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d0e48c7676c3b5f3b91f45ef2f88b004175be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11 out of 12 (92%) vaccines in the schedule achieved coverage of 90% or more. Vaccine coverage ranged from 91% to 99%.
Since 2001, estimates have been made for 6 new vaccines. IPV2 is the newest vaccine reported (2021), which achieved 91% coverage in 2024.
In 2024, Jamaica reported stockouts of vaccines/supplies (Auto-disable syringes BCG and Auto-disable syringes)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79805"/>
                  </a:moveTo>
                  <a:lnTo>
                    <a:pt x="268525" y="0"/>
                  </a:lnTo>
                  <a:lnTo>
                    <a:pt x="537051" y="0"/>
                  </a:lnTo>
                  <a:lnTo>
                    <a:pt x="805577" y="39902"/>
                  </a:lnTo>
                  <a:lnTo>
                    <a:pt x="1074103" y="0"/>
                  </a:lnTo>
                  <a:lnTo>
                    <a:pt x="1342628" y="0"/>
                  </a:lnTo>
                  <a:lnTo>
                    <a:pt x="1611154" y="119708"/>
                  </a:lnTo>
                  <a:lnTo>
                    <a:pt x="1879680" y="79805"/>
                  </a:lnTo>
                  <a:lnTo>
                    <a:pt x="2148206" y="79805"/>
                  </a:lnTo>
                  <a:lnTo>
                    <a:pt x="2416732" y="319221"/>
                  </a:lnTo>
                  <a:lnTo>
                    <a:pt x="2685257" y="39902"/>
                  </a:lnTo>
                  <a:lnTo>
                    <a:pt x="2953783" y="199513"/>
                  </a:lnTo>
                  <a:lnTo>
                    <a:pt x="3222309" y="39902"/>
                  </a:lnTo>
                  <a:lnTo>
                    <a:pt x="3490835" y="79805"/>
                  </a:lnTo>
                  <a:lnTo>
                    <a:pt x="3759360" y="79805"/>
                  </a:lnTo>
                  <a:lnTo>
                    <a:pt x="4027886" y="79805"/>
                  </a:lnTo>
                  <a:lnTo>
                    <a:pt x="4296412" y="0"/>
                  </a:lnTo>
                  <a:lnTo>
                    <a:pt x="4564938" y="159610"/>
                  </a:lnTo>
                  <a:lnTo>
                    <a:pt x="4833464" y="0"/>
                  </a:lnTo>
                  <a:lnTo>
                    <a:pt x="5101989" y="79805"/>
                  </a:lnTo>
                  <a:lnTo>
                    <a:pt x="5370515" y="119708"/>
                  </a:lnTo>
                  <a:lnTo>
                    <a:pt x="5639041" y="239416"/>
                  </a:lnTo>
                  <a:lnTo>
                    <a:pt x="5907567" y="39902"/>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59124"/>
            </a:xfrm>
            <a:custGeom>
              <a:avLst/>
              <a:pathLst>
                <a:path w="6444618" h="359124">
                  <a:moveTo>
                    <a:pt x="0" y="239416"/>
                  </a:moveTo>
                  <a:lnTo>
                    <a:pt x="268525" y="39902"/>
                  </a:lnTo>
                  <a:lnTo>
                    <a:pt x="537051" y="79805"/>
                  </a:lnTo>
                  <a:lnTo>
                    <a:pt x="805577" y="199513"/>
                  </a:lnTo>
                  <a:lnTo>
                    <a:pt x="1074103" y="119708"/>
                  </a:lnTo>
                  <a:lnTo>
                    <a:pt x="1342628" y="0"/>
                  </a:lnTo>
                  <a:lnTo>
                    <a:pt x="1611154" y="199513"/>
                  </a:lnTo>
                  <a:lnTo>
                    <a:pt x="1879680" y="319221"/>
                  </a:lnTo>
                  <a:lnTo>
                    <a:pt x="2148206" y="359124"/>
                  </a:lnTo>
                  <a:lnTo>
                    <a:pt x="2416732" y="359124"/>
                  </a:lnTo>
                  <a:lnTo>
                    <a:pt x="2685257" y="199513"/>
                  </a:lnTo>
                  <a:lnTo>
                    <a:pt x="2953783" y="279319"/>
                  </a:lnTo>
                  <a:lnTo>
                    <a:pt x="3222309" y="119708"/>
                  </a:lnTo>
                  <a:lnTo>
                    <a:pt x="3490835" y="239416"/>
                  </a:lnTo>
                  <a:lnTo>
                    <a:pt x="3759360" y="279319"/>
                  </a:lnTo>
                  <a:lnTo>
                    <a:pt x="4027886" y="319221"/>
                  </a:lnTo>
                  <a:lnTo>
                    <a:pt x="4296412" y="0"/>
                  </a:lnTo>
                  <a:lnTo>
                    <a:pt x="4564938" y="239416"/>
                  </a:lnTo>
                  <a:lnTo>
                    <a:pt x="4833464" y="79805"/>
                  </a:lnTo>
                  <a:lnTo>
                    <a:pt x="5101989" y="119708"/>
                  </a:lnTo>
                  <a:lnTo>
                    <a:pt x="5370515" y="119708"/>
                  </a:lnTo>
                  <a:lnTo>
                    <a:pt x="5639041" y="359124"/>
                  </a:lnTo>
                  <a:lnTo>
                    <a:pt x="5907567" y="39902"/>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758151"/>
            </a:xfrm>
            <a:custGeom>
              <a:avLst/>
              <a:pathLst>
                <a:path w="6444618" h="758151">
                  <a:moveTo>
                    <a:pt x="0" y="279319"/>
                  </a:moveTo>
                  <a:lnTo>
                    <a:pt x="268525" y="399027"/>
                  </a:lnTo>
                  <a:lnTo>
                    <a:pt x="537051" y="359124"/>
                  </a:lnTo>
                  <a:lnTo>
                    <a:pt x="805577" y="678346"/>
                  </a:lnTo>
                  <a:lnTo>
                    <a:pt x="1074103" y="359124"/>
                  </a:lnTo>
                  <a:lnTo>
                    <a:pt x="1342628" y="438929"/>
                  </a:lnTo>
                  <a:lnTo>
                    <a:pt x="1611154" y="319221"/>
                  </a:lnTo>
                  <a:lnTo>
                    <a:pt x="1879680" y="758151"/>
                  </a:lnTo>
                  <a:lnTo>
                    <a:pt x="2148206" y="279319"/>
                  </a:lnTo>
                  <a:lnTo>
                    <a:pt x="2416732" y="279319"/>
                  </a:lnTo>
                  <a:lnTo>
                    <a:pt x="2685257" y="239416"/>
                  </a:lnTo>
                  <a:lnTo>
                    <a:pt x="2953783" y="279319"/>
                  </a:lnTo>
                  <a:lnTo>
                    <a:pt x="3222309" y="79805"/>
                  </a:lnTo>
                  <a:lnTo>
                    <a:pt x="3490835" y="39902"/>
                  </a:lnTo>
                  <a:lnTo>
                    <a:pt x="3759360" y="119708"/>
                  </a:lnTo>
                  <a:lnTo>
                    <a:pt x="4027886" y="159610"/>
                  </a:lnTo>
                  <a:lnTo>
                    <a:pt x="4296412" y="0"/>
                  </a:lnTo>
                  <a:lnTo>
                    <a:pt x="4564938" y="0"/>
                  </a:lnTo>
                  <a:lnTo>
                    <a:pt x="4833464" y="239416"/>
                  </a:lnTo>
                  <a:lnTo>
                    <a:pt x="5101989" y="39902"/>
                  </a:lnTo>
                  <a:lnTo>
                    <a:pt x="5370515" y="79805"/>
                  </a:lnTo>
                  <a:lnTo>
                    <a:pt x="5639041" y="279319"/>
                  </a:lnTo>
                  <a:lnTo>
                    <a:pt x="5907567" y="159610"/>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716804" y="1438321"/>
              <a:ext cx="6176092" cy="1596108"/>
            </a:xfrm>
            <a:custGeom>
              <a:avLst/>
              <a:pathLst>
                <a:path w="6176092" h="1596108">
                  <a:moveTo>
                    <a:pt x="0" y="0"/>
                  </a:moveTo>
                  <a:lnTo>
                    <a:pt x="268525" y="0"/>
                  </a:lnTo>
                  <a:lnTo>
                    <a:pt x="537051" y="39902"/>
                  </a:lnTo>
                  <a:lnTo>
                    <a:pt x="805577" y="39902"/>
                  </a:lnTo>
                  <a:lnTo>
                    <a:pt x="1074103" y="199513"/>
                  </a:lnTo>
                  <a:lnTo>
                    <a:pt x="1342628" y="319221"/>
                  </a:lnTo>
                  <a:lnTo>
                    <a:pt x="1611154" y="478832"/>
                  </a:lnTo>
                  <a:lnTo>
                    <a:pt x="1879680" y="638443"/>
                  </a:lnTo>
                  <a:lnTo>
                    <a:pt x="2148206" y="718249"/>
                  </a:lnTo>
                  <a:lnTo>
                    <a:pt x="2416732" y="1596108"/>
                  </a:lnTo>
                  <a:lnTo>
                    <a:pt x="2685257" y="1436498"/>
                  </a:lnTo>
                  <a:lnTo>
                    <a:pt x="2953783" y="798054"/>
                  </a:lnTo>
                  <a:lnTo>
                    <a:pt x="3222309" y="997568"/>
                  </a:lnTo>
                  <a:lnTo>
                    <a:pt x="3490835" y="957665"/>
                  </a:lnTo>
                  <a:lnTo>
                    <a:pt x="3759360" y="518735"/>
                  </a:lnTo>
                  <a:lnTo>
                    <a:pt x="4027886" y="438929"/>
                  </a:lnTo>
                  <a:lnTo>
                    <a:pt x="4296412" y="39902"/>
                  </a:lnTo>
                  <a:lnTo>
                    <a:pt x="4564938" y="558638"/>
                  </a:lnTo>
                  <a:lnTo>
                    <a:pt x="4833464" y="159610"/>
                  </a:lnTo>
                  <a:lnTo>
                    <a:pt x="5101989" y="279319"/>
                  </a:lnTo>
                  <a:lnTo>
                    <a:pt x="5370515" y="438929"/>
                  </a:lnTo>
                  <a:lnTo>
                    <a:pt x="5639041" y="518735"/>
                  </a:lnTo>
                  <a:lnTo>
                    <a:pt x="5907567" y="279319"/>
                  </a:lnTo>
                  <a:lnTo>
                    <a:pt x="6176092"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672" y="1273769"/>
              <a:ext cx="250750" cy="41875"/>
            </a:xfrm>
            <a:custGeom>
              <a:avLst/>
              <a:pathLst>
                <a:path w="250750" h="41875">
                  <a:moveTo>
                    <a:pt x="250750" y="0"/>
                  </a:moveTo>
                  <a:lnTo>
                    <a:pt x="0" y="41875"/>
                  </a:lnTo>
                </a:path>
              </a:pathLst>
            </a:custGeom>
          </p:spPr>
          <p:txBody>
            <a:bodyPr/>
            <a:lstStyle/>
            <a:p/>
          </p:txBody>
        </p:sp>
        <p:sp>
          <p:nvSpPr>
            <p:cNvPr id="41" name="pl41"/>
            <p:cNvSpPr/>
            <p:nvPr/>
          </p:nvSpPr>
          <p:spPr>
            <a:xfrm>
              <a:off x="7901478" y="1019458"/>
              <a:ext cx="259944" cy="289594"/>
            </a:xfrm>
            <a:custGeom>
              <a:avLst/>
              <a:pathLst>
                <a:path w="259944" h="289594">
                  <a:moveTo>
                    <a:pt x="259944" y="0"/>
                  </a:moveTo>
                  <a:lnTo>
                    <a:pt x="0" y="289594"/>
                  </a:lnTo>
                </a:path>
              </a:pathLst>
            </a:custGeom>
          </p:spPr>
          <p:txBody>
            <a:bodyPr/>
            <a:lstStyle/>
            <a:p/>
          </p:txBody>
        </p:sp>
        <p:sp>
          <p:nvSpPr>
            <p:cNvPr id="42" name="pl42"/>
            <p:cNvSpPr/>
            <p:nvPr/>
          </p:nvSpPr>
          <p:spPr>
            <a:xfrm>
              <a:off x="7911123" y="1519937"/>
              <a:ext cx="250300" cy="24876"/>
            </a:xfrm>
            <a:custGeom>
              <a:avLst/>
              <a:pathLst>
                <a:path w="250300" h="24876">
                  <a:moveTo>
                    <a:pt x="250300" y="24876"/>
                  </a:moveTo>
                  <a:lnTo>
                    <a:pt x="0" y="0"/>
                  </a:lnTo>
                </a:path>
              </a:pathLst>
            </a:custGeom>
          </p:spPr>
          <p:txBody>
            <a:bodyPr/>
            <a:lstStyle/>
            <a:p/>
          </p:txBody>
        </p:sp>
        <p:sp>
          <p:nvSpPr>
            <p:cNvPr id="43" name="pl43"/>
            <p:cNvSpPr/>
            <p:nvPr/>
          </p:nvSpPr>
          <p:spPr>
            <a:xfrm>
              <a:off x="7903111" y="1567025"/>
              <a:ext cx="258311" cy="227510"/>
            </a:xfrm>
            <a:custGeom>
              <a:avLst/>
              <a:pathLst>
                <a:path w="258311" h="227510">
                  <a:moveTo>
                    <a:pt x="258311" y="227510"/>
                  </a:moveTo>
                  <a:lnTo>
                    <a:pt x="0" y="0"/>
                  </a:lnTo>
                </a:path>
              </a:pathLst>
            </a:custGeom>
          </p:spPr>
          <p:txBody>
            <a:bodyPr/>
            <a:lstStyle/>
            <a:p/>
          </p:txBody>
        </p:sp>
        <p:sp>
          <p:nvSpPr>
            <p:cNvPr id="44" name="pg44"/>
            <p:cNvSpPr/>
            <p:nvPr/>
          </p:nvSpPr>
          <p:spPr>
            <a:xfrm>
              <a:off x="8092843" y="11808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216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9083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491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542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950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0" name="pg50"/>
            <p:cNvSpPr/>
            <p:nvPr/>
          </p:nvSpPr>
          <p:spPr>
            <a:xfrm>
              <a:off x="8092843" y="172549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663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Jamaica,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3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22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13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0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12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17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08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299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83546"/>
              <a:ext cx="249522" cy="590093"/>
            </a:xfrm>
            <a:prstGeom prst="rect">
              <a:avLst/>
            </a:prstGeom>
            <a:solidFill>
              <a:srgbClr val="1CABE2">
                <a:alpha val="100000"/>
              </a:srgbClr>
            </a:solidFill>
          </p:spPr>
          <p:txBody>
            <a:bodyPr/>
            <a:lstStyle/>
            <a:p/>
          </p:txBody>
        </p:sp>
        <p:sp>
          <p:nvSpPr>
            <p:cNvPr id="25" name="rc25"/>
            <p:cNvSpPr/>
            <p:nvPr/>
          </p:nvSpPr>
          <p:spPr>
            <a:xfrm>
              <a:off x="1573521" y="3679985"/>
              <a:ext cx="249522" cy="193654"/>
            </a:xfrm>
            <a:prstGeom prst="rect">
              <a:avLst/>
            </a:prstGeom>
            <a:solidFill>
              <a:srgbClr val="1CABE2">
                <a:alpha val="100000"/>
              </a:srgbClr>
            </a:solidFill>
          </p:spPr>
          <p:txBody>
            <a:bodyPr/>
            <a:lstStyle/>
            <a:p/>
          </p:txBody>
        </p:sp>
        <p:sp>
          <p:nvSpPr>
            <p:cNvPr id="26" name="rc26"/>
            <p:cNvSpPr/>
            <p:nvPr/>
          </p:nvSpPr>
          <p:spPr>
            <a:xfrm>
              <a:off x="1850769" y="3681507"/>
              <a:ext cx="249522" cy="192132"/>
            </a:xfrm>
            <a:prstGeom prst="rect">
              <a:avLst/>
            </a:prstGeom>
            <a:solidFill>
              <a:srgbClr val="1CABE2">
                <a:alpha val="100000"/>
              </a:srgbClr>
            </a:solidFill>
          </p:spPr>
          <p:txBody>
            <a:bodyPr/>
            <a:lstStyle/>
            <a:p/>
          </p:txBody>
        </p:sp>
        <p:sp>
          <p:nvSpPr>
            <p:cNvPr id="27" name="rc27"/>
            <p:cNvSpPr/>
            <p:nvPr/>
          </p:nvSpPr>
          <p:spPr>
            <a:xfrm>
              <a:off x="2128016" y="3491277"/>
              <a:ext cx="249522" cy="382362"/>
            </a:xfrm>
            <a:prstGeom prst="rect">
              <a:avLst/>
            </a:prstGeom>
            <a:solidFill>
              <a:srgbClr val="1CABE2">
                <a:alpha val="100000"/>
              </a:srgbClr>
            </a:solidFill>
          </p:spPr>
          <p:txBody>
            <a:bodyPr/>
            <a:lstStyle/>
            <a:p/>
          </p:txBody>
        </p:sp>
        <p:sp>
          <p:nvSpPr>
            <p:cNvPr id="28" name="rc28"/>
            <p:cNvSpPr/>
            <p:nvPr/>
          </p:nvSpPr>
          <p:spPr>
            <a:xfrm>
              <a:off x="2405264" y="3685312"/>
              <a:ext cx="249522" cy="188327"/>
            </a:xfrm>
            <a:prstGeom prst="rect">
              <a:avLst/>
            </a:prstGeom>
            <a:solidFill>
              <a:srgbClr val="1CABE2">
                <a:alpha val="100000"/>
              </a:srgbClr>
            </a:solidFill>
          </p:spPr>
          <p:txBody>
            <a:bodyPr/>
            <a:lstStyle/>
            <a:p/>
          </p:txBody>
        </p:sp>
        <p:sp>
          <p:nvSpPr>
            <p:cNvPr id="29" name="rc29"/>
            <p:cNvSpPr/>
            <p:nvPr/>
          </p:nvSpPr>
          <p:spPr>
            <a:xfrm>
              <a:off x="2682512" y="3688736"/>
              <a:ext cx="249522" cy="184903"/>
            </a:xfrm>
            <a:prstGeom prst="rect">
              <a:avLst/>
            </a:prstGeom>
            <a:solidFill>
              <a:srgbClr val="1CABE2">
                <a:alpha val="100000"/>
              </a:srgbClr>
            </a:solidFill>
          </p:spPr>
          <p:txBody>
            <a:bodyPr/>
            <a:lstStyle/>
            <a:p/>
          </p:txBody>
        </p:sp>
        <p:sp>
          <p:nvSpPr>
            <p:cNvPr id="30" name="rc30"/>
            <p:cNvSpPr/>
            <p:nvPr/>
          </p:nvSpPr>
          <p:spPr>
            <a:xfrm>
              <a:off x="2959759" y="3150385"/>
              <a:ext cx="249522" cy="723254"/>
            </a:xfrm>
            <a:prstGeom prst="rect">
              <a:avLst/>
            </a:prstGeom>
            <a:solidFill>
              <a:srgbClr val="1CABE2">
                <a:alpha val="100000"/>
              </a:srgbClr>
            </a:solidFill>
          </p:spPr>
          <p:txBody>
            <a:bodyPr/>
            <a:lstStyle/>
            <a:p/>
          </p:txBody>
        </p:sp>
        <p:sp>
          <p:nvSpPr>
            <p:cNvPr id="31" name="rc31"/>
            <p:cNvSpPr/>
            <p:nvPr/>
          </p:nvSpPr>
          <p:spPr>
            <a:xfrm>
              <a:off x="3237007" y="3345180"/>
              <a:ext cx="249522" cy="528459"/>
            </a:xfrm>
            <a:prstGeom prst="rect">
              <a:avLst/>
            </a:prstGeom>
            <a:solidFill>
              <a:srgbClr val="1CABE2">
                <a:alpha val="100000"/>
              </a:srgbClr>
            </a:solidFill>
          </p:spPr>
          <p:txBody>
            <a:bodyPr/>
            <a:lstStyle/>
            <a:p/>
          </p:txBody>
        </p:sp>
        <p:sp>
          <p:nvSpPr>
            <p:cNvPr id="32" name="rc32"/>
            <p:cNvSpPr/>
            <p:nvPr/>
          </p:nvSpPr>
          <p:spPr>
            <a:xfrm>
              <a:off x="3514255" y="3360399"/>
              <a:ext cx="249522" cy="513240"/>
            </a:xfrm>
            <a:prstGeom prst="rect">
              <a:avLst/>
            </a:prstGeom>
            <a:solidFill>
              <a:srgbClr val="1CABE2">
                <a:alpha val="100000"/>
              </a:srgbClr>
            </a:solidFill>
          </p:spPr>
          <p:txBody>
            <a:bodyPr/>
            <a:lstStyle/>
            <a:p/>
          </p:txBody>
        </p:sp>
        <p:sp>
          <p:nvSpPr>
            <p:cNvPr id="33" name="rc33"/>
            <p:cNvSpPr/>
            <p:nvPr/>
          </p:nvSpPr>
          <p:spPr>
            <a:xfrm>
              <a:off x="3791502" y="2380333"/>
              <a:ext cx="249522" cy="1493306"/>
            </a:xfrm>
            <a:prstGeom prst="rect">
              <a:avLst/>
            </a:prstGeom>
            <a:solidFill>
              <a:srgbClr val="1CABE2">
                <a:alpha val="100000"/>
              </a:srgbClr>
            </a:solidFill>
          </p:spPr>
          <p:txBody>
            <a:bodyPr/>
            <a:lstStyle/>
            <a:p/>
          </p:txBody>
        </p:sp>
        <p:sp>
          <p:nvSpPr>
            <p:cNvPr id="34" name="rc34"/>
            <p:cNvSpPr/>
            <p:nvPr/>
          </p:nvSpPr>
          <p:spPr>
            <a:xfrm>
              <a:off x="4068750" y="3552912"/>
              <a:ext cx="249522" cy="320727"/>
            </a:xfrm>
            <a:prstGeom prst="rect">
              <a:avLst/>
            </a:prstGeom>
            <a:solidFill>
              <a:srgbClr val="1CABE2">
                <a:alpha val="100000"/>
              </a:srgbClr>
            </a:solidFill>
          </p:spPr>
          <p:txBody>
            <a:bodyPr/>
            <a:lstStyle/>
            <a:p/>
          </p:txBody>
        </p:sp>
        <p:sp>
          <p:nvSpPr>
            <p:cNvPr id="35" name="rc35"/>
            <p:cNvSpPr/>
            <p:nvPr/>
          </p:nvSpPr>
          <p:spPr>
            <a:xfrm>
              <a:off x="4345998" y="2946078"/>
              <a:ext cx="249522" cy="927562"/>
            </a:xfrm>
            <a:prstGeom prst="rect">
              <a:avLst/>
            </a:prstGeom>
            <a:solidFill>
              <a:srgbClr val="1CABE2">
                <a:alpha val="100000"/>
              </a:srgbClr>
            </a:solidFill>
          </p:spPr>
          <p:txBody>
            <a:bodyPr/>
            <a:lstStyle/>
            <a:p/>
          </p:txBody>
        </p:sp>
        <p:sp>
          <p:nvSpPr>
            <p:cNvPr id="36" name="rc36"/>
            <p:cNvSpPr/>
            <p:nvPr/>
          </p:nvSpPr>
          <p:spPr>
            <a:xfrm>
              <a:off x="4623245" y="3573837"/>
              <a:ext cx="249522" cy="299802"/>
            </a:xfrm>
            <a:prstGeom prst="rect">
              <a:avLst/>
            </a:prstGeom>
            <a:solidFill>
              <a:srgbClr val="1CABE2">
                <a:alpha val="100000"/>
              </a:srgbClr>
            </a:solidFill>
          </p:spPr>
          <p:txBody>
            <a:bodyPr/>
            <a:lstStyle/>
            <a:p/>
          </p:txBody>
        </p:sp>
        <p:sp>
          <p:nvSpPr>
            <p:cNvPr id="37" name="rc37"/>
            <p:cNvSpPr/>
            <p:nvPr/>
          </p:nvSpPr>
          <p:spPr>
            <a:xfrm>
              <a:off x="4900493" y="3435730"/>
              <a:ext cx="249522" cy="437909"/>
            </a:xfrm>
            <a:prstGeom prst="rect">
              <a:avLst/>
            </a:prstGeom>
            <a:solidFill>
              <a:srgbClr val="1CABE2">
                <a:alpha val="100000"/>
              </a:srgbClr>
            </a:solidFill>
          </p:spPr>
          <p:txBody>
            <a:bodyPr/>
            <a:lstStyle/>
            <a:p/>
          </p:txBody>
        </p:sp>
        <p:sp>
          <p:nvSpPr>
            <p:cNvPr id="38" name="rc38"/>
            <p:cNvSpPr/>
            <p:nvPr/>
          </p:nvSpPr>
          <p:spPr>
            <a:xfrm>
              <a:off x="5177741" y="3445241"/>
              <a:ext cx="249522" cy="428398"/>
            </a:xfrm>
            <a:prstGeom prst="rect">
              <a:avLst/>
            </a:prstGeom>
            <a:solidFill>
              <a:srgbClr val="1CABE2">
                <a:alpha val="100000"/>
              </a:srgbClr>
            </a:solidFill>
          </p:spPr>
          <p:txBody>
            <a:bodyPr/>
            <a:lstStyle/>
            <a:p/>
          </p:txBody>
        </p:sp>
        <p:sp>
          <p:nvSpPr>
            <p:cNvPr id="39" name="rc39"/>
            <p:cNvSpPr/>
            <p:nvPr/>
          </p:nvSpPr>
          <p:spPr>
            <a:xfrm>
              <a:off x="5454988" y="3453612"/>
              <a:ext cx="249522" cy="420028"/>
            </a:xfrm>
            <a:prstGeom prst="rect">
              <a:avLst/>
            </a:prstGeom>
            <a:solidFill>
              <a:srgbClr val="1CABE2">
                <a:alpha val="100000"/>
              </a:srgbClr>
            </a:solidFill>
          </p:spPr>
          <p:txBody>
            <a:bodyPr/>
            <a:lstStyle/>
            <a:p/>
          </p:txBody>
        </p:sp>
        <p:sp>
          <p:nvSpPr>
            <p:cNvPr id="40" name="rc40"/>
            <p:cNvSpPr/>
            <p:nvPr/>
          </p:nvSpPr>
          <p:spPr>
            <a:xfrm>
              <a:off x="5732236" y="3737054"/>
              <a:ext cx="249522" cy="136585"/>
            </a:xfrm>
            <a:prstGeom prst="rect">
              <a:avLst/>
            </a:prstGeom>
            <a:solidFill>
              <a:srgbClr val="1CABE2">
                <a:alpha val="100000"/>
              </a:srgbClr>
            </a:solidFill>
          </p:spPr>
          <p:txBody>
            <a:bodyPr/>
            <a:lstStyle/>
            <a:p/>
          </p:txBody>
        </p:sp>
        <p:sp>
          <p:nvSpPr>
            <p:cNvPr id="41" name="rc41"/>
            <p:cNvSpPr/>
            <p:nvPr/>
          </p:nvSpPr>
          <p:spPr>
            <a:xfrm>
              <a:off x="6009484" y="3208595"/>
              <a:ext cx="249522" cy="665044"/>
            </a:xfrm>
            <a:prstGeom prst="rect">
              <a:avLst/>
            </a:prstGeom>
            <a:solidFill>
              <a:srgbClr val="1CABE2">
                <a:alpha val="100000"/>
              </a:srgbClr>
            </a:solidFill>
          </p:spPr>
          <p:txBody>
            <a:bodyPr/>
            <a:lstStyle/>
            <a:p/>
          </p:txBody>
        </p:sp>
        <p:sp>
          <p:nvSpPr>
            <p:cNvPr id="42" name="rc42"/>
            <p:cNvSpPr/>
            <p:nvPr/>
          </p:nvSpPr>
          <p:spPr>
            <a:xfrm>
              <a:off x="6286731" y="3743522"/>
              <a:ext cx="249522" cy="130117"/>
            </a:xfrm>
            <a:prstGeom prst="rect">
              <a:avLst/>
            </a:prstGeom>
            <a:solidFill>
              <a:srgbClr val="1CABE2">
                <a:alpha val="100000"/>
              </a:srgbClr>
            </a:solidFill>
          </p:spPr>
          <p:txBody>
            <a:bodyPr/>
            <a:lstStyle/>
            <a:p/>
          </p:txBody>
        </p:sp>
        <p:sp>
          <p:nvSpPr>
            <p:cNvPr id="43" name="rc43"/>
            <p:cNvSpPr/>
            <p:nvPr/>
          </p:nvSpPr>
          <p:spPr>
            <a:xfrm>
              <a:off x="6563979" y="3487092"/>
              <a:ext cx="249522" cy="386547"/>
            </a:xfrm>
            <a:prstGeom prst="rect">
              <a:avLst/>
            </a:prstGeom>
            <a:solidFill>
              <a:srgbClr val="1CABE2">
                <a:alpha val="100000"/>
              </a:srgbClr>
            </a:solidFill>
          </p:spPr>
          <p:txBody>
            <a:bodyPr/>
            <a:lstStyle/>
            <a:p/>
          </p:txBody>
        </p:sp>
        <p:sp>
          <p:nvSpPr>
            <p:cNvPr id="44" name="rc44"/>
            <p:cNvSpPr/>
            <p:nvPr/>
          </p:nvSpPr>
          <p:spPr>
            <a:xfrm>
              <a:off x="6841227" y="3363442"/>
              <a:ext cx="249522" cy="510197"/>
            </a:xfrm>
            <a:prstGeom prst="rect">
              <a:avLst/>
            </a:prstGeom>
            <a:solidFill>
              <a:srgbClr val="1CABE2">
                <a:alpha val="100000"/>
              </a:srgbClr>
            </a:solidFill>
          </p:spPr>
          <p:txBody>
            <a:bodyPr/>
            <a:lstStyle/>
            <a:p/>
          </p:txBody>
        </p:sp>
        <p:sp>
          <p:nvSpPr>
            <p:cNvPr id="45" name="rc45"/>
            <p:cNvSpPr/>
            <p:nvPr/>
          </p:nvSpPr>
          <p:spPr>
            <a:xfrm>
              <a:off x="7118474" y="2982982"/>
              <a:ext cx="249522" cy="890657"/>
            </a:xfrm>
            <a:prstGeom prst="rect">
              <a:avLst/>
            </a:prstGeom>
            <a:solidFill>
              <a:srgbClr val="1CABE2">
                <a:alpha val="100000"/>
              </a:srgbClr>
            </a:solidFill>
          </p:spPr>
          <p:txBody>
            <a:bodyPr/>
            <a:lstStyle/>
            <a:p/>
          </p:txBody>
        </p:sp>
        <p:sp>
          <p:nvSpPr>
            <p:cNvPr id="46" name="rc46"/>
            <p:cNvSpPr/>
            <p:nvPr/>
          </p:nvSpPr>
          <p:spPr>
            <a:xfrm>
              <a:off x="7395722" y="3621014"/>
              <a:ext cx="249522" cy="252625"/>
            </a:xfrm>
            <a:prstGeom prst="rect">
              <a:avLst/>
            </a:prstGeom>
            <a:solidFill>
              <a:srgbClr val="1CABE2">
                <a:alpha val="100000"/>
              </a:srgbClr>
            </a:solidFill>
          </p:spPr>
          <p:txBody>
            <a:bodyPr/>
            <a:lstStyle/>
            <a:p/>
          </p:txBody>
        </p:sp>
        <p:sp>
          <p:nvSpPr>
            <p:cNvPr id="47" name="rc47"/>
            <p:cNvSpPr/>
            <p:nvPr/>
          </p:nvSpPr>
          <p:spPr>
            <a:xfrm>
              <a:off x="7672970" y="3749990"/>
              <a:ext cx="249522" cy="123649"/>
            </a:xfrm>
            <a:prstGeom prst="rect">
              <a:avLst/>
            </a:prstGeom>
            <a:solidFill>
              <a:srgbClr val="1CABE2">
                <a:alpha val="100000"/>
              </a:srgbClr>
            </a:solidFill>
          </p:spPr>
          <p:txBody>
            <a:bodyPr/>
            <a:lstStyle/>
            <a:p/>
          </p:txBody>
        </p:sp>
        <p:sp>
          <p:nvSpPr>
            <p:cNvPr id="48" name="rc48"/>
            <p:cNvSpPr/>
            <p:nvPr/>
          </p:nvSpPr>
          <p:spPr>
            <a:xfrm>
              <a:off x="7950217" y="3751512"/>
              <a:ext cx="249522" cy="122127"/>
            </a:xfrm>
            <a:prstGeom prst="rect">
              <a:avLst/>
            </a:prstGeom>
            <a:solidFill>
              <a:srgbClr val="1CABE2">
                <a:alpha val="100000"/>
              </a:srgbClr>
            </a:solidFill>
          </p:spPr>
          <p:txBody>
            <a:bodyPr/>
            <a:lstStyle/>
            <a:p/>
          </p:txBody>
        </p:sp>
        <p:sp>
          <p:nvSpPr>
            <p:cNvPr id="49" name="rc49"/>
            <p:cNvSpPr/>
            <p:nvPr/>
          </p:nvSpPr>
          <p:spPr>
            <a:xfrm>
              <a:off x="1296273" y="2496754"/>
              <a:ext cx="249522" cy="786791"/>
            </a:xfrm>
            <a:prstGeom prst="rect">
              <a:avLst/>
            </a:prstGeom>
            <a:solidFill>
              <a:srgbClr val="B3B3B3">
                <a:alpha val="100000"/>
              </a:srgbClr>
            </a:solidFill>
          </p:spPr>
          <p:txBody>
            <a:bodyPr/>
            <a:lstStyle/>
            <a:p/>
          </p:txBody>
        </p:sp>
        <p:sp>
          <p:nvSpPr>
            <p:cNvPr id="50" name="rc50"/>
            <p:cNvSpPr/>
            <p:nvPr/>
          </p:nvSpPr>
          <p:spPr>
            <a:xfrm>
              <a:off x="1573521" y="3486712"/>
              <a:ext cx="249522" cy="193273"/>
            </a:xfrm>
            <a:prstGeom prst="rect">
              <a:avLst/>
            </a:prstGeom>
            <a:solidFill>
              <a:srgbClr val="B3B3B3">
                <a:alpha val="100000"/>
              </a:srgbClr>
            </a:solidFill>
          </p:spPr>
          <p:txBody>
            <a:bodyPr/>
            <a:lstStyle/>
            <a:p/>
          </p:txBody>
        </p:sp>
        <p:sp>
          <p:nvSpPr>
            <p:cNvPr id="51" name="rc51"/>
            <p:cNvSpPr/>
            <p:nvPr/>
          </p:nvSpPr>
          <p:spPr>
            <a:xfrm>
              <a:off x="1850769" y="3296862"/>
              <a:ext cx="249522" cy="384645"/>
            </a:xfrm>
            <a:prstGeom prst="rect">
              <a:avLst/>
            </a:prstGeom>
            <a:solidFill>
              <a:srgbClr val="B3B3B3">
                <a:alpha val="100000"/>
              </a:srgbClr>
            </a:solidFill>
          </p:spPr>
          <p:txBody>
            <a:bodyPr/>
            <a:lstStyle/>
            <a:p/>
          </p:txBody>
        </p:sp>
        <p:sp>
          <p:nvSpPr>
            <p:cNvPr id="52" name="rc52"/>
            <p:cNvSpPr/>
            <p:nvPr/>
          </p:nvSpPr>
          <p:spPr>
            <a:xfrm>
              <a:off x="2128016" y="2726933"/>
              <a:ext cx="249522" cy="764344"/>
            </a:xfrm>
            <a:prstGeom prst="rect">
              <a:avLst/>
            </a:prstGeom>
            <a:solidFill>
              <a:srgbClr val="B3B3B3">
                <a:alpha val="100000"/>
              </a:srgbClr>
            </a:solidFill>
          </p:spPr>
          <p:txBody>
            <a:bodyPr/>
            <a:lstStyle/>
            <a:p/>
          </p:txBody>
        </p:sp>
        <p:sp>
          <p:nvSpPr>
            <p:cNvPr id="53" name="rc53"/>
            <p:cNvSpPr/>
            <p:nvPr/>
          </p:nvSpPr>
          <p:spPr>
            <a:xfrm>
              <a:off x="2405264" y="3120328"/>
              <a:ext cx="249522" cy="564983"/>
            </a:xfrm>
            <a:prstGeom prst="rect">
              <a:avLst/>
            </a:prstGeom>
            <a:solidFill>
              <a:srgbClr val="B3B3B3">
                <a:alpha val="100000"/>
              </a:srgbClr>
            </a:solidFill>
          </p:spPr>
          <p:txBody>
            <a:bodyPr/>
            <a:lstStyle/>
            <a:p/>
          </p:txBody>
        </p:sp>
        <p:sp>
          <p:nvSpPr>
            <p:cNvPr id="54" name="rc54"/>
            <p:cNvSpPr/>
            <p:nvPr/>
          </p:nvSpPr>
          <p:spPr>
            <a:xfrm>
              <a:off x="2682512" y="3688736"/>
              <a:ext cx="249522" cy="0"/>
            </a:xfrm>
            <a:prstGeom prst="rect">
              <a:avLst/>
            </a:prstGeom>
            <a:solidFill>
              <a:srgbClr val="B3B3B3">
                <a:alpha val="100000"/>
              </a:srgbClr>
            </a:solidFill>
          </p:spPr>
          <p:txBody>
            <a:bodyPr/>
            <a:lstStyle/>
            <a:p/>
          </p:txBody>
        </p:sp>
        <p:sp>
          <p:nvSpPr>
            <p:cNvPr id="55" name="rc55"/>
            <p:cNvSpPr/>
            <p:nvPr/>
          </p:nvSpPr>
          <p:spPr>
            <a:xfrm>
              <a:off x="2959759" y="2788567"/>
              <a:ext cx="249522" cy="361817"/>
            </a:xfrm>
            <a:prstGeom prst="rect">
              <a:avLst/>
            </a:prstGeom>
            <a:solidFill>
              <a:srgbClr val="B3B3B3">
                <a:alpha val="100000"/>
              </a:srgbClr>
            </a:solidFill>
          </p:spPr>
          <p:txBody>
            <a:bodyPr/>
            <a:lstStyle/>
            <a:p/>
          </p:txBody>
        </p:sp>
        <p:sp>
          <p:nvSpPr>
            <p:cNvPr id="56" name="rc56"/>
            <p:cNvSpPr/>
            <p:nvPr/>
          </p:nvSpPr>
          <p:spPr>
            <a:xfrm>
              <a:off x="3237007" y="2287881"/>
              <a:ext cx="249522" cy="1057298"/>
            </a:xfrm>
            <a:prstGeom prst="rect">
              <a:avLst/>
            </a:prstGeom>
            <a:solidFill>
              <a:srgbClr val="B3B3B3">
                <a:alpha val="100000"/>
              </a:srgbClr>
            </a:solidFill>
          </p:spPr>
          <p:txBody>
            <a:bodyPr/>
            <a:lstStyle/>
            <a:p/>
          </p:txBody>
        </p:sp>
        <p:sp>
          <p:nvSpPr>
            <p:cNvPr id="57" name="rc57"/>
            <p:cNvSpPr/>
            <p:nvPr/>
          </p:nvSpPr>
          <p:spPr>
            <a:xfrm>
              <a:off x="3514255" y="2162710"/>
              <a:ext cx="249522" cy="1197688"/>
            </a:xfrm>
            <a:prstGeom prst="rect">
              <a:avLst/>
            </a:prstGeom>
            <a:solidFill>
              <a:srgbClr val="B3B3B3">
                <a:alpha val="100000"/>
              </a:srgbClr>
            </a:solidFill>
          </p:spPr>
          <p:txBody>
            <a:bodyPr/>
            <a:lstStyle/>
            <a:p/>
          </p:txBody>
        </p:sp>
        <p:sp>
          <p:nvSpPr>
            <p:cNvPr id="58" name="rc58"/>
            <p:cNvSpPr/>
            <p:nvPr/>
          </p:nvSpPr>
          <p:spPr>
            <a:xfrm>
              <a:off x="3791502" y="2214453"/>
              <a:ext cx="249522" cy="165880"/>
            </a:xfrm>
            <a:prstGeom prst="rect">
              <a:avLst/>
            </a:prstGeom>
            <a:solidFill>
              <a:srgbClr val="B3B3B3">
                <a:alpha val="100000"/>
              </a:srgbClr>
            </a:solidFill>
          </p:spPr>
          <p:txBody>
            <a:bodyPr/>
            <a:lstStyle/>
            <a:p/>
          </p:txBody>
        </p:sp>
        <p:sp>
          <p:nvSpPr>
            <p:cNvPr id="59" name="rc59"/>
            <p:cNvSpPr/>
            <p:nvPr/>
          </p:nvSpPr>
          <p:spPr>
            <a:xfrm>
              <a:off x="4068750" y="2911456"/>
              <a:ext cx="249522" cy="641455"/>
            </a:xfrm>
            <a:prstGeom prst="rect">
              <a:avLst/>
            </a:prstGeom>
            <a:solidFill>
              <a:srgbClr val="B3B3B3">
                <a:alpha val="100000"/>
              </a:srgbClr>
            </a:solidFill>
          </p:spPr>
          <p:txBody>
            <a:bodyPr/>
            <a:lstStyle/>
            <a:p/>
          </p:txBody>
        </p:sp>
        <p:sp>
          <p:nvSpPr>
            <p:cNvPr id="60" name="rc60"/>
            <p:cNvSpPr/>
            <p:nvPr/>
          </p:nvSpPr>
          <p:spPr>
            <a:xfrm>
              <a:off x="4345998" y="2636763"/>
              <a:ext cx="249522" cy="309314"/>
            </a:xfrm>
            <a:prstGeom prst="rect">
              <a:avLst/>
            </a:prstGeom>
            <a:solidFill>
              <a:srgbClr val="B3B3B3">
                <a:alpha val="100000"/>
              </a:srgbClr>
            </a:solidFill>
          </p:spPr>
          <p:txBody>
            <a:bodyPr/>
            <a:lstStyle/>
            <a:p/>
          </p:txBody>
        </p:sp>
        <p:sp>
          <p:nvSpPr>
            <p:cNvPr id="61" name="rc61"/>
            <p:cNvSpPr/>
            <p:nvPr/>
          </p:nvSpPr>
          <p:spPr>
            <a:xfrm>
              <a:off x="4623245" y="3274034"/>
              <a:ext cx="249522" cy="299802"/>
            </a:xfrm>
            <a:prstGeom prst="rect">
              <a:avLst/>
            </a:prstGeom>
            <a:solidFill>
              <a:srgbClr val="B3B3B3">
                <a:alpha val="100000"/>
              </a:srgbClr>
            </a:solidFill>
          </p:spPr>
          <p:txBody>
            <a:bodyPr/>
            <a:lstStyle/>
            <a:p/>
          </p:txBody>
        </p:sp>
        <p:sp>
          <p:nvSpPr>
            <p:cNvPr id="62" name="rc62"/>
            <p:cNvSpPr/>
            <p:nvPr/>
          </p:nvSpPr>
          <p:spPr>
            <a:xfrm>
              <a:off x="4900493" y="2851723"/>
              <a:ext cx="249522" cy="584006"/>
            </a:xfrm>
            <a:prstGeom prst="rect">
              <a:avLst/>
            </a:prstGeom>
            <a:solidFill>
              <a:srgbClr val="B3B3B3">
                <a:alpha val="100000"/>
              </a:srgbClr>
            </a:solidFill>
          </p:spPr>
          <p:txBody>
            <a:bodyPr/>
            <a:lstStyle/>
            <a:p/>
          </p:txBody>
        </p:sp>
        <p:sp>
          <p:nvSpPr>
            <p:cNvPr id="63" name="rc63"/>
            <p:cNvSpPr/>
            <p:nvPr/>
          </p:nvSpPr>
          <p:spPr>
            <a:xfrm>
              <a:off x="5177741" y="2731498"/>
              <a:ext cx="249522" cy="713743"/>
            </a:xfrm>
            <a:prstGeom prst="rect">
              <a:avLst/>
            </a:prstGeom>
            <a:solidFill>
              <a:srgbClr val="B3B3B3">
                <a:alpha val="100000"/>
              </a:srgbClr>
            </a:solidFill>
          </p:spPr>
          <p:txBody>
            <a:bodyPr/>
            <a:lstStyle/>
            <a:p/>
          </p:txBody>
        </p:sp>
        <p:sp>
          <p:nvSpPr>
            <p:cNvPr id="64" name="rc64"/>
            <p:cNvSpPr/>
            <p:nvPr/>
          </p:nvSpPr>
          <p:spPr>
            <a:xfrm>
              <a:off x="5454988" y="2613175"/>
              <a:ext cx="249522" cy="840436"/>
            </a:xfrm>
            <a:prstGeom prst="rect">
              <a:avLst/>
            </a:prstGeom>
            <a:solidFill>
              <a:srgbClr val="B3B3B3">
                <a:alpha val="100000"/>
              </a:srgbClr>
            </a:solidFill>
          </p:spPr>
          <p:txBody>
            <a:bodyPr/>
            <a:lstStyle/>
            <a:p/>
          </p:txBody>
        </p:sp>
        <p:sp>
          <p:nvSpPr>
            <p:cNvPr id="65" name="rc65"/>
            <p:cNvSpPr/>
            <p:nvPr/>
          </p:nvSpPr>
          <p:spPr>
            <a:xfrm>
              <a:off x="5732236" y="3737054"/>
              <a:ext cx="249522" cy="0"/>
            </a:xfrm>
            <a:prstGeom prst="rect">
              <a:avLst/>
            </a:prstGeom>
            <a:solidFill>
              <a:srgbClr val="B3B3B3">
                <a:alpha val="100000"/>
              </a:srgbClr>
            </a:solidFill>
          </p:spPr>
          <p:txBody>
            <a:bodyPr/>
            <a:lstStyle/>
            <a:p/>
          </p:txBody>
        </p:sp>
        <p:sp>
          <p:nvSpPr>
            <p:cNvPr id="66" name="rc66"/>
            <p:cNvSpPr/>
            <p:nvPr/>
          </p:nvSpPr>
          <p:spPr>
            <a:xfrm>
              <a:off x="6009484" y="2942273"/>
              <a:ext cx="249522" cy="266322"/>
            </a:xfrm>
            <a:prstGeom prst="rect">
              <a:avLst/>
            </a:prstGeom>
            <a:solidFill>
              <a:srgbClr val="B3B3B3">
                <a:alpha val="100000"/>
              </a:srgbClr>
            </a:solidFill>
          </p:spPr>
          <p:txBody>
            <a:bodyPr/>
            <a:lstStyle/>
            <a:p/>
          </p:txBody>
        </p:sp>
        <p:sp>
          <p:nvSpPr>
            <p:cNvPr id="67" name="rc67"/>
            <p:cNvSpPr/>
            <p:nvPr/>
          </p:nvSpPr>
          <p:spPr>
            <a:xfrm>
              <a:off x="6286731" y="3483287"/>
              <a:ext cx="249522" cy="260234"/>
            </a:xfrm>
            <a:prstGeom prst="rect">
              <a:avLst/>
            </a:prstGeom>
            <a:solidFill>
              <a:srgbClr val="B3B3B3">
                <a:alpha val="100000"/>
              </a:srgbClr>
            </a:solidFill>
          </p:spPr>
          <p:txBody>
            <a:bodyPr/>
            <a:lstStyle/>
            <a:p/>
          </p:txBody>
        </p:sp>
        <p:sp>
          <p:nvSpPr>
            <p:cNvPr id="68" name="rc68"/>
            <p:cNvSpPr/>
            <p:nvPr/>
          </p:nvSpPr>
          <p:spPr>
            <a:xfrm>
              <a:off x="6563979" y="3358116"/>
              <a:ext cx="249522" cy="128976"/>
            </a:xfrm>
            <a:prstGeom prst="rect">
              <a:avLst/>
            </a:prstGeom>
            <a:solidFill>
              <a:srgbClr val="B3B3B3">
                <a:alpha val="100000"/>
              </a:srgbClr>
            </a:solidFill>
          </p:spPr>
          <p:txBody>
            <a:bodyPr/>
            <a:lstStyle/>
            <a:p/>
          </p:txBody>
        </p:sp>
        <p:sp>
          <p:nvSpPr>
            <p:cNvPr id="69" name="rc69"/>
            <p:cNvSpPr/>
            <p:nvPr/>
          </p:nvSpPr>
          <p:spPr>
            <a:xfrm>
              <a:off x="6841227" y="3363442"/>
              <a:ext cx="249522" cy="0"/>
            </a:xfrm>
            <a:prstGeom prst="rect">
              <a:avLst/>
            </a:prstGeom>
            <a:solidFill>
              <a:srgbClr val="B3B3B3">
                <a:alpha val="100000"/>
              </a:srgbClr>
            </a:solidFill>
          </p:spPr>
          <p:txBody>
            <a:bodyPr/>
            <a:lstStyle/>
            <a:p/>
          </p:txBody>
        </p:sp>
        <p:sp>
          <p:nvSpPr>
            <p:cNvPr id="70" name="rc70"/>
            <p:cNvSpPr/>
            <p:nvPr/>
          </p:nvSpPr>
          <p:spPr>
            <a:xfrm>
              <a:off x="7118474" y="2601381"/>
              <a:ext cx="249522" cy="381601"/>
            </a:xfrm>
            <a:prstGeom prst="rect">
              <a:avLst/>
            </a:prstGeom>
            <a:solidFill>
              <a:srgbClr val="B3B3B3">
                <a:alpha val="100000"/>
              </a:srgbClr>
            </a:solidFill>
          </p:spPr>
          <p:txBody>
            <a:bodyPr/>
            <a:lstStyle/>
            <a:p/>
          </p:txBody>
        </p:sp>
        <p:sp>
          <p:nvSpPr>
            <p:cNvPr id="71" name="rc71"/>
            <p:cNvSpPr/>
            <p:nvPr/>
          </p:nvSpPr>
          <p:spPr>
            <a:xfrm>
              <a:off x="7395722" y="3621014"/>
              <a:ext cx="249522" cy="0"/>
            </a:xfrm>
            <a:prstGeom prst="rect">
              <a:avLst/>
            </a:prstGeom>
            <a:solidFill>
              <a:srgbClr val="B3B3B3">
                <a:alpha val="100000"/>
              </a:srgbClr>
            </a:solidFill>
          </p:spPr>
          <p:txBody>
            <a:bodyPr/>
            <a:lstStyle/>
            <a:p/>
          </p:txBody>
        </p:sp>
        <p:sp>
          <p:nvSpPr>
            <p:cNvPr id="72" name="rc72"/>
            <p:cNvSpPr/>
            <p:nvPr/>
          </p:nvSpPr>
          <p:spPr>
            <a:xfrm>
              <a:off x="7672970" y="3749990"/>
              <a:ext cx="249522" cy="0"/>
            </a:xfrm>
            <a:prstGeom prst="rect">
              <a:avLst/>
            </a:prstGeom>
            <a:solidFill>
              <a:srgbClr val="B3B3B3">
                <a:alpha val="100000"/>
              </a:srgbClr>
            </a:solidFill>
          </p:spPr>
          <p:txBody>
            <a:bodyPr/>
            <a:lstStyle/>
            <a:p/>
          </p:txBody>
        </p:sp>
        <p:sp>
          <p:nvSpPr>
            <p:cNvPr id="73" name="rc73"/>
            <p:cNvSpPr/>
            <p:nvPr/>
          </p:nvSpPr>
          <p:spPr>
            <a:xfrm>
              <a:off x="7950217" y="3751512"/>
              <a:ext cx="249522" cy="0"/>
            </a:xfrm>
            <a:prstGeom prst="rect">
              <a:avLst/>
            </a:prstGeom>
            <a:solidFill>
              <a:srgbClr val="B3B3B3">
                <a:alpha val="100000"/>
              </a:srgbClr>
            </a:solidFill>
          </p:spPr>
          <p:txBody>
            <a:bodyPr/>
            <a:lstStyle/>
            <a:p/>
          </p:txBody>
        </p:sp>
        <p:sp>
          <p:nvSpPr>
            <p:cNvPr id="74" name="pl74"/>
            <p:cNvSpPr/>
            <p:nvPr/>
          </p:nvSpPr>
          <p:spPr>
            <a:xfrm>
              <a:off x="1421035" y="1050606"/>
              <a:ext cx="6653943" cy="228123"/>
            </a:xfrm>
            <a:custGeom>
              <a:avLst/>
              <a:pathLst>
                <a:path w="6653943" h="228123">
                  <a:moveTo>
                    <a:pt x="0" y="57030"/>
                  </a:moveTo>
                  <a:lnTo>
                    <a:pt x="277247" y="0"/>
                  </a:lnTo>
                  <a:lnTo>
                    <a:pt x="554495" y="0"/>
                  </a:lnTo>
                  <a:lnTo>
                    <a:pt x="831742" y="28515"/>
                  </a:lnTo>
                  <a:lnTo>
                    <a:pt x="1108990" y="0"/>
                  </a:lnTo>
                  <a:lnTo>
                    <a:pt x="1386238" y="0"/>
                  </a:lnTo>
                  <a:lnTo>
                    <a:pt x="1663485" y="85546"/>
                  </a:lnTo>
                  <a:lnTo>
                    <a:pt x="1940733" y="57030"/>
                  </a:lnTo>
                  <a:lnTo>
                    <a:pt x="2217981" y="57030"/>
                  </a:lnTo>
                  <a:lnTo>
                    <a:pt x="2495228" y="228123"/>
                  </a:lnTo>
                  <a:lnTo>
                    <a:pt x="2772476" y="28515"/>
                  </a:lnTo>
                  <a:lnTo>
                    <a:pt x="3049724" y="142577"/>
                  </a:lnTo>
                  <a:lnTo>
                    <a:pt x="3326971" y="28515"/>
                  </a:lnTo>
                  <a:lnTo>
                    <a:pt x="3604219" y="57030"/>
                  </a:lnTo>
                  <a:lnTo>
                    <a:pt x="3881467" y="57030"/>
                  </a:lnTo>
                  <a:lnTo>
                    <a:pt x="4158714" y="57030"/>
                  </a:lnTo>
                  <a:lnTo>
                    <a:pt x="4435962" y="0"/>
                  </a:lnTo>
                  <a:lnTo>
                    <a:pt x="4713210" y="114061"/>
                  </a:lnTo>
                  <a:lnTo>
                    <a:pt x="4990457" y="0"/>
                  </a:lnTo>
                  <a:lnTo>
                    <a:pt x="5267705" y="57030"/>
                  </a:lnTo>
                  <a:lnTo>
                    <a:pt x="5544953" y="85546"/>
                  </a:lnTo>
                  <a:lnTo>
                    <a:pt x="5822200" y="171092"/>
                  </a:lnTo>
                  <a:lnTo>
                    <a:pt x="6099448" y="28515"/>
                  </a:lnTo>
                  <a:lnTo>
                    <a:pt x="6376696" y="0"/>
                  </a:lnTo>
                  <a:lnTo>
                    <a:pt x="6653943" y="0"/>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256639"/>
            </a:xfrm>
            <a:custGeom>
              <a:avLst/>
              <a:pathLst>
                <a:path w="6653943" h="256639">
                  <a:moveTo>
                    <a:pt x="0" y="171092"/>
                  </a:moveTo>
                  <a:lnTo>
                    <a:pt x="277247" y="28515"/>
                  </a:lnTo>
                  <a:lnTo>
                    <a:pt x="554495" y="57030"/>
                  </a:lnTo>
                  <a:lnTo>
                    <a:pt x="831742" y="142577"/>
                  </a:lnTo>
                  <a:lnTo>
                    <a:pt x="1108990" y="85546"/>
                  </a:lnTo>
                  <a:lnTo>
                    <a:pt x="1386238" y="0"/>
                  </a:lnTo>
                  <a:lnTo>
                    <a:pt x="1663485" y="142577"/>
                  </a:lnTo>
                  <a:lnTo>
                    <a:pt x="1940733" y="228123"/>
                  </a:lnTo>
                  <a:lnTo>
                    <a:pt x="2217981" y="256639"/>
                  </a:lnTo>
                  <a:lnTo>
                    <a:pt x="2495228" y="256639"/>
                  </a:lnTo>
                  <a:lnTo>
                    <a:pt x="2772476" y="142577"/>
                  </a:lnTo>
                  <a:lnTo>
                    <a:pt x="3049724" y="199608"/>
                  </a:lnTo>
                  <a:lnTo>
                    <a:pt x="3326971" y="85546"/>
                  </a:lnTo>
                  <a:lnTo>
                    <a:pt x="3604219" y="171092"/>
                  </a:lnTo>
                  <a:lnTo>
                    <a:pt x="3881467" y="199608"/>
                  </a:lnTo>
                  <a:lnTo>
                    <a:pt x="4158714" y="228123"/>
                  </a:lnTo>
                  <a:lnTo>
                    <a:pt x="4435962" y="0"/>
                  </a:lnTo>
                  <a:lnTo>
                    <a:pt x="4713210" y="171092"/>
                  </a:lnTo>
                  <a:lnTo>
                    <a:pt x="4990457" y="57030"/>
                  </a:lnTo>
                  <a:lnTo>
                    <a:pt x="5267705" y="85546"/>
                  </a:lnTo>
                  <a:lnTo>
                    <a:pt x="5544953" y="85546"/>
                  </a:lnTo>
                  <a:lnTo>
                    <a:pt x="5822200" y="256639"/>
                  </a:lnTo>
                  <a:lnTo>
                    <a:pt x="6099448" y="28515"/>
                  </a:lnTo>
                  <a:lnTo>
                    <a:pt x="6376696" y="0"/>
                  </a:lnTo>
                  <a:lnTo>
                    <a:pt x="6653943" y="0"/>
                  </a:lnTo>
                </a:path>
              </a:pathLst>
            </a:custGeom>
            <a:ln w="27101" cap="flat">
              <a:solidFill>
                <a:srgbClr val="333333">
                  <a:alpha val="50196"/>
                </a:srgbClr>
              </a:solidFill>
              <a:prstDash val="solid"/>
              <a:round/>
            </a:ln>
          </p:spPr>
          <p:txBody>
            <a:bodyPr/>
            <a:lstStyle/>
            <a:p/>
          </p:txBody>
        </p:sp>
        <p:sp>
          <p:nvSpPr>
            <p:cNvPr id="76" name="tx76"/>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8" name="tx88"/>
            <p:cNvSpPr/>
            <p:nvPr/>
          </p:nvSpPr>
          <p:spPr>
            <a:xfrm>
              <a:off x="1345686" y="3538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5504401" y="36245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6658596" y="36412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1" name="tx91"/>
            <p:cNvSpPr/>
            <p:nvPr/>
          </p:nvSpPr>
          <p:spPr>
            <a:xfrm>
              <a:off x="6890639" y="35780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7167887" y="33878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1345686" y="28510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4118163" y="35137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5504401" y="29942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7213091" y="27530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1345686" y="23786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98" name="tx98"/>
            <p:cNvSpPr/>
            <p:nvPr/>
          </p:nvSpPr>
          <p:spPr>
            <a:xfrm>
              <a:off x="2700271" y="357069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9" name="tx99"/>
            <p:cNvSpPr/>
            <p:nvPr/>
          </p:nvSpPr>
          <p:spPr>
            <a:xfrm>
              <a:off x="4118163" y="27934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0" name="tx100"/>
            <p:cNvSpPr/>
            <p:nvPr/>
          </p:nvSpPr>
          <p:spPr>
            <a:xfrm>
              <a:off x="5504401" y="24950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1" name="tx101"/>
            <p:cNvSpPr/>
            <p:nvPr/>
          </p:nvSpPr>
          <p:spPr>
            <a:xfrm>
              <a:off x="6613391" y="3241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2" name="tx102"/>
            <p:cNvSpPr/>
            <p:nvPr/>
          </p:nvSpPr>
          <p:spPr>
            <a:xfrm>
              <a:off x="6890639" y="32453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3" name="tx103"/>
            <p:cNvSpPr/>
            <p:nvPr/>
          </p:nvSpPr>
          <p:spPr>
            <a:xfrm>
              <a:off x="7167887" y="24832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4" name="tx104"/>
            <p:cNvSpPr/>
            <p:nvPr/>
          </p:nvSpPr>
          <p:spPr>
            <a:xfrm>
              <a:off x="7458685" y="350429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5" name="tx105"/>
            <p:cNvSpPr/>
            <p:nvPr/>
          </p:nvSpPr>
          <p:spPr>
            <a:xfrm>
              <a:off x="7690729" y="363195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7967976" y="363347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306231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9" name="tx109"/>
            <p:cNvSpPr/>
            <p:nvPr/>
          </p:nvSpPr>
          <p:spPr>
            <a:xfrm>
              <a:off x="717597" y="230179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0" name="tx110"/>
            <p:cNvSpPr/>
            <p:nvPr/>
          </p:nvSpPr>
          <p:spPr>
            <a:xfrm>
              <a:off x="717597" y="153876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1" name="tx111"/>
            <p:cNvSpPr/>
            <p:nvPr/>
          </p:nvSpPr>
          <p:spPr>
            <a:xfrm>
              <a:off x="717597" y="77784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12" name="tx11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9" name="pl12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778716"/>
              <a:ext cx="201456" cy="201456"/>
            </a:xfrm>
            <a:prstGeom prst="rect">
              <a:avLst/>
            </a:prstGeom>
            <a:solidFill>
              <a:srgbClr val="B3B3B3">
                <a:alpha val="100000"/>
              </a:srgbClr>
            </a:solidFill>
          </p:spPr>
          <p:txBody>
            <a:bodyPr/>
            <a:lstStyle/>
            <a:p/>
          </p:txBody>
        </p:sp>
        <p:sp>
          <p:nvSpPr>
            <p:cNvPr id="134" name="rc134"/>
            <p:cNvSpPr/>
            <p:nvPr/>
          </p:nvSpPr>
          <p:spPr>
            <a:xfrm>
              <a:off x="5565324" y="4778716"/>
              <a:ext cx="201456" cy="201456"/>
            </a:xfrm>
            <a:prstGeom prst="rect">
              <a:avLst/>
            </a:prstGeom>
            <a:solidFill>
              <a:srgbClr val="1CABE2">
                <a:alpha val="100000"/>
              </a:srgbClr>
            </a:solidFill>
          </p:spPr>
          <p:txBody>
            <a:bodyPr/>
            <a:lstStyle/>
            <a:p/>
          </p:txBody>
        </p:sp>
        <p:sp>
          <p:nvSpPr>
            <p:cNvPr id="135" name="tx13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Jamaica, 2000-2024</a:t>
              </a:r>
            </a:p>
          </p:txBody>
        </p:sp>
        <p:sp>
          <p:nvSpPr>
            <p:cNvPr id="138" name="pl138"/>
            <p:cNvSpPr/>
            <p:nvPr/>
          </p:nvSpPr>
          <p:spPr>
            <a:xfrm>
              <a:off x="25699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1173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6647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436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3910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650800"/>
              <a:ext cx="5176326" cy="164676"/>
            </a:xfrm>
            <a:prstGeom prst="rect">
              <a:avLst/>
            </a:prstGeom>
            <a:solidFill>
              <a:srgbClr val="1CABE2">
                <a:alpha val="100000"/>
              </a:srgbClr>
            </a:solidFill>
          </p:spPr>
          <p:txBody>
            <a:bodyPr/>
            <a:lstStyle/>
            <a:p/>
          </p:txBody>
        </p:sp>
        <p:sp>
          <p:nvSpPr>
            <p:cNvPr id="148" name="rc148"/>
            <p:cNvSpPr/>
            <p:nvPr/>
          </p:nvSpPr>
          <p:spPr>
            <a:xfrm>
              <a:off x="1296273" y="5444954"/>
              <a:ext cx="1655813" cy="164676"/>
            </a:xfrm>
            <a:prstGeom prst="rect">
              <a:avLst/>
            </a:prstGeom>
            <a:solidFill>
              <a:srgbClr val="1CABE2">
                <a:alpha val="100000"/>
              </a:srgbClr>
            </a:solidFill>
          </p:spPr>
          <p:txBody>
            <a:bodyPr/>
            <a:lstStyle/>
            <a:p/>
          </p:txBody>
        </p:sp>
        <p:sp>
          <p:nvSpPr>
            <p:cNvPr id="149" name="rc149"/>
            <p:cNvSpPr/>
            <p:nvPr/>
          </p:nvSpPr>
          <p:spPr>
            <a:xfrm>
              <a:off x="1296273" y="5239108"/>
              <a:ext cx="1635433" cy="164676"/>
            </a:xfrm>
            <a:prstGeom prst="rect">
              <a:avLst/>
            </a:prstGeom>
            <a:solidFill>
              <a:srgbClr val="1CABE2">
                <a:alpha val="100000"/>
              </a:srgbClr>
            </a:solidFill>
          </p:spPr>
          <p:txBody>
            <a:bodyPr/>
            <a:lstStyle/>
            <a:p/>
          </p:txBody>
        </p:sp>
        <p:sp>
          <p:nvSpPr>
            <p:cNvPr id="150" name="rc150"/>
            <p:cNvSpPr/>
            <p:nvPr/>
          </p:nvSpPr>
          <p:spPr>
            <a:xfrm>
              <a:off x="6472600" y="5650800"/>
              <a:ext cx="1727140" cy="164676"/>
            </a:xfrm>
            <a:prstGeom prst="rect">
              <a:avLst/>
            </a:prstGeom>
            <a:solidFill>
              <a:srgbClr val="B3B3B3">
                <a:alpha val="100000"/>
              </a:srgbClr>
            </a:solidFill>
          </p:spPr>
          <p:txBody>
            <a:bodyPr/>
            <a:lstStyle/>
            <a:p/>
          </p:txBody>
        </p:sp>
        <p:sp>
          <p:nvSpPr>
            <p:cNvPr id="151" name="rc151"/>
            <p:cNvSpPr/>
            <p:nvPr/>
          </p:nvSpPr>
          <p:spPr>
            <a:xfrm>
              <a:off x="2952086" y="5444954"/>
              <a:ext cx="0" cy="164676"/>
            </a:xfrm>
            <a:prstGeom prst="rect">
              <a:avLst/>
            </a:prstGeom>
            <a:solidFill>
              <a:srgbClr val="B3B3B3">
                <a:alpha val="100000"/>
              </a:srgbClr>
            </a:solidFill>
          </p:spPr>
          <p:txBody>
            <a:bodyPr/>
            <a:lstStyle/>
            <a:p/>
          </p:txBody>
        </p:sp>
        <p:sp>
          <p:nvSpPr>
            <p:cNvPr id="152" name="rc152"/>
            <p:cNvSpPr/>
            <p:nvPr/>
          </p:nvSpPr>
          <p:spPr>
            <a:xfrm>
              <a:off x="2931707" y="5239108"/>
              <a:ext cx="0" cy="164676"/>
            </a:xfrm>
            <a:prstGeom prst="rect">
              <a:avLst/>
            </a:prstGeom>
            <a:solidFill>
              <a:srgbClr val="B3B3B3">
                <a:alpha val="100000"/>
              </a:srgbClr>
            </a:solidFill>
          </p:spPr>
          <p:txBody>
            <a:bodyPr/>
            <a:lstStyle/>
            <a:p/>
          </p:txBody>
        </p:sp>
        <p:sp>
          <p:nvSpPr>
            <p:cNvPr id="153" name="tx153"/>
            <p:cNvSpPr/>
            <p:nvPr/>
          </p:nvSpPr>
          <p:spPr>
            <a:xfrm>
              <a:off x="828011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4" name="tx154"/>
            <p:cNvSpPr/>
            <p:nvPr/>
          </p:nvSpPr>
          <p:spPr>
            <a:xfrm>
              <a:off x="3066222"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5" name="tx155"/>
            <p:cNvSpPr/>
            <p:nvPr/>
          </p:nvSpPr>
          <p:spPr>
            <a:xfrm>
              <a:off x="3045843"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6" name="tx156"/>
            <p:cNvSpPr/>
            <p:nvPr/>
          </p:nvSpPr>
          <p:spPr>
            <a:xfrm>
              <a:off x="3852282"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7" name="tx157"/>
            <p:cNvSpPr/>
            <p:nvPr/>
          </p:nvSpPr>
          <p:spPr>
            <a:xfrm>
              <a:off x="201004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199985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7222034"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283795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2817571"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6" name="tx166"/>
            <p:cNvSpPr/>
            <p:nvPr/>
          </p:nvSpPr>
          <p:spPr>
            <a:xfrm>
              <a:off x="369998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7" name="tx167"/>
            <p:cNvSpPr/>
            <p:nvPr/>
          </p:nvSpPr>
          <p:spPr>
            <a:xfrm>
              <a:off x="624739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8" name="tx16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Jamaica.
In 2024, DTP1 coverage in Jamaica remained constant 99%. There were &lt;500 children who missed out on any DTP vaccination (zero-dose children).
DTP3 coverage remained constant at 99% in 2024, leaving &lt;500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57140"/>
                  </a:moveTo>
                  <a:lnTo>
                    <a:pt x="142434" y="0"/>
                  </a:lnTo>
                  <a:lnTo>
                    <a:pt x="284869" y="0"/>
                  </a:lnTo>
                  <a:lnTo>
                    <a:pt x="427304" y="28570"/>
                  </a:lnTo>
                  <a:lnTo>
                    <a:pt x="569739" y="0"/>
                  </a:lnTo>
                  <a:lnTo>
                    <a:pt x="712174" y="0"/>
                  </a:lnTo>
                  <a:lnTo>
                    <a:pt x="854609" y="85710"/>
                  </a:lnTo>
                  <a:lnTo>
                    <a:pt x="997044" y="57140"/>
                  </a:lnTo>
                  <a:lnTo>
                    <a:pt x="1139479" y="57140"/>
                  </a:lnTo>
                  <a:lnTo>
                    <a:pt x="1281914" y="228562"/>
                  </a:lnTo>
                  <a:lnTo>
                    <a:pt x="1424349" y="28570"/>
                  </a:lnTo>
                  <a:lnTo>
                    <a:pt x="1566784" y="142851"/>
                  </a:lnTo>
                  <a:lnTo>
                    <a:pt x="1709219" y="28570"/>
                  </a:lnTo>
                  <a:lnTo>
                    <a:pt x="1851654" y="57140"/>
                  </a:lnTo>
                  <a:lnTo>
                    <a:pt x="1994089" y="57140"/>
                  </a:lnTo>
                  <a:lnTo>
                    <a:pt x="2136524" y="57140"/>
                  </a:lnTo>
                  <a:lnTo>
                    <a:pt x="2278959" y="0"/>
                  </a:lnTo>
                  <a:lnTo>
                    <a:pt x="2421394" y="114281"/>
                  </a:lnTo>
                  <a:lnTo>
                    <a:pt x="2563829" y="0"/>
                  </a:lnTo>
                  <a:lnTo>
                    <a:pt x="2706264" y="57140"/>
                  </a:lnTo>
                  <a:lnTo>
                    <a:pt x="2848699" y="85710"/>
                  </a:lnTo>
                  <a:lnTo>
                    <a:pt x="2991134" y="171421"/>
                  </a:lnTo>
                  <a:lnTo>
                    <a:pt x="3133569" y="2857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57140"/>
                  </a:moveTo>
                  <a:lnTo>
                    <a:pt x="142434" y="0"/>
                  </a:lnTo>
                  <a:lnTo>
                    <a:pt x="284869" y="0"/>
                  </a:lnTo>
                  <a:lnTo>
                    <a:pt x="427304" y="28570"/>
                  </a:lnTo>
                  <a:lnTo>
                    <a:pt x="569739" y="0"/>
                  </a:lnTo>
                  <a:lnTo>
                    <a:pt x="712174" y="0"/>
                  </a:lnTo>
                  <a:lnTo>
                    <a:pt x="854609" y="85710"/>
                  </a:lnTo>
                  <a:lnTo>
                    <a:pt x="997044" y="57140"/>
                  </a:lnTo>
                  <a:lnTo>
                    <a:pt x="1139479" y="57140"/>
                  </a:lnTo>
                  <a:lnTo>
                    <a:pt x="1281914" y="228562"/>
                  </a:lnTo>
                  <a:lnTo>
                    <a:pt x="1424349" y="28570"/>
                  </a:lnTo>
                  <a:lnTo>
                    <a:pt x="1566784" y="142851"/>
                  </a:lnTo>
                  <a:lnTo>
                    <a:pt x="1709219" y="28570"/>
                  </a:lnTo>
                  <a:lnTo>
                    <a:pt x="1851654" y="57140"/>
                  </a:lnTo>
                  <a:lnTo>
                    <a:pt x="1994089" y="57140"/>
                  </a:lnTo>
                  <a:lnTo>
                    <a:pt x="2136524" y="57140"/>
                  </a:lnTo>
                  <a:lnTo>
                    <a:pt x="2278959" y="0"/>
                  </a:lnTo>
                  <a:lnTo>
                    <a:pt x="2421394" y="114281"/>
                  </a:lnTo>
                  <a:lnTo>
                    <a:pt x="2563829" y="0"/>
                  </a:lnTo>
                  <a:lnTo>
                    <a:pt x="2706264" y="57140"/>
                  </a:lnTo>
                  <a:lnTo>
                    <a:pt x="2848699" y="85710"/>
                  </a:lnTo>
                  <a:lnTo>
                    <a:pt x="2991134" y="171421"/>
                  </a:lnTo>
                  <a:lnTo>
                    <a:pt x="3133569" y="2857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57140"/>
                  </a:moveTo>
                  <a:lnTo>
                    <a:pt x="142434" y="0"/>
                  </a:lnTo>
                  <a:lnTo>
                    <a:pt x="284869" y="0"/>
                  </a:lnTo>
                  <a:lnTo>
                    <a:pt x="427304" y="28570"/>
                  </a:lnTo>
                  <a:lnTo>
                    <a:pt x="569739" y="0"/>
                  </a:lnTo>
                  <a:lnTo>
                    <a:pt x="712174" y="0"/>
                  </a:lnTo>
                  <a:lnTo>
                    <a:pt x="854609" y="85710"/>
                  </a:lnTo>
                  <a:lnTo>
                    <a:pt x="997044" y="57140"/>
                  </a:lnTo>
                  <a:lnTo>
                    <a:pt x="1139479" y="57140"/>
                  </a:lnTo>
                  <a:lnTo>
                    <a:pt x="1281914" y="228562"/>
                  </a:lnTo>
                  <a:lnTo>
                    <a:pt x="1424349" y="28570"/>
                  </a:lnTo>
                  <a:lnTo>
                    <a:pt x="1566784" y="142851"/>
                  </a:lnTo>
                  <a:lnTo>
                    <a:pt x="1709219" y="28570"/>
                  </a:lnTo>
                  <a:lnTo>
                    <a:pt x="1851654" y="57140"/>
                  </a:lnTo>
                  <a:lnTo>
                    <a:pt x="1994089" y="57140"/>
                  </a:lnTo>
                  <a:lnTo>
                    <a:pt x="2136524" y="57140"/>
                  </a:lnTo>
                  <a:lnTo>
                    <a:pt x="2278959" y="0"/>
                  </a:lnTo>
                  <a:lnTo>
                    <a:pt x="2421394" y="114281"/>
                  </a:lnTo>
                  <a:lnTo>
                    <a:pt x="2563829" y="0"/>
                  </a:lnTo>
                  <a:lnTo>
                    <a:pt x="2706264" y="57140"/>
                  </a:lnTo>
                  <a:lnTo>
                    <a:pt x="2848699" y="85710"/>
                  </a:lnTo>
                  <a:lnTo>
                    <a:pt x="2991134" y="171421"/>
                  </a:lnTo>
                  <a:lnTo>
                    <a:pt x="3133569" y="2857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01"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60" name="tx60"/>
            <p:cNvSpPr/>
            <p:nvPr/>
          </p:nvSpPr>
          <p:spPr>
            <a:xfrm>
              <a:off x="28476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6899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Jamaica,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831120"/>
              <a:ext cx="3418439" cy="827552"/>
            </a:xfrm>
            <a:custGeom>
              <a:avLst/>
              <a:pathLst>
                <a:path w="3418439" h="827552">
                  <a:moveTo>
                    <a:pt x="0" y="206888"/>
                  </a:moveTo>
                  <a:lnTo>
                    <a:pt x="142434" y="0"/>
                  </a:lnTo>
                  <a:lnTo>
                    <a:pt x="284869" y="0"/>
                  </a:lnTo>
                  <a:lnTo>
                    <a:pt x="427304" y="103444"/>
                  </a:lnTo>
                  <a:lnTo>
                    <a:pt x="569739" y="0"/>
                  </a:lnTo>
                  <a:lnTo>
                    <a:pt x="712174" y="0"/>
                  </a:lnTo>
                  <a:lnTo>
                    <a:pt x="854609" y="310332"/>
                  </a:lnTo>
                  <a:lnTo>
                    <a:pt x="997044" y="206888"/>
                  </a:lnTo>
                  <a:lnTo>
                    <a:pt x="1139479" y="206888"/>
                  </a:lnTo>
                  <a:lnTo>
                    <a:pt x="1281914" y="827552"/>
                  </a:lnTo>
                  <a:lnTo>
                    <a:pt x="1424349" y="103444"/>
                  </a:lnTo>
                  <a:lnTo>
                    <a:pt x="1566784" y="517220"/>
                  </a:lnTo>
                  <a:lnTo>
                    <a:pt x="1709219" y="103444"/>
                  </a:lnTo>
                  <a:lnTo>
                    <a:pt x="1851654" y="206888"/>
                  </a:lnTo>
                  <a:lnTo>
                    <a:pt x="1994089" y="206888"/>
                  </a:lnTo>
                  <a:lnTo>
                    <a:pt x="2136524" y="206888"/>
                  </a:lnTo>
                  <a:lnTo>
                    <a:pt x="2278959" y="0"/>
                  </a:lnTo>
                  <a:lnTo>
                    <a:pt x="2421394" y="413776"/>
                  </a:lnTo>
                  <a:lnTo>
                    <a:pt x="2563829" y="0"/>
                  </a:lnTo>
                  <a:lnTo>
                    <a:pt x="2706264" y="206888"/>
                  </a:lnTo>
                  <a:lnTo>
                    <a:pt x="2848699" y="310332"/>
                  </a:lnTo>
                  <a:lnTo>
                    <a:pt x="2991134" y="620664"/>
                  </a:lnTo>
                  <a:lnTo>
                    <a:pt x="3133569" y="103444"/>
                  </a:lnTo>
                  <a:lnTo>
                    <a:pt x="3276004" y="0"/>
                  </a:lnTo>
                  <a:lnTo>
                    <a:pt x="3418439" y="0"/>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831120"/>
              <a:ext cx="3418439" cy="827552"/>
            </a:xfrm>
            <a:custGeom>
              <a:avLst/>
              <a:pathLst>
                <a:path w="3418439" h="827552">
                  <a:moveTo>
                    <a:pt x="0" y="206888"/>
                  </a:moveTo>
                  <a:lnTo>
                    <a:pt x="142434" y="0"/>
                  </a:lnTo>
                  <a:lnTo>
                    <a:pt x="284869" y="0"/>
                  </a:lnTo>
                  <a:lnTo>
                    <a:pt x="427304" y="103444"/>
                  </a:lnTo>
                  <a:lnTo>
                    <a:pt x="569739" y="0"/>
                  </a:lnTo>
                  <a:lnTo>
                    <a:pt x="712174" y="0"/>
                  </a:lnTo>
                  <a:lnTo>
                    <a:pt x="854609" y="310332"/>
                  </a:lnTo>
                  <a:lnTo>
                    <a:pt x="997044" y="206888"/>
                  </a:lnTo>
                  <a:lnTo>
                    <a:pt x="1139479" y="206888"/>
                  </a:lnTo>
                  <a:lnTo>
                    <a:pt x="1281914" y="827552"/>
                  </a:lnTo>
                  <a:lnTo>
                    <a:pt x="1424349" y="103444"/>
                  </a:lnTo>
                  <a:lnTo>
                    <a:pt x="1566784" y="517220"/>
                  </a:lnTo>
                  <a:lnTo>
                    <a:pt x="1709219" y="103444"/>
                  </a:lnTo>
                  <a:lnTo>
                    <a:pt x="1851654" y="206888"/>
                  </a:lnTo>
                  <a:lnTo>
                    <a:pt x="1994089" y="206888"/>
                  </a:lnTo>
                  <a:lnTo>
                    <a:pt x="2136524" y="206888"/>
                  </a:lnTo>
                  <a:lnTo>
                    <a:pt x="2278959" y="0"/>
                  </a:lnTo>
                  <a:lnTo>
                    <a:pt x="2421394" y="413776"/>
                  </a:lnTo>
                  <a:lnTo>
                    <a:pt x="2563829" y="0"/>
                  </a:lnTo>
                  <a:lnTo>
                    <a:pt x="2706264" y="206888"/>
                  </a:lnTo>
                  <a:lnTo>
                    <a:pt x="2848699" y="310332"/>
                  </a:lnTo>
                  <a:lnTo>
                    <a:pt x="2991134" y="620664"/>
                  </a:lnTo>
                  <a:lnTo>
                    <a:pt x="3133569" y="103444"/>
                  </a:lnTo>
                  <a:lnTo>
                    <a:pt x="3276004" y="0"/>
                  </a:lnTo>
                  <a:lnTo>
                    <a:pt x="3418439" y="0"/>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831120"/>
              <a:ext cx="3418439" cy="827552"/>
            </a:xfrm>
            <a:custGeom>
              <a:avLst/>
              <a:pathLst>
                <a:path w="3418439" h="827552">
                  <a:moveTo>
                    <a:pt x="0" y="206888"/>
                  </a:moveTo>
                  <a:lnTo>
                    <a:pt x="142434" y="0"/>
                  </a:lnTo>
                  <a:lnTo>
                    <a:pt x="284869" y="0"/>
                  </a:lnTo>
                  <a:lnTo>
                    <a:pt x="427304" y="103444"/>
                  </a:lnTo>
                  <a:lnTo>
                    <a:pt x="569739" y="0"/>
                  </a:lnTo>
                  <a:lnTo>
                    <a:pt x="712174" y="0"/>
                  </a:lnTo>
                  <a:lnTo>
                    <a:pt x="854609" y="310332"/>
                  </a:lnTo>
                  <a:lnTo>
                    <a:pt x="997044" y="206888"/>
                  </a:lnTo>
                  <a:lnTo>
                    <a:pt x="1139479" y="206888"/>
                  </a:lnTo>
                  <a:lnTo>
                    <a:pt x="1281914" y="827552"/>
                  </a:lnTo>
                  <a:lnTo>
                    <a:pt x="1424349" y="103444"/>
                  </a:lnTo>
                  <a:lnTo>
                    <a:pt x="1566784" y="517220"/>
                  </a:lnTo>
                  <a:lnTo>
                    <a:pt x="1709219" y="103444"/>
                  </a:lnTo>
                  <a:lnTo>
                    <a:pt x="1851654" y="206888"/>
                  </a:lnTo>
                  <a:lnTo>
                    <a:pt x="1994089" y="206888"/>
                  </a:lnTo>
                  <a:lnTo>
                    <a:pt x="2136524" y="206888"/>
                  </a:lnTo>
                  <a:lnTo>
                    <a:pt x="2278959" y="0"/>
                  </a:lnTo>
                  <a:lnTo>
                    <a:pt x="2421394" y="413776"/>
                  </a:lnTo>
                  <a:lnTo>
                    <a:pt x="2563829" y="0"/>
                  </a:lnTo>
                  <a:lnTo>
                    <a:pt x="2706264" y="206888"/>
                  </a:lnTo>
                  <a:lnTo>
                    <a:pt x="2848699" y="310332"/>
                  </a:lnTo>
                  <a:lnTo>
                    <a:pt x="2991134" y="620664"/>
                  </a:lnTo>
                  <a:lnTo>
                    <a:pt x="3133569" y="103444"/>
                  </a:lnTo>
                  <a:lnTo>
                    <a:pt x="3276004" y="0"/>
                  </a:lnTo>
                  <a:lnTo>
                    <a:pt x="3418439" y="0"/>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09749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966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2184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375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951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51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3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6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62239"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114" name="tx114"/>
            <p:cNvSpPr/>
            <p:nvPr/>
          </p:nvSpPr>
          <p:spPr>
            <a:xfrm>
              <a:off x="7141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351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1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195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8210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622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187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203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218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523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2342036" cy="149993"/>
            </a:xfrm>
            <a:prstGeom prst="rect">
              <a:avLst/>
            </a:prstGeom>
            <a:solidFill>
              <a:srgbClr val="1CABE2">
                <a:alpha val="80000"/>
              </a:srgbClr>
            </a:solidFill>
          </p:spPr>
          <p:txBody>
            <a:bodyPr/>
            <a:lstStyle/>
            <a:p/>
          </p:txBody>
        </p:sp>
        <p:sp>
          <p:nvSpPr>
            <p:cNvPr id="131" name="rc131"/>
            <p:cNvSpPr/>
            <p:nvPr/>
          </p:nvSpPr>
          <p:spPr>
            <a:xfrm>
              <a:off x="1317178" y="5450161"/>
              <a:ext cx="2313210"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8566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468722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48879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81738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Jamaica (99%) was 10 percentage points higher than the global average (89%) and 14 percentage points higher than the average across all LACR countries (85%).
National DTP1 coverage was 2 percentage points higher than in 2019 (97%).
This equates to &lt;500 zero-dose children in 2024 compared to 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Jamaica ranked number 26 out of 32 countries for lowest DTP1 coverage (based on tied ranks).
Jamaica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F26A21">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Jamaica ranked number 15 out of 32 countries with 2,000 zero-dose children.
In 2024, Jamaica ranked number 23 out of 32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512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342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734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6126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647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9038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0430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1822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2970158"/>
              <a:ext cx="203168" cy="1655377"/>
            </a:xfrm>
            <a:prstGeom prst="rect">
              <a:avLst/>
            </a:prstGeom>
            <a:solidFill>
              <a:srgbClr val="80BD41">
                <a:alpha val="100000"/>
              </a:srgbClr>
            </a:solidFill>
          </p:spPr>
          <p:txBody>
            <a:bodyPr/>
            <a:lstStyle/>
            <a:p/>
          </p:txBody>
        </p:sp>
        <p:sp>
          <p:nvSpPr>
            <p:cNvPr id="27" name="rc27"/>
            <p:cNvSpPr/>
            <p:nvPr/>
          </p:nvSpPr>
          <p:spPr>
            <a:xfrm>
              <a:off x="1332670" y="2845544"/>
              <a:ext cx="203168" cy="53405"/>
            </a:xfrm>
            <a:prstGeom prst="rect">
              <a:avLst/>
            </a:prstGeom>
            <a:solidFill>
              <a:srgbClr val="0058AB">
                <a:alpha val="100000"/>
              </a:srgbClr>
            </a:solidFill>
          </p:spPr>
          <p:txBody>
            <a:bodyPr/>
            <a:lstStyle/>
            <a:p/>
          </p:txBody>
        </p:sp>
        <p:sp>
          <p:nvSpPr>
            <p:cNvPr id="28" name="rc28"/>
            <p:cNvSpPr/>
            <p:nvPr/>
          </p:nvSpPr>
          <p:spPr>
            <a:xfrm>
              <a:off x="1332670" y="2898950"/>
              <a:ext cx="203168" cy="71207"/>
            </a:xfrm>
            <a:prstGeom prst="rect">
              <a:avLst/>
            </a:prstGeom>
            <a:solidFill>
              <a:srgbClr val="1CABE2">
                <a:alpha val="100000"/>
              </a:srgbClr>
            </a:solidFill>
          </p:spPr>
          <p:txBody>
            <a:bodyPr/>
            <a:lstStyle/>
            <a:p/>
          </p:txBody>
        </p:sp>
        <p:sp>
          <p:nvSpPr>
            <p:cNvPr id="29" name="rc29"/>
            <p:cNvSpPr/>
            <p:nvPr/>
          </p:nvSpPr>
          <p:spPr>
            <a:xfrm>
              <a:off x="1558413" y="2909314"/>
              <a:ext cx="203168" cy="1716220"/>
            </a:xfrm>
            <a:prstGeom prst="rect">
              <a:avLst/>
            </a:prstGeom>
            <a:solidFill>
              <a:srgbClr val="80BD41">
                <a:alpha val="100000"/>
              </a:srgbClr>
            </a:solidFill>
          </p:spPr>
          <p:txBody>
            <a:bodyPr/>
            <a:lstStyle/>
            <a:p/>
          </p:txBody>
        </p:sp>
        <p:sp>
          <p:nvSpPr>
            <p:cNvPr id="30" name="rc30"/>
            <p:cNvSpPr/>
            <p:nvPr/>
          </p:nvSpPr>
          <p:spPr>
            <a:xfrm>
              <a:off x="1558413" y="2874296"/>
              <a:ext cx="203168" cy="17526"/>
            </a:xfrm>
            <a:prstGeom prst="rect">
              <a:avLst/>
            </a:prstGeom>
            <a:solidFill>
              <a:srgbClr val="0058AB">
                <a:alpha val="100000"/>
              </a:srgbClr>
            </a:solidFill>
          </p:spPr>
          <p:txBody>
            <a:bodyPr/>
            <a:lstStyle/>
            <a:p/>
          </p:txBody>
        </p:sp>
        <p:sp>
          <p:nvSpPr>
            <p:cNvPr id="31" name="rc31"/>
            <p:cNvSpPr/>
            <p:nvPr/>
          </p:nvSpPr>
          <p:spPr>
            <a:xfrm>
              <a:off x="1558413" y="2891822"/>
              <a:ext cx="203168" cy="17492"/>
            </a:xfrm>
            <a:prstGeom prst="rect">
              <a:avLst/>
            </a:prstGeom>
            <a:solidFill>
              <a:srgbClr val="1CABE2">
                <a:alpha val="100000"/>
              </a:srgbClr>
            </a:solidFill>
          </p:spPr>
          <p:txBody>
            <a:bodyPr/>
            <a:lstStyle/>
            <a:p/>
          </p:txBody>
        </p:sp>
        <p:sp>
          <p:nvSpPr>
            <p:cNvPr id="32" name="rc32"/>
            <p:cNvSpPr/>
            <p:nvPr/>
          </p:nvSpPr>
          <p:spPr>
            <a:xfrm>
              <a:off x="1784155" y="2937136"/>
              <a:ext cx="203168" cy="1688398"/>
            </a:xfrm>
            <a:prstGeom prst="rect">
              <a:avLst/>
            </a:prstGeom>
            <a:solidFill>
              <a:srgbClr val="80BD41">
                <a:alpha val="100000"/>
              </a:srgbClr>
            </a:solidFill>
          </p:spPr>
          <p:txBody>
            <a:bodyPr/>
            <a:lstStyle/>
            <a:p/>
          </p:txBody>
        </p:sp>
        <p:sp>
          <p:nvSpPr>
            <p:cNvPr id="33" name="rc33"/>
            <p:cNvSpPr/>
            <p:nvPr/>
          </p:nvSpPr>
          <p:spPr>
            <a:xfrm>
              <a:off x="1784155" y="2884936"/>
              <a:ext cx="203168" cy="17388"/>
            </a:xfrm>
            <a:prstGeom prst="rect">
              <a:avLst/>
            </a:prstGeom>
            <a:solidFill>
              <a:srgbClr val="0058AB">
                <a:alpha val="100000"/>
              </a:srgbClr>
            </a:solidFill>
          </p:spPr>
          <p:txBody>
            <a:bodyPr/>
            <a:lstStyle/>
            <a:p/>
          </p:txBody>
        </p:sp>
        <p:sp>
          <p:nvSpPr>
            <p:cNvPr id="34" name="rc34"/>
            <p:cNvSpPr/>
            <p:nvPr/>
          </p:nvSpPr>
          <p:spPr>
            <a:xfrm>
              <a:off x="1784155" y="2902325"/>
              <a:ext cx="203168" cy="34811"/>
            </a:xfrm>
            <a:prstGeom prst="rect">
              <a:avLst/>
            </a:prstGeom>
            <a:solidFill>
              <a:srgbClr val="1CABE2">
                <a:alpha val="100000"/>
              </a:srgbClr>
            </a:solidFill>
          </p:spPr>
          <p:txBody>
            <a:bodyPr/>
            <a:lstStyle/>
            <a:p/>
          </p:txBody>
        </p:sp>
        <p:sp>
          <p:nvSpPr>
            <p:cNvPr id="35" name="rc35"/>
            <p:cNvSpPr/>
            <p:nvPr/>
          </p:nvSpPr>
          <p:spPr>
            <a:xfrm>
              <a:off x="2009898" y="2999357"/>
              <a:ext cx="203168" cy="1626177"/>
            </a:xfrm>
            <a:prstGeom prst="rect">
              <a:avLst/>
            </a:prstGeom>
            <a:solidFill>
              <a:srgbClr val="80BD41">
                <a:alpha val="100000"/>
              </a:srgbClr>
            </a:solidFill>
          </p:spPr>
          <p:txBody>
            <a:bodyPr/>
            <a:lstStyle/>
            <a:p/>
          </p:txBody>
        </p:sp>
        <p:sp>
          <p:nvSpPr>
            <p:cNvPr id="36" name="rc36"/>
            <p:cNvSpPr/>
            <p:nvPr/>
          </p:nvSpPr>
          <p:spPr>
            <a:xfrm>
              <a:off x="2009898" y="2895576"/>
              <a:ext cx="203168" cy="34605"/>
            </a:xfrm>
            <a:prstGeom prst="rect">
              <a:avLst/>
            </a:prstGeom>
            <a:solidFill>
              <a:srgbClr val="0058AB">
                <a:alpha val="100000"/>
              </a:srgbClr>
            </a:solidFill>
          </p:spPr>
          <p:txBody>
            <a:bodyPr/>
            <a:lstStyle/>
            <a:p/>
          </p:txBody>
        </p:sp>
        <p:sp>
          <p:nvSpPr>
            <p:cNvPr id="37" name="rc37"/>
            <p:cNvSpPr/>
            <p:nvPr/>
          </p:nvSpPr>
          <p:spPr>
            <a:xfrm>
              <a:off x="2009898" y="2930181"/>
              <a:ext cx="203168" cy="69176"/>
            </a:xfrm>
            <a:prstGeom prst="rect">
              <a:avLst/>
            </a:prstGeom>
            <a:solidFill>
              <a:srgbClr val="1CABE2">
                <a:alpha val="100000"/>
              </a:srgbClr>
            </a:solidFill>
          </p:spPr>
          <p:txBody>
            <a:bodyPr/>
            <a:lstStyle/>
            <a:p/>
          </p:txBody>
        </p:sp>
        <p:sp>
          <p:nvSpPr>
            <p:cNvPr id="38" name="rc38"/>
            <p:cNvSpPr/>
            <p:nvPr/>
          </p:nvSpPr>
          <p:spPr>
            <a:xfrm>
              <a:off x="2235640" y="2989062"/>
              <a:ext cx="203168" cy="1636473"/>
            </a:xfrm>
            <a:prstGeom prst="rect">
              <a:avLst/>
            </a:prstGeom>
            <a:solidFill>
              <a:srgbClr val="80BD41">
                <a:alpha val="100000"/>
              </a:srgbClr>
            </a:solidFill>
          </p:spPr>
          <p:txBody>
            <a:bodyPr/>
            <a:lstStyle/>
            <a:p/>
          </p:txBody>
        </p:sp>
        <p:sp>
          <p:nvSpPr>
            <p:cNvPr id="39" name="rc39"/>
            <p:cNvSpPr/>
            <p:nvPr/>
          </p:nvSpPr>
          <p:spPr>
            <a:xfrm>
              <a:off x="2235640" y="2920884"/>
              <a:ext cx="203168" cy="17044"/>
            </a:xfrm>
            <a:prstGeom prst="rect">
              <a:avLst/>
            </a:prstGeom>
            <a:solidFill>
              <a:srgbClr val="0058AB">
                <a:alpha val="100000"/>
              </a:srgbClr>
            </a:solidFill>
          </p:spPr>
          <p:txBody>
            <a:bodyPr/>
            <a:lstStyle/>
            <a:p/>
          </p:txBody>
        </p:sp>
        <p:sp>
          <p:nvSpPr>
            <p:cNvPr id="40" name="rc40"/>
            <p:cNvSpPr/>
            <p:nvPr/>
          </p:nvSpPr>
          <p:spPr>
            <a:xfrm>
              <a:off x="2235640" y="2937928"/>
              <a:ext cx="203168" cy="51133"/>
            </a:xfrm>
            <a:prstGeom prst="rect">
              <a:avLst/>
            </a:prstGeom>
            <a:solidFill>
              <a:srgbClr val="1CABE2">
                <a:alpha val="100000"/>
              </a:srgbClr>
            </a:solidFill>
          </p:spPr>
          <p:txBody>
            <a:bodyPr/>
            <a:lstStyle/>
            <a:p/>
          </p:txBody>
        </p:sp>
        <p:sp>
          <p:nvSpPr>
            <p:cNvPr id="41" name="rc41"/>
            <p:cNvSpPr/>
            <p:nvPr/>
          </p:nvSpPr>
          <p:spPr>
            <a:xfrm>
              <a:off x="2461382" y="2967920"/>
              <a:ext cx="203168" cy="1657615"/>
            </a:xfrm>
            <a:prstGeom prst="rect">
              <a:avLst/>
            </a:prstGeom>
            <a:solidFill>
              <a:srgbClr val="80BD41">
                <a:alpha val="100000"/>
              </a:srgbClr>
            </a:solidFill>
          </p:spPr>
          <p:txBody>
            <a:bodyPr/>
            <a:lstStyle/>
            <a:p/>
          </p:txBody>
        </p:sp>
        <p:sp>
          <p:nvSpPr>
            <p:cNvPr id="42" name="rc42"/>
            <p:cNvSpPr/>
            <p:nvPr/>
          </p:nvSpPr>
          <p:spPr>
            <a:xfrm>
              <a:off x="2461382" y="2951185"/>
              <a:ext cx="203168" cy="16734"/>
            </a:xfrm>
            <a:prstGeom prst="rect">
              <a:avLst/>
            </a:prstGeom>
            <a:solidFill>
              <a:srgbClr val="0058AB">
                <a:alpha val="100000"/>
              </a:srgbClr>
            </a:solidFill>
          </p:spPr>
          <p:txBody>
            <a:bodyPr/>
            <a:lstStyle/>
            <a:p/>
          </p:txBody>
        </p:sp>
        <p:sp>
          <p:nvSpPr>
            <p:cNvPr id="43" name="rc43"/>
            <p:cNvSpPr/>
            <p:nvPr/>
          </p:nvSpPr>
          <p:spPr>
            <a:xfrm>
              <a:off x="2461382" y="2967920"/>
              <a:ext cx="203168" cy="0"/>
            </a:xfrm>
            <a:prstGeom prst="rect">
              <a:avLst/>
            </a:prstGeom>
            <a:solidFill>
              <a:srgbClr val="1CABE2">
                <a:alpha val="100000"/>
              </a:srgbClr>
            </a:solidFill>
          </p:spPr>
          <p:txBody>
            <a:bodyPr/>
            <a:lstStyle/>
            <a:p/>
          </p:txBody>
        </p:sp>
        <p:sp>
          <p:nvSpPr>
            <p:cNvPr id="44" name="rc44"/>
            <p:cNvSpPr/>
            <p:nvPr/>
          </p:nvSpPr>
          <p:spPr>
            <a:xfrm>
              <a:off x="2687125" y="3087162"/>
              <a:ext cx="203168" cy="1538373"/>
            </a:xfrm>
            <a:prstGeom prst="rect">
              <a:avLst/>
            </a:prstGeom>
            <a:solidFill>
              <a:srgbClr val="80BD41">
                <a:alpha val="100000"/>
              </a:srgbClr>
            </a:solidFill>
          </p:spPr>
          <p:txBody>
            <a:bodyPr/>
            <a:lstStyle/>
            <a:p/>
          </p:txBody>
        </p:sp>
        <p:sp>
          <p:nvSpPr>
            <p:cNvPr id="45" name="rc45"/>
            <p:cNvSpPr/>
            <p:nvPr/>
          </p:nvSpPr>
          <p:spPr>
            <a:xfrm>
              <a:off x="2687125" y="2988958"/>
              <a:ext cx="203168" cy="65457"/>
            </a:xfrm>
            <a:prstGeom prst="rect">
              <a:avLst/>
            </a:prstGeom>
            <a:solidFill>
              <a:srgbClr val="0058AB">
                <a:alpha val="100000"/>
              </a:srgbClr>
            </a:solidFill>
          </p:spPr>
          <p:txBody>
            <a:bodyPr/>
            <a:lstStyle/>
            <a:p/>
          </p:txBody>
        </p:sp>
        <p:sp>
          <p:nvSpPr>
            <p:cNvPr id="46" name="rc46"/>
            <p:cNvSpPr/>
            <p:nvPr/>
          </p:nvSpPr>
          <p:spPr>
            <a:xfrm>
              <a:off x="2687125" y="3054416"/>
              <a:ext cx="203168" cy="32745"/>
            </a:xfrm>
            <a:prstGeom prst="rect">
              <a:avLst/>
            </a:prstGeom>
            <a:solidFill>
              <a:srgbClr val="1CABE2">
                <a:alpha val="100000"/>
              </a:srgbClr>
            </a:solidFill>
          </p:spPr>
          <p:txBody>
            <a:bodyPr/>
            <a:lstStyle/>
            <a:p/>
          </p:txBody>
        </p:sp>
        <p:sp>
          <p:nvSpPr>
            <p:cNvPr id="47" name="rc47"/>
            <p:cNvSpPr/>
            <p:nvPr/>
          </p:nvSpPr>
          <p:spPr>
            <a:xfrm>
              <a:off x="2912867" y="3174588"/>
              <a:ext cx="203168" cy="1450947"/>
            </a:xfrm>
            <a:prstGeom prst="rect">
              <a:avLst/>
            </a:prstGeom>
            <a:solidFill>
              <a:srgbClr val="80BD41">
                <a:alpha val="100000"/>
              </a:srgbClr>
            </a:solidFill>
          </p:spPr>
          <p:txBody>
            <a:bodyPr/>
            <a:lstStyle/>
            <a:p/>
          </p:txBody>
        </p:sp>
        <p:sp>
          <p:nvSpPr>
            <p:cNvPr id="48" name="rc48"/>
            <p:cNvSpPr/>
            <p:nvPr/>
          </p:nvSpPr>
          <p:spPr>
            <a:xfrm>
              <a:off x="2912867" y="3031070"/>
              <a:ext cx="203168" cy="47827"/>
            </a:xfrm>
            <a:prstGeom prst="rect">
              <a:avLst/>
            </a:prstGeom>
            <a:solidFill>
              <a:srgbClr val="0058AB">
                <a:alpha val="100000"/>
              </a:srgbClr>
            </a:solidFill>
          </p:spPr>
          <p:txBody>
            <a:bodyPr/>
            <a:lstStyle/>
            <a:p/>
          </p:txBody>
        </p:sp>
        <p:sp>
          <p:nvSpPr>
            <p:cNvPr id="49" name="rc49"/>
            <p:cNvSpPr/>
            <p:nvPr/>
          </p:nvSpPr>
          <p:spPr>
            <a:xfrm>
              <a:off x="2912867" y="3078898"/>
              <a:ext cx="203168" cy="95689"/>
            </a:xfrm>
            <a:prstGeom prst="rect">
              <a:avLst/>
            </a:prstGeom>
            <a:solidFill>
              <a:srgbClr val="1CABE2">
                <a:alpha val="100000"/>
              </a:srgbClr>
            </a:solidFill>
          </p:spPr>
          <p:txBody>
            <a:bodyPr/>
            <a:lstStyle/>
            <a:p/>
          </p:txBody>
        </p:sp>
        <p:sp>
          <p:nvSpPr>
            <p:cNvPr id="50" name="rc50"/>
            <p:cNvSpPr/>
            <p:nvPr/>
          </p:nvSpPr>
          <p:spPr>
            <a:xfrm>
              <a:off x="3138609" y="3232057"/>
              <a:ext cx="203168" cy="1393478"/>
            </a:xfrm>
            <a:prstGeom prst="rect">
              <a:avLst/>
            </a:prstGeom>
            <a:solidFill>
              <a:srgbClr val="80BD41">
                <a:alpha val="100000"/>
              </a:srgbClr>
            </a:solidFill>
          </p:spPr>
          <p:txBody>
            <a:bodyPr/>
            <a:lstStyle/>
            <a:p/>
          </p:txBody>
        </p:sp>
        <p:sp>
          <p:nvSpPr>
            <p:cNvPr id="51" name="rc51"/>
            <p:cNvSpPr/>
            <p:nvPr/>
          </p:nvSpPr>
          <p:spPr>
            <a:xfrm>
              <a:off x="3138609" y="3077211"/>
              <a:ext cx="203168" cy="46450"/>
            </a:xfrm>
            <a:prstGeom prst="rect">
              <a:avLst/>
            </a:prstGeom>
            <a:solidFill>
              <a:srgbClr val="0058AB">
                <a:alpha val="100000"/>
              </a:srgbClr>
            </a:solidFill>
          </p:spPr>
          <p:txBody>
            <a:bodyPr/>
            <a:lstStyle/>
            <a:p/>
          </p:txBody>
        </p:sp>
        <p:sp>
          <p:nvSpPr>
            <p:cNvPr id="52" name="rc52"/>
            <p:cNvSpPr/>
            <p:nvPr/>
          </p:nvSpPr>
          <p:spPr>
            <a:xfrm>
              <a:off x="3138609" y="3123661"/>
              <a:ext cx="203168" cy="108395"/>
            </a:xfrm>
            <a:prstGeom prst="rect">
              <a:avLst/>
            </a:prstGeom>
            <a:solidFill>
              <a:srgbClr val="1CABE2">
                <a:alpha val="100000"/>
              </a:srgbClr>
            </a:solidFill>
          </p:spPr>
          <p:txBody>
            <a:bodyPr/>
            <a:lstStyle/>
            <a:p/>
          </p:txBody>
        </p:sp>
        <p:sp>
          <p:nvSpPr>
            <p:cNvPr id="53" name="rc53"/>
            <p:cNvSpPr/>
            <p:nvPr/>
          </p:nvSpPr>
          <p:spPr>
            <a:xfrm>
              <a:off x="3364352" y="3274066"/>
              <a:ext cx="203168" cy="1351469"/>
            </a:xfrm>
            <a:prstGeom prst="rect">
              <a:avLst/>
            </a:prstGeom>
            <a:solidFill>
              <a:srgbClr val="80BD41">
                <a:alpha val="100000"/>
              </a:srgbClr>
            </a:solidFill>
          </p:spPr>
          <p:txBody>
            <a:bodyPr/>
            <a:lstStyle/>
            <a:p/>
          </p:txBody>
        </p:sp>
        <p:sp>
          <p:nvSpPr>
            <p:cNvPr id="54" name="rc54"/>
            <p:cNvSpPr/>
            <p:nvPr/>
          </p:nvSpPr>
          <p:spPr>
            <a:xfrm>
              <a:off x="3364352" y="3123902"/>
              <a:ext cx="203168" cy="135150"/>
            </a:xfrm>
            <a:prstGeom prst="rect">
              <a:avLst/>
            </a:prstGeom>
            <a:solidFill>
              <a:srgbClr val="0058AB">
                <a:alpha val="100000"/>
              </a:srgbClr>
            </a:solidFill>
          </p:spPr>
          <p:txBody>
            <a:bodyPr/>
            <a:lstStyle/>
            <a:p/>
          </p:txBody>
        </p:sp>
        <p:sp>
          <p:nvSpPr>
            <p:cNvPr id="55" name="rc55"/>
            <p:cNvSpPr/>
            <p:nvPr/>
          </p:nvSpPr>
          <p:spPr>
            <a:xfrm>
              <a:off x="3364352" y="3259053"/>
              <a:ext cx="203168" cy="15012"/>
            </a:xfrm>
            <a:prstGeom prst="rect">
              <a:avLst/>
            </a:prstGeom>
            <a:solidFill>
              <a:srgbClr val="1CABE2">
                <a:alpha val="100000"/>
              </a:srgbClr>
            </a:solidFill>
          </p:spPr>
          <p:txBody>
            <a:bodyPr/>
            <a:lstStyle/>
            <a:p/>
          </p:txBody>
        </p:sp>
        <p:sp>
          <p:nvSpPr>
            <p:cNvPr id="56" name="rc56"/>
            <p:cNvSpPr/>
            <p:nvPr/>
          </p:nvSpPr>
          <p:spPr>
            <a:xfrm>
              <a:off x="3590094" y="3261153"/>
              <a:ext cx="203168" cy="1364381"/>
            </a:xfrm>
            <a:prstGeom prst="rect">
              <a:avLst/>
            </a:prstGeom>
            <a:solidFill>
              <a:srgbClr val="80BD41">
                <a:alpha val="100000"/>
              </a:srgbClr>
            </a:solidFill>
          </p:spPr>
          <p:txBody>
            <a:bodyPr/>
            <a:lstStyle/>
            <a:p/>
          </p:txBody>
        </p:sp>
        <p:sp>
          <p:nvSpPr>
            <p:cNvPr id="57" name="rc57"/>
            <p:cNvSpPr/>
            <p:nvPr/>
          </p:nvSpPr>
          <p:spPr>
            <a:xfrm>
              <a:off x="3590094" y="3174071"/>
              <a:ext cx="203168" cy="29027"/>
            </a:xfrm>
            <a:prstGeom prst="rect">
              <a:avLst/>
            </a:prstGeom>
            <a:solidFill>
              <a:srgbClr val="0058AB">
                <a:alpha val="100000"/>
              </a:srgbClr>
            </a:solidFill>
          </p:spPr>
          <p:txBody>
            <a:bodyPr/>
            <a:lstStyle/>
            <a:p/>
          </p:txBody>
        </p:sp>
        <p:sp>
          <p:nvSpPr>
            <p:cNvPr id="58" name="rc58"/>
            <p:cNvSpPr/>
            <p:nvPr/>
          </p:nvSpPr>
          <p:spPr>
            <a:xfrm>
              <a:off x="3590094" y="3203099"/>
              <a:ext cx="203168" cy="58054"/>
            </a:xfrm>
            <a:prstGeom prst="rect">
              <a:avLst/>
            </a:prstGeom>
            <a:solidFill>
              <a:srgbClr val="1CABE2">
                <a:alpha val="100000"/>
              </a:srgbClr>
            </a:solidFill>
          </p:spPr>
          <p:txBody>
            <a:bodyPr/>
            <a:lstStyle/>
            <a:p/>
          </p:txBody>
        </p:sp>
        <p:sp>
          <p:nvSpPr>
            <p:cNvPr id="59" name="rc59"/>
            <p:cNvSpPr/>
            <p:nvPr/>
          </p:nvSpPr>
          <p:spPr>
            <a:xfrm>
              <a:off x="3815836" y="3338215"/>
              <a:ext cx="203168" cy="1287320"/>
            </a:xfrm>
            <a:prstGeom prst="rect">
              <a:avLst/>
            </a:prstGeom>
            <a:solidFill>
              <a:srgbClr val="80BD41">
                <a:alpha val="100000"/>
              </a:srgbClr>
            </a:solidFill>
          </p:spPr>
          <p:txBody>
            <a:bodyPr/>
            <a:lstStyle/>
            <a:p/>
          </p:txBody>
        </p:sp>
        <p:sp>
          <p:nvSpPr>
            <p:cNvPr id="60" name="rc60"/>
            <p:cNvSpPr/>
            <p:nvPr/>
          </p:nvSpPr>
          <p:spPr>
            <a:xfrm>
              <a:off x="3815836" y="3226272"/>
              <a:ext cx="203168" cy="83948"/>
            </a:xfrm>
            <a:prstGeom prst="rect">
              <a:avLst/>
            </a:prstGeom>
            <a:solidFill>
              <a:srgbClr val="0058AB">
                <a:alpha val="100000"/>
              </a:srgbClr>
            </a:solidFill>
          </p:spPr>
          <p:txBody>
            <a:bodyPr/>
            <a:lstStyle/>
            <a:p/>
          </p:txBody>
        </p:sp>
        <p:sp>
          <p:nvSpPr>
            <p:cNvPr id="61" name="rc61"/>
            <p:cNvSpPr/>
            <p:nvPr/>
          </p:nvSpPr>
          <p:spPr>
            <a:xfrm>
              <a:off x="3815836" y="3310220"/>
              <a:ext cx="203168" cy="27994"/>
            </a:xfrm>
            <a:prstGeom prst="rect">
              <a:avLst/>
            </a:prstGeom>
            <a:solidFill>
              <a:srgbClr val="1CABE2">
                <a:alpha val="100000"/>
              </a:srgbClr>
            </a:solidFill>
          </p:spPr>
          <p:txBody>
            <a:bodyPr/>
            <a:lstStyle/>
            <a:p/>
          </p:txBody>
        </p:sp>
        <p:sp>
          <p:nvSpPr>
            <p:cNvPr id="62" name="rc62"/>
            <p:cNvSpPr/>
            <p:nvPr/>
          </p:nvSpPr>
          <p:spPr>
            <a:xfrm>
              <a:off x="4041579" y="3323477"/>
              <a:ext cx="203168" cy="1302057"/>
            </a:xfrm>
            <a:prstGeom prst="rect">
              <a:avLst/>
            </a:prstGeom>
            <a:solidFill>
              <a:srgbClr val="80BD41">
                <a:alpha val="100000"/>
              </a:srgbClr>
            </a:solidFill>
          </p:spPr>
          <p:txBody>
            <a:bodyPr/>
            <a:lstStyle/>
            <a:p/>
          </p:txBody>
        </p:sp>
        <p:sp>
          <p:nvSpPr>
            <p:cNvPr id="63" name="rc63"/>
            <p:cNvSpPr/>
            <p:nvPr/>
          </p:nvSpPr>
          <p:spPr>
            <a:xfrm>
              <a:off x="4041579" y="3269210"/>
              <a:ext cx="203168" cy="27133"/>
            </a:xfrm>
            <a:prstGeom prst="rect">
              <a:avLst/>
            </a:prstGeom>
            <a:solidFill>
              <a:srgbClr val="0058AB">
                <a:alpha val="100000"/>
              </a:srgbClr>
            </a:solidFill>
          </p:spPr>
          <p:txBody>
            <a:bodyPr/>
            <a:lstStyle/>
            <a:p/>
          </p:txBody>
        </p:sp>
        <p:sp>
          <p:nvSpPr>
            <p:cNvPr id="64" name="rc64"/>
            <p:cNvSpPr/>
            <p:nvPr/>
          </p:nvSpPr>
          <p:spPr>
            <a:xfrm>
              <a:off x="4041579" y="3296344"/>
              <a:ext cx="203168" cy="27133"/>
            </a:xfrm>
            <a:prstGeom prst="rect">
              <a:avLst/>
            </a:prstGeom>
            <a:solidFill>
              <a:srgbClr val="1CABE2">
                <a:alpha val="100000"/>
              </a:srgbClr>
            </a:solidFill>
          </p:spPr>
          <p:txBody>
            <a:bodyPr/>
            <a:lstStyle/>
            <a:p/>
          </p:txBody>
        </p:sp>
        <p:sp>
          <p:nvSpPr>
            <p:cNvPr id="65" name="rc65"/>
            <p:cNvSpPr/>
            <p:nvPr/>
          </p:nvSpPr>
          <p:spPr>
            <a:xfrm>
              <a:off x="4267321" y="3396751"/>
              <a:ext cx="203168" cy="1228783"/>
            </a:xfrm>
            <a:prstGeom prst="rect">
              <a:avLst/>
            </a:prstGeom>
            <a:solidFill>
              <a:srgbClr val="80BD41">
                <a:alpha val="100000"/>
              </a:srgbClr>
            </a:solidFill>
          </p:spPr>
          <p:txBody>
            <a:bodyPr/>
            <a:lstStyle/>
            <a:p/>
          </p:txBody>
        </p:sp>
        <p:sp>
          <p:nvSpPr>
            <p:cNvPr id="66" name="rc66"/>
            <p:cNvSpPr/>
            <p:nvPr/>
          </p:nvSpPr>
          <p:spPr>
            <a:xfrm>
              <a:off x="4267321" y="3304264"/>
              <a:ext cx="203168" cy="39632"/>
            </a:xfrm>
            <a:prstGeom prst="rect">
              <a:avLst/>
            </a:prstGeom>
            <a:solidFill>
              <a:srgbClr val="0058AB">
                <a:alpha val="100000"/>
              </a:srgbClr>
            </a:solidFill>
          </p:spPr>
          <p:txBody>
            <a:bodyPr/>
            <a:lstStyle/>
            <a:p/>
          </p:txBody>
        </p:sp>
        <p:sp>
          <p:nvSpPr>
            <p:cNvPr id="67" name="rc67"/>
            <p:cNvSpPr/>
            <p:nvPr/>
          </p:nvSpPr>
          <p:spPr>
            <a:xfrm>
              <a:off x="4267321" y="3343896"/>
              <a:ext cx="203168" cy="52854"/>
            </a:xfrm>
            <a:prstGeom prst="rect">
              <a:avLst/>
            </a:prstGeom>
            <a:solidFill>
              <a:srgbClr val="1CABE2">
                <a:alpha val="100000"/>
              </a:srgbClr>
            </a:solidFill>
          </p:spPr>
          <p:txBody>
            <a:bodyPr/>
            <a:lstStyle/>
            <a:p/>
          </p:txBody>
        </p:sp>
        <p:sp>
          <p:nvSpPr>
            <p:cNvPr id="68" name="rc68"/>
            <p:cNvSpPr/>
            <p:nvPr/>
          </p:nvSpPr>
          <p:spPr>
            <a:xfrm>
              <a:off x="4493063" y="3436831"/>
              <a:ext cx="203168" cy="1188703"/>
            </a:xfrm>
            <a:prstGeom prst="rect">
              <a:avLst/>
            </a:prstGeom>
            <a:solidFill>
              <a:srgbClr val="80BD41">
                <a:alpha val="100000"/>
              </a:srgbClr>
            </a:solidFill>
          </p:spPr>
          <p:txBody>
            <a:bodyPr/>
            <a:lstStyle/>
            <a:p/>
          </p:txBody>
        </p:sp>
        <p:sp>
          <p:nvSpPr>
            <p:cNvPr id="69" name="rc69"/>
            <p:cNvSpPr/>
            <p:nvPr/>
          </p:nvSpPr>
          <p:spPr>
            <a:xfrm>
              <a:off x="4493063" y="3333463"/>
              <a:ext cx="203168" cy="38771"/>
            </a:xfrm>
            <a:prstGeom prst="rect">
              <a:avLst/>
            </a:prstGeom>
            <a:solidFill>
              <a:srgbClr val="0058AB">
                <a:alpha val="100000"/>
              </a:srgbClr>
            </a:solidFill>
          </p:spPr>
          <p:txBody>
            <a:bodyPr/>
            <a:lstStyle/>
            <a:p/>
          </p:txBody>
        </p:sp>
        <p:sp>
          <p:nvSpPr>
            <p:cNvPr id="70" name="rc70"/>
            <p:cNvSpPr/>
            <p:nvPr/>
          </p:nvSpPr>
          <p:spPr>
            <a:xfrm>
              <a:off x="4493063" y="3372235"/>
              <a:ext cx="203168" cy="64596"/>
            </a:xfrm>
            <a:prstGeom prst="rect">
              <a:avLst/>
            </a:prstGeom>
            <a:solidFill>
              <a:srgbClr val="1CABE2">
                <a:alpha val="100000"/>
              </a:srgbClr>
            </a:solidFill>
          </p:spPr>
          <p:txBody>
            <a:bodyPr/>
            <a:lstStyle/>
            <a:p/>
          </p:txBody>
        </p:sp>
        <p:sp>
          <p:nvSpPr>
            <p:cNvPr id="71" name="rc71"/>
            <p:cNvSpPr/>
            <p:nvPr/>
          </p:nvSpPr>
          <p:spPr>
            <a:xfrm>
              <a:off x="4718806" y="3472229"/>
              <a:ext cx="203168" cy="1153306"/>
            </a:xfrm>
            <a:prstGeom prst="rect">
              <a:avLst/>
            </a:prstGeom>
            <a:solidFill>
              <a:srgbClr val="80BD41">
                <a:alpha val="100000"/>
              </a:srgbClr>
            </a:solidFill>
          </p:spPr>
          <p:txBody>
            <a:bodyPr/>
            <a:lstStyle/>
            <a:p/>
          </p:txBody>
        </p:sp>
        <p:sp>
          <p:nvSpPr>
            <p:cNvPr id="72" name="rc72"/>
            <p:cNvSpPr/>
            <p:nvPr/>
          </p:nvSpPr>
          <p:spPr>
            <a:xfrm>
              <a:off x="4718806" y="3358151"/>
              <a:ext cx="203168" cy="38014"/>
            </a:xfrm>
            <a:prstGeom prst="rect">
              <a:avLst/>
            </a:prstGeom>
            <a:solidFill>
              <a:srgbClr val="0058AB">
                <a:alpha val="100000"/>
              </a:srgbClr>
            </a:solidFill>
          </p:spPr>
          <p:txBody>
            <a:bodyPr/>
            <a:lstStyle/>
            <a:p/>
          </p:txBody>
        </p:sp>
        <p:sp>
          <p:nvSpPr>
            <p:cNvPr id="73" name="rc73"/>
            <p:cNvSpPr/>
            <p:nvPr/>
          </p:nvSpPr>
          <p:spPr>
            <a:xfrm>
              <a:off x="4718806" y="3396166"/>
              <a:ext cx="203168" cy="76062"/>
            </a:xfrm>
            <a:prstGeom prst="rect">
              <a:avLst/>
            </a:prstGeom>
            <a:solidFill>
              <a:srgbClr val="1CABE2">
                <a:alpha val="100000"/>
              </a:srgbClr>
            </a:solidFill>
          </p:spPr>
          <p:txBody>
            <a:bodyPr/>
            <a:lstStyle/>
            <a:p/>
          </p:txBody>
        </p:sp>
        <p:sp>
          <p:nvSpPr>
            <p:cNvPr id="74" name="rc74"/>
            <p:cNvSpPr/>
            <p:nvPr/>
          </p:nvSpPr>
          <p:spPr>
            <a:xfrm>
              <a:off x="4944548" y="3403087"/>
              <a:ext cx="203168" cy="1222448"/>
            </a:xfrm>
            <a:prstGeom prst="rect">
              <a:avLst/>
            </a:prstGeom>
            <a:solidFill>
              <a:srgbClr val="80BD41">
                <a:alpha val="100000"/>
              </a:srgbClr>
            </a:solidFill>
          </p:spPr>
          <p:txBody>
            <a:bodyPr/>
            <a:lstStyle/>
            <a:p/>
          </p:txBody>
        </p:sp>
        <p:sp>
          <p:nvSpPr>
            <p:cNvPr id="75" name="rc75"/>
            <p:cNvSpPr/>
            <p:nvPr/>
          </p:nvSpPr>
          <p:spPr>
            <a:xfrm>
              <a:off x="4944548" y="3390725"/>
              <a:ext cx="203168" cy="12361"/>
            </a:xfrm>
            <a:prstGeom prst="rect">
              <a:avLst/>
            </a:prstGeom>
            <a:solidFill>
              <a:srgbClr val="0058AB">
                <a:alpha val="100000"/>
              </a:srgbClr>
            </a:solidFill>
          </p:spPr>
          <p:txBody>
            <a:bodyPr/>
            <a:lstStyle/>
            <a:p/>
          </p:txBody>
        </p:sp>
        <p:sp>
          <p:nvSpPr>
            <p:cNvPr id="76" name="rc76"/>
            <p:cNvSpPr/>
            <p:nvPr/>
          </p:nvSpPr>
          <p:spPr>
            <a:xfrm>
              <a:off x="4944548" y="3403087"/>
              <a:ext cx="203168" cy="0"/>
            </a:xfrm>
            <a:prstGeom prst="rect">
              <a:avLst/>
            </a:prstGeom>
            <a:solidFill>
              <a:srgbClr val="1CABE2">
                <a:alpha val="100000"/>
              </a:srgbClr>
            </a:solidFill>
          </p:spPr>
          <p:txBody>
            <a:bodyPr/>
            <a:lstStyle/>
            <a:p/>
          </p:txBody>
        </p:sp>
        <p:sp>
          <p:nvSpPr>
            <p:cNvPr id="77" name="rc77"/>
            <p:cNvSpPr/>
            <p:nvPr/>
          </p:nvSpPr>
          <p:spPr>
            <a:xfrm>
              <a:off x="5170291" y="3505767"/>
              <a:ext cx="203168" cy="1119768"/>
            </a:xfrm>
            <a:prstGeom prst="rect">
              <a:avLst/>
            </a:prstGeom>
            <a:solidFill>
              <a:srgbClr val="80BD41">
                <a:alpha val="100000"/>
              </a:srgbClr>
            </a:solidFill>
          </p:spPr>
          <p:txBody>
            <a:bodyPr/>
            <a:lstStyle/>
            <a:p/>
          </p:txBody>
        </p:sp>
        <p:sp>
          <p:nvSpPr>
            <p:cNvPr id="78" name="rc78"/>
            <p:cNvSpPr/>
            <p:nvPr/>
          </p:nvSpPr>
          <p:spPr>
            <a:xfrm>
              <a:off x="5170291" y="3421474"/>
              <a:ext cx="203168" cy="60189"/>
            </a:xfrm>
            <a:prstGeom prst="rect">
              <a:avLst/>
            </a:prstGeom>
            <a:solidFill>
              <a:srgbClr val="0058AB">
                <a:alpha val="100000"/>
              </a:srgbClr>
            </a:solidFill>
          </p:spPr>
          <p:txBody>
            <a:bodyPr/>
            <a:lstStyle/>
            <a:p/>
          </p:txBody>
        </p:sp>
        <p:sp>
          <p:nvSpPr>
            <p:cNvPr id="79" name="rc79"/>
            <p:cNvSpPr/>
            <p:nvPr/>
          </p:nvSpPr>
          <p:spPr>
            <a:xfrm>
              <a:off x="5170291" y="3481663"/>
              <a:ext cx="203168" cy="24103"/>
            </a:xfrm>
            <a:prstGeom prst="rect">
              <a:avLst/>
            </a:prstGeom>
            <a:solidFill>
              <a:srgbClr val="1CABE2">
                <a:alpha val="100000"/>
              </a:srgbClr>
            </a:solidFill>
          </p:spPr>
          <p:txBody>
            <a:bodyPr/>
            <a:lstStyle/>
            <a:p/>
          </p:txBody>
        </p:sp>
        <p:sp>
          <p:nvSpPr>
            <p:cNvPr id="80" name="rc80"/>
            <p:cNvSpPr/>
            <p:nvPr/>
          </p:nvSpPr>
          <p:spPr>
            <a:xfrm>
              <a:off x="5396033" y="3482696"/>
              <a:ext cx="203168" cy="1142838"/>
            </a:xfrm>
            <a:prstGeom prst="rect">
              <a:avLst/>
            </a:prstGeom>
            <a:solidFill>
              <a:srgbClr val="80BD41">
                <a:alpha val="100000"/>
              </a:srgbClr>
            </a:solidFill>
          </p:spPr>
          <p:txBody>
            <a:bodyPr/>
            <a:lstStyle/>
            <a:p/>
          </p:txBody>
        </p:sp>
        <p:sp>
          <p:nvSpPr>
            <p:cNvPr id="81" name="rc81"/>
            <p:cNvSpPr/>
            <p:nvPr/>
          </p:nvSpPr>
          <p:spPr>
            <a:xfrm>
              <a:off x="5396033" y="3447368"/>
              <a:ext cx="203168" cy="11776"/>
            </a:xfrm>
            <a:prstGeom prst="rect">
              <a:avLst/>
            </a:prstGeom>
            <a:solidFill>
              <a:srgbClr val="0058AB">
                <a:alpha val="100000"/>
              </a:srgbClr>
            </a:solidFill>
          </p:spPr>
          <p:txBody>
            <a:bodyPr/>
            <a:lstStyle/>
            <a:p/>
          </p:txBody>
        </p:sp>
        <p:sp>
          <p:nvSpPr>
            <p:cNvPr id="82" name="rc82"/>
            <p:cNvSpPr/>
            <p:nvPr/>
          </p:nvSpPr>
          <p:spPr>
            <a:xfrm>
              <a:off x="5396033" y="3459144"/>
              <a:ext cx="203168" cy="23552"/>
            </a:xfrm>
            <a:prstGeom prst="rect">
              <a:avLst/>
            </a:prstGeom>
            <a:solidFill>
              <a:srgbClr val="1CABE2">
                <a:alpha val="100000"/>
              </a:srgbClr>
            </a:solidFill>
          </p:spPr>
          <p:txBody>
            <a:bodyPr/>
            <a:lstStyle/>
            <a:p/>
          </p:txBody>
        </p:sp>
        <p:sp>
          <p:nvSpPr>
            <p:cNvPr id="83" name="rc83"/>
            <p:cNvSpPr/>
            <p:nvPr/>
          </p:nvSpPr>
          <p:spPr>
            <a:xfrm>
              <a:off x="5621775" y="3505801"/>
              <a:ext cx="203168" cy="1119733"/>
            </a:xfrm>
            <a:prstGeom prst="rect">
              <a:avLst/>
            </a:prstGeom>
            <a:solidFill>
              <a:srgbClr val="80BD41">
                <a:alpha val="100000"/>
              </a:srgbClr>
            </a:solidFill>
          </p:spPr>
          <p:txBody>
            <a:bodyPr/>
            <a:lstStyle/>
            <a:p/>
          </p:txBody>
        </p:sp>
        <p:sp>
          <p:nvSpPr>
            <p:cNvPr id="84" name="rc84"/>
            <p:cNvSpPr/>
            <p:nvPr/>
          </p:nvSpPr>
          <p:spPr>
            <a:xfrm>
              <a:off x="5621775" y="3459144"/>
              <a:ext cx="203168" cy="34984"/>
            </a:xfrm>
            <a:prstGeom prst="rect">
              <a:avLst/>
            </a:prstGeom>
            <a:solidFill>
              <a:srgbClr val="0058AB">
                <a:alpha val="100000"/>
              </a:srgbClr>
            </a:solidFill>
          </p:spPr>
          <p:txBody>
            <a:bodyPr/>
            <a:lstStyle/>
            <a:p/>
          </p:txBody>
        </p:sp>
        <p:sp>
          <p:nvSpPr>
            <p:cNvPr id="85" name="rc85"/>
            <p:cNvSpPr/>
            <p:nvPr/>
          </p:nvSpPr>
          <p:spPr>
            <a:xfrm>
              <a:off x="5621775" y="3494128"/>
              <a:ext cx="203168" cy="11672"/>
            </a:xfrm>
            <a:prstGeom prst="rect">
              <a:avLst/>
            </a:prstGeom>
            <a:solidFill>
              <a:srgbClr val="1CABE2">
                <a:alpha val="100000"/>
              </a:srgbClr>
            </a:solidFill>
          </p:spPr>
          <p:txBody>
            <a:bodyPr/>
            <a:lstStyle/>
            <a:p/>
          </p:txBody>
        </p:sp>
        <p:sp>
          <p:nvSpPr>
            <p:cNvPr id="86" name="rc86"/>
            <p:cNvSpPr/>
            <p:nvPr/>
          </p:nvSpPr>
          <p:spPr>
            <a:xfrm>
              <a:off x="5847518" y="3516923"/>
              <a:ext cx="203168" cy="1108611"/>
            </a:xfrm>
            <a:prstGeom prst="rect">
              <a:avLst/>
            </a:prstGeom>
            <a:solidFill>
              <a:srgbClr val="80BD41">
                <a:alpha val="100000"/>
              </a:srgbClr>
            </a:solidFill>
          </p:spPr>
          <p:txBody>
            <a:bodyPr/>
            <a:lstStyle/>
            <a:p/>
          </p:txBody>
        </p:sp>
        <p:sp>
          <p:nvSpPr>
            <p:cNvPr id="87" name="rc87"/>
            <p:cNvSpPr/>
            <p:nvPr/>
          </p:nvSpPr>
          <p:spPr>
            <a:xfrm>
              <a:off x="5847518" y="3470748"/>
              <a:ext cx="203168" cy="46174"/>
            </a:xfrm>
            <a:prstGeom prst="rect">
              <a:avLst/>
            </a:prstGeom>
            <a:solidFill>
              <a:srgbClr val="0058AB">
                <a:alpha val="100000"/>
              </a:srgbClr>
            </a:solidFill>
          </p:spPr>
          <p:txBody>
            <a:bodyPr/>
            <a:lstStyle/>
            <a:p/>
          </p:txBody>
        </p:sp>
        <p:sp>
          <p:nvSpPr>
            <p:cNvPr id="88" name="rc88"/>
            <p:cNvSpPr/>
            <p:nvPr/>
          </p:nvSpPr>
          <p:spPr>
            <a:xfrm>
              <a:off x="5847518" y="3516923"/>
              <a:ext cx="203168" cy="0"/>
            </a:xfrm>
            <a:prstGeom prst="rect">
              <a:avLst/>
            </a:prstGeom>
            <a:solidFill>
              <a:srgbClr val="1CABE2">
                <a:alpha val="100000"/>
              </a:srgbClr>
            </a:solidFill>
          </p:spPr>
          <p:txBody>
            <a:bodyPr/>
            <a:lstStyle/>
            <a:p/>
          </p:txBody>
        </p:sp>
        <p:sp>
          <p:nvSpPr>
            <p:cNvPr id="89" name="rc89"/>
            <p:cNvSpPr/>
            <p:nvPr/>
          </p:nvSpPr>
          <p:spPr>
            <a:xfrm>
              <a:off x="6073260" y="3589061"/>
              <a:ext cx="203168" cy="1036474"/>
            </a:xfrm>
            <a:prstGeom prst="rect">
              <a:avLst/>
            </a:prstGeom>
            <a:solidFill>
              <a:srgbClr val="80BD41">
                <a:alpha val="100000"/>
              </a:srgbClr>
            </a:solidFill>
          </p:spPr>
          <p:txBody>
            <a:bodyPr/>
            <a:lstStyle/>
            <a:p/>
          </p:txBody>
        </p:sp>
        <p:sp>
          <p:nvSpPr>
            <p:cNvPr id="90" name="rc90"/>
            <p:cNvSpPr/>
            <p:nvPr/>
          </p:nvSpPr>
          <p:spPr>
            <a:xfrm>
              <a:off x="6073260" y="3473916"/>
              <a:ext cx="203168" cy="80608"/>
            </a:xfrm>
            <a:prstGeom prst="rect">
              <a:avLst/>
            </a:prstGeom>
            <a:solidFill>
              <a:srgbClr val="0058AB">
                <a:alpha val="100000"/>
              </a:srgbClr>
            </a:solidFill>
          </p:spPr>
          <p:txBody>
            <a:bodyPr/>
            <a:lstStyle/>
            <a:p/>
          </p:txBody>
        </p:sp>
        <p:sp>
          <p:nvSpPr>
            <p:cNvPr id="91" name="rc91"/>
            <p:cNvSpPr/>
            <p:nvPr/>
          </p:nvSpPr>
          <p:spPr>
            <a:xfrm>
              <a:off x="6073260" y="3554524"/>
              <a:ext cx="203168" cy="34536"/>
            </a:xfrm>
            <a:prstGeom prst="rect">
              <a:avLst/>
            </a:prstGeom>
            <a:solidFill>
              <a:srgbClr val="1CABE2">
                <a:alpha val="100000"/>
              </a:srgbClr>
            </a:solidFill>
          </p:spPr>
          <p:txBody>
            <a:bodyPr/>
            <a:lstStyle/>
            <a:p/>
          </p:txBody>
        </p:sp>
        <p:sp>
          <p:nvSpPr>
            <p:cNvPr id="92" name="rc92"/>
            <p:cNvSpPr/>
            <p:nvPr/>
          </p:nvSpPr>
          <p:spPr>
            <a:xfrm>
              <a:off x="6299002" y="3505732"/>
              <a:ext cx="203168" cy="1119802"/>
            </a:xfrm>
            <a:prstGeom prst="rect">
              <a:avLst/>
            </a:prstGeom>
            <a:solidFill>
              <a:srgbClr val="80BD41">
                <a:alpha val="100000"/>
              </a:srgbClr>
            </a:solidFill>
          </p:spPr>
          <p:txBody>
            <a:bodyPr/>
            <a:lstStyle/>
            <a:p/>
          </p:txBody>
        </p:sp>
        <p:sp>
          <p:nvSpPr>
            <p:cNvPr id="93" name="rc93"/>
            <p:cNvSpPr/>
            <p:nvPr/>
          </p:nvSpPr>
          <p:spPr>
            <a:xfrm>
              <a:off x="6299002" y="3482869"/>
              <a:ext cx="203168" cy="22863"/>
            </a:xfrm>
            <a:prstGeom prst="rect">
              <a:avLst/>
            </a:prstGeom>
            <a:solidFill>
              <a:srgbClr val="0058AB">
                <a:alpha val="100000"/>
              </a:srgbClr>
            </a:solidFill>
          </p:spPr>
          <p:txBody>
            <a:bodyPr/>
            <a:lstStyle/>
            <a:p/>
          </p:txBody>
        </p:sp>
        <p:sp>
          <p:nvSpPr>
            <p:cNvPr id="94" name="rc94"/>
            <p:cNvSpPr/>
            <p:nvPr/>
          </p:nvSpPr>
          <p:spPr>
            <a:xfrm>
              <a:off x="6299002" y="3505732"/>
              <a:ext cx="203168" cy="0"/>
            </a:xfrm>
            <a:prstGeom prst="rect">
              <a:avLst/>
            </a:prstGeom>
            <a:solidFill>
              <a:srgbClr val="1CABE2">
                <a:alpha val="100000"/>
              </a:srgbClr>
            </a:solidFill>
          </p:spPr>
          <p:txBody>
            <a:bodyPr/>
            <a:lstStyle/>
            <a:p/>
          </p:txBody>
        </p:sp>
        <p:sp>
          <p:nvSpPr>
            <p:cNvPr id="95" name="rc95"/>
            <p:cNvSpPr/>
            <p:nvPr/>
          </p:nvSpPr>
          <p:spPr>
            <a:xfrm>
              <a:off x="6524745" y="3516131"/>
              <a:ext cx="203168" cy="1109403"/>
            </a:xfrm>
            <a:prstGeom prst="rect">
              <a:avLst/>
            </a:prstGeom>
            <a:solidFill>
              <a:srgbClr val="80BD41">
                <a:alpha val="100000"/>
              </a:srgbClr>
            </a:solidFill>
          </p:spPr>
          <p:txBody>
            <a:bodyPr/>
            <a:lstStyle/>
            <a:p/>
          </p:txBody>
        </p:sp>
        <p:sp>
          <p:nvSpPr>
            <p:cNvPr id="96" name="rc96"/>
            <p:cNvSpPr/>
            <p:nvPr/>
          </p:nvSpPr>
          <p:spPr>
            <a:xfrm>
              <a:off x="6524745" y="3504940"/>
              <a:ext cx="203168" cy="11190"/>
            </a:xfrm>
            <a:prstGeom prst="rect">
              <a:avLst/>
            </a:prstGeom>
            <a:solidFill>
              <a:srgbClr val="0058AB">
                <a:alpha val="100000"/>
              </a:srgbClr>
            </a:solidFill>
          </p:spPr>
          <p:txBody>
            <a:bodyPr/>
            <a:lstStyle/>
            <a:p/>
          </p:txBody>
        </p:sp>
        <p:sp>
          <p:nvSpPr>
            <p:cNvPr id="97" name="rc97"/>
            <p:cNvSpPr/>
            <p:nvPr/>
          </p:nvSpPr>
          <p:spPr>
            <a:xfrm>
              <a:off x="6524745" y="3516131"/>
              <a:ext cx="203168" cy="0"/>
            </a:xfrm>
            <a:prstGeom prst="rect">
              <a:avLst/>
            </a:prstGeom>
            <a:solidFill>
              <a:srgbClr val="1CABE2">
                <a:alpha val="100000"/>
              </a:srgbClr>
            </a:solidFill>
          </p:spPr>
          <p:txBody>
            <a:bodyPr/>
            <a:lstStyle/>
            <a:p/>
          </p:txBody>
        </p:sp>
        <p:sp>
          <p:nvSpPr>
            <p:cNvPr id="98" name="rc98"/>
            <p:cNvSpPr/>
            <p:nvPr/>
          </p:nvSpPr>
          <p:spPr>
            <a:xfrm>
              <a:off x="6750487" y="3532452"/>
              <a:ext cx="203168" cy="1093082"/>
            </a:xfrm>
            <a:prstGeom prst="rect">
              <a:avLst/>
            </a:prstGeom>
            <a:solidFill>
              <a:srgbClr val="80BD41">
                <a:alpha val="100000"/>
              </a:srgbClr>
            </a:solidFill>
          </p:spPr>
          <p:txBody>
            <a:bodyPr/>
            <a:lstStyle/>
            <a:p/>
          </p:txBody>
        </p:sp>
        <p:sp>
          <p:nvSpPr>
            <p:cNvPr id="99" name="rc99"/>
            <p:cNvSpPr/>
            <p:nvPr/>
          </p:nvSpPr>
          <p:spPr>
            <a:xfrm>
              <a:off x="6750487" y="3521399"/>
              <a:ext cx="203168" cy="11053"/>
            </a:xfrm>
            <a:prstGeom prst="rect">
              <a:avLst/>
            </a:prstGeom>
            <a:solidFill>
              <a:srgbClr val="0058AB">
                <a:alpha val="100000"/>
              </a:srgbClr>
            </a:solidFill>
          </p:spPr>
          <p:txBody>
            <a:bodyPr/>
            <a:lstStyle/>
            <a:p/>
          </p:txBody>
        </p:sp>
        <p:sp>
          <p:nvSpPr>
            <p:cNvPr id="100" name="rc100"/>
            <p:cNvSpPr/>
            <p:nvPr/>
          </p:nvSpPr>
          <p:spPr>
            <a:xfrm>
              <a:off x="6750487" y="3532452"/>
              <a:ext cx="203168" cy="0"/>
            </a:xfrm>
            <a:prstGeom prst="rect">
              <a:avLst/>
            </a:prstGeom>
            <a:solidFill>
              <a:srgbClr val="1CABE2">
                <a:alpha val="100000"/>
              </a:srgbClr>
            </a:solidFill>
          </p:spPr>
          <p:txBody>
            <a:bodyPr/>
            <a:lstStyle/>
            <a:p/>
          </p:txBody>
        </p:sp>
        <p:sp>
          <p:nvSpPr>
            <p:cNvPr id="101" name="rc101"/>
            <p:cNvSpPr/>
            <p:nvPr/>
          </p:nvSpPr>
          <p:spPr>
            <a:xfrm>
              <a:off x="6976229" y="3543815"/>
              <a:ext cx="203168" cy="11931"/>
            </a:xfrm>
            <a:prstGeom prst="rect">
              <a:avLst/>
            </a:prstGeom>
            <a:solidFill>
              <a:srgbClr val="F26A21">
                <a:alpha val="100000"/>
              </a:srgbClr>
            </a:solidFill>
          </p:spPr>
          <p:txBody>
            <a:bodyPr/>
            <a:lstStyle/>
            <a:p/>
          </p:txBody>
        </p:sp>
        <p:sp>
          <p:nvSpPr>
            <p:cNvPr id="102" name="rc102"/>
            <p:cNvSpPr/>
            <p:nvPr/>
          </p:nvSpPr>
          <p:spPr>
            <a:xfrm>
              <a:off x="6976229" y="3555747"/>
              <a:ext cx="203168" cy="1069787"/>
            </a:xfrm>
            <a:prstGeom prst="rect">
              <a:avLst/>
            </a:prstGeom>
            <a:solidFill>
              <a:srgbClr val="FFC20E">
                <a:alpha val="100000"/>
              </a:srgbClr>
            </a:solidFill>
          </p:spPr>
          <p:txBody>
            <a:bodyPr/>
            <a:lstStyle/>
            <a:p/>
          </p:txBody>
        </p:sp>
        <p:sp>
          <p:nvSpPr>
            <p:cNvPr id="103" name="rc103"/>
            <p:cNvSpPr/>
            <p:nvPr/>
          </p:nvSpPr>
          <p:spPr>
            <a:xfrm>
              <a:off x="7201972" y="3560929"/>
              <a:ext cx="203168" cy="12880"/>
            </a:xfrm>
            <a:prstGeom prst="rect">
              <a:avLst/>
            </a:prstGeom>
            <a:solidFill>
              <a:srgbClr val="F26A21">
                <a:alpha val="100000"/>
              </a:srgbClr>
            </a:solidFill>
          </p:spPr>
          <p:txBody>
            <a:bodyPr/>
            <a:lstStyle/>
            <a:p/>
          </p:txBody>
        </p:sp>
        <p:sp>
          <p:nvSpPr>
            <p:cNvPr id="104" name="rc104"/>
            <p:cNvSpPr/>
            <p:nvPr/>
          </p:nvSpPr>
          <p:spPr>
            <a:xfrm>
              <a:off x="7201972" y="3573809"/>
              <a:ext cx="203168" cy="1051725"/>
            </a:xfrm>
            <a:prstGeom prst="rect">
              <a:avLst/>
            </a:prstGeom>
            <a:solidFill>
              <a:srgbClr val="FFC20E">
                <a:alpha val="100000"/>
              </a:srgbClr>
            </a:solidFill>
          </p:spPr>
          <p:txBody>
            <a:bodyPr/>
            <a:lstStyle/>
            <a:p/>
          </p:txBody>
        </p:sp>
        <p:sp>
          <p:nvSpPr>
            <p:cNvPr id="105" name="rc105"/>
            <p:cNvSpPr/>
            <p:nvPr/>
          </p:nvSpPr>
          <p:spPr>
            <a:xfrm>
              <a:off x="7427714" y="3577422"/>
              <a:ext cx="203168" cy="13904"/>
            </a:xfrm>
            <a:prstGeom prst="rect">
              <a:avLst/>
            </a:prstGeom>
            <a:solidFill>
              <a:srgbClr val="F26A21">
                <a:alpha val="100000"/>
              </a:srgbClr>
            </a:solidFill>
          </p:spPr>
          <p:txBody>
            <a:bodyPr/>
            <a:lstStyle/>
            <a:p/>
          </p:txBody>
        </p:sp>
        <p:sp>
          <p:nvSpPr>
            <p:cNvPr id="106" name="rc106"/>
            <p:cNvSpPr/>
            <p:nvPr/>
          </p:nvSpPr>
          <p:spPr>
            <a:xfrm>
              <a:off x="7427714" y="3591327"/>
              <a:ext cx="203168" cy="1034208"/>
            </a:xfrm>
            <a:prstGeom prst="rect">
              <a:avLst/>
            </a:prstGeom>
            <a:solidFill>
              <a:srgbClr val="FFC20E">
                <a:alpha val="100000"/>
              </a:srgbClr>
            </a:solidFill>
          </p:spPr>
          <p:txBody>
            <a:bodyPr/>
            <a:lstStyle/>
            <a:p/>
          </p:txBody>
        </p:sp>
        <p:sp>
          <p:nvSpPr>
            <p:cNvPr id="107" name="rc107"/>
            <p:cNvSpPr/>
            <p:nvPr/>
          </p:nvSpPr>
          <p:spPr>
            <a:xfrm>
              <a:off x="7653457" y="3594157"/>
              <a:ext cx="203168" cy="15010"/>
            </a:xfrm>
            <a:prstGeom prst="rect">
              <a:avLst/>
            </a:prstGeom>
            <a:solidFill>
              <a:srgbClr val="F26A21">
                <a:alpha val="100000"/>
              </a:srgbClr>
            </a:solidFill>
          </p:spPr>
          <p:txBody>
            <a:bodyPr/>
            <a:lstStyle/>
            <a:p/>
          </p:txBody>
        </p:sp>
        <p:sp>
          <p:nvSpPr>
            <p:cNvPr id="108" name="rc108"/>
            <p:cNvSpPr/>
            <p:nvPr/>
          </p:nvSpPr>
          <p:spPr>
            <a:xfrm>
              <a:off x="7653457" y="3609167"/>
              <a:ext cx="203168" cy="1016368"/>
            </a:xfrm>
            <a:prstGeom prst="rect">
              <a:avLst/>
            </a:prstGeom>
            <a:solidFill>
              <a:srgbClr val="FFC20E">
                <a:alpha val="100000"/>
              </a:srgbClr>
            </a:solidFill>
          </p:spPr>
          <p:txBody>
            <a:bodyPr/>
            <a:lstStyle/>
            <a:p/>
          </p:txBody>
        </p:sp>
        <p:sp>
          <p:nvSpPr>
            <p:cNvPr id="109" name="rc109"/>
            <p:cNvSpPr/>
            <p:nvPr/>
          </p:nvSpPr>
          <p:spPr>
            <a:xfrm>
              <a:off x="7879199" y="3611477"/>
              <a:ext cx="203168" cy="16203"/>
            </a:xfrm>
            <a:prstGeom prst="rect">
              <a:avLst/>
            </a:prstGeom>
            <a:solidFill>
              <a:srgbClr val="F26A21">
                <a:alpha val="100000"/>
              </a:srgbClr>
            </a:solidFill>
          </p:spPr>
          <p:txBody>
            <a:bodyPr/>
            <a:lstStyle/>
            <a:p/>
          </p:txBody>
        </p:sp>
        <p:sp>
          <p:nvSpPr>
            <p:cNvPr id="110" name="rc110"/>
            <p:cNvSpPr/>
            <p:nvPr/>
          </p:nvSpPr>
          <p:spPr>
            <a:xfrm>
              <a:off x="7879199" y="3627680"/>
              <a:ext cx="203168" cy="997854"/>
            </a:xfrm>
            <a:prstGeom prst="rect">
              <a:avLst/>
            </a:prstGeom>
            <a:solidFill>
              <a:srgbClr val="FFC20E">
                <a:alpha val="100000"/>
              </a:srgbClr>
            </a:solidFill>
          </p:spPr>
          <p:txBody>
            <a:bodyPr/>
            <a:lstStyle/>
            <a:p/>
          </p:txBody>
        </p:sp>
        <p:sp>
          <p:nvSpPr>
            <p:cNvPr id="111" name="rc111"/>
            <p:cNvSpPr/>
            <p:nvPr/>
          </p:nvSpPr>
          <p:spPr>
            <a:xfrm>
              <a:off x="8104941" y="3629520"/>
              <a:ext cx="203168" cy="17492"/>
            </a:xfrm>
            <a:prstGeom prst="rect">
              <a:avLst/>
            </a:prstGeom>
            <a:solidFill>
              <a:srgbClr val="F26A21">
                <a:alpha val="100000"/>
              </a:srgbClr>
            </a:solidFill>
          </p:spPr>
          <p:txBody>
            <a:bodyPr/>
            <a:lstStyle/>
            <a:p/>
          </p:txBody>
        </p:sp>
        <p:sp>
          <p:nvSpPr>
            <p:cNvPr id="112" name="rc112"/>
            <p:cNvSpPr/>
            <p:nvPr/>
          </p:nvSpPr>
          <p:spPr>
            <a:xfrm>
              <a:off x="8104941" y="3647012"/>
              <a:ext cx="203168" cy="978523"/>
            </a:xfrm>
            <a:prstGeom prst="rect">
              <a:avLst/>
            </a:prstGeom>
            <a:solidFill>
              <a:srgbClr val="FFC20E">
                <a:alpha val="100000"/>
              </a:srgbClr>
            </a:solidFill>
          </p:spPr>
          <p:txBody>
            <a:bodyPr/>
            <a:lstStyle/>
            <a:p/>
          </p:txBody>
        </p:sp>
        <p:sp>
          <p:nvSpPr>
            <p:cNvPr id="113" name="pl113"/>
            <p:cNvSpPr/>
            <p:nvPr/>
          </p:nvSpPr>
          <p:spPr>
            <a:xfrm>
              <a:off x="1434255" y="1227418"/>
              <a:ext cx="5417816" cy="274595"/>
            </a:xfrm>
            <a:custGeom>
              <a:avLst/>
              <a:pathLst>
                <a:path w="5417816" h="274595">
                  <a:moveTo>
                    <a:pt x="0" y="68648"/>
                  </a:moveTo>
                  <a:lnTo>
                    <a:pt x="225742" y="0"/>
                  </a:lnTo>
                  <a:lnTo>
                    <a:pt x="451484" y="0"/>
                  </a:lnTo>
                  <a:lnTo>
                    <a:pt x="677227" y="34324"/>
                  </a:lnTo>
                  <a:lnTo>
                    <a:pt x="902969" y="0"/>
                  </a:lnTo>
                  <a:lnTo>
                    <a:pt x="1128711" y="0"/>
                  </a:lnTo>
                  <a:lnTo>
                    <a:pt x="1354454" y="102973"/>
                  </a:lnTo>
                  <a:lnTo>
                    <a:pt x="1580196" y="68648"/>
                  </a:lnTo>
                  <a:lnTo>
                    <a:pt x="1805938" y="68648"/>
                  </a:lnTo>
                  <a:lnTo>
                    <a:pt x="2031681" y="274595"/>
                  </a:lnTo>
                  <a:lnTo>
                    <a:pt x="2257423" y="34324"/>
                  </a:lnTo>
                  <a:lnTo>
                    <a:pt x="2483165" y="171622"/>
                  </a:lnTo>
                  <a:lnTo>
                    <a:pt x="2708908" y="34324"/>
                  </a:lnTo>
                  <a:lnTo>
                    <a:pt x="2934650" y="68648"/>
                  </a:lnTo>
                  <a:lnTo>
                    <a:pt x="3160393" y="68648"/>
                  </a:lnTo>
                  <a:lnTo>
                    <a:pt x="3386135" y="68648"/>
                  </a:lnTo>
                  <a:lnTo>
                    <a:pt x="3611877" y="0"/>
                  </a:lnTo>
                  <a:lnTo>
                    <a:pt x="3837620" y="137297"/>
                  </a:lnTo>
                  <a:lnTo>
                    <a:pt x="4063362" y="0"/>
                  </a:lnTo>
                  <a:lnTo>
                    <a:pt x="4289104" y="68648"/>
                  </a:lnTo>
                  <a:lnTo>
                    <a:pt x="4514847" y="102973"/>
                  </a:lnTo>
                  <a:lnTo>
                    <a:pt x="4740589" y="205946"/>
                  </a:lnTo>
                  <a:lnTo>
                    <a:pt x="4966331" y="34324"/>
                  </a:lnTo>
                  <a:lnTo>
                    <a:pt x="5192074" y="0"/>
                  </a:lnTo>
                  <a:lnTo>
                    <a:pt x="5417816"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227418"/>
              <a:ext cx="5417816" cy="308919"/>
            </a:xfrm>
            <a:custGeom>
              <a:avLst/>
              <a:pathLst>
                <a:path w="5417816" h="308919">
                  <a:moveTo>
                    <a:pt x="0" y="205946"/>
                  </a:moveTo>
                  <a:lnTo>
                    <a:pt x="225742" y="34324"/>
                  </a:lnTo>
                  <a:lnTo>
                    <a:pt x="451484" y="68648"/>
                  </a:lnTo>
                  <a:lnTo>
                    <a:pt x="677227" y="171622"/>
                  </a:lnTo>
                  <a:lnTo>
                    <a:pt x="902969" y="102973"/>
                  </a:lnTo>
                  <a:lnTo>
                    <a:pt x="1128711" y="0"/>
                  </a:lnTo>
                  <a:lnTo>
                    <a:pt x="1354454" y="171622"/>
                  </a:lnTo>
                  <a:lnTo>
                    <a:pt x="1580196" y="274595"/>
                  </a:lnTo>
                  <a:lnTo>
                    <a:pt x="1805938" y="308919"/>
                  </a:lnTo>
                  <a:lnTo>
                    <a:pt x="2031681" y="308919"/>
                  </a:lnTo>
                  <a:lnTo>
                    <a:pt x="2257423" y="171622"/>
                  </a:lnTo>
                  <a:lnTo>
                    <a:pt x="2483165" y="240270"/>
                  </a:lnTo>
                  <a:lnTo>
                    <a:pt x="2708908" y="102973"/>
                  </a:lnTo>
                  <a:lnTo>
                    <a:pt x="2934650" y="205946"/>
                  </a:lnTo>
                  <a:lnTo>
                    <a:pt x="3160393" y="240270"/>
                  </a:lnTo>
                  <a:lnTo>
                    <a:pt x="3386135" y="274595"/>
                  </a:lnTo>
                  <a:lnTo>
                    <a:pt x="3611877" y="0"/>
                  </a:lnTo>
                  <a:lnTo>
                    <a:pt x="3837620" y="205946"/>
                  </a:lnTo>
                  <a:lnTo>
                    <a:pt x="4063362" y="68648"/>
                  </a:lnTo>
                  <a:lnTo>
                    <a:pt x="4289104" y="102973"/>
                  </a:lnTo>
                  <a:lnTo>
                    <a:pt x="4514847" y="102973"/>
                  </a:lnTo>
                  <a:lnTo>
                    <a:pt x="4740589" y="308919"/>
                  </a:lnTo>
                  <a:lnTo>
                    <a:pt x="4966331" y="34324"/>
                  </a:lnTo>
                  <a:lnTo>
                    <a:pt x="5192074" y="0"/>
                  </a:lnTo>
                  <a:lnTo>
                    <a:pt x="5417816"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807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10651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36592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4752062"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88077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10651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7072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7" name="tx137"/>
            <p:cNvSpPr/>
            <p:nvPr/>
          </p:nvSpPr>
          <p:spPr>
            <a:xfrm>
              <a:off x="571671" y="28464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71671" y="19856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39" name="tx139"/>
            <p:cNvSpPr/>
            <p:nvPr/>
          </p:nvSpPr>
          <p:spPr>
            <a:xfrm>
              <a:off x="508103" y="11247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80629"/>
              <a:ext cx="429634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Jamaica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Jamaica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53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45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638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1301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3997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8919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384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78762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360994"/>
              <a:ext cx="217589" cy="1629765"/>
            </a:xfrm>
            <a:prstGeom prst="rect">
              <a:avLst/>
            </a:prstGeom>
            <a:solidFill>
              <a:srgbClr val="0058AB">
                <a:alpha val="100000"/>
              </a:srgbClr>
            </a:solidFill>
          </p:spPr>
          <p:txBody>
            <a:bodyPr/>
            <a:lstStyle/>
            <a:p/>
          </p:txBody>
        </p:sp>
        <p:sp>
          <p:nvSpPr>
            <p:cNvPr id="41" name="rc41"/>
            <p:cNvSpPr/>
            <p:nvPr/>
          </p:nvSpPr>
          <p:spPr>
            <a:xfrm>
              <a:off x="1472058" y="4455911"/>
              <a:ext cx="217589" cy="534848"/>
            </a:xfrm>
            <a:prstGeom prst="rect">
              <a:avLst/>
            </a:prstGeom>
            <a:solidFill>
              <a:srgbClr val="0058AB">
                <a:alpha val="100000"/>
              </a:srgbClr>
            </a:solidFill>
          </p:spPr>
          <p:txBody>
            <a:bodyPr/>
            <a:lstStyle/>
            <a:p/>
          </p:txBody>
        </p:sp>
        <p:sp>
          <p:nvSpPr>
            <p:cNvPr id="42" name="rc42"/>
            <p:cNvSpPr/>
            <p:nvPr/>
          </p:nvSpPr>
          <p:spPr>
            <a:xfrm>
              <a:off x="1713825" y="4460114"/>
              <a:ext cx="217589" cy="530645"/>
            </a:xfrm>
            <a:prstGeom prst="rect">
              <a:avLst/>
            </a:prstGeom>
            <a:solidFill>
              <a:srgbClr val="0058AB">
                <a:alpha val="100000"/>
              </a:srgbClr>
            </a:solidFill>
          </p:spPr>
          <p:txBody>
            <a:bodyPr/>
            <a:lstStyle/>
            <a:p/>
          </p:txBody>
        </p:sp>
        <p:sp>
          <p:nvSpPr>
            <p:cNvPr id="43" name="rc43"/>
            <p:cNvSpPr/>
            <p:nvPr/>
          </p:nvSpPr>
          <p:spPr>
            <a:xfrm>
              <a:off x="1955592" y="3934722"/>
              <a:ext cx="217589" cy="1056037"/>
            </a:xfrm>
            <a:prstGeom prst="rect">
              <a:avLst/>
            </a:prstGeom>
            <a:solidFill>
              <a:srgbClr val="0058AB">
                <a:alpha val="100000"/>
              </a:srgbClr>
            </a:solidFill>
          </p:spPr>
          <p:txBody>
            <a:bodyPr/>
            <a:lstStyle/>
            <a:p/>
          </p:txBody>
        </p:sp>
        <p:sp>
          <p:nvSpPr>
            <p:cNvPr id="44" name="rc44"/>
            <p:cNvSpPr/>
            <p:nvPr/>
          </p:nvSpPr>
          <p:spPr>
            <a:xfrm>
              <a:off x="2197358" y="4470622"/>
              <a:ext cx="217589" cy="520137"/>
            </a:xfrm>
            <a:prstGeom prst="rect">
              <a:avLst/>
            </a:prstGeom>
            <a:solidFill>
              <a:srgbClr val="0058AB">
                <a:alpha val="100000"/>
              </a:srgbClr>
            </a:solidFill>
          </p:spPr>
          <p:txBody>
            <a:bodyPr/>
            <a:lstStyle/>
            <a:p/>
          </p:txBody>
        </p:sp>
        <p:sp>
          <p:nvSpPr>
            <p:cNvPr id="45" name="rc45"/>
            <p:cNvSpPr/>
            <p:nvPr/>
          </p:nvSpPr>
          <p:spPr>
            <a:xfrm>
              <a:off x="2439125" y="4480079"/>
              <a:ext cx="217589" cy="510680"/>
            </a:xfrm>
            <a:prstGeom prst="rect">
              <a:avLst/>
            </a:prstGeom>
            <a:solidFill>
              <a:srgbClr val="0058AB">
                <a:alpha val="100000"/>
              </a:srgbClr>
            </a:solidFill>
          </p:spPr>
          <p:txBody>
            <a:bodyPr/>
            <a:lstStyle/>
            <a:p/>
          </p:txBody>
        </p:sp>
        <p:sp>
          <p:nvSpPr>
            <p:cNvPr id="46" name="rc46"/>
            <p:cNvSpPr/>
            <p:nvPr/>
          </p:nvSpPr>
          <p:spPr>
            <a:xfrm>
              <a:off x="2680891" y="2993220"/>
              <a:ext cx="217589" cy="1997539"/>
            </a:xfrm>
            <a:prstGeom prst="rect">
              <a:avLst/>
            </a:prstGeom>
            <a:solidFill>
              <a:srgbClr val="0058AB">
                <a:alpha val="100000"/>
              </a:srgbClr>
            </a:solidFill>
          </p:spPr>
          <p:txBody>
            <a:bodyPr/>
            <a:lstStyle/>
            <a:p/>
          </p:txBody>
        </p:sp>
        <p:sp>
          <p:nvSpPr>
            <p:cNvPr id="47" name="rc47"/>
            <p:cNvSpPr/>
            <p:nvPr/>
          </p:nvSpPr>
          <p:spPr>
            <a:xfrm>
              <a:off x="2922658" y="3531221"/>
              <a:ext cx="217589" cy="1459538"/>
            </a:xfrm>
            <a:prstGeom prst="rect">
              <a:avLst/>
            </a:prstGeom>
            <a:solidFill>
              <a:srgbClr val="0058AB">
                <a:alpha val="100000"/>
              </a:srgbClr>
            </a:solidFill>
          </p:spPr>
          <p:txBody>
            <a:bodyPr/>
            <a:lstStyle/>
            <a:p/>
          </p:txBody>
        </p:sp>
        <p:sp>
          <p:nvSpPr>
            <p:cNvPr id="48" name="rc48"/>
            <p:cNvSpPr/>
            <p:nvPr/>
          </p:nvSpPr>
          <p:spPr>
            <a:xfrm>
              <a:off x="3164425" y="3573252"/>
              <a:ext cx="217589" cy="1417507"/>
            </a:xfrm>
            <a:prstGeom prst="rect">
              <a:avLst/>
            </a:prstGeom>
            <a:solidFill>
              <a:srgbClr val="0058AB">
                <a:alpha val="100000"/>
              </a:srgbClr>
            </a:solidFill>
          </p:spPr>
          <p:txBody>
            <a:bodyPr/>
            <a:lstStyle/>
            <a:p/>
          </p:txBody>
        </p:sp>
        <p:sp>
          <p:nvSpPr>
            <p:cNvPr id="49" name="rc49"/>
            <p:cNvSpPr/>
            <p:nvPr/>
          </p:nvSpPr>
          <p:spPr>
            <a:xfrm>
              <a:off x="3406191" y="866434"/>
              <a:ext cx="217589" cy="4124325"/>
            </a:xfrm>
            <a:prstGeom prst="rect">
              <a:avLst/>
            </a:prstGeom>
            <a:solidFill>
              <a:srgbClr val="0058AB">
                <a:alpha val="100000"/>
              </a:srgbClr>
            </a:solidFill>
          </p:spPr>
          <p:txBody>
            <a:bodyPr/>
            <a:lstStyle/>
            <a:p/>
          </p:txBody>
        </p:sp>
        <p:sp>
          <p:nvSpPr>
            <p:cNvPr id="50" name="rc50"/>
            <p:cNvSpPr/>
            <p:nvPr/>
          </p:nvSpPr>
          <p:spPr>
            <a:xfrm>
              <a:off x="3647958" y="4104949"/>
              <a:ext cx="217589" cy="885810"/>
            </a:xfrm>
            <a:prstGeom prst="rect">
              <a:avLst/>
            </a:prstGeom>
            <a:solidFill>
              <a:srgbClr val="0058AB">
                <a:alpha val="100000"/>
              </a:srgbClr>
            </a:solidFill>
          </p:spPr>
          <p:txBody>
            <a:bodyPr/>
            <a:lstStyle/>
            <a:p/>
          </p:txBody>
        </p:sp>
        <p:sp>
          <p:nvSpPr>
            <p:cNvPr id="51" name="rc51"/>
            <p:cNvSpPr/>
            <p:nvPr/>
          </p:nvSpPr>
          <p:spPr>
            <a:xfrm>
              <a:off x="3889725" y="2428949"/>
              <a:ext cx="217589" cy="2561810"/>
            </a:xfrm>
            <a:prstGeom prst="rect">
              <a:avLst/>
            </a:prstGeom>
            <a:solidFill>
              <a:srgbClr val="0058AB">
                <a:alpha val="100000"/>
              </a:srgbClr>
            </a:solidFill>
          </p:spPr>
          <p:txBody>
            <a:bodyPr/>
            <a:lstStyle/>
            <a:p/>
          </p:txBody>
        </p:sp>
        <p:sp>
          <p:nvSpPr>
            <p:cNvPr id="52" name="rc52"/>
            <p:cNvSpPr/>
            <p:nvPr/>
          </p:nvSpPr>
          <p:spPr>
            <a:xfrm>
              <a:off x="4131491" y="4162742"/>
              <a:ext cx="217589" cy="828017"/>
            </a:xfrm>
            <a:prstGeom prst="rect">
              <a:avLst/>
            </a:prstGeom>
            <a:solidFill>
              <a:srgbClr val="0058AB">
                <a:alpha val="100000"/>
              </a:srgbClr>
            </a:solidFill>
          </p:spPr>
          <p:txBody>
            <a:bodyPr/>
            <a:lstStyle/>
            <a:p/>
          </p:txBody>
        </p:sp>
        <p:sp>
          <p:nvSpPr>
            <p:cNvPr id="53" name="rc53"/>
            <p:cNvSpPr/>
            <p:nvPr/>
          </p:nvSpPr>
          <p:spPr>
            <a:xfrm>
              <a:off x="4373258" y="3781308"/>
              <a:ext cx="217589" cy="1209451"/>
            </a:xfrm>
            <a:prstGeom prst="rect">
              <a:avLst/>
            </a:prstGeom>
            <a:solidFill>
              <a:srgbClr val="0058AB">
                <a:alpha val="100000"/>
              </a:srgbClr>
            </a:solidFill>
          </p:spPr>
          <p:txBody>
            <a:bodyPr/>
            <a:lstStyle/>
            <a:p/>
          </p:txBody>
        </p:sp>
        <p:sp>
          <p:nvSpPr>
            <p:cNvPr id="54" name="rc54"/>
            <p:cNvSpPr/>
            <p:nvPr/>
          </p:nvSpPr>
          <p:spPr>
            <a:xfrm>
              <a:off x="4615025" y="3807577"/>
              <a:ext cx="217589" cy="1183182"/>
            </a:xfrm>
            <a:prstGeom prst="rect">
              <a:avLst/>
            </a:prstGeom>
            <a:solidFill>
              <a:srgbClr val="0058AB">
                <a:alpha val="100000"/>
              </a:srgbClr>
            </a:solidFill>
          </p:spPr>
          <p:txBody>
            <a:bodyPr/>
            <a:lstStyle/>
            <a:p/>
          </p:txBody>
        </p:sp>
        <p:sp>
          <p:nvSpPr>
            <p:cNvPr id="55" name="rc55"/>
            <p:cNvSpPr/>
            <p:nvPr/>
          </p:nvSpPr>
          <p:spPr>
            <a:xfrm>
              <a:off x="4856791" y="3830694"/>
              <a:ext cx="217589" cy="1160065"/>
            </a:xfrm>
            <a:prstGeom prst="rect">
              <a:avLst/>
            </a:prstGeom>
            <a:solidFill>
              <a:srgbClr val="0058AB">
                <a:alpha val="100000"/>
              </a:srgbClr>
            </a:solidFill>
          </p:spPr>
          <p:txBody>
            <a:bodyPr/>
            <a:lstStyle/>
            <a:p/>
          </p:txBody>
        </p:sp>
        <p:sp>
          <p:nvSpPr>
            <p:cNvPr id="56" name="rc56"/>
            <p:cNvSpPr/>
            <p:nvPr/>
          </p:nvSpPr>
          <p:spPr>
            <a:xfrm>
              <a:off x="5098558" y="4613528"/>
              <a:ext cx="217589" cy="377231"/>
            </a:xfrm>
            <a:prstGeom prst="rect">
              <a:avLst/>
            </a:prstGeom>
            <a:solidFill>
              <a:srgbClr val="0058AB">
                <a:alpha val="100000"/>
              </a:srgbClr>
            </a:solidFill>
          </p:spPr>
          <p:txBody>
            <a:bodyPr/>
            <a:lstStyle/>
            <a:p/>
          </p:txBody>
        </p:sp>
        <p:sp>
          <p:nvSpPr>
            <p:cNvPr id="57" name="rc57"/>
            <p:cNvSpPr/>
            <p:nvPr/>
          </p:nvSpPr>
          <p:spPr>
            <a:xfrm>
              <a:off x="5340325" y="3153990"/>
              <a:ext cx="217589" cy="1836769"/>
            </a:xfrm>
            <a:prstGeom prst="rect">
              <a:avLst/>
            </a:prstGeom>
            <a:solidFill>
              <a:srgbClr val="0058AB">
                <a:alpha val="100000"/>
              </a:srgbClr>
            </a:solidFill>
          </p:spPr>
          <p:txBody>
            <a:bodyPr/>
            <a:lstStyle/>
            <a:p/>
          </p:txBody>
        </p:sp>
        <p:sp>
          <p:nvSpPr>
            <p:cNvPr id="58" name="rc58"/>
            <p:cNvSpPr/>
            <p:nvPr/>
          </p:nvSpPr>
          <p:spPr>
            <a:xfrm>
              <a:off x="5582091" y="4631392"/>
              <a:ext cx="217589" cy="359368"/>
            </a:xfrm>
            <a:prstGeom prst="rect">
              <a:avLst/>
            </a:prstGeom>
            <a:solidFill>
              <a:srgbClr val="0058AB">
                <a:alpha val="100000"/>
              </a:srgbClr>
            </a:solidFill>
          </p:spPr>
          <p:txBody>
            <a:bodyPr/>
            <a:lstStyle/>
            <a:p/>
          </p:txBody>
        </p:sp>
        <p:sp>
          <p:nvSpPr>
            <p:cNvPr id="59" name="rc59"/>
            <p:cNvSpPr/>
            <p:nvPr/>
          </p:nvSpPr>
          <p:spPr>
            <a:xfrm>
              <a:off x="5823858" y="3923163"/>
              <a:ext cx="217589" cy="1067596"/>
            </a:xfrm>
            <a:prstGeom prst="rect">
              <a:avLst/>
            </a:prstGeom>
            <a:solidFill>
              <a:srgbClr val="0058AB">
                <a:alpha val="100000"/>
              </a:srgbClr>
            </a:solidFill>
          </p:spPr>
          <p:txBody>
            <a:bodyPr/>
            <a:lstStyle/>
            <a:p/>
          </p:txBody>
        </p:sp>
        <p:sp>
          <p:nvSpPr>
            <p:cNvPr id="60" name="rc60"/>
            <p:cNvSpPr/>
            <p:nvPr/>
          </p:nvSpPr>
          <p:spPr>
            <a:xfrm>
              <a:off x="6065625" y="3581659"/>
              <a:ext cx="217589" cy="1409100"/>
            </a:xfrm>
            <a:prstGeom prst="rect">
              <a:avLst/>
            </a:prstGeom>
            <a:solidFill>
              <a:srgbClr val="0058AB">
                <a:alpha val="100000"/>
              </a:srgbClr>
            </a:solidFill>
          </p:spPr>
          <p:txBody>
            <a:bodyPr/>
            <a:lstStyle/>
            <a:p/>
          </p:txBody>
        </p:sp>
        <p:sp>
          <p:nvSpPr>
            <p:cNvPr id="61" name="rc61"/>
            <p:cNvSpPr/>
            <p:nvPr/>
          </p:nvSpPr>
          <p:spPr>
            <a:xfrm>
              <a:off x="6307391" y="2530875"/>
              <a:ext cx="217589" cy="2459884"/>
            </a:xfrm>
            <a:prstGeom prst="rect">
              <a:avLst/>
            </a:prstGeom>
            <a:solidFill>
              <a:srgbClr val="0058AB">
                <a:alpha val="100000"/>
              </a:srgbClr>
            </a:solidFill>
          </p:spPr>
          <p:txBody>
            <a:bodyPr/>
            <a:lstStyle/>
            <a:p/>
          </p:txBody>
        </p:sp>
        <p:sp>
          <p:nvSpPr>
            <p:cNvPr id="62" name="rc62"/>
            <p:cNvSpPr/>
            <p:nvPr/>
          </p:nvSpPr>
          <p:spPr>
            <a:xfrm>
              <a:off x="6549158" y="4293039"/>
              <a:ext cx="217589" cy="697720"/>
            </a:xfrm>
            <a:prstGeom prst="rect">
              <a:avLst/>
            </a:prstGeom>
            <a:solidFill>
              <a:srgbClr val="0058AB">
                <a:alpha val="100000"/>
              </a:srgbClr>
            </a:solidFill>
          </p:spPr>
          <p:txBody>
            <a:bodyPr/>
            <a:lstStyle/>
            <a:p/>
          </p:txBody>
        </p:sp>
        <p:sp>
          <p:nvSpPr>
            <p:cNvPr id="63" name="rc63"/>
            <p:cNvSpPr/>
            <p:nvPr/>
          </p:nvSpPr>
          <p:spPr>
            <a:xfrm>
              <a:off x="6790924" y="4649255"/>
              <a:ext cx="217589" cy="341504"/>
            </a:xfrm>
            <a:prstGeom prst="rect">
              <a:avLst/>
            </a:prstGeom>
            <a:solidFill>
              <a:srgbClr val="0058AB">
                <a:alpha val="100000"/>
              </a:srgbClr>
            </a:solidFill>
          </p:spPr>
          <p:txBody>
            <a:bodyPr/>
            <a:lstStyle/>
            <a:p/>
          </p:txBody>
        </p:sp>
        <p:sp>
          <p:nvSpPr>
            <p:cNvPr id="64" name="rc64"/>
            <p:cNvSpPr/>
            <p:nvPr/>
          </p:nvSpPr>
          <p:spPr>
            <a:xfrm>
              <a:off x="7032691" y="4653458"/>
              <a:ext cx="217589" cy="337301"/>
            </a:xfrm>
            <a:prstGeom prst="rect">
              <a:avLst/>
            </a:prstGeom>
            <a:solidFill>
              <a:srgbClr val="0058AB">
                <a:alpha val="100000"/>
              </a:srgbClr>
            </a:solidFill>
          </p:spPr>
          <p:txBody>
            <a:bodyPr/>
            <a:lstStyle/>
            <a:p/>
          </p:txBody>
        </p:sp>
        <p:sp>
          <p:nvSpPr>
            <p:cNvPr id="65" name="rc65"/>
            <p:cNvSpPr/>
            <p:nvPr/>
          </p:nvSpPr>
          <p:spPr>
            <a:xfrm>
              <a:off x="8483291" y="4456961"/>
              <a:ext cx="217589" cy="533798"/>
            </a:xfrm>
            <a:prstGeom prst="rect">
              <a:avLst/>
            </a:prstGeom>
            <a:solidFill>
              <a:srgbClr val="69DBFF">
                <a:alpha val="100000"/>
              </a:srgbClr>
            </a:solidFill>
          </p:spPr>
          <p:txBody>
            <a:bodyPr/>
            <a:lstStyle/>
            <a:p/>
          </p:txBody>
        </p:sp>
        <p:sp>
          <p:nvSpPr>
            <p:cNvPr id="66" name="pl66"/>
            <p:cNvSpPr/>
            <p:nvPr/>
          </p:nvSpPr>
          <p:spPr>
            <a:xfrm>
              <a:off x="6174420" y="3923163"/>
              <a:ext cx="2417666" cy="533798"/>
            </a:xfrm>
            <a:custGeom>
              <a:avLst/>
              <a:pathLst>
                <a:path w="2417666" h="533798">
                  <a:moveTo>
                    <a:pt x="0" y="0"/>
                  </a:moveTo>
                  <a:lnTo>
                    <a:pt x="241766" y="53379"/>
                  </a:lnTo>
                  <a:lnTo>
                    <a:pt x="483533" y="106759"/>
                  </a:lnTo>
                  <a:lnTo>
                    <a:pt x="725299" y="160139"/>
                  </a:lnTo>
                  <a:lnTo>
                    <a:pt x="967066" y="213519"/>
                  </a:lnTo>
                  <a:lnTo>
                    <a:pt x="1208833" y="266899"/>
                  </a:lnTo>
                  <a:lnTo>
                    <a:pt x="1450599" y="320278"/>
                  </a:lnTo>
                  <a:lnTo>
                    <a:pt x="1692366" y="373658"/>
                  </a:lnTo>
                  <a:lnTo>
                    <a:pt x="1934133" y="427038"/>
                  </a:lnTo>
                  <a:lnTo>
                    <a:pt x="2175899" y="480418"/>
                  </a:lnTo>
                  <a:lnTo>
                    <a:pt x="2417666" y="533798"/>
                  </a:lnTo>
                </a:path>
              </a:pathLst>
            </a:custGeom>
            <a:ln w="13550" cap="flat">
              <a:solidFill>
                <a:srgbClr val="000000">
                  <a:alpha val="100000"/>
                </a:srgbClr>
              </a:solidFill>
              <a:prstDash val="solid"/>
              <a:round/>
            </a:ln>
          </p:spPr>
          <p:txBody>
            <a:bodyPr/>
            <a:lstStyle/>
            <a:p/>
          </p:txBody>
        </p:sp>
        <p:sp>
          <p:nvSpPr>
            <p:cNvPr id="67" name="pt67"/>
            <p:cNvSpPr/>
            <p:nvPr/>
          </p:nvSpPr>
          <p:spPr>
            <a:xfrm>
              <a:off x="6149594" y="38983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951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005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0584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1118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1652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218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271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325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78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432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8254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8317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7809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73019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931" y="398022"/>
              <a:ext cx="6029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Jamaica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61%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2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25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2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2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2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2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17860"/>
              <a:ext cx="249522" cy="1684836"/>
            </a:xfrm>
            <a:prstGeom prst="rect">
              <a:avLst/>
            </a:prstGeom>
            <a:solidFill>
              <a:srgbClr val="80BD41">
                <a:alpha val="100000"/>
              </a:srgbClr>
            </a:solidFill>
          </p:spPr>
          <p:txBody>
            <a:bodyPr/>
            <a:lstStyle/>
            <a:p/>
          </p:txBody>
        </p:sp>
        <p:sp>
          <p:nvSpPr>
            <p:cNvPr id="24" name="rc24"/>
            <p:cNvSpPr/>
            <p:nvPr/>
          </p:nvSpPr>
          <p:spPr>
            <a:xfrm>
              <a:off x="1296273" y="2365776"/>
              <a:ext cx="249522" cy="52084"/>
            </a:xfrm>
            <a:prstGeom prst="rect">
              <a:avLst/>
            </a:prstGeom>
            <a:solidFill>
              <a:srgbClr val="1CABE2">
                <a:alpha val="100000"/>
              </a:srgbClr>
            </a:solidFill>
          </p:spPr>
          <p:txBody>
            <a:bodyPr/>
            <a:lstStyle/>
            <a:p/>
          </p:txBody>
        </p:sp>
        <p:sp>
          <p:nvSpPr>
            <p:cNvPr id="25" name="rc25"/>
            <p:cNvSpPr/>
            <p:nvPr/>
          </p:nvSpPr>
          <p:spPr>
            <a:xfrm>
              <a:off x="1573521" y="2410803"/>
              <a:ext cx="249522" cy="1691893"/>
            </a:xfrm>
            <a:prstGeom prst="rect">
              <a:avLst/>
            </a:prstGeom>
            <a:solidFill>
              <a:srgbClr val="80BD41">
                <a:alpha val="100000"/>
              </a:srgbClr>
            </a:solidFill>
          </p:spPr>
          <p:txBody>
            <a:bodyPr/>
            <a:lstStyle/>
            <a:p/>
          </p:txBody>
        </p:sp>
        <p:sp>
          <p:nvSpPr>
            <p:cNvPr id="26" name="rc26"/>
            <p:cNvSpPr/>
            <p:nvPr/>
          </p:nvSpPr>
          <p:spPr>
            <a:xfrm>
              <a:off x="1573521" y="2393666"/>
              <a:ext cx="249522" cy="17137"/>
            </a:xfrm>
            <a:prstGeom prst="rect">
              <a:avLst/>
            </a:prstGeom>
            <a:solidFill>
              <a:srgbClr val="1CABE2">
                <a:alpha val="100000"/>
              </a:srgbClr>
            </a:solidFill>
          </p:spPr>
          <p:txBody>
            <a:bodyPr/>
            <a:lstStyle/>
            <a:p/>
          </p:txBody>
        </p:sp>
        <p:sp>
          <p:nvSpPr>
            <p:cNvPr id="27" name="rc27"/>
            <p:cNvSpPr/>
            <p:nvPr/>
          </p:nvSpPr>
          <p:spPr>
            <a:xfrm>
              <a:off x="1850769" y="2420884"/>
              <a:ext cx="249522" cy="1681812"/>
            </a:xfrm>
            <a:prstGeom prst="rect">
              <a:avLst/>
            </a:prstGeom>
            <a:solidFill>
              <a:srgbClr val="80BD41">
                <a:alpha val="100000"/>
              </a:srgbClr>
            </a:solidFill>
          </p:spPr>
          <p:txBody>
            <a:bodyPr/>
            <a:lstStyle/>
            <a:p/>
          </p:txBody>
        </p:sp>
        <p:sp>
          <p:nvSpPr>
            <p:cNvPr id="28" name="rc28"/>
            <p:cNvSpPr/>
            <p:nvPr/>
          </p:nvSpPr>
          <p:spPr>
            <a:xfrm>
              <a:off x="1850769" y="2404083"/>
              <a:ext cx="249522" cy="16801"/>
            </a:xfrm>
            <a:prstGeom prst="rect">
              <a:avLst/>
            </a:prstGeom>
            <a:solidFill>
              <a:srgbClr val="1CABE2">
                <a:alpha val="100000"/>
              </a:srgbClr>
            </a:solidFill>
          </p:spPr>
          <p:txBody>
            <a:bodyPr/>
            <a:lstStyle/>
            <a:p/>
          </p:txBody>
        </p:sp>
        <p:sp>
          <p:nvSpPr>
            <p:cNvPr id="29" name="rc29"/>
            <p:cNvSpPr/>
            <p:nvPr/>
          </p:nvSpPr>
          <p:spPr>
            <a:xfrm>
              <a:off x="2128016" y="2448102"/>
              <a:ext cx="249522" cy="1654594"/>
            </a:xfrm>
            <a:prstGeom prst="rect">
              <a:avLst/>
            </a:prstGeom>
            <a:solidFill>
              <a:srgbClr val="80BD41">
                <a:alpha val="100000"/>
              </a:srgbClr>
            </a:solidFill>
          </p:spPr>
          <p:txBody>
            <a:bodyPr/>
            <a:lstStyle/>
            <a:p/>
          </p:txBody>
        </p:sp>
        <p:sp>
          <p:nvSpPr>
            <p:cNvPr id="30" name="rc30"/>
            <p:cNvSpPr/>
            <p:nvPr/>
          </p:nvSpPr>
          <p:spPr>
            <a:xfrm>
              <a:off x="2128016" y="2414500"/>
              <a:ext cx="249522" cy="33602"/>
            </a:xfrm>
            <a:prstGeom prst="rect">
              <a:avLst/>
            </a:prstGeom>
            <a:solidFill>
              <a:srgbClr val="1CABE2">
                <a:alpha val="100000"/>
              </a:srgbClr>
            </a:solidFill>
          </p:spPr>
          <p:txBody>
            <a:bodyPr/>
            <a:lstStyle/>
            <a:p/>
          </p:txBody>
        </p:sp>
        <p:sp>
          <p:nvSpPr>
            <p:cNvPr id="31" name="rc31"/>
            <p:cNvSpPr/>
            <p:nvPr/>
          </p:nvSpPr>
          <p:spPr>
            <a:xfrm>
              <a:off x="2405264" y="2455831"/>
              <a:ext cx="249522" cy="1646865"/>
            </a:xfrm>
            <a:prstGeom prst="rect">
              <a:avLst/>
            </a:prstGeom>
            <a:solidFill>
              <a:srgbClr val="80BD41">
                <a:alpha val="100000"/>
              </a:srgbClr>
            </a:solidFill>
          </p:spPr>
          <p:txBody>
            <a:bodyPr/>
            <a:lstStyle/>
            <a:p/>
          </p:txBody>
        </p:sp>
        <p:sp>
          <p:nvSpPr>
            <p:cNvPr id="32" name="rc32"/>
            <p:cNvSpPr/>
            <p:nvPr/>
          </p:nvSpPr>
          <p:spPr>
            <a:xfrm>
              <a:off x="2405264" y="2439030"/>
              <a:ext cx="249522" cy="16801"/>
            </a:xfrm>
            <a:prstGeom prst="rect">
              <a:avLst/>
            </a:prstGeom>
            <a:solidFill>
              <a:srgbClr val="1CABE2">
                <a:alpha val="100000"/>
              </a:srgbClr>
            </a:solidFill>
          </p:spPr>
          <p:txBody>
            <a:bodyPr/>
            <a:lstStyle/>
            <a:p/>
          </p:txBody>
        </p:sp>
        <p:sp>
          <p:nvSpPr>
            <p:cNvPr id="33" name="rc33"/>
            <p:cNvSpPr/>
            <p:nvPr/>
          </p:nvSpPr>
          <p:spPr>
            <a:xfrm>
              <a:off x="2682512" y="2485065"/>
              <a:ext cx="249522" cy="1617631"/>
            </a:xfrm>
            <a:prstGeom prst="rect">
              <a:avLst/>
            </a:prstGeom>
            <a:solidFill>
              <a:srgbClr val="80BD41">
                <a:alpha val="100000"/>
              </a:srgbClr>
            </a:solidFill>
          </p:spPr>
          <p:txBody>
            <a:bodyPr/>
            <a:lstStyle/>
            <a:p/>
          </p:txBody>
        </p:sp>
        <p:sp>
          <p:nvSpPr>
            <p:cNvPr id="34" name="rc34"/>
            <p:cNvSpPr/>
            <p:nvPr/>
          </p:nvSpPr>
          <p:spPr>
            <a:xfrm>
              <a:off x="2682512" y="2468600"/>
              <a:ext cx="249522" cy="16465"/>
            </a:xfrm>
            <a:prstGeom prst="rect">
              <a:avLst/>
            </a:prstGeom>
            <a:solidFill>
              <a:srgbClr val="1CABE2">
                <a:alpha val="100000"/>
              </a:srgbClr>
            </a:solidFill>
          </p:spPr>
          <p:txBody>
            <a:bodyPr/>
            <a:lstStyle/>
            <a:p/>
          </p:txBody>
        </p:sp>
        <p:sp>
          <p:nvSpPr>
            <p:cNvPr id="35" name="rc35"/>
            <p:cNvSpPr/>
            <p:nvPr/>
          </p:nvSpPr>
          <p:spPr>
            <a:xfrm>
              <a:off x="2959759" y="2569408"/>
              <a:ext cx="249522" cy="1533288"/>
            </a:xfrm>
            <a:prstGeom prst="rect">
              <a:avLst/>
            </a:prstGeom>
            <a:solidFill>
              <a:srgbClr val="80BD41">
                <a:alpha val="100000"/>
              </a:srgbClr>
            </a:solidFill>
          </p:spPr>
          <p:txBody>
            <a:bodyPr/>
            <a:lstStyle/>
            <a:p/>
          </p:txBody>
        </p:sp>
        <p:sp>
          <p:nvSpPr>
            <p:cNvPr id="36" name="rc36"/>
            <p:cNvSpPr/>
            <p:nvPr/>
          </p:nvSpPr>
          <p:spPr>
            <a:xfrm>
              <a:off x="2959759" y="2505563"/>
              <a:ext cx="249522" cy="63845"/>
            </a:xfrm>
            <a:prstGeom prst="rect">
              <a:avLst/>
            </a:prstGeom>
            <a:solidFill>
              <a:srgbClr val="1CABE2">
                <a:alpha val="100000"/>
              </a:srgbClr>
            </a:solidFill>
          </p:spPr>
          <p:txBody>
            <a:bodyPr/>
            <a:lstStyle/>
            <a:p/>
          </p:txBody>
        </p:sp>
        <p:sp>
          <p:nvSpPr>
            <p:cNvPr id="37" name="rc37"/>
            <p:cNvSpPr/>
            <p:nvPr/>
          </p:nvSpPr>
          <p:spPr>
            <a:xfrm>
              <a:off x="3237007" y="2593266"/>
              <a:ext cx="249522" cy="1509430"/>
            </a:xfrm>
            <a:prstGeom prst="rect">
              <a:avLst/>
            </a:prstGeom>
            <a:solidFill>
              <a:srgbClr val="80BD41">
                <a:alpha val="100000"/>
              </a:srgbClr>
            </a:solidFill>
          </p:spPr>
          <p:txBody>
            <a:bodyPr/>
            <a:lstStyle/>
            <a:p/>
          </p:txBody>
        </p:sp>
        <p:sp>
          <p:nvSpPr>
            <p:cNvPr id="38" name="rc38"/>
            <p:cNvSpPr/>
            <p:nvPr/>
          </p:nvSpPr>
          <p:spPr>
            <a:xfrm>
              <a:off x="3237007" y="2546558"/>
              <a:ext cx="249522" cy="46707"/>
            </a:xfrm>
            <a:prstGeom prst="rect">
              <a:avLst/>
            </a:prstGeom>
            <a:solidFill>
              <a:srgbClr val="1CABE2">
                <a:alpha val="100000"/>
              </a:srgbClr>
            </a:solidFill>
          </p:spPr>
          <p:txBody>
            <a:bodyPr/>
            <a:lstStyle/>
            <a:p/>
          </p:txBody>
        </p:sp>
        <p:sp>
          <p:nvSpPr>
            <p:cNvPr id="39" name="rc39"/>
            <p:cNvSpPr/>
            <p:nvPr/>
          </p:nvSpPr>
          <p:spPr>
            <a:xfrm>
              <a:off x="3514255" y="2636949"/>
              <a:ext cx="249522" cy="1465747"/>
            </a:xfrm>
            <a:prstGeom prst="rect">
              <a:avLst/>
            </a:prstGeom>
            <a:solidFill>
              <a:srgbClr val="80BD41">
                <a:alpha val="100000"/>
              </a:srgbClr>
            </a:solidFill>
          </p:spPr>
          <p:txBody>
            <a:bodyPr/>
            <a:lstStyle/>
            <a:p/>
          </p:txBody>
        </p:sp>
        <p:sp>
          <p:nvSpPr>
            <p:cNvPr id="40" name="rc40"/>
            <p:cNvSpPr/>
            <p:nvPr/>
          </p:nvSpPr>
          <p:spPr>
            <a:xfrm>
              <a:off x="3514255" y="2591586"/>
              <a:ext cx="249522" cy="45363"/>
            </a:xfrm>
            <a:prstGeom prst="rect">
              <a:avLst/>
            </a:prstGeom>
            <a:solidFill>
              <a:srgbClr val="1CABE2">
                <a:alpha val="100000"/>
              </a:srgbClr>
            </a:solidFill>
          </p:spPr>
          <p:txBody>
            <a:bodyPr/>
            <a:lstStyle/>
            <a:p/>
          </p:txBody>
        </p:sp>
        <p:sp>
          <p:nvSpPr>
            <p:cNvPr id="41" name="rc41"/>
            <p:cNvSpPr/>
            <p:nvPr/>
          </p:nvSpPr>
          <p:spPr>
            <a:xfrm>
              <a:off x="3791502" y="2769008"/>
              <a:ext cx="249522" cy="1333689"/>
            </a:xfrm>
            <a:prstGeom prst="rect">
              <a:avLst/>
            </a:prstGeom>
            <a:solidFill>
              <a:srgbClr val="80BD41">
                <a:alpha val="100000"/>
              </a:srgbClr>
            </a:solidFill>
          </p:spPr>
          <p:txBody>
            <a:bodyPr/>
            <a:lstStyle/>
            <a:p/>
          </p:txBody>
        </p:sp>
        <p:sp>
          <p:nvSpPr>
            <p:cNvPr id="42" name="rc42"/>
            <p:cNvSpPr/>
            <p:nvPr/>
          </p:nvSpPr>
          <p:spPr>
            <a:xfrm>
              <a:off x="3791502" y="2637285"/>
              <a:ext cx="249522" cy="131722"/>
            </a:xfrm>
            <a:prstGeom prst="rect">
              <a:avLst/>
            </a:prstGeom>
            <a:solidFill>
              <a:srgbClr val="1CABE2">
                <a:alpha val="100000"/>
              </a:srgbClr>
            </a:solidFill>
          </p:spPr>
          <p:txBody>
            <a:bodyPr/>
            <a:lstStyle/>
            <a:p/>
          </p:txBody>
        </p:sp>
        <p:sp>
          <p:nvSpPr>
            <p:cNvPr id="43" name="rc43"/>
            <p:cNvSpPr/>
            <p:nvPr/>
          </p:nvSpPr>
          <p:spPr>
            <a:xfrm>
              <a:off x="4068750" y="2714571"/>
              <a:ext cx="249522" cy="1388125"/>
            </a:xfrm>
            <a:prstGeom prst="rect">
              <a:avLst/>
            </a:prstGeom>
            <a:solidFill>
              <a:srgbClr val="80BD41">
                <a:alpha val="100000"/>
              </a:srgbClr>
            </a:solidFill>
          </p:spPr>
          <p:txBody>
            <a:bodyPr/>
            <a:lstStyle/>
            <a:p/>
          </p:txBody>
        </p:sp>
        <p:sp>
          <p:nvSpPr>
            <p:cNvPr id="44" name="rc44"/>
            <p:cNvSpPr/>
            <p:nvPr/>
          </p:nvSpPr>
          <p:spPr>
            <a:xfrm>
              <a:off x="4068750" y="2686345"/>
              <a:ext cx="249522" cy="28226"/>
            </a:xfrm>
            <a:prstGeom prst="rect">
              <a:avLst/>
            </a:prstGeom>
            <a:solidFill>
              <a:srgbClr val="1CABE2">
                <a:alpha val="100000"/>
              </a:srgbClr>
            </a:solidFill>
          </p:spPr>
          <p:txBody>
            <a:bodyPr/>
            <a:lstStyle/>
            <a:p/>
          </p:txBody>
        </p:sp>
        <p:sp>
          <p:nvSpPr>
            <p:cNvPr id="45" name="rc45"/>
            <p:cNvSpPr/>
            <p:nvPr/>
          </p:nvSpPr>
          <p:spPr>
            <a:xfrm>
              <a:off x="4345998" y="2819076"/>
              <a:ext cx="249522" cy="1283621"/>
            </a:xfrm>
            <a:prstGeom prst="rect">
              <a:avLst/>
            </a:prstGeom>
            <a:solidFill>
              <a:srgbClr val="80BD41">
                <a:alpha val="100000"/>
              </a:srgbClr>
            </a:solidFill>
          </p:spPr>
          <p:txBody>
            <a:bodyPr/>
            <a:lstStyle/>
            <a:p/>
          </p:txBody>
        </p:sp>
        <p:sp>
          <p:nvSpPr>
            <p:cNvPr id="46" name="rc46"/>
            <p:cNvSpPr/>
            <p:nvPr/>
          </p:nvSpPr>
          <p:spPr>
            <a:xfrm>
              <a:off x="4345998" y="2737085"/>
              <a:ext cx="249522" cy="81990"/>
            </a:xfrm>
            <a:prstGeom prst="rect">
              <a:avLst/>
            </a:prstGeom>
            <a:solidFill>
              <a:srgbClr val="1CABE2">
                <a:alpha val="100000"/>
              </a:srgbClr>
            </a:solidFill>
          </p:spPr>
          <p:txBody>
            <a:bodyPr/>
            <a:lstStyle/>
            <a:p/>
          </p:txBody>
        </p:sp>
        <p:sp>
          <p:nvSpPr>
            <p:cNvPr id="47" name="rc47"/>
            <p:cNvSpPr/>
            <p:nvPr/>
          </p:nvSpPr>
          <p:spPr>
            <a:xfrm>
              <a:off x="4623245" y="2805635"/>
              <a:ext cx="249522" cy="1297062"/>
            </a:xfrm>
            <a:prstGeom prst="rect">
              <a:avLst/>
            </a:prstGeom>
            <a:solidFill>
              <a:srgbClr val="80BD41">
                <a:alpha val="100000"/>
              </a:srgbClr>
            </a:solidFill>
          </p:spPr>
          <p:txBody>
            <a:bodyPr/>
            <a:lstStyle/>
            <a:p/>
          </p:txBody>
        </p:sp>
        <p:sp>
          <p:nvSpPr>
            <p:cNvPr id="48" name="rc48"/>
            <p:cNvSpPr/>
            <p:nvPr/>
          </p:nvSpPr>
          <p:spPr>
            <a:xfrm>
              <a:off x="4623245" y="2779088"/>
              <a:ext cx="249522" cy="26546"/>
            </a:xfrm>
            <a:prstGeom prst="rect">
              <a:avLst/>
            </a:prstGeom>
            <a:solidFill>
              <a:srgbClr val="1CABE2">
                <a:alpha val="100000"/>
              </a:srgbClr>
            </a:solidFill>
          </p:spPr>
          <p:txBody>
            <a:bodyPr/>
            <a:lstStyle/>
            <a:p/>
          </p:txBody>
        </p:sp>
        <p:sp>
          <p:nvSpPr>
            <p:cNvPr id="49" name="rc49"/>
            <p:cNvSpPr/>
            <p:nvPr/>
          </p:nvSpPr>
          <p:spPr>
            <a:xfrm>
              <a:off x="4900493" y="2852006"/>
              <a:ext cx="249522" cy="1250690"/>
            </a:xfrm>
            <a:prstGeom prst="rect">
              <a:avLst/>
            </a:prstGeom>
            <a:solidFill>
              <a:srgbClr val="80BD41">
                <a:alpha val="100000"/>
              </a:srgbClr>
            </a:solidFill>
          </p:spPr>
          <p:txBody>
            <a:bodyPr/>
            <a:lstStyle/>
            <a:p/>
          </p:txBody>
        </p:sp>
        <p:sp>
          <p:nvSpPr>
            <p:cNvPr id="50" name="rc50"/>
            <p:cNvSpPr/>
            <p:nvPr/>
          </p:nvSpPr>
          <p:spPr>
            <a:xfrm>
              <a:off x="4900493" y="2813363"/>
              <a:ext cx="249522" cy="38643"/>
            </a:xfrm>
            <a:prstGeom prst="rect">
              <a:avLst/>
            </a:prstGeom>
            <a:solidFill>
              <a:srgbClr val="1CABE2">
                <a:alpha val="100000"/>
              </a:srgbClr>
            </a:solidFill>
          </p:spPr>
          <p:txBody>
            <a:bodyPr/>
            <a:lstStyle/>
            <a:p/>
          </p:txBody>
        </p:sp>
        <p:sp>
          <p:nvSpPr>
            <p:cNvPr id="51" name="rc51"/>
            <p:cNvSpPr/>
            <p:nvPr/>
          </p:nvSpPr>
          <p:spPr>
            <a:xfrm>
              <a:off x="5177741" y="2879560"/>
              <a:ext cx="249522" cy="1223136"/>
            </a:xfrm>
            <a:prstGeom prst="rect">
              <a:avLst/>
            </a:prstGeom>
            <a:solidFill>
              <a:srgbClr val="80BD41">
                <a:alpha val="100000"/>
              </a:srgbClr>
            </a:solidFill>
          </p:spPr>
          <p:txBody>
            <a:bodyPr/>
            <a:lstStyle/>
            <a:p/>
          </p:txBody>
        </p:sp>
        <p:sp>
          <p:nvSpPr>
            <p:cNvPr id="52" name="rc52"/>
            <p:cNvSpPr/>
            <p:nvPr/>
          </p:nvSpPr>
          <p:spPr>
            <a:xfrm>
              <a:off x="5177741" y="2841589"/>
              <a:ext cx="249522" cy="37970"/>
            </a:xfrm>
            <a:prstGeom prst="rect">
              <a:avLst/>
            </a:prstGeom>
            <a:solidFill>
              <a:srgbClr val="1CABE2">
                <a:alpha val="100000"/>
              </a:srgbClr>
            </a:solidFill>
          </p:spPr>
          <p:txBody>
            <a:bodyPr/>
            <a:lstStyle/>
            <a:p/>
          </p:txBody>
        </p:sp>
        <p:sp>
          <p:nvSpPr>
            <p:cNvPr id="53" name="rc53"/>
            <p:cNvSpPr/>
            <p:nvPr/>
          </p:nvSpPr>
          <p:spPr>
            <a:xfrm>
              <a:off x="5454988" y="2903082"/>
              <a:ext cx="249522" cy="1199614"/>
            </a:xfrm>
            <a:prstGeom prst="rect">
              <a:avLst/>
            </a:prstGeom>
            <a:solidFill>
              <a:srgbClr val="80BD41">
                <a:alpha val="100000"/>
              </a:srgbClr>
            </a:solidFill>
          </p:spPr>
          <p:txBody>
            <a:bodyPr/>
            <a:lstStyle/>
            <a:p/>
          </p:txBody>
        </p:sp>
        <p:sp>
          <p:nvSpPr>
            <p:cNvPr id="54" name="rc54"/>
            <p:cNvSpPr/>
            <p:nvPr/>
          </p:nvSpPr>
          <p:spPr>
            <a:xfrm>
              <a:off x="5454988" y="2866119"/>
              <a:ext cx="249522" cy="36962"/>
            </a:xfrm>
            <a:prstGeom prst="rect">
              <a:avLst/>
            </a:prstGeom>
            <a:solidFill>
              <a:srgbClr val="1CABE2">
                <a:alpha val="100000"/>
              </a:srgbClr>
            </a:solidFill>
          </p:spPr>
          <p:txBody>
            <a:bodyPr/>
            <a:lstStyle/>
            <a:p/>
          </p:txBody>
        </p:sp>
        <p:sp>
          <p:nvSpPr>
            <p:cNvPr id="55" name="rc55"/>
            <p:cNvSpPr/>
            <p:nvPr/>
          </p:nvSpPr>
          <p:spPr>
            <a:xfrm>
              <a:off x="5732236" y="2909803"/>
              <a:ext cx="249522" cy="1192894"/>
            </a:xfrm>
            <a:prstGeom prst="rect">
              <a:avLst/>
            </a:prstGeom>
            <a:solidFill>
              <a:srgbClr val="80BD41">
                <a:alpha val="100000"/>
              </a:srgbClr>
            </a:solidFill>
          </p:spPr>
          <p:txBody>
            <a:bodyPr/>
            <a:lstStyle/>
            <a:p/>
          </p:txBody>
        </p:sp>
        <p:sp>
          <p:nvSpPr>
            <p:cNvPr id="56" name="rc56"/>
            <p:cNvSpPr/>
            <p:nvPr/>
          </p:nvSpPr>
          <p:spPr>
            <a:xfrm>
              <a:off x="5732236" y="2897706"/>
              <a:ext cx="249522" cy="12096"/>
            </a:xfrm>
            <a:prstGeom prst="rect">
              <a:avLst/>
            </a:prstGeom>
            <a:solidFill>
              <a:srgbClr val="1CABE2">
                <a:alpha val="100000"/>
              </a:srgbClr>
            </a:solidFill>
          </p:spPr>
          <p:txBody>
            <a:bodyPr/>
            <a:lstStyle/>
            <a:p/>
          </p:txBody>
        </p:sp>
        <p:sp>
          <p:nvSpPr>
            <p:cNvPr id="57" name="rc57"/>
            <p:cNvSpPr/>
            <p:nvPr/>
          </p:nvSpPr>
          <p:spPr>
            <a:xfrm>
              <a:off x="6009484" y="2986417"/>
              <a:ext cx="249522" cy="1116279"/>
            </a:xfrm>
            <a:prstGeom prst="rect">
              <a:avLst/>
            </a:prstGeom>
            <a:solidFill>
              <a:srgbClr val="80BD41">
                <a:alpha val="100000"/>
              </a:srgbClr>
            </a:solidFill>
          </p:spPr>
          <p:txBody>
            <a:bodyPr/>
            <a:lstStyle/>
            <a:p/>
          </p:txBody>
        </p:sp>
        <p:sp>
          <p:nvSpPr>
            <p:cNvPr id="58" name="rc58"/>
            <p:cNvSpPr/>
            <p:nvPr/>
          </p:nvSpPr>
          <p:spPr>
            <a:xfrm>
              <a:off x="6009484" y="2927612"/>
              <a:ext cx="249522" cy="58804"/>
            </a:xfrm>
            <a:prstGeom prst="rect">
              <a:avLst/>
            </a:prstGeom>
            <a:solidFill>
              <a:srgbClr val="1CABE2">
                <a:alpha val="100000"/>
              </a:srgbClr>
            </a:solidFill>
          </p:spPr>
          <p:txBody>
            <a:bodyPr/>
            <a:lstStyle/>
            <a:p/>
          </p:txBody>
        </p:sp>
        <p:sp>
          <p:nvSpPr>
            <p:cNvPr id="59" name="rc59"/>
            <p:cNvSpPr/>
            <p:nvPr/>
          </p:nvSpPr>
          <p:spPr>
            <a:xfrm>
              <a:off x="6286731" y="2964575"/>
              <a:ext cx="249522" cy="1138121"/>
            </a:xfrm>
            <a:prstGeom prst="rect">
              <a:avLst/>
            </a:prstGeom>
            <a:solidFill>
              <a:srgbClr val="80BD41">
                <a:alpha val="100000"/>
              </a:srgbClr>
            </a:solidFill>
          </p:spPr>
          <p:txBody>
            <a:bodyPr/>
            <a:lstStyle/>
            <a:p/>
          </p:txBody>
        </p:sp>
        <p:sp>
          <p:nvSpPr>
            <p:cNvPr id="60" name="rc60"/>
            <p:cNvSpPr/>
            <p:nvPr/>
          </p:nvSpPr>
          <p:spPr>
            <a:xfrm>
              <a:off x="6286731" y="2953150"/>
              <a:ext cx="249522" cy="11424"/>
            </a:xfrm>
            <a:prstGeom prst="rect">
              <a:avLst/>
            </a:prstGeom>
            <a:solidFill>
              <a:srgbClr val="1CABE2">
                <a:alpha val="100000"/>
              </a:srgbClr>
            </a:solidFill>
          </p:spPr>
          <p:txBody>
            <a:bodyPr/>
            <a:lstStyle/>
            <a:p/>
          </p:txBody>
        </p:sp>
        <p:sp>
          <p:nvSpPr>
            <p:cNvPr id="61" name="rc61"/>
            <p:cNvSpPr/>
            <p:nvPr/>
          </p:nvSpPr>
          <p:spPr>
            <a:xfrm>
              <a:off x="6563979" y="2998514"/>
              <a:ext cx="249522" cy="1104183"/>
            </a:xfrm>
            <a:prstGeom prst="rect">
              <a:avLst/>
            </a:prstGeom>
            <a:solidFill>
              <a:srgbClr val="80BD41">
                <a:alpha val="100000"/>
              </a:srgbClr>
            </a:solidFill>
          </p:spPr>
          <p:txBody>
            <a:bodyPr/>
            <a:lstStyle/>
            <a:p/>
          </p:txBody>
        </p:sp>
        <p:sp>
          <p:nvSpPr>
            <p:cNvPr id="62" name="rc62"/>
            <p:cNvSpPr/>
            <p:nvPr/>
          </p:nvSpPr>
          <p:spPr>
            <a:xfrm>
              <a:off x="6563979" y="2964239"/>
              <a:ext cx="249522" cy="34274"/>
            </a:xfrm>
            <a:prstGeom prst="rect">
              <a:avLst/>
            </a:prstGeom>
            <a:solidFill>
              <a:srgbClr val="1CABE2">
                <a:alpha val="100000"/>
              </a:srgbClr>
            </a:solidFill>
          </p:spPr>
          <p:txBody>
            <a:bodyPr/>
            <a:lstStyle/>
            <a:p/>
          </p:txBody>
        </p:sp>
        <p:sp>
          <p:nvSpPr>
            <p:cNvPr id="63" name="rc63"/>
            <p:cNvSpPr/>
            <p:nvPr/>
          </p:nvSpPr>
          <p:spPr>
            <a:xfrm>
              <a:off x="6841227" y="3020692"/>
              <a:ext cx="249522" cy="1082005"/>
            </a:xfrm>
            <a:prstGeom prst="rect">
              <a:avLst/>
            </a:prstGeom>
            <a:solidFill>
              <a:srgbClr val="80BD41">
                <a:alpha val="100000"/>
              </a:srgbClr>
            </a:solidFill>
          </p:spPr>
          <p:txBody>
            <a:bodyPr/>
            <a:lstStyle/>
            <a:p/>
          </p:txBody>
        </p:sp>
        <p:sp>
          <p:nvSpPr>
            <p:cNvPr id="64" name="rc64"/>
            <p:cNvSpPr/>
            <p:nvPr/>
          </p:nvSpPr>
          <p:spPr>
            <a:xfrm>
              <a:off x="6841227" y="2975664"/>
              <a:ext cx="249522" cy="45027"/>
            </a:xfrm>
            <a:prstGeom prst="rect">
              <a:avLst/>
            </a:prstGeom>
            <a:solidFill>
              <a:srgbClr val="1CABE2">
                <a:alpha val="100000"/>
              </a:srgbClr>
            </a:solidFill>
          </p:spPr>
          <p:txBody>
            <a:bodyPr/>
            <a:lstStyle/>
            <a:p/>
          </p:txBody>
        </p:sp>
        <p:sp>
          <p:nvSpPr>
            <p:cNvPr id="65" name="rc65"/>
            <p:cNvSpPr/>
            <p:nvPr/>
          </p:nvSpPr>
          <p:spPr>
            <a:xfrm>
              <a:off x="7118474" y="3057654"/>
              <a:ext cx="249522" cy="1045042"/>
            </a:xfrm>
            <a:prstGeom prst="rect">
              <a:avLst/>
            </a:prstGeom>
            <a:solidFill>
              <a:srgbClr val="80BD41">
                <a:alpha val="100000"/>
              </a:srgbClr>
            </a:solidFill>
          </p:spPr>
          <p:txBody>
            <a:bodyPr/>
            <a:lstStyle/>
            <a:p/>
          </p:txBody>
        </p:sp>
        <p:sp>
          <p:nvSpPr>
            <p:cNvPr id="66" name="rc66"/>
            <p:cNvSpPr/>
            <p:nvPr/>
          </p:nvSpPr>
          <p:spPr>
            <a:xfrm>
              <a:off x="7118474" y="2979024"/>
              <a:ext cx="249522" cy="78630"/>
            </a:xfrm>
            <a:prstGeom prst="rect">
              <a:avLst/>
            </a:prstGeom>
            <a:solidFill>
              <a:srgbClr val="1CABE2">
                <a:alpha val="100000"/>
              </a:srgbClr>
            </a:solidFill>
          </p:spPr>
          <p:txBody>
            <a:bodyPr/>
            <a:lstStyle/>
            <a:p/>
          </p:txBody>
        </p:sp>
        <p:sp>
          <p:nvSpPr>
            <p:cNvPr id="67" name="rc67"/>
            <p:cNvSpPr/>
            <p:nvPr/>
          </p:nvSpPr>
          <p:spPr>
            <a:xfrm>
              <a:off x="7395722" y="3009939"/>
              <a:ext cx="249522" cy="1092758"/>
            </a:xfrm>
            <a:prstGeom prst="rect">
              <a:avLst/>
            </a:prstGeom>
            <a:solidFill>
              <a:srgbClr val="80BD41">
                <a:alpha val="100000"/>
              </a:srgbClr>
            </a:solidFill>
          </p:spPr>
          <p:txBody>
            <a:bodyPr/>
            <a:lstStyle/>
            <a:p/>
          </p:txBody>
        </p:sp>
        <p:sp>
          <p:nvSpPr>
            <p:cNvPr id="68" name="rc68"/>
            <p:cNvSpPr/>
            <p:nvPr/>
          </p:nvSpPr>
          <p:spPr>
            <a:xfrm>
              <a:off x="7395722" y="2987761"/>
              <a:ext cx="249522" cy="22177"/>
            </a:xfrm>
            <a:prstGeom prst="rect">
              <a:avLst/>
            </a:prstGeom>
            <a:solidFill>
              <a:srgbClr val="1CABE2">
                <a:alpha val="100000"/>
              </a:srgbClr>
            </a:solidFill>
          </p:spPr>
          <p:txBody>
            <a:bodyPr/>
            <a:lstStyle/>
            <a:p/>
          </p:txBody>
        </p:sp>
        <p:sp>
          <p:nvSpPr>
            <p:cNvPr id="69" name="rc69"/>
            <p:cNvSpPr/>
            <p:nvPr/>
          </p:nvSpPr>
          <p:spPr>
            <a:xfrm>
              <a:off x="7672970" y="3020019"/>
              <a:ext cx="249522" cy="1082677"/>
            </a:xfrm>
            <a:prstGeom prst="rect">
              <a:avLst/>
            </a:prstGeom>
            <a:solidFill>
              <a:srgbClr val="80BD41">
                <a:alpha val="100000"/>
              </a:srgbClr>
            </a:solidFill>
          </p:spPr>
          <p:txBody>
            <a:bodyPr/>
            <a:lstStyle/>
            <a:p/>
          </p:txBody>
        </p:sp>
        <p:sp>
          <p:nvSpPr>
            <p:cNvPr id="70" name="rc70"/>
            <p:cNvSpPr/>
            <p:nvPr/>
          </p:nvSpPr>
          <p:spPr>
            <a:xfrm>
              <a:off x="7672970" y="3009267"/>
              <a:ext cx="249522" cy="10752"/>
            </a:xfrm>
            <a:prstGeom prst="rect">
              <a:avLst/>
            </a:prstGeom>
            <a:solidFill>
              <a:srgbClr val="1CABE2">
                <a:alpha val="100000"/>
              </a:srgbClr>
            </a:solidFill>
          </p:spPr>
          <p:txBody>
            <a:bodyPr/>
            <a:lstStyle/>
            <a:p/>
          </p:txBody>
        </p:sp>
        <p:sp>
          <p:nvSpPr>
            <p:cNvPr id="71" name="rc71"/>
            <p:cNvSpPr/>
            <p:nvPr/>
          </p:nvSpPr>
          <p:spPr>
            <a:xfrm>
              <a:off x="7950217" y="3035813"/>
              <a:ext cx="249522" cy="1066884"/>
            </a:xfrm>
            <a:prstGeom prst="rect">
              <a:avLst/>
            </a:prstGeom>
            <a:solidFill>
              <a:srgbClr val="80BD41">
                <a:alpha val="100000"/>
              </a:srgbClr>
            </a:solidFill>
          </p:spPr>
          <p:txBody>
            <a:bodyPr/>
            <a:lstStyle/>
            <a:p/>
          </p:txBody>
        </p:sp>
        <p:sp>
          <p:nvSpPr>
            <p:cNvPr id="72" name="rc72"/>
            <p:cNvSpPr/>
            <p:nvPr/>
          </p:nvSpPr>
          <p:spPr>
            <a:xfrm>
              <a:off x="7950217" y="3025060"/>
              <a:ext cx="249522" cy="10752"/>
            </a:xfrm>
            <a:prstGeom prst="rect">
              <a:avLst/>
            </a:prstGeom>
            <a:solidFill>
              <a:srgbClr val="1CABE2">
                <a:alpha val="100000"/>
              </a:srgbClr>
            </a:solidFill>
          </p:spPr>
          <p:txBody>
            <a:bodyPr/>
            <a:lstStyle/>
            <a:p/>
          </p:txBody>
        </p:sp>
        <p:sp>
          <p:nvSpPr>
            <p:cNvPr id="73" name="pl73"/>
            <p:cNvSpPr/>
            <p:nvPr/>
          </p:nvSpPr>
          <p:spPr>
            <a:xfrm>
              <a:off x="1421035" y="1236556"/>
              <a:ext cx="6653943" cy="231607"/>
            </a:xfrm>
            <a:custGeom>
              <a:avLst/>
              <a:pathLst>
                <a:path w="6653943" h="231607">
                  <a:moveTo>
                    <a:pt x="0" y="57901"/>
                  </a:moveTo>
                  <a:lnTo>
                    <a:pt x="277247" y="0"/>
                  </a:lnTo>
                  <a:lnTo>
                    <a:pt x="554495" y="0"/>
                  </a:lnTo>
                  <a:lnTo>
                    <a:pt x="831742" y="28950"/>
                  </a:lnTo>
                  <a:lnTo>
                    <a:pt x="1108990" y="0"/>
                  </a:lnTo>
                  <a:lnTo>
                    <a:pt x="1386238" y="0"/>
                  </a:lnTo>
                  <a:lnTo>
                    <a:pt x="1663485" y="86852"/>
                  </a:lnTo>
                  <a:lnTo>
                    <a:pt x="1940733" y="57901"/>
                  </a:lnTo>
                  <a:lnTo>
                    <a:pt x="2217981" y="57901"/>
                  </a:lnTo>
                  <a:lnTo>
                    <a:pt x="2495228" y="231607"/>
                  </a:lnTo>
                  <a:lnTo>
                    <a:pt x="2772476" y="28950"/>
                  </a:lnTo>
                  <a:lnTo>
                    <a:pt x="3049724" y="144754"/>
                  </a:lnTo>
                  <a:lnTo>
                    <a:pt x="3326971" y="28950"/>
                  </a:lnTo>
                  <a:lnTo>
                    <a:pt x="3604219" y="57901"/>
                  </a:lnTo>
                  <a:lnTo>
                    <a:pt x="3881467" y="57901"/>
                  </a:lnTo>
                  <a:lnTo>
                    <a:pt x="4158714" y="57901"/>
                  </a:lnTo>
                  <a:lnTo>
                    <a:pt x="4435962" y="0"/>
                  </a:lnTo>
                  <a:lnTo>
                    <a:pt x="4713210" y="115803"/>
                  </a:lnTo>
                  <a:lnTo>
                    <a:pt x="4990457" y="0"/>
                  </a:lnTo>
                  <a:lnTo>
                    <a:pt x="5267705" y="57901"/>
                  </a:lnTo>
                  <a:lnTo>
                    <a:pt x="5544953" y="86852"/>
                  </a:lnTo>
                  <a:lnTo>
                    <a:pt x="5822200" y="173705"/>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29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85" name="tx85"/>
            <p:cNvSpPr/>
            <p:nvPr/>
          </p:nvSpPr>
          <p:spPr>
            <a:xfrm>
              <a:off x="2715845" y="2332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48.6</a:t>
              </a:r>
            </a:p>
          </p:txBody>
        </p:sp>
        <p:sp>
          <p:nvSpPr>
            <p:cNvPr id="86" name="tx86"/>
            <p:cNvSpPr/>
            <p:nvPr/>
          </p:nvSpPr>
          <p:spPr>
            <a:xfrm>
              <a:off x="4102084" y="25515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a:t>
              </a:r>
            </a:p>
          </p:txBody>
        </p:sp>
        <p:sp>
          <p:nvSpPr>
            <p:cNvPr id="87" name="tx87"/>
            <p:cNvSpPr/>
            <p:nvPr/>
          </p:nvSpPr>
          <p:spPr>
            <a:xfrm>
              <a:off x="5488322" y="2729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8" name="tx88"/>
            <p:cNvSpPr/>
            <p:nvPr/>
          </p:nvSpPr>
          <p:spPr>
            <a:xfrm>
              <a:off x="6597312" y="2828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9" name="tx89"/>
            <p:cNvSpPr/>
            <p:nvPr/>
          </p:nvSpPr>
          <p:spPr>
            <a:xfrm>
              <a:off x="6874560" y="28396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151808" y="2843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91" name="tx91"/>
            <p:cNvSpPr/>
            <p:nvPr/>
          </p:nvSpPr>
          <p:spPr>
            <a:xfrm>
              <a:off x="7429055" y="28514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a:t>
              </a:r>
            </a:p>
          </p:txBody>
        </p:sp>
        <p:sp>
          <p:nvSpPr>
            <p:cNvPr id="92" name="tx92"/>
            <p:cNvSpPr/>
            <p:nvPr/>
          </p:nvSpPr>
          <p:spPr>
            <a:xfrm>
              <a:off x="7706303" y="28732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a:t>
              </a:r>
            </a:p>
          </p:txBody>
        </p:sp>
        <p:sp>
          <p:nvSpPr>
            <p:cNvPr id="93" name="tx93"/>
            <p:cNvSpPr/>
            <p:nvPr/>
          </p:nvSpPr>
          <p:spPr>
            <a:xfrm>
              <a:off x="7983551" y="2889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25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05" name="tx105"/>
            <p:cNvSpPr/>
            <p:nvPr/>
          </p:nvSpPr>
          <p:spPr>
            <a:xfrm>
              <a:off x="1355732" y="23567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15845" y="3258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07" name="tx107"/>
            <p:cNvSpPr/>
            <p:nvPr/>
          </p:nvSpPr>
          <p:spPr>
            <a:xfrm>
              <a:off x="2753715" y="2442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3735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09" name="tx109"/>
            <p:cNvSpPr/>
            <p:nvPr/>
          </p:nvSpPr>
          <p:spPr>
            <a:xfrm>
              <a:off x="4139953" y="2666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4677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1" name="tx111"/>
            <p:cNvSpPr/>
            <p:nvPr/>
          </p:nvSpPr>
          <p:spPr>
            <a:xfrm>
              <a:off x="5514447" y="28507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6597312" y="3515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3" name="tx113"/>
            <p:cNvSpPr/>
            <p:nvPr/>
          </p:nvSpPr>
          <p:spPr>
            <a:xfrm>
              <a:off x="6662615" y="294747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4" name="tx114"/>
            <p:cNvSpPr/>
            <p:nvPr/>
          </p:nvSpPr>
          <p:spPr>
            <a:xfrm>
              <a:off x="6874560" y="35266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5" name="tx115"/>
            <p:cNvSpPr/>
            <p:nvPr/>
          </p:nvSpPr>
          <p:spPr>
            <a:xfrm>
              <a:off x="6900686" y="29630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7151808" y="35450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17" name="tx117"/>
            <p:cNvSpPr/>
            <p:nvPr/>
          </p:nvSpPr>
          <p:spPr>
            <a:xfrm>
              <a:off x="7177933" y="29832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7429055" y="3521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9" name="tx119"/>
            <p:cNvSpPr/>
            <p:nvPr/>
          </p:nvSpPr>
          <p:spPr>
            <a:xfrm>
              <a:off x="7466925" y="29649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262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1" name="tx121"/>
            <p:cNvSpPr/>
            <p:nvPr/>
          </p:nvSpPr>
          <p:spPr>
            <a:xfrm>
              <a:off x="7744173" y="29807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5341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23" name="tx123"/>
            <p:cNvSpPr/>
            <p:nvPr/>
          </p:nvSpPr>
          <p:spPr>
            <a:xfrm>
              <a:off x="8021420" y="29965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105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70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3208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Jamaica, 2000-2024</a:t>
              </a:r>
            </a:p>
          </p:txBody>
        </p:sp>
        <p:sp>
          <p:nvSpPr>
            <p:cNvPr id="153" name="pl153"/>
            <p:cNvSpPr/>
            <p:nvPr/>
          </p:nvSpPr>
          <p:spPr>
            <a:xfrm>
              <a:off x="22668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080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9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903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374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786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197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378672" cy="167191"/>
            </a:xfrm>
            <a:prstGeom prst="rect">
              <a:avLst/>
            </a:prstGeom>
            <a:solidFill>
              <a:srgbClr val="80BD41">
                <a:alpha val="100000"/>
              </a:srgbClr>
            </a:solidFill>
          </p:spPr>
          <p:txBody>
            <a:bodyPr/>
            <a:lstStyle/>
            <a:p/>
          </p:txBody>
        </p:sp>
        <p:sp>
          <p:nvSpPr>
            <p:cNvPr id="165" name="rc165"/>
            <p:cNvSpPr/>
            <p:nvPr/>
          </p:nvSpPr>
          <p:spPr>
            <a:xfrm>
              <a:off x="7674946" y="5889059"/>
              <a:ext cx="197998" cy="167191"/>
            </a:xfrm>
            <a:prstGeom prst="rect">
              <a:avLst/>
            </a:prstGeom>
            <a:solidFill>
              <a:srgbClr val="1CABE2">
                <a:alpha val="100000"/>
              </a:srgbClr>
            </a:solidFill>
          </p:spPr>
          <p:txBody>
            <a:bodyPr/>
            <a:lstStyle/>
            <a:p/>
          </p:txBody>
        </p:sp>
        <p:sp>
          <p:nvSpPr>
            <p:cNvPr id="166" name="rc166"/>
            <p:cNvSpPr/>
            <p:nvPr/>
          </p:nvSpPr>
          <p:spPr>
            <a:xfrm>
              <a:off x="1296273" y="5680069"/>
              <a:ext cx="6254437" cy="167191"/>
            </a:xfrm>
            <a:prstGeom prst="rect">
              <a:avLst/>
            </a:prstGeom>
            <a:solidFill>
              <a:srgbClr val="80BD41">
                <a:alpha val="100000"/>
              </a:srgbClr>
            </a:solidFill>
          </p:spPr>
          <p:txBody>
            <a:bodyPr/>
            <a:lstStyle/>
            <a:p/>
          </p:txBody>
        </p:sp>
        <p:sp>
          <p:nvSpPr>
            <p:cNvPr id="167" name="rc167"/>
            <p:cNvSpPr/>
            <p:nvPr/>
          </p:nvSpPr>
          <p:spPr>
            <a:xfrm>
              <a:off x="7550711" y="5680069"/>
              <a:ext cx="62117" cy="167191"/>
            </a:xfrm>
            <a:prstGeom prst="rect">
              <a:avLst/>
            </a:prstGeom>
            <a:solidFill>
              <a:srgbClr val="1CABE2">
                <a:alpha val="100000"/>
              </a:srgbClr>
            </a:solidFill>
          </p:spPr>
          <p:txBody>
            <a:bodyPr/>
            <a:lstStyle/>
            <a:p/>
          </p:txBody>
        </p:sp>
        <p:sp>
          <p:nvSpPr>
            <p:cNvPr id="168" name="rc168"/>
            <p:cNvSpPr/>
            <p:nvPr/>
          </p:nvSpPr>
          <p:spPr>
            <a:xfrm>
              <a:off x="1296273" y="5471080"/>
              <a:ext cx="6163202" cy="167191"/>
            </a:xfrm>
            <a:prstGeom prst="rect">
              <a:avLst/>
            </a:prstGeom>
            <a:solidFill>
              <a:srgbClr val="80BD41">
                <a:alpha val="100000"/>
              </a:srgbClr>
            </a:solidFill>
          </p:spPr>
          <p:txBody>
            <a:bodyPr/>
            <a:lstStyle/>
            <a:p/>
          </p:txBody>
        </p:sp>
        <p:sp>
          <p:nvSpPr>
            <p:cNvPr id="169" name="rc169"/>
            <p:cNvSpPr/>
            <p:nvPr/>
          </p:nvSpPr>
          <p:spPr>
            <a:xfrm>
              <a:off x="7459476" y="5471080"/>
              <a:ext cx="62117" cy="167191"/>
            </a:xfrm>
            <a:prstGeom prst="rect">
              <a:avLst/>
            </a:prstGeom>
            <a:solidFill>
              <a:srgbClr val="1CABE2">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1" name="tx171"/>
            <p:cNvSpPr/>
            <p:nvPr/>
          </p:nvSpPr>
          <p:spPr>
            <a:xfrm>
              <a:off x="7816130"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72" name="tx172"/>
            <p:cNvSpPr/>
            <p:nvPr/>
          </p:nvSpPr>
          <p:spPr>
            <a:xfrm>
              <a:off x="772033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32.1</a:t>
              </a:r>
            </a:p>
          </p:txBody>
        </p:sp>
        <p:sp>
          <p:nvSpPr>
            <p:cNvPr id="173" name="tx173"/>
            <p:cNvSpPr/>
            <p:nvPr/>
          </p:nvSpPr>
          <p:spPr>
            <a:xfrm>
              <a:off x="438011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a:t>
              </a:r>
            </a:p>
          </p:txBody>
        </p:sp>
        <p:sp>
          <p:nvSpPr>
            <p:cNvPr id="174" name="tx174"/>
            <p:cNvSpPr/>
            <p:nvPr/>
          </p:nvSpPr>
          <p:spPr>
            <a:xfrm>
              <a:off x="7743800"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5" name="tx175"/>
            <p:cNvSpPr/>
            <p:nvPr/>
          </p:nvSpPr>
          <p:spPr>
            <a:xfrm>
              <a:off x="431799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76" name="tx176"/>
            <p:cNvSpPr/>
            <p:nvPr/>
          </p:nvSpPr>
          <p:spPr>
            <a:xfrm>
              <a:off x="751997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7238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78" name="tx178"/>
            <p:cNvSpPr/>
            <p:nvPr/>
          </p:nvSpPr>
          <p:spPr>
            <a:xfrm>
              <a:off x="742873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974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10091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704207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higher than in 2019 (97%).
The number of children vaccinated with DTP1 decreased 3%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Jamaica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171421"/>
                  </a:moveTo>
                  <a:lnTo>
                    <a:pt x="141553" y="28570"/>
                  </a:lnTo>
                  <a:lnTo>
                    <a:pt x="283107" y="57140"/>
                  </a:lnTo>
                  <a:lnTo>
                    <a:pt x="424661" y="142851"/>
                  </a:lnTo>
                  <a:lnTo>
                    <a:pt x="566215" y="85710"/>
                  </a:lnTo>
                  <a:lnTo>
                    <a:pt x="707769" y="0"/>
                  </a:lnTo>
                  <a:lnTo>
                    <a:pt x="849323" y="142851"/>
                  </a:lnTo>
                  <a:lnTo>
                    <a:pt x="990877" y="228562"/>
                  </a:lnTo>
                  <a:lnTo>
                    <a:pt x="1132431" y="257132"/>
                  </a:lnTo>
                  <a:lnTo>
                    <a:pt x="1273984" y="257132"/>
                  </a:lnTo>
                  <a:lnTo>
                    <a:pt x="1415538" y="142851"/>
                  </a:lnTo>
                  <a:lnTo>
                    <a:pt x="1557092" y="199991"/>
                  </a:lnTo>
                  <a:lnTo>
                    <a:pt x="1698646" y="85710"/>
                  </a:lnTo>
                  <a:lnTo>
                    <a:pt x="1840200" y="171421"/>
                  </a:lnTo>
                  <a:lnTo>
                    <a:pt x="1981754" y="199991"/>
                  </a:lnTo>
                  <a:lnTo>
                    <a:pt x="2123308" y="228562"/>
                  </a:lnTo>
                  <a:lnTo>
                    <a:pt x="2264862" y="0"/>
                  </a:lnTo>
                  <a:lnTo>
                    <a:pt x="2406416" y="171421"/>
                  </a:lnTo>
                  <a:lnTo>
                    <a:pt x="2547969" y="57140"/>
                  </a:lnTo>
                  <a:lnTo>
                    <a:pt x="2689523" y="85710"/>
                  </a:lnTo>
                  <a:lnTo>
                    <a:pt x="2831077" y="85710"/>
                  </a:lnTo>
                  <a:lnTo>
                    <a:pt x="2972631" y="257132"/>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171421"/>
                  </a:moveTo>
                  <a:lnTo>
                    <a:pt x="141553" y="28570"/>
                  </a:lnTo>
                  <a:lnTo>
                    <a:pt x="283107" y="57140"/>
                  </a:lnTo>
                  <a:lnTo>
                    <a:pt x="424661" y="142851"/>
                  </a:lnTo>
                  <a:lnTo>
                    <a:pt x="566215" y="85710"/>
                  </a:lnTo>
                  <a:lnTo>
                    <a:pt x="707769" y="0"/>
                  </a:lnTo>
                  <a:lnTo>
                    <a:pt x="849323" y="142851"/>
                  </a:lnTo>
                  <a:lnTo>
                    <a:pt x="990877" y="228562"/>
                  </a:lnTo>
                  <a:lnTo>
                    <a:pt x="1132431" y="257132"/>
                  </a:lnTo>
                  <a:lnTo>
                    <a:pt x="1273984" y="257132"/>
                  </a:lnTo>
                  <a:lnTo>
                    <a:pt x="1415538" y="142851"/>
                  </a:lnTo>
                  <a:lnTo>
                    <a:pt x="1557092" y="199991"/>
                  </a:lnTo>
                  <a:lnTo>
                    <a:pt x="1698646" y="85710"/>
                  </a:lnTo>
                  <a:lnTo>
                    <a:pt x="1840200" y="171421"/>
                  </a:lnTo>
                  <a:lnTo>
                    <a:pt x="1981754" y="199991"/>
                  </a:lnTo>
                  <a:lnTo>
                    <a:pt x="2123308" y="228562"/>
                  </a:lnTo>
                  <a:lnTo>
                    <a:pt x="2264862" y="0"/>
                  </a:lnTo>
                  <a:lnTo>
                    <a:pt x="2406416" y="171421"/>
                  </a:lnTo>
                  <a:lnTo>
                    <a:pt x="2547969" y="57140"/>
                  </a:lnTo>
                  <a:lnTo>
                    <a:pt x="2689523" y="85710"/>
                  </a:lnTo>
                  <a:lnTo>
                    <a:pt x="2831077" y="85710"/>
                  </a:lnTo>
                  <a:lnTo>
                    <a:pt x="2972631" y="257132"/>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171421"/>
                  </a:moveTo>
                  <a:lnTo>
                    <a:pt x="141553" y="28570"/>
                  </a:lnTo>
                  <a:lnTo>
                    <a:pt x="283107" y="57140"/>
                  </a:lnTo>
                  <a:lnTo>
                    <a:pt x="424661" y="142851"/>
                  </a:lnTo>
                  <a:lnTo>
                    <a:pt x="566215" y="85710"/>
                  </a:lnTo>
                  <a:lnTo>
                    <a:pt x="707769" y="0"/>
                  </a:lnTo>
                  <a:lnTo>
                    <a:pt x="849323" y="142851"/>
                  </a:lnTo>
                  <a:lnTo>
                    <a:pt x="990877" y="228562"/>
                  </a:lnTo>
                  <a:lnTo>
                    <a:pt x="1132431" y="257132"/>
                  </a:lnTo>
                  <a:lnTo>
                    <a:pt x="1273984" y="257132"/>
                  </a:lnTo>
                  <a:lnTo>
                    <a:pt x="1415538" y="142851"/>
                  </a:lnTo>
                  <a:lnTo>
                    <a:pt x="1557092" y="199991"/>
                  </a:lnTo>
                  <a:lnTo>
                    <a:pt x="1698646" y="85710"/>
                  </a:lnTo>
                  <a:lnTo>
                    <a:pt x="1840200" y="171421"/>
                  </a:lnTo>
                  <a:lnTo>
                    <a:pt x="1981754" y="199991"/>
                  </a:lnTo>
                  <a:lnTo>
                    <a:pt x="2123308" y="228562"/>
                  </a:lnTo>
                  <a:lnTo>
                    <a:pt x="2264862" y="0"/>
                  </a:lnTo>
                  <a:lnTo>
                    <a:pt x="2406416" y="171421"/>
                  </a:lnTo>
                  <a:lnTo>
                    <a:pt x="2547969" y="57140"/>
                  </a:lnTo>
                  <a:lnTo>
                    <a:pt x="2689523" y="85710"/>
                  </a:lnTo>
                  <a:lnTo>
                    <a:pt x="2831077" y="85710"/>
                  </a:lnTo>
                  <a:lnTo>
                    <a:pt x="2972631" y="257132"/>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8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3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60" name="tx60"/>
            <p:cNvSpPr/>
            <p:nvPr/>
          </p:nvSpPr>
          <p:spPr>
            <a:xfrm>
              <a:off x="28359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45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36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Jamaica,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523510"/>
              <a:ext cx="3397293" cy="710497"/>
            </a:xfrm>
            <a:custGeom>
              <a:avLst/>
              <a:pathLst>
                <a:path w="3397293" h="710497">
                  <a:moveTo>
                    <a:pt x="0" y="473664"/>
                  </a:moveTo>
                  <a:lnTo>
                    <a:pt x="141553" y="78944"/>
                  </a:lnTo>
                  <a:lnTo>
                    <a:pt x="283107" y="157888"/>
                  </a:lnTo>
                  <a:lnTo>
                    <a:pt x="424661" y="394720"/>
                  </a:lnTo>
                  <a:lnTo>
                    <a:pt x="566215" y="236832"/>
                  </a:lnTo>
                  <a:lnTo>
                    <a:pt x="707769" y="0"/>
                  </a:lnTo>
                  <a:lnTo>
                    <a:pt x="849323" y="394720"/>
                  </a:lnTo>
                  <a:lnTo>
                    <a:pt x="990877" y="631552"/>
                  </a:lnTo>
                  <a:lnTo>
                    <a:pt x="1132431" y="710497"/>
                  </a:lnTo>
                  <a:lnTo>
                    <a:pt x="1273984" y="710497"/>
                  </a:lnTo>
                  <a:lnTo>
                    <a:pt x="1415538" y="394720"/>
                  </a:lnTo>
                  <a:lnTo>
                    <a:pt x="1557092" y="552608"/>
                  </a:lnTo>
                  <a:lnTo>
                    <a:pt x="1698646" y="236832"/>
                  </a:lnTo>
                  <a:lnTo>
                    <a:pt x="1840200" y="473664"/>
                  </a:lnTo>
                  <a:lnTo>
                    <a:pt x="1981754" y="552608"/>
                  </a:lnTo>
                  <a:lnTo>
                    <a:pt x="2123308" y="631552"/>
                  </a:lnTo>
                  <a:lnTo>
                    <a:pt x="2264862" y="0"/>
                  </a:lnTo>
                  <a:lnTo>
                    <a:pt x="2406416" y="473664"/>
                  </a:lnTo>
                  <a:lnTo>
                    <a:pt x="2547969" y="157888"/>
                  </a:lnTo>
                  <a:lnTo>
                    <a:pt x="2689523" y="236832"/>
                  </a:lnTo>
                  <a:lnTo>
                    <a:pt x="2831077" y="236832"/>
                  </a:lnTo>
                  <a:lnTo>
                    <a:pt x="2972631" y="710497"/>
                  </a:lnTo>
                  <a:lnTo>
                    <a:pt x="3114185" y="78944"/>
                  </a:lnTo>
                  <a:lnTo>
                    <a:pt x="3255739"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523510"/>
              <a:ext cx="3397293" cy="710497"/>
            </a:xfrm>
            <a:custGeom>
              <a:avLst/>
              <a:pathLst>
                <a:path w="3397293" h="710497">
                  <a:moveTo>
                    <a:pt x="0" y="473664"/>
                  </a:moveTo>
                  <a:lnTo>
                    <a:pt x="141553" y="78944"/>
                  </a:lnTo>
                  <a:lnTo>
                    <a:pt x="283107" y="157888"/>
                  </a:lnTo>
                  <a:lnTo>
                    <a:pt x="424661" y="394720"/>
                  </a:lnTo>
                  <a:lnTo>
                    <a:pt x="566215" y="236832"/>
                  </a:lnTo>
                  <a:lnTo>
                    <a:pt x="707769" y="0"/>
                  </a:lnTo>
                  <a:lnTo>
                    <a:pt x="849323" y="394720"/>
                  </a:lnTo>
                  <a:lnTo>
                    <a:pt x="990877" y="631552"/>
                  </a:lnTo>
                  <a:lnTo>
                    <a:pt x="1132431" y="710497"/>
                  </a:lnTo>
                  <a:lnTo>
                    <a:pt x="1273984" y="710497"/>
                  </a:lnTo>
                  <a:lnTo>
                    <a:pt x="1415538" y="394720"/>
                  </a:lnTo>
                  <a:lnTo>
                    <a:pt x="1557092" y="552608"/>
                  </a:lnTo>
                  <a:lnTo>
                    <a:pt x="1698646" y="236832"/>
                  </a:lnTo>
                  <a:lnTo>
                    <a:pt x="1840200" y="473664"/>
                  </a:lnTo>
                  <a:lnTo>
                    <a:pt x="1981754" y="552608"/>
                  </a:lnTo>
                  <a:lnTo>
                    <a:pt x="2123308" y="631552"/>
                  </a:lnTo>
                  <a:lnTo>
                    <a:pt x="2264862" y="0"/>
                  </a:lnTo>
                  <a:lnTo>
                    <a:pt x="2406416" y="473664"/>
                  </a:lnTo>
                  <a:lnTo>
                    <a:pt x="2547969" y="157888"/>
                  </a:lnTo>
                  <a:lnTo>
                    <a:pt x="2689523" y="236832"/>
                  </a:lnTo>
                  <a:lnTo>
                    <a:pt x="2831077" y="236832"/>
                  </a:lnTo>
                  <a:lnTo>
                    <a:pt x="2972631" y="710497"/>
                  </a:lnTo>
                  <a:lnTo>
                    <a:pt x="3114185" y="78944"/>
                  </a:lnTo>
                  <a:lnTo>
                    <a:pt x="3255739"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523510"/>
              <a:ext cx="3397293" cy="710497"/>
            </a:xfrm>
            <a:custGeom>
              <a:avLst/>
              <a:pathLst>
                <a:path w="3397293" h="710497">
                  <a:moveTo>
                    <a:pt x="0" y="473664"/>
                  </a:moveTo>
                  <a:lnTo>
                    <a:pt x="141553" y="78944"/>
                  </a:lnTo>
                  <a:lnTo>
                    <a:pt x="283107" y="157888"/>
                  </a:lnTo>
                  <a:lnTo>
                    <a:pt x="424661" y="394720"/>
                  </a:lnTo>
                  <a:lnTo>
                    <a:pt x="566215" y="236832"/>
                  </a:lnTo>
                  <a:lnTo>
                    <a:pt x="707769" y="0"/>
                  </a:lnTo>
                  <a:lnTo>
                    <a:pt x="849323" y="394720"/>
                  </a:lnTo>
                  <a:lnTo>
                    <a:pt x="990877" y="631552"/>
                  </a:lnTo>
                  <a:lnTo>
                    <a:pt x="1132431" y="710497"/>
                  </a:lnTo>
                  <a:lnTo>
                    <a:pt x="1273984" y="710497"/>
                  </a:lnTo>
                  <a:lnTo>
                    <a:pt x="1415538" y="394720"/>
                  </a:lnTo>
                  <a:lnTo>
                    <a:pt x="1557092" y="552608"/>
                  </a:lnTo>
                  <a:lnTo>
                    <a:pt x="1698646" y="236832"/>
                  </a:lnTo>
                  <a:lnTo>
                    <a:pt x="1840200" y="473664"/>
                  </a:lnTo>
                  <a:lnTo>
                    <a:pt x="1981754" y="552608"/>
                  </a:lnTo>
                  <a:lnTo>
                    <a:pt x="2123308" y="631552"/>
                  </a:lnTo>
                  <a:lnTo>
                    <a:pt x="2264862" y="0"/>
                  </a:lnTo>
                  <a:lnTo>
                    <a:pt x="2406416" y="473664"/>
                  </a:lnTo>
                  <a:lnTo>
                    <a:pt x="2547969" y="157888"/>
                  </a:lnTo>
                  <a:lnTo>
                    <a:pt x="2689523" y="236832"/>
                  </a:lnTo>
                  <a:lnTo>
                    <a:pt x="2831077" y="236832"/>
                  </a:lnTo>
                  <a:lnTo>
                    <a:pt x="2972631" y="710497"/>
                  </a:lnTo>
                  <a:lnTo>
                    <a:pt x="3114185" y="78944"/>
                  </a:lnTo>
                  <a:lnTo>
                    <a:pt x="3255739"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115288"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8050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12777" y="18528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0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69"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118" name="tx118"/>
            <p:cNvSpPr/>
            <p:nvPr/>
          </p:nvSpPr>
          <p:spPr>
            <a:xfrm>
              <a:off x="71526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14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680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697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713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188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205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1756094" cy="149993"/>
            </a:xfrm>
            <a:prstGeom prst="rect">
              <a:avLst/>
            </a:prstGeom>
            <a:solidFill>
              <a:srgbClr val="1CABE2">
                <a:alpha val="80000"/>
              </a:srgbClr>
            </a:solidFill>
          </p:spPr>
          <p:txBody>
            <a:bodyPr/>
            <a:lstStyle/>
            <a:p/>
          </p:txBody>
        </p:sp>
        <p:sp>
          <p:nvSpPr>
            <p:cNvPr id="132" name="rc132"/>
            <p:cNvSpPr/>
            <p:nvPr/>
          </p:nvSpPr>
          <p:spPr>
            <a:xfrm>
              <a:off x="1317178" y="5450161"/>
              <a:ext cx="1734481"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857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3709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Jamaica (99%) was 14 percentage points higher than the global average (85%) and 17 percentage points higher than the average across all LACR countries (82%).
National DTP3 coverage was 3 percentage points higher than in 2019 (96%).
This equates to &lt;500 un- and undervaccinated children in 2024 compared to 1,000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Jamaica ranked number 27 out of 32 countries for lowest DTP3 coverage (based on tied ranks).
Jamaica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9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44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96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4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18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70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22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9668"/>
              <a:ext cx="249522" cy="1567016"/>
            </a:xfrm>
            <a:prstGeom prst="rect">
              <a:avLst/>
            </a:prstGeom>
            <a:solidFill>
              <a:srgbClr val="80BD41">
                <a:alpha val="100000"/>
              </a:srgbClr>
            </a:solidFill>
          </p:spPr>
          <p:txBody>
            <a:bodyPr/>
            <a:lstStyle/>
            <a:p/>
          </p:txBody>
        </p:sp>
        <p:sp>
          <p:nvSpPr>
            <p:cNvPr id="24" name="rc24"/>
            <p:cNvSpPr/>
            <p:nvPr/>
          </p:nvSpPr>
          <p:spPr>
            <a:xfrm>
              <a:off x="1296273" y="2321685"/>
              <a:ext cx="249522" cy="117982"/>
            </a:xfrm>
            <a:prstGeom prst="rect">
              <a:avLst/>
            </a:prstGeom>
            <a:solidFill>
              <a:srgbClr val="1CABE2">
                <a:alpha val="100000"/>
              </a:srgbClr>
            </a:solidFill>
          </p:spPr>
          <p:txBody>
            <a:bodyPr/>
            <a:lstStyle/>
            <a:p/>
          </p:txBody>
        </p:sp>
        <p:sp>
          <p:nvSpPr>
            <p:cNvPr id="25" name="rc25"/>
            <p:cNvSpPr/>
            <p:nvPr/>
          </p:nvSpPr>
          <p:spPr>
            <a:xfrm>
              <a:off x="1573521" y="2382306"/>
              <a:ext cx="249522" cy="1624378"/>
            </a:xfrm>
            <a:prstGeom prst="rect">
              <a:avLst/>
            </a:prstGeom>
            <a:solidFill>
              <a:srgbClr val="80BD41">
                <a:alpha val="100000"/>
              </a:srgbClr>
            </a:solidFill>
          </p:spPr>
          <p:txBody>
            <a:bodyPr/>
            <a:lstStyle/>
            <a:p/>
          </p:txBody>
        </p:sp>
        <p:sp>
          <p:nvSpPr>
            <p:cNvPr id="26" name="rc26"/>
            <p:cNvSpPr/>
            <p:nvPr/>
          </p:nvSpPr>
          <p:spPr>
            <a:xfrm>
              <a:off x="1573521" y="2349063"/>
              <a:ext cx="249522" cy="33243"/>
            </a:xfrm>
            <a:prstGeom prst="rect">
              <a:avLst/>
            </a:prstGeom>
            <a:solidFill>
              <a:srgbClr val="1CABE2">
                <a:alpha val="100000"/>
              </a:srgbClr>
            </a:solidFill>
          </p:spPr>
          <p:txBody>
            <a:bodyPr/>
            <a:lstStyle/>
            <a:p/>
          </p:txBody>
        </p:sp>
        <p:sp>
          <p:nvSpPr>
            <p:cNvPr id="27" name="rc27"/>
            <p:cNvSpPr/>
            <p:nvPr/>
          </p:nvSpPr>
          <p:spPr>
            <a:xfrm>
              <a:off x="1850769" y="2408706"/>
              <a:ext cx="249522" cy="1597979"/>
            </a:xfrm>
            <a:prstGeom prst="rect">
              <a:avLst/>
            </a:prstGeom>
            <a:solidFill>
              <a:srgbClr val="80BD41">
                <a:alpha val="100000"/>
              </a:srgbClr>
            </a:solidFill>
          </p:spPr>
          <p:txBody>
            <a:bodyPr/>
            <a:lstStyle/>
            <a:p/>
          </p:txBody>
        </p:sp>
        <p:sp>
          <p:nvSpPr>
            <p:cNvPr id="28" name="rc28"/>
            <p:cNvSpPr/>
            <p:nvPr/>
          </p:nvSpPr>
          <p:spPr>
            <a:xfrm>
              <a:off x="1850769" y="2359166"/>
              <a:ext cx="249522" cy="49539"/>
            </a:xfrm>
            <a:prstGeom prst="rect">
              <a:avLst/>
            </a:prstGeom>
            <a:solidFill>
              <a:srgbClr val="1CABE2">
                <a:alpha val="100000"/>
              </a:srgbClr>
            </a:solidFill>
          </p:spPr>
          <p:txBody>
            <a:bodyPr/>
            <a:lstStyle/>
            <a:p/>
          </p:txBody>
        </p:sp>
        <p:sp>
          <p:nvSpPr>
            <p:cNvPr id="29" name="rc29"/>
            <p:cNvSpPr/>
            <p:nvPr/>
          </p:nvSpPr>
          <p:spPr>
            <a:xfrm>
              <a:off x="2128016" y="2467371"/>
              <a:ext cx="249522" cy="1539313"/>
            </a:xfrm>
            <a:prstGeom prst="rect">
              <a:avLst/>
            </a:prstGeom>
            <a:solidFill>
              <a:srgbClr val="80BD41">
                <a:alpha val="100000"/>
              </a:srgbClr>
            </a:solidFill>
          </p:spPr>
          <p:txBody>
            <a:bodyPr/>
            <a:lstStyle/>
            <a:p/>
          </p:txBody>
        </p:sp>
        <p:sp>
          <p:nvSpPr>
            <p:cNvPr id="30" name="rc30"/>
            <p:cNvSpPr/>
            <p:nvPr/>
          </p:nvSpPr>
          <p:spPr>
            <a:xfrm>
              <a:off x="2128016" y="2369269"/>
              <a:ext cx="249522" cy="98101"/>
            </a:xfrm>
            <a:prstGeom prst="rect">
              <a:avLst/>
            </a:prstGeom>
            <a:solidFill>
              <a:srgbClr val="1CABE2">
                <a:alpha val="100000"/>
              </a:srgbClr>
            </a:solidFill>
          </p:spPr>
          <p:txBody>
            <a:bodyPr/>
            <a:lstStyle/>
            <a:p/>
          </p:txBody>
        </p:sp>
        <p:sp>
          <p:nvSpPr>
            <p:cNvPr id="31" name="rc31"/>
            <p:cNvSpPr/>
            <p:nvPr/>
          </p:nvSpPr>
          <p:spPr>
            <a:xfrm>
              <a:off x="2405264" y="2457593"/>
              <a:ext cx="249522" cy="1549091"/>
            </a:xfrm>
            <a:prstGeom prst="rect">
              <a:avLst/>
            </a:prstGeom>
            <a:solidFill>
              <a:srgbClr val="80BD41">
                <a:alpha val="100000"/>
              </a:srgbClr>
            </a:solidFill>
          </p:spPr>
          <p:txBody>
            <a:bodyPr/>
            <a:lstStyle/>
            <a:p/>
          </p:txBody>
        </p:sp>
        <p:sp>
          <p:nvSpPr>
            <p:cNvPr id="32" name="rc32"/>
            <p:cNvSpPr/>
            <p:nvPr/>
          </p:nvSpPr>
          <p:spPr>
            <a:xfrm>
              <a:off x="2405264" y="2393062"/>
              <a:ext cx="249522" cy="64531"/>
            </a:xfrm>
            <a:prstGeom prst="rect">
              <a:avLst/>
            </a:prstGeom>
            <a:solidFill>
              <a:srgbClr val="1CABE2">
                <a:alpha val="100000"/>
              </a:srgbClr>
            </a:solidFill>
          </p:spPr>
          <p:txBody>
            <a:bodyPr/>
            <a:lstStyle/>
            <a:p/>
          </p:txBody>
        </p:sp>
        <p:sp>
          <p:nvSpPr>
            <p:cNvPr id="33" name="rc33"/>
            <p:cNvSpPr/>
            <p:nvPr/>
          </p:nvSpPr>
          <p:spPr>
            <a:xfrm>
              <a:off x="2682512" y="2437712"/>
              <a:ext cx="249522" cy="1568972"/>
            </a:xfrm>
            <a:prstGeom prst="rect">
              <a:avLst/>
            </a:prstGeom>
            <a:solidFill>
              <a:srgbClr val="80BD41">
                <a:alpha val="100000"/>
              </a:srgbClr>
            </a:solidFill>
          </p:spPr>
          <p:txBody>
            <a:bodyPr/>
            <a:lstStyle/>
            <a:p/>
          </p:txBody>
        </p:sp>
        <p:sp>
          <p:nvSpPr>
            <p:cNvPr id="34" name="rc34"/>
            <p:cNvSpPr/>
            <p:nvPr/>
          </p:nvSpPr>
          <p:spPr>
            <a:xfrm>
              <a:off x="2682512" y="2421742"/>
              <a:ext cx="249522" cy="15970"/>
            </a:xfrm>
            <a:prstGeom prst="rect">
              <a:avLst/>
            </a:prstGeom>
            <a:solidFill>
              <a:srgbClr val="1CABE2">
                <a:alpha val="100000"/>
              </a:srgbClr>
            </a:solidFill>
          </p:spPr>
          <p:txBody>
            <a:bodyPr/>
            <a:lstStyle/>
            <a:p/>
          </p:txBody>
        </p:sp>
        <p:sp>
          <p:nvSpPr>
            <p:cNvPr id="35" name="rc35"/>
            <p:cNvSpPr/>
            <p:nvPr/>
          </p:nvSpPr>
          <p:spPr>
            <a:xfrm>
              <a:off x="2959759" y="2550480"/>
              <a:ext cx="249522" cy="1456204"/>
            </a:xfrm>
            <a:prstGeom prst="rect">
              <a:avLst/>
            </a:prstGeom>
            <a:solidFill>
              <a:srgbClr val="80BD41">
                <a:alpha val="100000"/>
              </a:srgbClr>
            </a:solidFill>
          </p:spPr>
          <p:txBody>
            <a:bodyPr/>
            <a:lstStyle/>
            <a:p/>
          </p:txBody>
        </p:sp>
        <p:sp>
          <p:nvSpPr>
            <p:cNvPr id="36" name="rc36"/>
            <p:cNvSpPr/>
            <p:nvPr/>
          </p:nvSpPr>
          <p:spPr>
            <a:xfrm>
              <a:off x="2959759" y="2457593"/>
              <a:ext cx="249522" cy="92886"/>
            </a:xfrm>
            <a:prstGeom prst="rect">
              <a:avLst/>
            </a:prstGeom>
            <a:solidFill>
              <a:srgbClr val="1CABE2">
                <a:alpha val="100000"/>
              </a:srgbClr>
            </a:solidFill>
          </p:spPr>
          <p:txBody>
            <a:bodyPr/>
            <a:lstStyle/>
            <a:p/>
          </p:txBody>
        </p:sp>
        <p:sp>
          <p:nvSpPr>
            <p:cNvPr id="37" name="rc37"/>
            <p:cNvSpPr/>
            <p:nvPr/>
          </p:nvSpPr>
          <p:spPr>
            <a:xfrm>
              <a:off x="3237007" y="2633264"/>
              <a:ext cx="249522" cy="1373421"/>
            </a:xfrm>
            <a:prstGeom prst="rect">
              <a:avLst/>
            </a:prstGeom>
            <a:solidFill>
              <a:srgbClr val="80BD41">
                <a:alpha val="100000"/>
              </a:srgbClr>
            </a:solidFill>
          </p:spPr>
          <p:txBody>
            <a:bodyPr/>
            <a:lstStyle/>
            <a:p/>
          </p:txBody>
        </p:sp>
        <p:sp>
          <p:nvSpPr>
            <p:cNvPr id="38" name="rc38"/>
            <p:cNvSpPr/>
            <p:nvPr/>
          </p:nvSpPr>
          <p:spPr>
            <a:xfrm>
              <a:off x="3237007" y="2497356"/>
              <a:ext cx="249522" cy="135908"/>
            </a:xfrm>
            <a:prstGeom prst="rect">
              <a:avLst/>
            </a:prstGeom>
            <a:solidFill>
              <a:srgbClr val="1CABE2">
                <a:alpha val="100000"/>
              </a:srgbClr>
            </a:solidFill>
          </p:spPr>
          <p:txBody>
            <a:bodyPr/>
            <a:lstStyle/>
            <a:p/>
          </p:txBody>
        </p:sp>
        <p:sp>
          <p:nvSpPr>
            <p:cNvPr id="39" name="rc39"/>
            <p:cNvSpPr/>
            <p:nvPr/>
          </p:nvSpPr>
          <p:spPr>
            <a:xfrm>
              <a:off x="3514255" y="2687692"/>
              <a:ext cx="249522" cy="1318992"/>
            </a:xfrm>
            <a:prstGeom prst="rect">
              <a:avLst/>
            </a:prstGeom>
            <a:solidFill>
              <a:srgbClr val="80BD41">
                <a:alpha val="100000"/>
              </a:srgbClr>
            </a:solidFill>
          </p:spPr>
          <p:txBody>
            <a:bodyPr/>
            <a:lstStyle/>
            <a:p/>
          </p:txBody>
        </p:sp>
        <p:sp>
          <p:nvSpPr>
            <p:cNvPr id="40" name="rc40"/>
            <p:cNvSpPr/>
            <p:nvPr/>
          </p:nvSpPr>
          <p:spPr>
            <a:xfrm>
              <a:off x="3514255" y="2541029"/>
              <a:ext cx="249522" cy="146663"/>
            </a:xfrm>
            <a:prstGeom prst="rect">
              <a:avLst/>
            </a:prstGeom>
            <a:solidFill>
              <a:srgbClr val="1CABE2">
                <a:alpha val="100000"/>
              </a:srgbClr>
            </a:solidFill>
          </p:spPr>
          <p:txBody>
            <a:bodyPr/>
            <a:lstStyle/>
            <a:p/>
          </p:txBody>
        </p:sp>
        <p:sp>
          <p:nvSpPr>
            <p:cNvPr id="41" name="rc41"/>
            <p:cNvSpPr/>
            <p:nvPr/>
          </p:nvSpPr>
          <p:spPr>
            <a:xfrm>
              <a:off x="3791502" y="2727454"/>
              <a:ext cx="249522" cy="1279230"/>
            </a:xfrm>
            <a:prstGeom prst="rect">
              <a:avLst/>
            </a:prstGeom>
            <a:solidFill>
              <a:srgbClr val="80BD41">
                <a:alpha val="100000"/>
              </a:srgbClr>
            </a:solidFill>
          </p:spPr>
          <p:txBody>
            <a:bodyPr/>
            <a:lstStyle/>
            <a:p/>
          </p:txBody>
        </p:sp>
        <p:sp>
          <p:nvSpPr>
            <p:cNvPr id="42" name="rc42"/>
            <p:cNvSpPr/>
            <p:nvPr/>
          </p:nvSpPr>
          <p:spPr>
            <a:xfrm>
              <a:off x="3791502" y="2585354"/>
              <a:ext cx="249522" cy="142100"/>
            </a:xfrm>
            <a:prstGeom prst="rect">
              <a:avLst/>
            </a:prstGeom>
            <a:solidFill>
              <a:srgbClr val="1CABE2">
                <a:alpha val="100000"/>
              </a:srgbClr>
            </a:solidFill>
          </p:spPr>
          <p:txBody>
            <a:bodyPr/>
            <a:lstStyle/>
            <a:p/>
          </p:txBody>
        </p:sp>
        <p:sp>
          <p:nvSpPr>
            <p:cNvPr id="43" name="rc43"/>
            <p:cNvSpPr/>
            <p:nvPr/>
          </p:nvSpPr>
          <p:spPr>
            <a:xfrm>
              <a:off x="4068750" y="2715395"/>
              <a:ext cx="249522" cy="1291289"/>
            </a:xfrm>
            <a:prstGeom prst="rect">
              <a:avLst/>
            </a:prstGeom>
            <a:solidFill>
              <a:srgbClr val="80BD41">
                <a:alpha val="100000"/>
              </a:srgbClr>
            </a:solidFill>
          </p:spPr>
          <p:txBody>
            <a:bodyPr/>
            <a:lstStyle/>
            <a:p/>
          </p:txBody>
        </p:sp>
        <p:sp>
          <p:nvSpPr>
            <p:cNvPr id="44" name="rc44"/>
            <p:cNvSpPr/>
            <p:nvPr/>
          </p:nvSpPr>
          <p:spPr>
            <a:xfrm>
              <a:off x="4068750" y="2632938"/>
              <a:ext cx="249522" cy="82457"/>
            </a:xfrm>
            <a:prstGeom prst="rect">
              <a:avLst/>
            </a:prstGeom>
            <a:solidFill>
              <a:srgbClr val="1CABE2">
                <a:alpha val="100000"/>
              </a:srgbClr>
            </a:solidFill>
          </p:spPr>
          <p:txBody>
            <a:bodyPr/>
            <a:lstStyle/>
            <a:p/>
          </p:txBody>
        </p:sp>
        <p:sp>
          <p:nvSpPr>
            <p:cNvPr id="45" name="rc45"/>
            <p:cNvSpPr/>
            <p:nvPr/>
          </p:nvSpPr>
          <p:spPr>
            <a:xfrm>
              <a:off x="4345998" y="2788075"/>
              <a:ext cx="249522" cy="1218609"/>
            </a:xfrm>
            <a:prstGeom prst="rect">
              <a:avLst/>
            </a:prstGeom>
            <a:solidFill>
              <a:srgbClr val="80BD41">
                <a:alpha val="100000"/>
              </a:srgbClr>
            </a:solidFill>
          </p:spPr>
          <p:txBody>
            <a:bodyPr/>
            <a:lstStyle/>
            <a:p/>
          </p:txBody>
        </p:sp>
        <p:sp>
          <p:nvSpPr>
            <p:cNvPr id="46" name="rc46"/>
            <p:cNvSpPr/>
            <p:nvPr/>
          </p:nvSpPr>
          <p:spPr>
            <a:xfrm>
              <a:off x="4345998" y="2682151"/>
              <a:ext cx="249522" cy="105923"/>
            </a:xfrm>
            <a:prstGeom prst="rect">
              <a:avLst/>
            </a:prstGeom>
            <a:solidFill>
              <a:srgbClr val="1CABE2">
                <a:alpha val="100000"/>
              </a:srgbClr>
            </a:solidFill>
          </p:spPr>
          <p:txBody>
            <a:bodyPr/>
            <a:lstStyle/>
            <a:p/>
          </p:txBody>
        </p:sp>
        <p:sp>
          <p:nvSpPr>
            <p:cNvPr id="47" name="rc47"/>
            <p:cNvSpPr/>
            <p:nvPr/>
          </p:nvSpPr>
          <p:spPr>
            <a:xfrm>
              <a:off x="4623245" y="2774386"/>
              <a:ext cx="249522" cy="1232298"/>
            </a:xfrm>
            <a:prstGeom prst="rect">
              <a:avLst/>
            </a:prstGeom>
            <a:solidFill>
              <a:srgbClr val="80BD41">
                <a:alpha val="100000"/>
              </a:srgbClr>
            </a:solidFill>
          </p:spPr>
          <p:txBody>
            <a:bodyPr/>
            <a:lstStyle/>
            <a:p/>
          </p:txBody>
        </p:sp>
        <p:sp>
          <p:nvSpPr>
            <p:cNvPr id="48" name="rc48"/>
            <p:cNvSpPr/>
            <p:nvPr/>
          </p:nvSpPr>
          <p:spPr>
            <a:xfrm>
              <a:off x="4623245" y="2722891"/>
              <a:ext cx="249522" cy="51495"/>
            </a:xfrm>
            <a:prstGeom prst="rect">
              <a:avLst/>
            </a:prstGeom>
            <a:solidFill>
              <a:srgbClr val="1CABE2">
                <a:alpha val="100000"/>
              </a:srgbClr>
            </a:solidFill>
          </p:spPr>
          <p:txBody>
            <a:bodyPr/>
            <a:lstStyle/>
            <a:p/>
          </p:txBody>
        </p:sp>
        <p:sp>
          <p:nvSpPr>
            <p:cNvPr id="49" name="rc49"/>
            <p:cNvSpPr/>
            <p:nvPr/>
          </p:nvSpPr>
          <p:spPr>
            <a:xfrm>
              <a:off x="4900493" y="2843481"/>
              <a:ext cx="249522" cy="1163203"/>
            </a:xfrm>
            <a:prstGeom prst="rect">
              <a:avLst/>
            </a:prstGeom>
            <a:solidFill>
              <a:srgbClr val="80BD41">
                <a:alpha val="100000"/>
              </a:srgbClr>
            </a:solidFill>
          </p:spPr>
          <p:txBody>
            <a:bodyPr/>
            <a:lstStyle/>
            <a:p/>
          </p:txBody>
        </p:sp>
        <p:sp>
          <p:nvSpPr>
            <p:cNvPr id="50" name="rc50"/>
            <p:cNvSpPr/>
            <p:nvPr/>
          </p:nvSpPr>
          <p:spPr>
            <a:xfrm>
              <a:off x="4900493" y="2755809"/>
              <a:ext cx="249522" cy="87672"/>
            </a:xfrm>
            <a:prstGeom prst="rect">
              <a:avLst/>
            </a:prstGeom>
            <a:solidFill>
              <a:srgbClr val="1CABE2">
                <a:alpha val="100000"/>
              </a:srgbClr>
            </a:solidFill>
          </p:spPr>
          <p:txBody>
            <a:bodyPr/>
            <a:lstStyle/>
            <a:p/>
          </p:txBody>
        </p:sp>
        <p:sp>
          <p:nvSpPr>
            <p:cNvPr id="51" name="rc51"/>
            <p:cNvSpPr/>
            <p:nvPr/>
          </p:nvSpPr>
          <p:spPr>
            <a:xfrm>
              <a:off x="5177741" y="2881614"/>
              <a:ext cx="249522" cy="1125071"/>
            </a:xfrm>
            <a:prstGeom prst="rect">
              <a:avLst/>
            </a:prstGeom>
            <a:solidFill>
              <a:srgbClr val="80BD41">
                <a:alpha val="100000"/>
              </a:srgbClr>
            </a:solidFill>
          </p:spPr>
          <p:txBody>
            <a:bodyPr/>
            <a:lstStyle/>
            <a:p/>
          </p:txBody>
        </p:sp>
        <p:sp>
          <p:nvSpPr>
            <p:cNvPr id="52" name="rc52"/>
            <p:cNvSpPr/>
            <p:nvPr/>
          </p:nvSpPr>
          <p:spPr>
            <a:xfrm>
              <a:off x="5177741" y="2783838"/>
              <a:ext cx="249522" cy="97775"/>
            </a:xfrm>
            <a:prstGeom prst="rect">
              <a:avLst/>
            </a:prstGeom>
            <a:solidFill>
              <a:srgbClr val="1CABE2">
                <a:alpha val="100000"/>
              </a:srgbClr>
            </a:solidFill>
          </p:spPr>
          <p:txBody>
            <a:bodyPr/>
            <a:lstStyle/>
            <a:p/>
          </p:txBody>
        </p:sp>
        <p:sp>
          <p:nvSpPr>
            <p:cNvPr id="53" name="rc53"/>
            <p:cNvSpPr/>
            <p:nvPr/>
          </p:nvSpPr>
          <p:spPr>
            <a:xfrm>
              <a:off x="5454988" y="2915183"/>
              <a:ext cx="249522" cy="1091501"/>
            </a:xfrm>
            <a:prstGeom prst="rect">
              <a:avLst/>
            </a:prstGeom>
            <a:solidFill>
              <a:srgbClr val="80BD41">
                <a:alpha val="100000"/>
              </a:srgbClr>
            </a:solidFill>
          </p:spPr>
          <p:txBody>
            <a:bodyPr/>
            <a:lstStyle/>
            <a:p/>
          </p:txBody>
        </p:sp>
        <p:sp>
          <p:nvSpPr>
            <p:cNvPr id="54" name="rc54"/>
            <p:cNvSpPr/>
            <p:nvPr/>
          </p:nvSpPr>
          <p:spPr>
            <a:xfrm>
              <a:off x="5454988" y="2807304"/>
              <a:ext cx="249522" cy="107879"/>
            </a:xfrm>
            <a:prstGeom prst="rect">
              <a:avLst/>
            </a:prstGeom>
            <a:solidFill>
              <a:srgbClr val="1CABE2">
                <a:alpha val="100000"/>
              </a:srgbClr>
            </a:solidFill>
          </p:spPr>
          <p:txBody>
            <a:bodyPr/>
            <a:lstStyle/>
            <a:p/>
          </p:txBody>
        </p:sp>
        <p:sp>
          <p:nvSpPr>
            <p:cNvPr id="55" name="rc55"/>
            <p:cNvSpPr/>
            <p:nvPr/>
          </p:nvSpPr>
          <p:spPr>
            <a:xfrm>
              <a:off x="5732236" y="2849674"/>
              <a:ext cx="249522" cy="1157011"/>
            </a:xfrm>
            <a:prstGeom prst="rect">
              <a:avLst/>
            </a:prstGeom>
            <a:solidFill>
              <a:srgbClr val="80BD41">
                <a:alpha val="100000"/>
              </a:srgbClr>
            </a:solidFill>
          </p:spPr>
          <p:txBody>
            <a:bodyPr/>
            <a:lstStyle/>
            <a:p/>
          </p:txBody>
        </p:sp>
        <p:sp>
          <p:nvSpPr>
            <p:cNvPr id="56" name="rc56"/>
            <p:cNvSpPr/>
            <p:nvPr/>
          </p:nvSpPr>
          <p:spPr>
            <a:xfrm>
              <a:off x="5732236" y="2837941"/>
              <a:ext cx="249522" cy="11733"/>
            </a:xfrm>
            <a:prstGeom prst="rect">
              <a:avLst/>
            </a:prstGeom>
            <a:solidFill>
              <a:srgbClr val="1CABE2">
                <a:alpha val="100000"/>
              </a:srgbClr>
            </a:solidFill>
          </p:spPr>
          <p:txBody>
            <a:bodyPr/>
            <a:lstStyle/>
            <a:p/>
          </p:txBody>
        </p:sp>
        <p:sp>
          <p:nvSpPr>
            <p:cNvPr id="57" name="rc57"/>
            <p:cNvSpPr/>
            <p:nvPr/>
          </p:nvSpPr>
          <p:spPr>
            <a:xfrm>
              <a:off x="6009484" y="2946797"/>
              <a:ext cx="249522" cy="1059887"/>
            </a:xfrm>
            <a:prstGeom prst="rect">
              <a:avLst/>
            </a:prstGeom>
            <a:solidFill>
              <a:srgbClr val="80BD41">
                <a:alpha val="100000"/>
              </a:srgbClr>
            </a:solidFill>
          </p:spPr>
          <p:txBody>
            <a:bodyPr/>
            <a:lstStyle/>
            <a:p/>
          </p:txBody>
        </p:sp>
        <p:sp>
          <p:nvSpPr>
            <p:cNvPr id="58" name="rc58"/>
            <p:cNvSpPr/>
            <p:nvPr/>
          </p:nvSpPr>
          <p:spPr>
            <a:xfrm>
              <a:off x="6009484" y="2866947"/>
              <a:ext cx="249522" cy="79850"/>
            </a:xfrm>
            <a:prstGeom prst="rect">
              <a:avLst/>
            </a:prstGeom>
            <a:solidFill>
              <a:srgbClr val="1CABE2">
                <a:alpha val="100000"/>
              </a:srgbClr>
            </a:solidFill>
          </p:spPr>
          <p:txBody>
            <a:bodyPr/>
            <a:lstStyle/>
            <a:p/>
          </p:txBody>
        </p:sp>
        <p:sp>
          <p:nvSpPr>
            <p:cNvPr id="59" name="rc59"/>
            <p:cNvSpPr/>
            <p:nvPr/>
          </p:nvSpPr>
          <p:spPr>
            <a:xfrm>
              <a:off x="6286731" y="2924961"/>
              <a:ext cx="249522" cy="1081724"/>
            </a:xfrm>
            <a:prstGeom prst="rect">
              <a:avLst/>
            </a:prstGeom>
            <a:solidFill>
              <a:srgbClr val="80BD41">
                <a:alpha val="100000"/>
              </a:srgbClr>
            </a:solidFill>
          </p:spPr>
          <p:txBody>
            <a:bodyPr/>
            <a:lstStyle/>
            <a:p/>
          </p:txBody>
        </p:sp>
        <p:sp>
          <p:nvSpPr>
            <p:cNvPr id="60" name="rc60"/>
            <p:cNvSpPr/>
            <p:nvPr/>
          </p:nvSpPr>
          <p:spPr>
            <a:xfrm>
              <a:off x="6286731" y="2891391"/>
              <a:ext cx="249522" cy="33569"/>
            </a:xfrm>
            <a:prstGeom prst="rect">
              <a:avLst/>
            </a:prstGeom>
            <a:solidFill>
              <a:srgbClr val="1CABE2">
                <a:alpha val="100000"/>
              </a:srgbClr>
            </a:solidFill>
          </p:spPr>
          <p:txBody>
            <a:bodyPr/>
            <a:lstStyle/>
            <a:p/>
          </p:txBody>
        </p:sp>
        <p:sp>
          <p:nvSpPr>
            <p:cNvPr id="61" name="rc61"/>
            <p:cNvSpPr/>
            <p:nvPr/>
          </p:nvSpPr>
          <p:spPr>
            <a:xfrm>
              <a:off x="6563979" y="2946797"/>
              <a:ext cx="249522" cy="1059887"/>
            </a:xfrm>
            <a:prstGeom prst="rect">
              <a:avLst/>
            </a:prstGeom>
            <a:solidFill>
              <a:srgbClr val="80BD41">
                <a:alpha val="100000"/>
              </a:srgbClr>
            </a:solidFill>
          </p:spPr>
          <p:txBody>
            <a:bodyPr/>
            <a:lstStyle/>
            <a:p/>
          </p:txBody>
        </p:sp>
        <p:sp>
          <p:nvSpPr>
            <p:cNvPr id="62" name="rc62"/>
            <p:cNvSpPr/>
            <p:nvPr/>
          </p:nvSpPr>
          <p:spPr>
            <a:xfrm>
              <a:off x="6563979" y="2902798"/>
              <a:ext cx="249522" cy="43999"/>
            </a:xfrm>
            <a:prstGeom prst="rect">
              <a:avLst/>
            </a:prstGeom>
            <a:solidFill>
              <a:srgbClr val="1CABE2">
                <a:alpha val="100000"/>
              </a:srgbClr>
            </a:solidFill>
          </p:spPr>
          <p:txBody>
            <a:bodyPr/>
            <a:lstStyle/>
            <a:p/>
          </p:txBody>
        </p:sp>
        <p:sp>
          <p:nvSpPr>
            <p:cNvPr id="63" name="rc63"/>
            <p:cNvSpPr/>
            <p:nvPr/>
          </p:nvSpPr>
          <p:spPr>
            <a:xfrm>
              <a:off x="6841227" y="2957227"/>
              <a:ext cx="249522" cy="1049458"/>
            </a:xfrm>
            <a:prstGeom prst="rect">
              <a:avLst/>
            </a:prstGeom>
            <a:solidFill>
              <a:srgbClr val="80BD41">
                <a:alpha val="100000"/>
              </a:srgbClr>
            </a:solidFill>
          </p:spPr>
          <p:txBody>
            <a:bodyPr/>
            <a:lstStyle/>
            <a:p/>
          </p:txBody>
        </p:sp>
        <p:sp>
          <p:nvSpPr>
            <p:cNvPr id="64" name="rc64"/>
            <p:cNvSpPr/>
            <p:nvPr/>
          </p:nvSpPr>
          <p:spPr>
            <a:xfrm>
              <a:off x="6841227" y="2913554"/>
              <a:ext cx="249522" cy="43673"/>
            </a:xfrm>
            <a:prstGeom prst="rect">
              <a:avLst/>
            </a:prstGeom>
            <a:solidFill>
              <a:srgbClr val="1CABE2">
                <a:alpha val="100000"/>
              </a:srgbClr>
            </a:solidFill>
          </p:spPr>
          <p:txBody>
            <a:bodyPr/>
            <a:lstStyle/>
            <a:p/>
          </p:txBody>
        </p:sp>
        <p:sp>
          <p:nvSpPr>
            <p:cNvPr id="65" name="rc65"/>
            <p:cNvSpPr/>
            <p:nvPr/>
          </p:nvSpPr>
          <p:spPr>
            <a:xfrm>
              <a:off x="7118474" y="3025670"/>
              <a:ext cx="249522" cy="981015"/>
            </a:xfrm>
            <a:prstGeom prst="rect">
              <a:avLst/>
            </a:prstGeom>
            <a:solidFill>
              <a:srgbClr val="80BD41">
                <a:alpha val="100000"/>
              </a:srgbClr>
            </a:solidFill>
          </p:spPr>
          <p:txBody>
            <a:bodyPr/>
            <a:lstStyle/>
            <a:p/>
          </p:txBody>
        </p:sp>
        <p:sp>
          <p:nvSpPr>
            <p:cNvPr id="66" name="rc66"/>
            <p:cNvSpPr/>
            <p:nvPr/>
          </p:nvSpPr>
          <p:spPr>
            <a:xfrm>
              <a:off x="7118474" y="2916813"/>
              <a:ext cx="249522" cy="108856"/>
            </a:xfrm>
            <a:prstGeom prst="rect">
              <a:avLst/>
            </a:prstGeom>
            <a:solidFill>
              <a:srgbClr val="1CABE2">
                <a:alpha val="100000"/>
              </a:srgbClr>
            </a:solidFill>
          </p:spPr>
          <p:txBody>
            <a:bodyPr/>
            <a:lstStyle/>
            <a:p/>
          </p:txBody>
        </p:sp>
        <p:sp>
          <p:nvSpPr>
            <p:cNvPr id="67" name="rc67"/>
            <p:cNvSpPr/>
            <p:nvPr/>
          </p:nvSpPr>
          <p:spPr>
            <a:xfrm>
              <a:off x="7395722" y="2946797"/>
              <a:ext cx="249522" cy="1059887"/>
            </a:xfrm>
            <a:prstGeom prst="rect">
              <a:avLst/>
            </a:prstGeom>
            <a:solidFill>
              <a:srgbClr val="80BD41">
                <a:alpha val="100000"/>
              </a:srgbClr>
            </a:solidFill>
          </p:spPr>
          <p:txBody>
            <a:bodyPr/>
            <a:lstStyle/>
            <a:p/>
          </p:txBody>
        </p:sp>
        <p:sp>
          <p:nvSpPr>
            <p:cNvPr id="68" name="rc68"/>
            <p:cNvSpPr/>
            <p:nvPr/>
          </p:nvSpPr>
          <p:spPr>
            <a:xfrm>
              <a:off x="7395722" y="2925287"/>
              <a:ext cx="249522" cy="21510"/>
            </a:xfrm>
            <a:prstGeom prst="rect">
              <a:avLst/>
            </a:prstGeom>
            <a:solidFill>
              <a:srgbClr val="1CABE2">
                <a:alpha val="100000"/>
              </a:srgbClr>
            </a:solidFill>
          </p:spPr>
          <p:txBody>
            <a:bodyPr/>
            <a:lstStyle/>
            <a:p/>
          </p:txBody>
        </p:sp>
        <p:sp>
          <p:nvSpPr>
            <p:cNvPr id="69" name="rc69"/>
            <p:cNvSpPr/>
            <p:nvPr/>
          </p:nvSpPr>
          <p:spPr>
            <a:xfrm>
              <a:off x="7672970" y="2956575"/>
              <a:ext cx="249522" cy="1050109"/>
            </a:xfrm>
            <a:prstGeom prst="rect">
              <a:avLst/>
            </a:prstGeom>
            <a:solidFill>
              <a:srgbClr val="80BD41">
                <a:alpha val="100000"/>
              </a:srgbClr>
            </a:solidFill>
          </p:spPr>
          <p:txBody>
            <a:bodyPr/>
            <a:lstStyle/>
            <a:p/>
          </p:txBody>
        </p:sp>
        <p:sp>
          <p:nvSpPr>
            <p:cNvPr id="70" name="rc70"/>
            <p:cNvSpPr/>
            <p:nvPr/>
          </p:nvSpPr>
          <p:spPr>
            <a:xfrm>
              <a:off x="7672970" y="2946145"/>
              <a:ext cx="249522" cy="10429"/>
            </a:xfrm>
            <a:prstGeom prst="rect">
              <a:avLst/>
            </a:prstGeom>
            <a:solidFill>
              <a:srgbClr val="1CABE2">
                <a:alpha val="100000"/>
              </a:srgbClr>
            </a:solidFill>
          </p:spPr>
          <p:txBody>
            <a:bodyPr/>
            <a:lstStyle/>
            <a:p/>
          </p:txBody>
        </p:sp>
        <p:sp>
          <p:nvSpPr>
            <p:cNvPr id="71" name="rc71"/>
            <p:cNvSpPr/>
            <p:nvPr/>
          </p:nvSpPr>
          <p:spPr>
            <a:xfrm>
              <a:off x="7950217" y="2971893"/>
              <a:ext cx="249522" cy="1034791"/>
            </a:xfrm>
            <a:prstGeom prst="rect">
              <a:avLst/>
            </a:prstGeom>
            <a:solidFill>
              <a:srgbClr val="80BD41">
                <a:alpha val="100000"/>
              </a:srgbClr>
            </a:solidFill>
          </p:spPr>
          <p:txBody>
            <a:bodyPr/>
            <a:lstStyle/>
            <a:p/>
          </p:txBody>
        </p:sp>
        <p:sp>
          <p:nvSpPr>
            <p:cNvPr id="72" name="rc72"/>
            <p:cNvSpPr/>
            <p:nvPr/>
          </p:nvSpPr>
          <p:spPr>
            <a:xfrm>
              <a:off x="7950217" y="2961464"/>
              <a:ext cx="249522" cy="10429"/>
            </a:xfrm>
            <a:prstGeom prst="rect">
              <a:avLst/>
            </a:prstGeom>
            <a:solidFill>
              <a:srgbClr val="1CABE2">
                <a:alpha val="100000"/>
              </a:srgbClr>
            </a:solidFill>
          </p:spPr>
          <p:txBody>
            <a:bodyPr/>
            <a:lstStyle/>
            <a:p/>
          </p:txBody>
        </p:sp>
        <p:sp>
          <p:nvSpPr>
            <p:cNvPr id="73" name="pl73"/>
            <p:cNvSpPr/>
            <p:nvPr/>
          </p:nvSpPr>
          <p:spPr>
            <a:xfrm>
              <a:off x="1421035" y="1226758"/>
              <a:ext cx="6653943" cy="252720"/>
            </a:xfrm>
            <a:custGeom>
              <a:avLst/>
              <a:pathLst>
                <a:path w="6653943" h="252720">
                  <a:moveTo>
                    <a:pt x="0" y="168480"/>
                  </a:moveTo>
                  <a:lnTo>
                    <a:pt x="277247" y="28080"/>
                  </a:lnTo>
                  <a:lnTo>
                    <a:pt x="554495" y="56160"/>
                  </a:lnTo>
                  <a:lnTo>
                    <a:pt x="831742" y="140400"/>
                  </a:lnTo>
                  <a:lnTo>
                    <a:pt x="1108990" y="84240"/>
                  </a:lnTo>
                  <a:lnTo>
                    <a:pt x="1386238" y="0"/>
                  </a:lnTo>
                  <a:lnTo>
                    <a:pt x="1663485" y="140400"/>
                  </a:lnTo>
                  <a:lnTo>
                    <a:pt x="1940733" y="224640"/>
                  </a:lnTo>
                  <a:lnTo>
                    <a:pt x="2217981" y="252720"/>
                  </a:lnTo>
                  <a:lnTo>
                    <a:pt x="2495228" y="252720"/>
                  </a:lnTo>
                  <a:lnTo>
                    <a:pt x="2772476" y="140400"/>
                  </a:lnTo>
                  <a:lnTo>
                    <a:pt x="3049724" y="196560"/>
                  </a:lnTo>
                  <a:lnTo>
                    <a:pt x="3326971" y="84240"/>
                  </a:lnTo>
                  <a:lnTo>
                    <a:pt x="3604219" y="168480"/>
                  </a:lnTo>
                  <a:lnTo>
                    <a:pt x="3881467" y="196560"/>
                  </a:lnTo>
                  <a:lnTo>
                    <a:pt x="4158714" y="224640"/>
                  </a:lnTo>
                  <a:lnTo>
                    <a:pt x="4435962" y="0"/>
                  </a:lnTo>
                  <a:lnTo>
                    <a:pt x="4713210" y="168480"/>
                  </a:lnTo>
                  <a:lnTo>
                    <a:pt x="4990457" y="56160"/>
                  </a:lnTo>
                  <a:lnTo>
                    <a:pt x="5267705" y="84240"/>
                  </a:lnTo>
                  <a:lnTo>
                    <a:pt x="5544953" y="84240"/>
                  </a:lnTo>
                  <a:lnTo>
                    <a:pt x="5822200" y="252720"/>
                  </a:lnTo>
                  <a:lnTo>
                    <a:pt x="6099448" y="2808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186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85" name="tx85"/>
            <p:cNvSpPr/>
            <p:nvPr/>
          </p:nvSpPr>
          <p:spPr>
            <a:xfrm>
              <a:off x="2715845" y="2285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48.6</a:t>
              </a:r>
            </a:p>
          </p:txBody>
        </p:sp>
        <p:sp>
          <p:nvSpPr>
            <p:cNvPr id="86" name="tx86"/>
            <p:cNvSpPr/>
            <p:nvPr/>
          </p:nvSpPr>
          <p:spPr>
            <a:xfrm>
              <a:off x="4102084" y="24981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a:t>
              </a:r>
            </a:p>
          </p:txBody>
        </p:sp>
        <p:sp>
          <p:nvSpPr>
            <p:cNvPr id="87" name="tx87"/>
            <p:cNvSpPr/>
            <p:nvPr/>
          </p:nvSpPr>
          <p:spPr>
            <a:xfrm>
              <a:off x="5488322" y="26710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8" name="tx88"/>
            <p:cNvSpPr/>
            <p:nvPr/>
          </p:nvSpPr>
          <p:spPr>
            <a:xfrm>
              <a:off x="6597312" y="27668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9" name="tx89"/>
            <p:cNvSpPr/>
            <p:nvPr/>
          </p:nvSpPr>
          <p:spPr>
            <a:xfrm>
              <a:off x="6874560" y="2777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151808" y="2780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91" name="tx91"/>
            <p:cNvSpPr/>
            <p:nvPr/>
          </p:nvSpPr>
          <p:spPr>
            <a:xfrm>
              <a:off x="7429055" y="27889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a:t>
              </a:r>
            </a:p>
          </p:txBody>
        </p:sp>
        <p:sp>
          <p:nvSpPr>
            <p:cNvPr id="92" name="tx92"/>
            <p:cNvSpPr/>
            <p:nvPr/>
          </p:nvSpPr>
          <p:spPr>
            <a:xfrm>
              <a:off x="7706303" y="28101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a:t>
              </a:r>
            </a:p>
          </p:txBody>
        </p:sp>
        <p:sp>
          <p:nvSpPr>
            <p:cNvPr id="93" name="tx93"/>
            <p:cNvSpPr/>
            <p:nvPr/>
          </p:nvSpPr>
          <p:spPr>
            <a:xfrm>
              <a:off x="7983551" y="28254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94" name="pl94"/>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188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05" name="tx105"/>
            <p:cNvSpPr/>
            <p:nvPr/>
          </p:nvSpPr>
          <p:spPr>
            <a:xfrm>
              <a:off x="1355732" y="23455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6" name="tx106"/>
            <p:cNvSpPr/>
            <p:nvPr/>
          </p:nvSpPr>
          <p:spPr>
            <a:xfrm>
              <a:off x="2715845" y="31871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07" name="tx107"/>
            <p:cNvSpPr/>
            <p:nvPr/>
          </p:nvSpPr>
          <p:spPr>
            <a:xfrm>
              <a:off x="2753715" y="23958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325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09" name="tx109"/>
            <p:cNvSpPr/>
            <p:nvPr/>
          </p:nvSpPr>
          <p:spPr>
            <a:xfrm>
              <a:off x="4128209" y="26391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0" name="tx110"/>
            <p:cNvSpPr/>
            <p:nvPr/>
          </p:nvSpPr>
          <p:spPr>
            <a:xfrm>
              <a:off x="5488322" y="3425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11" name="tx111"/>
            <p:cNvSpPr/>
            <p:nvPr/>
          </p:nvSpPr>
          <p:spPr>
            <a:xfrm>
              <a:off x="5514447" y="28261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2" name="tx112"/>
            <p:cNvSpPr/>
            <p:nvPr/>
          </p:nvSpPr>
          <p:spPr>
            <a:xfrm>
              <a:off x="6597312" y="3441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3" name="tx113"/>
            <p:cNvSpPr/>
            <p:nvPr/>
          </p:nvSpPr>
          <p:spPr>
            <a:xfrm>
              <a:off x="6623438" y="28908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6874560" y="34468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5" name="tx115"/>
            <p:cNvSpPr/>
            <p:nvPr/>
          </p:nvSpPr>
          <p:spPr>
            <a:xfrm>
              <a:off x="6900686" y="29002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7151808" y="34810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7" name="tx117"/>
            <p:cNvSpPr/>
            <p:nvPr/>
          </p:nvSpPr>
          <p:spPr>
            <a:xfrm>
              <a:off x="7177933" y="29361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8" name="tx118"/>
            <p:cNvSpPr/>
            <p:nvPr/>
          </p:nvSpPr>
          <p:spPr>
            <a:xfrm>
              <a:off x="7429055" y="3441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9" name="tx119"/>
            <p:cNvSpPr/>
            <p:nvPr/>
          </p:nvSpPr>
          <p:spPr>
            <a:xfrm>
              <a:off x="7466925" y="29021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446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1" name="tx121"/>
            <p:cNvSpPr/>
            <p:nvPr/>
          </p:nvSpPr>
          <p:spPr>
            <a:xfrm>
              <a:off x="7744173" y="29174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454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23" name="tx123"/>
            <p:cNvSpPr/>
            <p:nvPr/>
          </p:nvSpPr>
          <p:spPr>
            <a:xfrm>
              <a:off x="8021420" y="29327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397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24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1188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Jamaica, 2000-2024</a:t>
              </a:r>
            </a:p>
          </p:txBody>
        </p:sp>
        <p:sp>
          <p:nvSpPr>
            <p:cNvPr id="153" name="pl153"/>
            <p:cNvSpPr/>
            <p:nvPr/>
          </p:nvSpPr>
          <p:spPr>
            <a:xfrm>
              <a:off x="22668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080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91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903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374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786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197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312672" cy="162162"/>
            </a:xfrm>
            <a:prstGeom prst="rect">
              <a:avLst/>
            </a:prstGeom>
            <a:solidFill>
              <a:srgbClr val="80BD41">
                <a:alpha val="100000"/>
              </a:srgbClr>
            </a:solidFill>
          </p:spPr>
          <p:txBody>
            <a:bodyPr/>
            <a:lstStyle/>
            <a:p/>
          </p:txBody>
        </p:sp>
        <p:sp>
          <p:nvSpPr>
            <p:cNvPr id="165" name="rc165"/>
            <p:cNvSpPr/>
            <p:nvPr/>
          </p:nvSpPr>
          <p:spPr>
            <a:xfrm>
              <a:off x="7608946" y="5774644"/>
              <a:ext cx="262057" cy="162162"/>
            </a:xfrm>
            <a:prstGeom prst="rect">
              <a:avLst/>
            </a:prstGeom>
            <a:solidFill>
              <a:srgbClr val="1CABE2">
                <a:alpha val="100000"/>
              </a:srgbClr>
            </a:solidFill>
          </p:spPr>
          <p:txBody>
            <a:bodyPr/>
            <a:lstStyle/>
            <a:p/>
          </p:txBody>
        </p:sp>
        <p:sp>
          <p:nvSpPr>
            <p:cNvPr id="166" name="rc166"/>
            <p:cNvSpPr/>
            <p:nvPr/>
          </p:nvSpPr>
          <p:spPr>
            <a:xfrm>
              <a:off x="1296273" y="5571941"/>
              <a:ext cx="6254437" cy="162162"/>
            </a:xfrm>
            <a:prstGeom prst="rect">
              <a:avLst/>
            </a:prstGeom>
            <a:solidFill>
              <a:srgbClr val="80BD41">
                <a:alpha val="100000"/>
              </a:srgbClr>
            </a:solidFill>
          </p:spPr>
          <p:txBody>
            <a:bodyPr/>
            <a:lstStyle/>
            <a:p/>
          </p:txBody>
        </p:sp>
        <p:sp>
          <p:nvSpPr>
            <p:cNvPr id="167" name="rc167"/>
            <p:cNvSpPr/>
            <p:nvPr/>
          </p:nvSpPr>
          <p:spPr>
            <a:xfrm>
              <a:off x="7550711" y="5571941"/>
              <a:ext cx="62117" cy="162162"/>
            </a:xfrm>
            <a:prstGeom prst="rect">
              <a:avLst/>
            </a:prstGeom>
            <a:solidFill>
              <a:srgbClr val="1CABE2">
                <a:alpha val="100000"/>
              </a:srgbClr>
            </a:solidFill>
          </p:spPr>
          <p:txBody>
            <a:bodyPr/>
            <a:lstStyle/>
            <a:p/>
          </p:txBody>
        </p:sp>
        <p:sp>
          <p:nvSpPr>
            <p:cNvPr id="168" name="rc168"/>
            <p:cNvSpPr/>
            <p:nvPr/>
          </p:nvSpPr>
          <p:spPr>
            <a:xfrm>
              <a:off x="1296273" y="5369238"/>
              <a:ext cx="6163202" cy="162162"/>
            </a:xfrm>
            <a:prstGeom prst="rect">
              <a:avLst/>
            </a:prstGeom>
            <a:solidFill>
              <a:srgbClr val="80BD41">
                <a:alpha val="100000"/>
              </a:srgbClr>
            </a:solidFill>
          </p:spPr>
          <p:txBody>
            <a:bodyPr/>
            <a:lstStyle/>
            <a:p/>
          </p:txBody>
        </p:sp>
        <p:sp>
          <p:nvSpPr>
            <p:cNvPr id="169" name="rc169"/>
            <p:cNvSpPr/>
            <p:nvPr/>
          </p:nvSpPr>
          <p:spPr>
            <a:xfrm>
              <a:off x="7459476" y="5369238"/>
              <a:ext cx="62117" cy="162162"/>
            </a:xfrm>
            <a:prstGeom prst="rect">
              <a:avLst/>
            </a:prstGeom>
            <a:solidFill>
              <a:srgbClr val="1CABE2">
                <a:alpha val="100000"/>
              </a:srgbClr>
            </a:solidFill>
          </p:spPr>
          <p:txBody>
            <a:bodyPr/>
            <a:lstStyle/>
            <a:p/>
          </p:txBody>
        </p:sp>
        <p:sp>
          <p:nvSpPr>
            <p:cNvPr id="170" name="tx170"/>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1" name="tx171"/>
            <p:cNvSpPr/>
            <p:nvPr/>
          </p:nvSpPr>
          <p:spPr>
            <a:xfrm>
              <a:off x="781613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72" name="tx172"/>
            <p:cNvSpPr/>
            <p:nvPr/>
          </p:nvSpPr>
          <p:spPr>
            <a:xfrm>
              <a:off x="772033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32.1</a:t>
              </a:r>
            </a:p>
          </p:txBody>
        </p:sp>
        <p:sp>
          <p:nvSpPr>
            <p:cNvPr id="173" name="tx173"/>
            <p:cNvSpPr/>
            <p:nvPr/>
          </p:nvSpPr>
          <p:spPr>
            <a:xfrm>
              <a:off x="434711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74" name="tx174"/>
            <p:cNvSpPr/>
            <p:nvPr/>
          </p:nvSpPr>
          <p:spPr>
            <a:xfrm>
              <a:off x="7664626"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5" name="tx175"/>
            <p:cNvSpPr/>
            <p:nvPr/>
          </p:nvSpPr>
          <p:spPr>
            <a:xfrm>
              <a:off x="4317999"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76" name="tx176"/>
            <p:cNvSpPr/>
            <p:nvPr/>
          </p:nvSpPr>
          <p:spPr>
            <a:xfrm>
              <a:off x="751997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7238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78" name="tx178"/>
            <p:cNvSpPr/>
            <p:nvPr/>
          </p:nvSpPr>
          <p:spPr>
            <a:xfrm>
              <a:off x="7428737"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974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10091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7042078"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(96%).
The number of children vaccinated with DTP3 decreased 2%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83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1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5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0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34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6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00149"/>
              <a:ext cx="249522" cy="506535"/>
            </a:xfrm>
            <a:prstGeom prst="rect">
              <a:avLst/>
            </a:prstGeom>
            <a:solidFill>
              <a:srgbClr val="E2231A">
                <a:alpha val="100000"/>
              </a:srgbClr>
            </a:solidFill>
          </p:spPr>
          <p:txBody>
            <a:bodyPr/>
            <a:lstStyle/>
            <a:p/>
          </p:txBody>
        </p:sp>
        <p:sp>
          <p:nvSpPr>
            <p:cNvPr id="24" name="rc24"/>
            <p:cNvSpPr/>
            <p:nvPr/>
          </p:nvSpPr>
          <p:spPr>
            <a:xfrm>
              <a:off x="1573521" y="3383703"/>
              <a:ext cx="249522" cy="622982"/>
            </a:xfrm>
            <a:prstGeom prst="rect">
              <a:avLst/>
            </a:prstGeom>
            <a:solidFill>
              <a:srgbClr val="E2231A">
                <a:alpha val="100000"/>
              </a:srgbClr>
            </a:solidFill>
          </p:spPr>
          <p:txBody>
            <a:bodyPr/>
            <a:lstStyle/>
            <a:p/>
          </p:txBody>
        </p:sp>
        <p:sp>
          <p:nvSpPr>
            <p:cNvPr id="25" name="rc25"/>
            <p:cNvSpPr/>
            <p:nvPr/>
          </p:nvSpPr>
          <p:spPr>
            <a:xfrm>
              <a:off x="1850769" y="3428779"/>
              <a:ext cx="249522" cy="577906"/>
            </a:xfrm>
            <a:prstGeom prst="rect">
              <a:avLst/>
            </a:prstGeom>
            <a:solidFill>
              <a:srgbClr val="E2231A">
                <a:alpha val="100000"/>
              </a:srgbClr>
            </a:solidFill>
          </p:spPr>
          <p:txBody>
            <a:bodyPr/>
            <a:lstStyle/>
            <a:p/>
          </p:txBody>
        </p:sp>
        <p:sp>
          <p:nvSpPr>
            <p:cNvPr id="26" name="rc26"/>
            <p:cNvSpPr/>
            <p:nvPr/>
          </p:nvSpPr>
          <p:spPr>
            <a:xfrm>
              <a:off x="2128016" y="3104100"/>
              <a:ext cx="249522" cy="902585"/>
            </a:xfrm>
            <a:prstGeom prst="rect">
              <a:avLst/>
            </a:prstGeom>
            <a:solidFill>
              <a:srgbClr val="E2231A">
                <a:alpha val="100000"/>
              </a:srgbClr>
            </a:solidFill>
          </p:spPr>
          <p:txBody>
            <a:bodyPr/>
            <a:lstStyle/>
            <a:p/>
          </p:txBody>
        </p:sp>
        <p:sp>
          <p:nvSpPr>
            <p:cNvPr id="27" name="rc27"/>
            <p:cNvSpPr/>
            <p:nvPr/>
          </p:nvSpPr>
          <p:spPr>
            <a:xfrm>
              <a:off x="2405264" y="3440701"/>
              <a:ext cx="249522" cy="565983"/>
            </a:xfrm>
            <a:prstGeom prst="rect">
              <a:avLst/>
            </a:prstGeom>
            <a:solidFill>
              <a:srgbClr val="E2231A">
                <a:alpha val="100000"/>
              </a:srgbClr>
            </a:solidFill>
          </p:spPr>
          <p:txBody>
            <a:bodyPr/>
            <a:lstStyle/>
            <a:p/>
          </p:txBody>
        </p:sp>
        <p:sp>
          <p:nvSpPr>
            <p:cNvPr id="28" name="rc28"/>
            <p:cNvSpPr/>
            <p:nvPr/>
          </p:nvSpPr>
          <p:spPr>
            <a:xfrm>
              <a:off x="2682512" y="3371372"/>
              <a:ext cx="249522" cy="635312"/>
            </a:xfrm>
            <a:prstGeom prst="rect">
              <a:avLst/>
            </a:prstGeom>
            <a:solidFill>
              <a:srgbClr val="E2231A">
                <a:alpha val="100000"/>
              </a:srgbClr>
            </a:solidFill>
          </p:spPr>
          <p:txBody>
            <a:bodyPr/>
            <a:lstStyle/>
            <a:p/>
          </p:txBody>
        </p:sp>
        <p:sp>
          <p:nvSpPr>
            <p:cNvPr id="29" name="rc29"/>
            <p:cNvSpPr/>
            <p:nvPr/>
          </p:nvSpPr>
          <p:spPr>
            <a:xfrm>
              <a:off x="2959759" y="3502109"/>
              <a:ext cx="249522" cy="504575"/>
            </a:xfrm>
            <a:prstGeom prst="rect">
              <a:avLst/>
            </a:prstGeom>
            <a:solidFill>
              <a:srgbClr val="E2231A">
                <a:alpha val="100000"/>
              </a:srgbClr>
            </a:solidFill>
          </p:spPr>
          <p:txBody>
            <a:bodyPr/>
            <a:lstStyle/>
            <a:p/>
          </p:txBody>
        </p:sp>
        <p:sp>
          <p:nvSpPr>
            <p:cNvPr id="30" name="rc30"/>
            <p:cNvSpPr/>
            <p:nvPr/>
          </p:nvSpPr>
          <p:spPr>
            <a:xfrm>
              <a:off x="3237007" y="3099200"/>
              <a:ext cx="249522" cy="907484"/>
            </a:xfrm>
            <a:prstGeom prst="rect">
              <a:avLst/>
            </a:prstGeom>
            <a:solidFill>
              <a:srgbClr val="E2231A">
                <a:alpha val="100000"/>
              </a:srgbClr>
            </a:solidFill>
          </p:spPr>
          <p:txBody>
            <a:bodyPr/>
            <a:lstStyle/>
            <a:p/>
          </p:txBody>
        </p:sp>
        <p:sp>
          <p:nvSpPr>
            <p:cNvPr id="31" name="rc31"/>
            <p:cNvSpPr/>
            <p:nvPr/>
          </p:nvSpPr>
          <p:spPr>
            <a:xfrm>
              <a:off x="3514255" y="3566049"/>
              <a:ext cx="249522" cy="440635"/>
            </a:xfrm>
            <a:prstGeom prst="rect">
              <a:avLst/>
            </a:prstGeom>
            <a:solidFill>
              <a:srgbClr val="E2231A">
                <a:alpha val="100000"/>
              </a:srgbClr>
            </a:solidFill>
          </p:spPr>
          <p:txBody>
            <a:bodyPr/>
            <a:lstStyle/>
            <a:p/>
          </p:txBody>
        </p:sp>
        <p:sp>
          <p:nvSpPr>
            <p:cNvPr id="32" name="rc32"/>
            <p:cNvSpPr/>
            <p:nvPr/>
          </p:nvSpPr>
          <p:spPr>
            <a:xfrm>
              <a:off x="3791502" y="3579359"/>
              <a:ext cx="249522" cy="427325"/>
            </a:xfrm>
            <a:prstGeom prst="rect">
              <a:avLst/>
            </a:prstGeom>
            <a:solidFill>
              <a:srgbClr val="E2231A">
                <a:alpha val="100000"/>
              </a:srgbClr>
            </a:solidFill>
          </p:spPr>
          <p:txBody>
            <a:bodyPr/>
            <a:lstStyle/>
            <a:p/>
          </p:txBody>
        </p:sp>
        <p:sp>
          <p:nvSpPr>
            <p:cNvPr id="33" name="rc33"/>
            <p:cNvSpPr/>
            <p:nvPr/>
          </p:nvSpPr>
          <p:spPr>
            <a:xfrm>
              <a:off x="4068750" y="3628029"/>
              <a:ext cx="249522" cy="378656"/>
            </a:xfrm>
            <a:prstGeom prst="rect">
              <a:avLst/>
            </a:prstGeom>
            <a:solidFill>
              <a:srgbClr val="E2231A">
                <a:alpha val="100000"/>
              </a:srgbClr>
            </a:solidFill>
          </p:spPr>
          <p:txBody>
            <a:bodyPr/>
            <a:lstStyle/>
            <a:p/>
          </p:txBody>
        </p:sp>
        <p:sp>
          <p:nvSpPr>
            <p:cNvPr id="34" name="rc34"/>
            <p:cNvSpPr/>
            <p:nvPr/>
          </p:nvSpPr>
          <p:spPr>
            <a:xfrm>
              <a:off x="4345998" y="3608512"/>
              <a:ext cx="249522" cy="398172"/>
            </a:xfrm>
            <a:prstGeom prst="rect">
              <a:avLst/>
            </a:prstGeom>
            <a:solidFill>
              <a:srgbClr val="E2231A">
                <a:alpha val="100000"/>
              </a:srgbClr>
            </a:solidFill>
          </p:spPr>
          <p:txBody>
            <a:bodyPr/>
            <a:lstStyle/>
            <a:p/>
          </p:txBody>
        </p:sp>
        <p:sp>
          <p:nvSpPr>
            <p:cNvPr id="35" name="rc35"/>
            <p:cNvSpPr/>
            <p:nvPr/>
          </p:nvSpPr>
          <p:spPr>
            <a:xfrm>
              <a:off x="4623245" y="3781549"/>
              <a:ext cx="249522" cy="225135"/>
            </a:xfrm>
            <a:prstGeom prst="rect">
              <a:avLst/>
            </a:prstGeom>
            <a:solidFill>
              <a:srgbClr val="E2231A">
                <a:alpha val="100000"/>
              </a:srgbClr>
            </a:solidFill>
          </p:spPr>
          <p:txBody>
            <a:bodyPr/>
            <a:lstStyle/>
            <a:p/>
          </p:txBody>
        </p:sp>
        <p:sp>
          <p:nvSpPr>
            <p:cNvPr id="36" name="rc36"/>
            <p:cNvSpPr/>
            <p:nvPr/>
          </p:nvSpPr>
          <p:spPr>
            <a:xfrm>
              <a:off x="4900493" y="3818704"/>
              <a:ext cx="249522" cy="187980"/>
            </a:xfrm>
            <a:prstGeom prst="rect">
              <a:avLst/>
            </a:prstGeom>
            <a:solidFill>
              <a:srgbClr val="E2231A">
                <a:alpha val="100000"/>
              </a:srgbClr>
            </a:solidFill>
          </p:spPr>
          <p:txBody>
            <a:bodyPr/>
            <a:lstStyle/>
            <a:p/>
          </p:txBody>
        </p:sp>
        <p:sp>
          <p:nvSpPr>
            <p:cNvPr id="37" name="rc37"/>
            <p:cNvSpPr/>
            <p:nvPr/>
          </p:nvSpPr>
          <p:spPr>
            <a:xfrm>
              <a:off x="5177741" y="3761542"/>
              <a:ext cx="249522" cy="245142"/>
            </a:xfrm>
            <a:prstGeom prst="rect">
              <a:avLst/>
            </a:prstGeom>
            <a:solidFill>
              <a:srgbClr val="E2231A">
                <a:alpha val="100000"/>
              </a:srgbClr>
            </a:solidFill>
          </p:spPr>
          <p:txBody>
            <a:bodyPr/>
            <a:lstStyle/>
            <a:p/>
          </p:txBody>
        </p:sp>
        <p:sp>
          <p:nvSpPr>
            <p:cNvPr id="38" name="rc38"/>
            <p:cNvSpPr/>
            <p:nvPr/>
          </p:nvSpPr>
          <p:spPr>
            <a:xfrm>
              <a:off x="5454988" y="3736146"/>
              <a:ext cx="249522" cy="270538"/>
            </a:xfrm>
            <a:prstGeom prst="rect">
              <a:avLst/>
            </a:prstGeom>
            <a:solidFill>
              <a:srgbClr val="E2231A">
                <a:alpha val="100000"/>
              </a:srgbClr>
            </a:solidFill>
          </p:spPr>
          <p:txBody>
            <a:bodyPr/>
            <a:lstStyle/>
            <a:p/>
          </p:txBody>
        </p:sp>
        <p:sp>
          <p:nvSpPr>
            <p:cNvPr id="39" name="rc39"/>
            <p:cNvSpPr/>
            <p:nvPr/>
          </p:nvSpPr>
          <p:spPr>
            <a:xfrm>
              <a:off x="5732236" y="3860269"/>
              <a:ext cx="249522" cy="146415"/>
            </a:xfrm>
            <a:prstGeom prst="rect">
              <a:avLst/>
            </a:prstGeom>
            <a:solidFill>
              <a:srgbClr val="E2231A">
                <a:alpha val="100000"/>
              </a:srgbClr>
            </a:solidFill>
          </p:spPr>
          <p:txBody>
            <a:bodyPr/>
            <a:lstStyle/>
            <a:p/>
          </p:txBody>
        </p:sp>
        <p:sp>
          <p:nvSpPr>
            <p:cNvPr id="40" name="rc40"/>
            <p:cNvSpPr/>
            <p:nvPr/>
          </p:nvSpPr>
          <p:spPr>
            <a:xfrm>
              <a:off x="6009484" y="3863944"/>
              <a:ext cx="249522" cy="142741"/>
            </a:xfrm>
            <a:prstGeom prst="rect">
              <a:avLst/>
            </a:prstGeom>
            <a:solidFill>
              <a:srgbClr val="E2231A">
                <a:alpha val="100000"/>
              </a:srgbClr>
            </a:solidFill>
          </p:spPr>
          <p:txBody>
            <a:bodyPr/>
            <a:lstStyle/>
            <a:p/>
          </p:txBody>
        </p:sp>
        <p:sp>
          <p:nvSpPr>
            <p:cNvPr id="41" name="rc41"/>
            <p:cNvSpPr/>
            <p:nvPr/>
          </p:nvSpPr>
          <p:spPr>
            <a:xfrm>
              <a:off x="6286731" y="3699318"/>
              <a:ext cx="249522" cy="307367"/>
            </a:xfrm>
            <a:prstGeom prst="rect">
              <a:avLst/>
            </a:prstGeom>
            <a:solidFill>
              <a:srgbClr val="E2231A">
                <a:alpha val="100000"/>
              </a:srgbClr>
            </a:solidFill>
          </p:spPr>
          <p:txBody>
            <a:bodyPr/>
            <a:lstStyle/>
            <a:p/>
          </p:txBody>
        </p:sp>
        <p:sp>
          <p:nvSpPr>
            <p:cNvPr id="42" name="rc42"/>
            <p:cNvSpPr/>
            <p:nvPr/>
          </p:nvSpPr>
          <p:spPr>
            <a:xfrm>
              <a:off x="6563979" y="3840752"/>
              <a:ext cx="249522" cy="165932"/>
            </a:xfrm>
            <a:prstGeom prst="rect">
              <a:avLst/>
            </a:prstGeom>
            <a:solidFill>
              <a:srgbClr val="E2231A">
                <a:alpha val="100000"/>
              </a:srgbClr>
            </a:solidFill>
          </p:spPr>
          <p:txBody>
            <a:bodyPr/>
            <a:lstStyle/>
            <a:p/>
          </p:txBody>
        </p:sp>
        <p:sp>
          <p:nvSpPr>
            <p:cNvPr id="43" name="rc43"/>
            <p:cNvSpPr/>
            <p:nvPr/>
          </p:nvSpPr>
          <p:spPr>
            <a:xfrm>
              <a:off x="6841227" y="3814948"/>
              <a:ext cx="249522" cy="191737"/>
            </a:xfrm>
            <a:prstGeom prst="rect">
              <a:avLst/>
            </a:prstGeom>
            <a:solidFill>
              <a:srgbClr val="E2231A">
                <a:alpha val="100000"/>
              </a:srgbClr>
            </a:solidFill>
          </p:spPr>
          <p:txBody>
            <a:bodyPr/>
            <a:lstStyle/>
            <a:p/>
          </p:txBody>
        </p:sp>
        <p:sp>
          <p:nvSpPr>
            <p:cNvPr id="44" name="rc44"/>
            <p:cNvSpPr/>
            <p:nvPr/>
          </p:nvSpPr>
          <p:spPr>
            <a:xfrm>
              <a:off x="7118474" y="3678984"/>
              <a:ext cx="249522" cy="327700"/>
            </a:xfrm>
            <a:prstGeom prst="rect">
              <a:avLst/>
            </a:prstGeom>
            <a:solidFill>
              <a:srgbClr val="E2231A">
                <a:alpha val="100000"/>
              </a:srgbClr>
            </a:solidFill>
          </p:spPr>
          <p:txBody>
            <a:bodyPr/>
            <a:lstStyle/>
            <a:p/>
          </p:txBody>
        </p:sp>
        <p:sp>
          <p:nvSpPr>
            <p:cNvPr id="45" name="rc45"/>
            <p:cNvSpPr/>
            <p:nvPr/>
          </p:nvSpPr>
          <p:spPr>
            <a:xfrm>
              <a:off x="7395722" y="3762767"/>
              <a:ext cx="249522" cy="243917"/>
            </a:xfrm>
            <a:prstGeom prst="rect">
              <a:avLst/>
            </a:prstGeom>
            <a:solidFill>
              <a:srgbClr val="E2231A">
                <a:alpha val="100000"/>
              </a:srgbClr>
            </a:solidFill>
          </p:spPr>
          <p:txBody>
            <a:bodyPr/>
            <a:lstStyle/>
            <a:p/>
          </p:txBody>
        </p:sp>
        <p:sp>
          <p:nvSpPr>
            <p:cNvPr id="46" name="rc46"/>
            <p:cNvSpPr/>
            <p:nvPr/>
          </p:nvSpPr>
          <p:spPr>
            <a:xfrm>
              <a:off x="7672970" y="3820664"/>
              <a:ext cx="249522" cy="186020"/>
            </a:xfrm>
            <a:prstGeom prst="rect">
              <a:avLst/>
            </a:prstGeom>
            <a:solidFill>
              <a:srgbClr val="E2231A">
                <a:alpha val="100000"/>
              </a:srgbClr>
            </a:solidFill>
          </p:spPr>
          <p:txBody>
            <a:bodyPr/>
            <a:lstStyle/>
            <a:p/>
          </p:txBody>
        </p:sp>
        <p:sp>
          <p:nvSpPr>
            <p:cNvPr id="47" name="rc47"/>
            <p:cNvSpPr/>
            <p:nvPr/>
          </p:nvSpPr>
          <p:spPr>
            <a:xfrm>
              <a:off x="7950217" y="3849571"/>
              <a:ext cx="249522" cy="157113"/>
            </a:xfrm>
            <a:prstGeom prst="rect">
              <a:avLst/>
            </a:prstGeom>
            <a:solidFill>
              <a:srgbClr val="E2231A">
                <a:alpha val="100000"/>
              </a:srgbClr>
            </a:solidFill>
          </p:spPr>
          <p:txBody>
            <a:bodyPr/>
            <a:lstStyle/>
            <a:p/>
          </p:txBody>
        </p:sp>
        <p:sp>
          <p:nvSpPr>
            <p:cNvPr id="48" name="rc48"/>
            <p:cNvSpPr/>
            <p:nvPr/>
          </p:nvSpPr>
          <p:spPr>
            <a:xfrm>
              <a:off x="3514255" y="3212462"/>
              <a:ext cx="249522" cy="353586"/>
            </a:xfrm>
            <a:prstGeom prst="rect">
              <a:avLst/>
            </a:prstGeom>
            <a:solidFill>
              <a:srgbClr val="B3B3B3">
                <a:alpha val="100000"/>
              </a:srgbClr>
            </a:solidFill>
          </p:spPr>
          <p:txBody>
            <a:bodyPr/>
            <a:lstStyle/>
            <a:p/>
          </p:txBody>
        </p:sp>
        <p:sp>
          <p:nvSpPr>
            <p:cNvPr id="49" name="rc49"/>
            <p:cNvSpPr/>
            <p:nvPr/>
          </p:nvSpPr>
          <p:spPr>
            <a:xfrm>
              <a:off x="3791502" y="3147216"/>
              <a:ext cx="249522" cy="432143"/>
            </a:xfrm>
            <a:prstGeom prst="rect">
              <a:avLst/>
            </a:prstGeom>
            <a:solidFill>
              <a:srgbClr val="B3B3B3">
                <a:alpha val="100000"/>
              </a:srgbClr>
            </a:solidFill>
          </p:spPr>
          <p:txBody>
            <a:bodyPr/>
            <a:lstStyle/>
            <a:p/>
          </p:txBody>
        </p:sp>
        <p:sp>
          <p:nvSpPr>
            <p:cNvPr id="50" name="rc50"/>
            <p:cNvSpPr/>
            <p:nvPr/>
          </p:nvSpPr>
          <p:spPr>
            <a:xfrm>
              <a:off x="4068750" y="2321881"/>
              <a:ext cx="249522" cy="1306147"/>
            </a:xfrm>
            <a:prstGeom prst="rect">
              <a:avLst/>
            </a:prstGeom>
            <a:solidFill>
              <a:srgbClr val="B3B3B3">
                <a:alpha val="100000"/>
              </a:srgbClr>
            </a:solidFill>
          </p:spPr>
          <p:txBody>
            <a:bodyPr/>
            <a:lstStyle/>
            <a:p/>
          </p:txBody>
        </p:sp>
        <p:sp>
          <p:nvSpPr>
            <p:cNvPr id="51" name="rc51"/>
            <p:cNvSpPr/>
            <p:nvPr/>
          </p:nvSpPr>
          <p:spPr>
            <a:xfrm>
              <a:off x="4345998" y="2511250"/>
              <a:ext cx="249522" cy="1097262"/>
            </a:xfrm>
            <a:prstGeom prst="rect">
              <a:avLst/>
            </a:prstGeom>
            <a:solidFill>
              <a:srgbClr val="B3B3B3">
                <a:alpha val="100000"/>
              </a:srgbClr>
            </a:solidFill>
          </p:spPr>
          <p:txBody>
            <a:bodyPr/>
            <a:lstStyle/>
            <a:p/>
          </p:txBody>
        </p:sp>
        <p:sp>
          <p:nvSpPr>
            <p:cNvPr id="52" name="rc52"/>
            <p:cNvSpPr/>
            <p:nvPr/>
          </p:nvSpPr>
          <p:spPr>
            <a:xfrm>
              <a:off x="4623245" y="3133252"/>
              <a:ext cx="249522" cy="648296"/>
            </a:xfrm>
            <a:prstGeom prst="rect">
              <a:avLst/>
            </a:prstGeom>
            <a:solidFill>
              <a:srgbClr val="B3B3B3">
                <a:alpha val="100000"/>
              </a:srgbClr>
            </a:solidFill>
          </p:spPr>
          <p:txBody>
            <a:bodyPr/>
            <a:lstStyle/>
            <a:p/>
          </p:txBody>
        </p:sp>
        <p:sp>
          <p:nvSpPr>
            <p:cNvPr id="53" name="rc53"/>
            <p:cNvSpPr/>
            <p:nvPr/>
          </p:nvSpPr>
          <p:spPr>
            <a:xfrm>
              <a:off x="4900493" y="2981365"/>
              <a:ext cx="249522" cy="837339"/>
            </a:xfrm>
            <a:prstGeom prst="rect">
              <a:avLst/>
            </a:prstGeom>
            <a:solidFill>
              <a:srgbClr val="B3B3B3">
                <a:alpha val="100000"/>
              </a:srgbClr>
            </a:solidFill>
          </p:spPr>
          <p:txBody>
            <a:bodyPr/>
            <a:lstStyle/>
            <a:p/>
          </p:txBody>
        </p:sp>
        <p:sp>
          <p:nvSpPr>
            <p:cNvPr id="54" name="rc54"/>
            <p:cNvSpPr/>
            <p:nvPr/>
          </p:nvSpPr>
          <p:spPr>
            <a:xfrm>
              <a:off x="5177741" y="3047101"/>
              <a:ext cx="249522" cy="714441"/>
            </a:xfrm>
            <a:prstGeom prst="rect">
              <a:avLst/>
            </a:prstGeom>
            <a:solidFill>
              <a:srgbClr val="B3B3B3">
                <a:alpha val="100000"/>
              </a:srgbClr>
            </a:solidFill>
          </p:spPr>
          <p:txBody>
            <a:bodyPr/>
            <a:lstStyle/>
            <a:p/>
          </p:txBody>
        </p:sp>
        <p:sp>
          <p:nvSpPr>
            <p:cNvPr id="55" name="rc55"/>
            <p:cNvSpPr/>
            <p:nvPr/>
          </p:nvSpPr>
          <p:spPr>
            <a:xfrm>
              <a:off x="5454988" y="3474753"/>
              <a:ext cx="249522" cy="261392"/>
            </a:xfrm>
            <a:prstGeom prst="rect">
              <a:avLst/>
            </a:prstGeom>
            <a:solidFill>
              <a:srgbClr val="B3B3B3">
                <a:alpha val="100000"/>
              </a:srgbClr>
            </a:solidFill>
          </p:spPr>
          <p:txBody>
            <a:bodyPr/>
            <a:lstStyle/>
            <a:p/>
          </p:txBody>
        </p:sp>
        <p:sp>
          <p:nvSpPr>
            <p:cNvPr id="56" name="rc56"/>
            <p:cNvSpPr/>
            <p:nvPr/>
          </p:nvSpPr>
          <p:spPr>
            <a:xfrm>
              <a:off x="5732236" y="3548737"/>
              <a:ext cx="249522" cy="311531"/>
            </a:xfrm>
            <a:prstGeom prst="rect">
              <a:avLst/>
            </a:prstGeom>
            <a:solidFill>
              <a:srgbClr val="B3B3B3">
                <a:alpha val="100000"/>
              </a:srgbClr>
            </a:solidFill>
          </p:spPr>
          <p:txBody>
            <a:bodyPr/>
            <a:lstStyle/>
            <a:p/>
          </p:txBody>
        </p:sp>
        <p:sp>
          <p:nvSpPr>
            <p:cNvPr id="57" name="rc57"/>
            <p:cNvSpPr/>
            <p:nvPr/>
          </p:nvSpPr>
          <p:spPr>
            <a:xfrm>
              <a:off x="6009484" y="3857166"/>
              <a:ext cx="249522" cy="6777"/>
            </a:xfrm>
            <a:prstGeom prst="rect">
              <a:avLst/>
            </a:prstGeom>
            <a:solidFill>
              <a:srgbClr val="B3B3B3">
                <a:alpha val="100000"/>
              </a:srgbClr>
            </a:solidFill>
          </p:spPr>
          <p:txBody>
            <a:bodyPr/>
            <a:lstStyle/>
            <a:p/>
          </p:txBody>
        </p:sp>
        <p:sp>
          <p:nvSpPr>
            <p:cNvPr id="58" name="rc58"/>
            <p:cNvSpPr/>
            <p:nvPr/>
          </p:nvSpPr>
          <p:spPr>
            <a:xfrm>
              <a:off x="6286731" y="3480796"/>
              <a:ext cx="249522" cy="218521"/>
            </a:xfrm>
            <a:prstGeom prst="rect">
              <a:avLst/>
            </a:prstGeom>
            <a:solidFill>
              <a:srgbClr val="B3B3B3">
                <a:alpha val="100000"/>
              </a:srgbClr>
            </a:solidFill>
          </p:spPr>
          <p:txBody>
            <a:bodyPr/>
            <a:lstStyle/>
            <a:p/>
          </p:txBody>
        </p:sp>
        <p:sp>
          <p:nvSpPr>
            <p:cNvPr id="59" name="rc59"/>
            <p:cNvSpPr/>
            <p:nvPr/>
          </p:nvSpPr>
          <p:spPr>
            <a:xfrm>
              <a:off x="6563979" y="3778936"/>
              <a:ext cx="249522" cy="61816"/>
            </a:xfrm>
            <a:prstGeom prst="rect">
              <a:avLst/>
            </a:prstGeom>
            <a:solidFill>
              <a:srgbClr val="B3B3B3">
                <a:alpha val="100000"/>
              </a:srgbClr>
            </a:solidFill>
          </p:spPr>
          <p:txBody>
            <a:bodyPr/>
            <a:lstStyle/>
            <a:p/>
          </p:txBody>
        </p:sp>
        <p:sp>
          <p:nvSpPr>
            <p:cNvPr id="60" name="rc60"/>
            <p:cNvSpPr/>
            <p:nvPr/>
          </p:nvSpPr>
          <p:spPr>
            <a:xfrm>
              <a:off x="6841227" y="3700379"/>
              <a:ext cx="249522" cy="114568"/>
            </a:xfrm>
            <a:prstGeom prst="rect">
              <a:avLst/>
            </a:prstGeom>
            <a:solidFill>
              <a:srgbClr val="B3B3B3">
                <a:alpha val="100000"/>
              </a:srgbClr>
            </a:solidFill>
          </p:spPr>
          <p:txBody>
            <a:bodyPr/>
            <a:lstStyle/>
            <a:p/>
          </p:txBody>
        </p:sp>
        <p:sp>
          <p:nvSpPr>
            <p:cNvPr id="61" name="rc61"/>
            <p:cNvSpPr/>
            <p:nvPr/>
          </p:nvSpPr>
          <p:spPr>
            <a:xfrm>
              <a:off x="7118474" y="3594385"/>
              <a:ext cx="249522" cy="84599"/>
            </a:xfrm>
            <a:prstGeom prst="rect">
              <a:avLst/>
            </a:prstGeom>
            <a:solidFill>
              <a:srgbClr val="B3B3B3">
                <a:alpha val="100000"/>
              </a:srgbClr>
            </a:solidFill>
          </p:spPr>
          <p:txBody>
            <a:bodyPr/>
            <a:lstStyle/>
            <a:p/>
          </p:txBody>
        </p:sp>
        <p:sp>
          <p:nvSpPr>
            <p:cNvPr id="62" name="rc62"/>
            <p:cNvSpPr/>
            <p:nvPr/>
          </p:nvSpPr>
          <p:spPr>
            <a:xfrm>
              <a:off x="7395722" y="3543266"/>
              <a:ext cx="249522" cy="219501"/>
            </a:xfrm>
            <a:prstGeom prst="rect">
              <a:avLst/>
            </a:prstGeom>
            <a:solidFill>
              <a:srgbClr val="B3B3B3">
                <a:alpha val="100000"/>
              </a:srgbClr>
            </a:solidFill>
          </p:spPr>
          <p:txBody>
            <a:bodyPr/>
            <a:lstStyle/>
            <a:p/>
          </p:txBody>
        </p:sp>
        <p:sp>
          <p:nvSpPr>
            <p:cNvPr id="63" name="rc63"/>
            <p:cNvSpPr/>
            <p:nvPr/>
          </p:nvSpPr>
          <p:spPr>
            <a:xfrm>
              <a:off x="7672970" y="3709280"/>
              <a:ext cx="249522" cy="111383"/>
            </a:xfrm>
            <a:prstGeom prst="rect">
              <a:avLst/>
            </a:prstGeom>
            <a:solidFill>
              <a:srgbClr val="B3B3B3">
                <a:alpha val="100000"/>
              </a:srgbClr>
            </a:solidFill>
          </p:spPr>
          <p:txBody>
            <a:bodyPr/>
            <a:lstStyle/>
            <a:p/>
          </p:txBody>
        </p:sp>
        <p:sp>
          <p:nvSpPr>
            <p:cNvPr id="64" name="rc64"/>
            <p:cNvSpPr/>
            <p:nvPr/>
          </p:nvSpPr>
          <p:spPr>
            <a:xfrm>
              <a:off x="7950217" y="3819357"/>
              <a:ext cx="249522" cy="30214"/>
            </a:xfrm>
            <a:prstGeom prst="rect">
              <a:avLst/>
            </a:prstGeom>
            <a:solidFill>
              <a:srgbClr val="B3B3B3">
                <a:alpha val="100000"/>
              </a:srgbClr>
            </a:solidFill>
          </p:spPr>
          <p:txBody>
            <a:bodyPr/>
            <a:lstStyle/>
            <a:p/>
          </p:txBody>
        </p:sp>
        <p:sp>
          <p:nvSpPr>
            <p:cNvPr id="65" name="pl65"/>
            <p:cNvSpPr/>
            <p:nvPr/>
          </p:nvSpPr>
          <p:spPr>
            <a:xfrm>
              <a:off x="1421035" y="1339079"/>
              <a:ext cx="6653943" cy="533521"/>
            </a:xfrm>
            <a:custGeom>
              <a:avLst/>
              <a:pathLst>
                <a:path w="6653943" h="533521">
                  <a:moveTo>
                    <a:pt x="0" y="196560"/>
                  </a:moveTo>
                  <a:lnTo>
                    <a:pt x="277247" y="280800"/>
                  </a:lnTo>
                  <a:lnTo>
                    <a:pt x="554495" y="252720"/>
                  </a:lnTo>
                  <a:lnTo>
                    <a:pt x="831742" y="477361"/>
                  </a:lnTo>
                  <a:lnTo>
                    <a:pt x="1108990" y="252720"/>
                  </a:lnTo>
                  <a:lnTo>
                    <a:pt x="1386238" y="308880"/>
                  </a:lnTo>
                  <a:lnTo>
                    <a:pt x="1663485" y="224640"/>
                  </a:lnTo>
                  <a:lnTo>
                    <a:pt x="1940733" y="533521"/>
                  </a:lnTo>
                  <a:lnTo>
                    <a:pt x="2217981" y="196560"/>
                  </a:lnTo>
                  <a:lnTo>
                    <a:pt x="2495228" y="196560"/>
                  </a:lnTo>
                  <a:lnTo>
                    <a:pt x="2772476" y="168480"/>
                  </a:lnTo>
                  <a:lnTo>
                    <a:pt x="3049724" y="196560"/>
                  </a:lnTo>
                  <a:lnTo>
                    <a:pt x="3326971" y="56160"/>
                  </a:lnTo>
                  <a:lnTo>
                    <a:pt x="3604219" y="28080"/>
                  </a:lnTo>
                  <a:lnTo>
                    <a:pt x="3881467" y="84240"/>
                  </a:lnTo>
                  <a:lnTo>
                    <a:pt x="4158714" y="112320"/>
                  </a:lnTo>
                  <a:lnTo>
                    <a:pt x="4435962" y="0"/>
                  </a:lnTo>
                  <a:lnTo>
                    <a:pt x="4713210" y="0"/>
                  </a:lnTo>
                  <a:lnTo>
                    <a:pt x="4990457" y="168480"/>
                  </a:lnTo>
                  <a:lnTo>
                    <a:pt x="5267705" y="28080"/>
                  </a:lnTo>
                  <a:lnTo>
                    <a:pt x="5544953" y="56160"/>
                  </a:lnTo>
                  <a:lnTo>
                    <a:pt x="5822200" y="196560"/>
                  </a:lnTo>
                  <a:lnTo>
                    <a:pt x="6099448" y="11232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66" name="pl66"/>
            <p:cNvSpPr/>
            <p:nvPr/>
          </p:nvSpPr>
          <p:spPr>
            <a:xfrm>
              <a:off x="1698282" y="1310999"/>
              <a:ext cx="6376696" cy="1123202"/>
            </a:xfrm>
            <a:custGeom>
              <a:avLst/>
              <a:pathLst>
                <a:path w="6376696" h="1123202">
                  <a:moveTo>
                    <a:pt x="0" y="0"/>
                  </a:moveTo>
                  <a:lnTo>
                    <a:pt x="277247" y="0"/>
                  </a:lnTo>
                  <a:lnTo>
                    <a:pt x="554495" y="28080"/>
                  </a:lnTo>
                  <a:lnTo>
                    <a:pt x="831742" y="28080"/>
                  </a:lnTo>
                  <a:lnTo>
                    <a:pt x="1108990" y="140400"/>
                  </a:lnTo>
                  <a:lnTo>
                    <a:pt x="1386238" y="224640"/>
                  </a:lnTo>
                  <a:lnTo>
                    <a:pt x="1663485" y="336960"/>
                  </a:lnTo>
                  <a:lnTo>
                    <a:pt x="1940733" y="449281"/>
                  </a:lnTo>
                  <a:lnTo>
                    <a:pt x="2217981" y="505441"/>
                  </a:lnTo>
                  <a:lnTo>
                    <a:pt x="2495228" y="1123202"/>
                  </a:lnTo>
                  <a:lnTo>
                    <a:pt x="2772476" y="1010882"/>
                  </a:lnTo>
                  <a:lnTo>
                    <a:pt x="3049724" y="561601"/>
                  </a:lnTo>
                  <a:lnTo>
                    <a:pt x="3326971" y="702001"/>
                  </a:lnTo>
                  <a:lnTo>
                    <a:pt x="3604219" y="673921"/>
                  </a:lnTo>
                  <a:lnTo>
                    <a:pt x="3881467" y="365040"/>
                  </a:lnTo>
                  <a:lnTo>
                    <a:pt x="4158714" y="308880"/>
                  </a:lnTo>
                  <a:lnTo>
                    <a:pt x="4435962" y="28080"/>
                  </a:lnTo>
                  <a:lnTo>
                    <a:pt x="4713210" y="393120"/>
                  </a:lnTo>
                  <a:lnTo>
                    <a:pt x="4990457" y="112320"/>
                  </a:lnTo>
                  <a:lnTo>
                    <a:pt x="5267705" y="196560"/>
                  </a:lnTo>
                  <a:lnTo>
                    <a:pt x="5544953" y="308880"/>
                  </a:lnTo>
                  <a:lnTo>
                    <a:pt x="5822200" y="365040"/>
                  </a:lnTo>
                  <a:lnTo>
                    <a:pt x="6099448" y="196560"/>
                  </a:lnTo>
                  <a:lnTo>
                    <a:pt x="6376696" y="8424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8" name="tx68"/>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9" name="tx69"/>
            <p:cNvSpPr/>
            <p:nvPr/>
          </p:nvSpPr>
          <p:spPr>
            <a:xfrm>
              <a:off x="7172898"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0" name="tx70"/>
            <p:cNvSpPr/>
            <p:nvPr/>
          </p:nvSpPr>
          <p:spPr>
            <a:xfrm>
              <a:off x="7450145"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1" name="tx71"/>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2" name="tx72"/>
            <p:cNvSpPr/>
            <p:nvPr/>
          </p:nvSpPr>
          <p:spPr>
            <a:xfrm>
              <a:off x="8004641"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3" name="tx73"/>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4" name="tx74"/>
            <p:cNvSpPr/>
            <p:nvPr/>
          </p:nvSpPr>
          <p:spPr>
            <a:xfrm>
              <a:off x="6895650"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5" name="tx75"/>
            <p:cNvSpPr/>
            <p:nvPr/>
          </p:nvSpPr>
          <p:spPr>
            <a:xfrm>
              <a:off x="7172898"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6" name="tx76"/>
            <p:cNvSpPr/>
            <p:nvPr/>
          </p:nvSpPr>
          <p:spPr>
            <a:xfrm>
              <a:off x="7450145"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7" name="tx77"/>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8" name="tx78"/>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9" name="tx79"/>
            <p:cNvSpPr/>
            <p:nvPr/>
          </p:nvSpPr>
          <p:spPr>
            <a:xfrm>
              <a:off x="1345686" y="37129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0" name="tx80"/>
            <p:cNvSpPr/>
            <p:nvPr/>
          </p:nvSpPr>
          <p:spPr>
            <a:xfrm>
              <a:off x="2731924" y="36485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1" name="tx81"/>
            <p:cNvSpPr/>
            <p:nvPr/>
          </p:nvSpPr>
          <p:spPr>
            <a:xfrm>
              <a:off x="4118163" y="37769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2" name="tx82"/>
            <p:cNvSpPr/>
            <p:nvPr/>
          </p:nvSpPr>
          <p:spPr>
            <a:xfrm>
              <a:off x="5504401" y="38309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3" name="tx83"/>
            <p:cNvSpPr/>
            <p:nvPr/>
          </p:nvSpPr>
          <p:spPr>
            <a:xfrm>
              <a:off x="6658596" y="38846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4" name="tx84"/>
            <p:cNvSpPr/>
            <p:nvPr/>
          </p:nvSpPr>
          <p:spPr>
            <a:xfrm>
              <a:off x="6890639" y="38703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5" name="tx85"/>
            <p:cNvSpPr/>
            <p:nvPr/>
          </p:nvSpPr>
          <p:spPr>
            <a:xfrm>
              <a:off x="7213091" y="38040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6" name="tx86"/>
            <p:cNvSpPr/>
            <p:nvPr/>
          </p:nvSpPr>
          <p:spPr>
            <a:xfrm>
              <a:off x="7490339" y="384423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7" name="tx87"/>
            <p:cNvSpPr/>
            <p:nvPr/>
          </p:nvSpPr>
          <p:spPr>
            <a:xfrm>
              <a:off x="7722382" y="38731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7999630" y="38876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4133222" y="29345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5504401" y="35649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1" name="tx91"/>
            <p:cNvSpPr/>
            <p:nvPr/>
          </p:nvSpPr>
          <p:spPr>
            <a:xfrm>
              <a:off x="6890639" y="37185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7213091" y="35975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7445134" y="36139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7722382" y="37258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4098567"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96" name="tx96"/>
            <p:cNvSpPr/>
            <p:nvPr/>
          </p:nvSpPr>
          <p:spPr>
            <a:xfrm>
              <a:off x="5511936" y="336851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7" name="tx97"/>
            <p:cNvSpPr/>
            <p:nvPr/>
          </p:nvSpPr>
          <p:spPr>
            <a:xfrm>
              <a:off x="6620926" y="367270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98" name="tx98"/>
            <p:cNvSpPr/>
            <p:nvPr/>
          </p:nvSpPr>
          <p:spPr>
            <a:xfrm>
              <a:off x="6898174" y="359409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99" name="tx99"/>
            <p:cNvSpPr/>
            <p:nvPr/>
          </p:nvSpPr>
          <p:spPr>
            <a:xfrm>
              <a:off x="7216105" y="3489389"/>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00" name="tx100"/>
            <p:cNvSpPr/>
            <p:nvPr/>
          </p:nvSpPr>
          <p:spPr>
            <a:xfrm>
              <a:off x="7452669" y="343822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1" name="tx101"/>
            <p:cNvSpPr/>
            <p:nvPr/>
          </p:nvSpPr>
          <p:spPr>
            <a:xfrm>
              <a:off x="7729917" y="360299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02" name="tx102"/>
            <p:cNvSpPr/>
            <p:nvPr/>
          </p:nvSpPr>
          <p:spPr>
            <a:xfrm>
              <a:off x="8007165" y="371307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3" name="tx10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639902" y="31379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5" name="tx105"/>
            <p:cNvSpPr/>
            <p:nvPr/>
          </p:nvSpPr>
          <p:spPr>
            <a:xfrm>
              <a:off x="639902" y="232137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639902" y="150471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4909475"/>
              <a:ext cx="201456" cy="201456"/>
            </a:xfrm>
            <a:prstGeom prst="rect">
              <a:avLst/>
            </a:prstGeom>
            <a:solidFill>
              <a:srgbClr val="E2231A">
                <a:alpha val="100000"/>
              </a:srgbClr>
            </a:solidFill>
          </p:spPr>
          <p:txBody>
            <a:bodyPr/>
            <a:lstStyle/>
            <a:p/>
          </p:txBody>
        </p:sp>
        <p:sp>
          <p:nvSpPr>
            <p:cNvPr id="129" name="rc129"/>
            <p:cNvSpPr/>
            <p:nvPr/>
          </p:nvSpPr>
          <p:spPr>
            <a:xfrm>
              <a:off x="5642950" y="4909475"/>
              <a:ext cx="201456" cy="201456"/>
            </a:xfrm>
            <a:prstGeom prst="rect">
              <a:avLst/>
            </a:prstGeom>
            <a:solidFill>
              <a:srgbClr val="B3B3B3">
                <a:alpha val="100000"/>
              </a:srgbClr>
            </a:solidFill>
          </p:spPr>
          <p:txBody>
            <a:bodyPr/>
            <a:lstStyle/>
            <a:p/>
          </p:txBody>
        </p:sp>
        <p:sp>
          <p:nvSpPr>
            <p:cNvPr id="130" name="tx13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Jamaica, 2000-2024</a:t>
              </a:r>
            </a:p>
          </p:txBody>
        </p:sp>
        <p:sp>
          <p:nvSpPr>
            <p:cNvPr id="134" name="pl134"/>
            <p:cNvSpPr/>
            <p:nvPr/>
          </p:nvSpPr>
          <p:spPr>
            <a:xfrm>
              <a:off x="22440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1395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0350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9305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917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873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9828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3851687" cy="162162"/>
            </a:xfrm>
            <a:prstGeom prst="rect">
              <a:avLst/>
            </a:prstGeom>
            <a:solidFill>
              <a:srgbClr val="E2231A">
                <a:alpha val="100000"/>
              </a:srgbClr>
            </a:solidFill>
          </p:spPr>
          <p:txBody>
            <a:bodyPr/>
            <a:lstStyle/>
            <a:p/>
          </p:txBody>
        </p:sp>
        <p:sp>
          <p:nvSpPr>
            <p:cNvPr id="146" name="rc146"/>
            <p:cNvSpPr/>
            <p:nvPr/>
          </p:nvSpPr>
          <p:spPr>
            <a:xfrm>
              <a:off x="1296273" y="5571941"/>
              <a:ext cx="4317983" cy="162162"/>
            </a:xfrm>
            <a:prstGeom prst="rect">
              <a:avLst/>
            </a:prstGeom>
            <a:solidFill>
              <a:srgbClr val="E2231A">
                <a:alpha val="100000"/>
              </a:srgbClr>
            </a:solidFill>
          </p:spPr>
          <p:txBody>
            <a:bodyPr/>
            <a:lstStyle/>
            <a:p/>
          </p:txBody>
        </p:sp>
        <p:sp>
          <p:nvSpPr>
            <p:cNvPr id="147" name="rc147"/>
            <p:cNvSpPr/>
            <p:nvPr/>
          </p:nvSpPr>
          <p:spPr>
            <a:xfrm>
              <a:off x="1296273" y="5369238"/>
              <a:ext cx="3646971" cy="162162"/>
            </a:xfrm>
            <a:prstGeom prst="rect">
              <a:avLst/>
            </a:prstGeom>
            <a:solidFill>
              <a:srgbClr val="E2231A">
                <a:alpha val="100000"/>
              </a:srgbClr>
            </a:solidFill>
          </p:spPr>
          <p:txBody>
            <a:bodyPr/>
            <a:lstStyle/>
            <a:p/>
          </p:txBody>
        </p:sp>
        <p:sp>
          <p:nvSpPr>
            <p:cNvPr id="148" name="rc148"/>
            <p:cNvSpPr/>
            <p:nvPr/>
          </p:nvSpPr>
          <p:spPr>
            <a:xfrm>
              <a:off x="5147960" y="5774644"/>
              <a:ext cx="1434905" cy="162162"/>
            </a:xfrm>
            <a:prstGeom prst="rect">
              <a:avLst/>
            </a:prstGeom>
            <a:solidFill>
              <a:srgbClr val="B3B3B3">
                <a:alpha val="100000"/>
              </a:srgbClr>
            </a:solidFill>
          </p:spPr>
          <p:txBody>
            <a:bodyPr/>
            <a:lstStyle/>
            <a:p/>
          </p:txBody>
        </p:sp>
        <p:sp>
          <p:nvSpPr>
            <p:cNvPr id="149" name="rc149"/>
            <p:cNvSpPr/>
            <p:nvPr/>
          </p:nvSpPr>
          <p:spPr>
            <a:xfrm>
              <a:off x="5614257" y="5571941"/>
              <a:ext cx="2585482" cy="162162"/>
            </a:xfrm>
            <a:prstGeom prst="rect">
              <a:avLst/>
            </a:prstGeom>
            <a:solidFill>
              <a:srgbClr val="B3B3B3">
                <a:alpha val="100000"/>
              </a:srgbClr>
            </a:solidFill>
          </p:spPr>
          <p:txBody>
            <a:bodyPr/>
            <a:lstStyle/>
            <a:p/>
          </p:txBody>
        </p:sp>
        <p:sp>
          <p:nvSpPr>
            <p:cNvPr id="150" name="rc150"/>
            <p:cNvSpPr/>
            <p:nvPr/>
          </p:nvSpPr>
          <p:spPr>
            <a:xfrm>
              <a:off x="4943245" y="5369238"/>
              <a:ext cx="701340" cy="162162"/>
            </a:xfrm>
            <a:prstGeom prst="rect">
              <a:avLst/>
            </a:prstGeom>
            <a:solidFill>
              <a:srgbClr val="B3B3B3">
                <a:alpha val="100000"/>
              </a:srgbClr>
            </a:solidFill>
          </p:spPr>
          <p:txBody>
            <a:bodyPr/>
            <a:lstStyle/>
            <a:p/>
          </p:txBody>
        </p:sp>
        <p:sp>
          <p:nvSpPr>
            <p:cNvPr id="151" name="tx151"/>
            <p:cNvSpPr/>
            <p:nvPr/>
          </p:nvSpPr>
          <p:spPr>
            <a:xfrm>
              <a:off x="666323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52" name="tx152"/>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53" name="tx153"/>
            <p:cNvSpPr/>
            <p:nvPr/>
          </p:nvSpPr>
          <p:spPr>
            <a:xfrm>
              <a:off x="572495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54" name="tx154"/>
            <p:cNvSpPr/>
            <p:nvPr/>
          </p:nvSpPr>
          <p:spPr>
            <a:xfrm>
              <a:off x="3189962"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55" name="tx155"/>
            <p:cNvSpPr/>
            <p:nvPr/>
          </p:nvSpPr>
          <p:spPr>
            <a:xfrm>
              <a:off x="3374893"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56" name="tx156"/>
            <p:cNvSpPr/>
            <p:nvPr/>
          </p:nvSpPr>
          <p:spPr>
            <a:xfrm>
              <a:off x="303938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7" name="tx157"/>
            <p:cNvSpPr/>
            <p:nvPr/>
          </p:nvSpPr>
          <p:spPr>
            <a:xfrm>
              <a:off x="5799495"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6826627"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9" name="tx159"/>
            <p:cNvSpPr/>
            <p:nvPr/>
          </p:nvSpPr>
          <p:spPr>
            <a:xfrm>
              <a:off x="5179779"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106352"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5" name="tx165"/>
            <p:cNvSpPr/>
            <p:nvPr/>
          </p:nvSpPr>
          <p:spPr>
            <a:xfrm>
              <a:off x="5001867"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6" name="tx166"/>
            <p:cNvSpPr/>
            <p:nvPr/>
          </p:nvSpPr>
          <p:spPr>
            <a:xfrm>
              <a:off x="6897383"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7" name="tx16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94%. This is similar to in 2019, where coverage was 94%.
2,000 children missed their routine first dose of measles vaccine.
MCV2 is typically administered to children between 18 months and five years old. MCV2 coverage increased to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542834"/>
            </a:xfrm>
            <a:custGeom>
              <a:avLst/>
              <a:pathLst>
                <a:path w="3397293" h="542834">
                  <a:moveTo>
                    <a:pt x="0" y="199991"/>
                  </a:moveTo>
                  <a:lnTo>
                    <a:pt x="141553" y="285702"/>
                  </a:lnTo>
                  <a:lnTo>
                    <a:pt x="283107" y="257132"/>
                  </a:lnTo>
                  <a:lnTo>
                    <a:pt x="424661" y="485694"/>
                  </a:lnTo>
                  <a:lnTo>
                    <a:pt x="566215" y="257132"/>
                  </a:lnTo>
                  <a:lnTo>
                    <a:pt x="707769" y="314272"/>
                  </a:lnTo>
                  <a:lnTo>
                    <a:pt x="849323" y="228562"/>
                  </a:lnTo>
                  <a:lnTo>
                    <a:pt x="990877" y="542834"/>
                  </a:lnTo>
                  <a:lnTo>
                    <a:pt x="1132431" y="199991"/>
                  </a:lnTo>
                  <a:lnTo>
                    <a:pt x="1273984" y="199991"/>
                  </a:lnTo>
                  <a:lnTo>
                    <a:pt x="1415538" y="171421"/>
                  </a:lnTo>
                  <a:lnTo>
                    <a:pt x="1557092" y="199991"/>
                  </a:lnTo>
                  <a:lnTo>
                    <a:pt x="1698646" y="57140"/>
                  </a:lnTo>
                  <a:lnTo>
                    <a:pt x="1840200" y="28570"/>
                  </a:lnTo>
                  <a:lnTo>
                    <a:pt x="1981754" y="85710"/>
                  </a:lnTo>
                  <a:lnTo>
                    <a:pt x="2123308" y="114281"/>
                  </a:lnTo>
                  <a:lnTo>
                    <a:pt x="2264862" y="0"/>
                  </a:lnTo>
                  <a:lnTo>
                    <a:pt x="2406416" y="0"/>
                  </a:lnTo>
                  <a:lnTo>
                    <a:pt x="2547969" y="171421"/>
                  </a:lnTo>
                  <a:lnTo>
                    <a:pt x="2689523" y="28570"/>
                  </a:lnTo>
                  <a:lnTo>
                    <a:pt x="2831077" y="57140"/>
                  </a:lnTo>
                  <a:lnTo>
                    <a:pt x="2972631" y="199991"/>
                  </a:lnTo>
                  <a:lnTo>
                    <a:pt x="3114185" y="114281"/>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542834"/>
            </a:xfrm>
            <a:custGeom>
              <a:avLst/>
              <a:pathLst>
                <a:path w="3397293" h="542834">
                  <a:moveTo>
                    <a:pt x="0" y="199991"/>
                  </a:moveTo>
                  <a:lnTo>
                    <a:pt x="141553" y="285702"/>
                  </a:lnTo>
                  <a:lnTo>
                    <a:pt x="283107" y="257132"/>
                  </a:lnTo>
                  <a:lnTo>
                    <a:pt x="424661" y="485694"/>
                  </a:lnTo>
                  <a:lnTo>
                    <a:pt x="566215" y="257132"/>
                  </a:lnTo>
                  <a:lnTo>
                    <a:pt x="707769" y="314272"/>
                  </a:lnTo>
                  <a:lnTo>
                    <a:pt x="849323" y="228562"/>
                  </a:lnTo>
                  <a:lnTo>
                    <a:pt x="990877" y="542834"/>
                  </a:lnTo>
                  <a:lnTo>
                    <a:pt x="1132431" y="199991"/>
                  </a:lnTo>
                  <a:lnTo>
                    <a:pt x="1273984" y="199991"/>
                  </a:lnTo>
                  <a:lnTo>
                    <a:pt x="1415538" y="171421"/>
                  </a:lnTo>
                  <a:lnTo>
                    <a:pt x="1557092" y="199991"/>
                  </a:lnTo>
                  <a:lnTo>
                    <a:pt x="1698646" y="57140"/>
                  </a:lnTo>
                  <a:lnTo>
                    <a:pt x="1840200" y="28570"/>
                  </a:lnTo>
                  <a:lnTo>
                    <a:pt x="1981754" y="85710"/>
                  </a:lnTo>
                  <a:lnTo>
                    <a:pt x="2123308" y="114281"/>
                  </a:lnTo>
                  <a:lnTo>
                    <a:pt x="2264862" y="0"/>
                  </a:lnTo>
                  <a:lnTo>
                    <a:pt x="2406416" y="0"/>
                  </a:lnTo>
                  <a:lnTo>
                    <a:pt x="2547969" y="171421"/>
                  </a:lnTo>
                  <a:lnTo>
                    <a:pt x="2689523" y="28570"/>
                  </a:lnTo>
                  <a:lnTo>
                    <a:pt x="2831077" y="57140"/>
                  </a:lnTo>
                  <a:lnTo>
                    <a:pt x="2972631" y="199991"/>
                  </a:lnTo>
                  <a:lnTo>
                    <a:pt x="3114185" y="114281"/>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542834"/>
            </a:xfrm>
            <a:custGeom>
              <a:avLst/>
              <a:pathLst>
                <a:path w="3397293" h="542834">
                  <a:moveTo>
                    <a:pt x="0" y="199991"/>
                  </a:moveTo>
                  <a:lnTo>
                    <a:pt x="141553" y="285702"/>
                  </a:lnTo>
                  <a:lnTo>
                    <a:pt x="283107" y="257132"/>
                  </a:lnTo>
                  <a:lnTo>
                    <a:pt x="424661" y="485694"/>
                  </a:lnTo>
                  <a:lnTo>
                    <a:pt x="566215" y="257132"/>
                  </a:lnTo>
                  <a:lnTo>
                    <a:pt x="707769" y="314272"/>
                  </a:lnTo>
                  <a:lnTo>
                    <a:pt x="849323" y="228562"/>
                  </a:lnTo>
                  <a:lnTo>
                    <a:pt x="990877" y="542834"/>
                  </a:lnTo>
                  <a:lnTo>
                    <a:pt x="1132431" y="199991"/>
                  </a:lnTo>
                  <a:lnTo>
                    <a:pt x="1273984" y="199991"/>
                  </a:lnTo>
                  <a:lnTo>
                    <a:pt x="1415538" y="171421"/>
                  </a:lnTo>
                  <a:lnTo>
                    <a:pt x="1557092" y="199991"/>
                  </a:lnTo>
                  <a:lnTo>
                    <a:pt x="1698646" y="57140"/>
                  </a:lnTo>
                  <a:lnTo>
                    <a:pt x="1840200" y="28570"/>
                  </a:lnTo>
                  <a:lnTo>
                    <a:pt x="1981754" y="85710"/>
                  </a:lnTo>
                  <a:lnTo>
                    <a:pt x="2123308" y="114281"/>
                  </a:lnTo>
                  <a:lnTo>
                    <a:pt x="2264862" y="0"/>
                  </a:lnTo>
                  <a:lnTo>
                    <a:pt x="2406416" y="0"/>
                  </a:lnTo>
                  <a:lnTo>
                    <a:pt x="2547969" y="171421"/>
                  </a:lnTo>
                  <a:lnTo>
                    <a:pt x="2689523" y="28570"/>
                  </a:lnTo>
                  <a:lnTo>
                    <a:pt x="2831077" y="57140"/>
                  </a:lnTo>
                  <a:lnTo>
                    <a:pt x="2972631" y="199991"/>
                  </a:lnTo>
                  <a:lnTo>
                    <a:pt x="3114185" y="114281"/>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8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3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60" name="tx60"/>
            <p:cNvSpPr/>
            <p:nvPr/>
          </p:nvSpPr>
          <p:spPr>
            <a:xfrm>
              <a:off x="28359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45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0434" y="471005"/>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Jamaica, 2000-2024</a:t>
              </a:r>
            </a:p>
          </p:txBody>
        </p:sp>
        <p:sp>
          <p:nvSpPr>
            <p:cNvPr id="63" name="pl63"/>
            <p:cNvSpPr/>
            <p:nvPr/>
          </p:nvSpPr>
          <p:spPr>
            <a:xfrm>
              <a:off x="5267799" y="3622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15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007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9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16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061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5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46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25083"/>
              <a:ext cx="3397293" cy="1540477"/>
            </a:xfrm>
            <a:custGeom>
              <a:avLst/>
              <a:pathLst>
                <a:path w="3397293" h="1540477">
                  <a:moveTo>
                    <a:pt x="0" y="567544"/>
                  </a:moveTo>
                  <a:lnTo>
                    <a:pt x="141553" y="810777"/>
                  </a:lnTo>
                  <a:lnTo>
                    <a:pt x="283107" y="729699"/>
                  </a:lnTo>
                  <a:lnTo>
                    <a:pt x="424661" y="1378321"/>
                  </a:lnTo>
                  <a:lnTo>
                    <a:pt x="566215" y="729699"/>
                  </a:lnTo>
                  <a:lnTo>
                    <a:pt x="707769" y="891855"/>
                  </a:lnTo>
                  <a:lnTo>
                    <a:pt x="849323" y="648621"/>
                  </a:lnTo>
                  <a:lnTo>
                    <a:pt x="990877" y="1540477"/>
                  </a:lnTo>
                  <a:lnTo>
                    <a:pt x="1132431" y="567544"/>
                  </a:lnTo>
                  <a:lnTo>
                    <a:pt x="1273984" y="567544"/>
                  </a:lnTo>
                  <a:lnTo>
                    <a:pt x="1415538" y="486466"/>
                  </a:lnTo>
                  <a:lnTo>
                    <a:pt x="1557092" y="567544"/>
                  </a:lnTo>
                  <a:lnTo>
                    <a:pt x="1698646" y="162155"/>
                  </a:lnTo>
                  <a:lnTo>
                    <a:pt x="1840200" y="81077"/>
                  </a:lnTo>
                  <a:lnTo>
                    <a:pt x="1981754" y="243233"/>
                  </a:lnTo>
                  <a:lnTo>
                    <a:pt x="2123308" y="324310"/>
                  </a:lnTo>
                  <a:lnTo>
                    <a:pt x="2264862" y="0"/>
                  </a:lnTo>
                  <a:lnTo>
                    <a:pt x="2406416" y="0"/>
                  </a:lnTo>
                  <a:lnTo>
                    <a:pt x="2547969" y="486466"/>
                  </a:lnTo>
                  <a:lnTo>
                    <a:pt x="2689523" y="81077"/>
                  </a:lnTo>
                  <a:lnTo>
                    <a:pt x="2831077" y="162155"/>
                  </a:lnTo>
                  <a:lnTo>
                    <a:pt x="2972631" y="567544"/>
                  </a:lnTo>
                  <a:lnTo>
                    <a:pt x="3114185" y="324310"/>
                  </a:lnTo>
                  <a:lnTo>
                    <a:pt x="3255739" y="162155"/>
                  </a:lnTo>
                  <a:lnTo>
                    <a:pt x="3397293" y="8107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06161"/>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1135088"/>
            </a:xfrm>
            <a:custGeom>
              <a:avLst/>
              <a:pathLst>
                <a:path w="3397293" h="1135088">
                  <a:moveTo>
                    <a:pt x="0" y="162155"/>
                  </a:moveTo>
                  <a:lnTo>
                    <a:pt x="141553" y="0"/>
                  </a:lnTo>
                  <a:lnTo>
                    <a:pt x="283107" y="162155"/>
                  </a:lnTo>
                  <a:lnTo>
                    <a:pt x="424661" y="81077"/>
                  </a:lnTo>
                  <a:lnTo>
                    <a:pt x="566215" y="162155"/>
                  </a:lnTo>
                  <a:lnTo>
                    <a:pt x="707769" y="243233"/>
                  </a:lnTo>
                  <a:lnTo>
                    <a:pt x="849323" y="81077"/>
                  </a:lnTo>
                  <a:lnTo>
                    <a:pt x="990877" y="81077"/>
                  </a:lnTo>
                  <a:lnTo>
                    <a:pt x="1132431" y="0"/>
                  </a:lnTo>
                  <a:lnTo>
                    <a:pt x="1273984" y="81077"/>
                  </a:lnTo>
                  <a:lnTo>
                    <a:pt x="1415538" y="162155"/>
                  </a:lnTo>
                  <a:lnTo>
                    <a:pt x="1557092" y="81077"/>
                  </a:lnTo>
                  <a:lnTo>
                    <a:pt x="1698646" y="0"/>
                  </a:lnTo>
                  <a:lnTo>
                    <a:pt x="1840200" y="243233"/>
                  </a:lnTo>
                  <a:lnTo>
                    <a:pt x="1981754" y="162155"/>
                  </a:lnTo>
                  <a:lnTo>
                    <a:pt x="2123308" y="162155"/>
                  </a:lnTo>
                  <a:lnTo>
                    <a:pt x="2264862" y="162155"/>
                  </a:lnTo>
                  <a:lnTo>
                    <a:pt x="2406416" y="729699"/>
                  </a:lnTo>
                  <a:lnTo>
                    <a:pt x="2547969" y="324310"/>
                  </a:lnTo>
                  <a:lnTo>
                    <a:pt x="2689523" y="729699"/>
                  </a:lnTo>
                  <a:lnTo>
                    <a:pt x="2831077" y="891855"/>
                  </a:lnTo>
                  <a:lnTo>
                    <a:pt x="2972631" y="972932"/>
                  </a:lnTo>
                  <a:lnTo>
                    <a:pt x="3114185" y="1135088"/>
                  </a:lnTo>
                  <a:lnTo>
                    <a:pt x="3255739" y="972932"/>
                  </a:lnTo>
                  <a:lnTo>
                    <a:pt x="3397293" y="72969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0616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25083"/>
              <a:ext cx="3397293" cy="1540477"/>
            </a:xfrm>
            <a:custGeom>
              <a:avLst/>
              <a:pathLst>
                <a:path w="3397293" h="1540477">
                  <a:moveTo>
                    <a:pt x="0" y="567544"/>
                  </a:moveTo>
                  <a:lnTo>
                    <a:pt x="141553" y="810777"/>
                  </a:lnTo>
                  <a:lnTo>
                    <a:pt x="283107" y="729699"/>
                  </a:lnTo>
                  <a:lnTo>
                    <a:pt x="424661" y="1378321"/>
                  </a:lnTo>
                  <a:lnTo>
                    <a:pt x="566215" y="729699"/>
                  </a:lnTo>
                  <a:lnTo>
                    <a:pt x="707769" y="891855"/>
                  </a:lnTo>
                  <a:lnTo>
                    <a:pt x="849323" y="648621"/>
                  </a:lnTo>
                  <a:lnTo>
                    <a:pt x="990877" y="1540477"/>
                  </a:lnTo>
                  <a:lnTo>
                    <a:pt x="1132431" y="567544"/>
                  </a:lnTo>
                  <a:lnTo>
                    <a:pt x="1273984" y="567544"/>
                  </a:lnTo>
                  <a:lnTo>
                    <a:pt x="1415538" y="486466"/>
                  </a:lnTo>
                  <a:lnTo>
                    <a:pt x="1557092" y="567544"/>
                  </a:lnTo>
                  <a:lnTo>
                    <a:pt x="1698646" y="162155"/>
                  </a:lnTo>
                  <a:lnTo>
                    <a:pt x="1840200" y="81077"/>
                  </a:lnTo>
                  <a:lnTo>
                    <a:pt x="1981754" y="243233"/>
                  </a:lnTo>
                  <a:lnTo>
                    <a:pt x="2123308" y="324310"/>
                  </a:lnTo>
                  <a:lnTo>
                    <a:pt x="2264862" y="0"/>
                  </a:lnTo>
                  <a:lnTo>
                    <a:pt x="2406416" y="0"/>
                  </a:lnTo>
                  <a:lnTo>
                    <a:pt x="2547969" y="486466"/>
                  </a:lnTo>
                  <a:lnTo>
                    <a:pt x="2689523" y="81077"/>
                  </a:lnTo>
                  <a:lnTo>
                    <a:pt x="2831077" y="162155"/>
                  </a:lnTo>
                  <a:lnTo>
                    <a:pt x="2972631" y="567544"/>
                  </a:lnTo>
                  <a:lnTo>
                    <a:pt x="3114185" y="324310"/>
                  </a:lnTo>
                  <a:lnTo>
                    <a:pt x="3255739" y="162155"/>
                  </a:lnTo>
                  <a:lnTo>
                    <a:pt x="3397293" y="8107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345890"/>
            </a:xfrm>
            <a:custGeom>
              <a:avLst/>
              <a:pathLst>
                <a:path w="0" h="1345890">
                  <a:moveTo>
                    <a:pt x="0" y="13458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1670201"/>
            </a:xfrm>
            <a:custGeom>
              <a:avLst/>
              <a:pathLst>
                <a:path w="0" h="1670201">
                  <a:moveTo>
                    <a:pt x="0" y="16702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1264812"/>
            </a:xfrm>
            <a:custGeom>
              <a:avLst/>
              <a:pathLst>
                <a:path w="0" h="1264812">
                  <a:moveTo>
                    <a:pt x="0" y="12648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1102657"/>
            </a:xfrm>
            <a:custGeom>
              <a:avLst/>
              <a:pathLst>
                <a:path w="0" h="1102657">
                  <a:moveTo>
                    <a:pt x="0" y="11026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25083"/>
              <a:ext cx="3397293" cy="1540477"/>
            </a:xfrm>
            <a:custGeom>
              <a:avLst/>
              <a:pathLst>
                <a:path w="3397293" h="1540477">
                  <a:moveTo>
                    <a:pt x="0" y="567544"/>
                  </a:moveTo>
                  <a:lnTo>
                    <a:pt x="141553" y="810777"/>
                  </a:lnTo>
                  <a:lnTo>
                    <a:pt x="283107" y="729699"/>
                  </a:lnTo>
                  <a:lnTo>
                    <a:pt x="424661" y="1378321"/>
                  </a:lnTo>
                  <a:lnTo>
                    <a:pt x="566215" y="729699"/>
                  </a:lnTo>
                  <a:lnTo>
                    <a:pt x="707769" y="891855"/>
                  </a:lnTo>
                  <a:lnTo>
                    <a:pt x="849323" y="648621"/>
                  </a:lnTo>
                  <a:lnTo>
                    <a:pt x="990877" y="1540477"/>
                  </a:lnTo>
                  <a:lnTo>
                    <a:pt x="1132431" y="567544"/>
                  </a:lnTo>
                  <a:lnTo>
                    <a:pt x="1273984" y="567544"/>
                  </a:lnTo>
                  <a:lnTo>
                    <a:pt x="1415538" y="486466"/>
                  </a:lnTo>
                  <a:lnTo>
                    <a:pt x="1557092" y="567544"/>
                  </a:lnTo>
                  <a:lnTo>
                    <a:pt x="1698646" y="162155"/>
                  </a:lnTo>
                  <a:lnTo>
                    <a:pt x="1840200" y="81077"/>
                  </a:lnTo>
                  <a:lnTo>
                    <a:pt x="1981754" y="243233"/>
                  </a:lnTo>
                  <a:lnTo>
                    <a:pt x="2123308" y="324310"/>
                  </a:lnTo>
                  <a:lnTo>
                    <a:pt x="2264862" y="0"/>
                  </a:lnTo>
                  <a:lnTo>
                    <a:pt x="2406416" y="0"/>
                  </a:lnTo>
                  <a:lnTo>
                    <a:pt x="2547969" y="486466"/>
                  </a:lnTo>
                  <a:lnTo>
                    <a:pt x="2689523" y="81077"/>
                  </a:lnTo>
                  <a:lnTo>
                    <a:pt x="2831077" y="162155"/>
                  </a:lnTo>
                  <a:lnTo>
                    <a:pt x="2972631" y="567544"/>
                  </a:lnTo>
                  <a:lnTo>
                    <a:pt x="3114185" y="324310"/>
                  </a:lnTo>
                  <a:lnTo>
                    <a:pt x="3255739" y="162155"/>
                  </a:lnTo>
                  <a:lnTo>
                    <a:pt x="3397293" y="81077"/>
                  </a:lnTo>
                </a:path>
              </a:pathLst>
            </a:custGeom>
            <a:ln w="27101" cap="flat">
              <a:solidFill>
                <a:srgbClr val="0058AB">
                  <a:alpha val="100000"/>
                </a:srgbClr>
              </a:solidFill>
              <a:prstDash val="solid"/>
              <a:round/>
            </a:ln>
          </p:spPr>
          <p:txBody>
            <a:bodyPr/>
            <a:lstStyle/>
            <a:p/>
          </p:txBody>
        </p:sp>
        <p:sp>
          <p:nvSpPr>
            <p:cNvPr id="91" name="tx91"/>
            <p:cNvSpPr/>
            <p:nvPr/>
          </p:nvSpPr>
          <p:spPr>
            <a:xfrm>
              <a:off x="5389469"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067093" y="14738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805008" y="14752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512777" y="14738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52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65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1648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540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4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2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0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69" y="4831710"/>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117" name="tx117"/>
            <p:cNvSpPr/>
            <p:nvPr/>
          </p:nvSpPr>
          <p:spPr>
            <a:xfrm>
              <a:off x="71526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514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206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277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347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9417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487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241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31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382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7452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530913" cy="149993"/>
            </a:xfrm>
            <a:prstGeom prst="rect">
              <a:avLst/>
            </a:prstGeom>
            <a:solidFill>
              <a:srgbClr val="E2231A">
                <a:alpha val="80000"/>
              </a:srgbClr>
            </a:solidFill>
          </p:spPr>
          <p:txBody>
            <a:bodyPr/>
            <a:lstStyle/>
            <a:p/>
          </p:txBody>
        </p:sp>
        <p:sp>
          <p:nvSpPr>
            <p:cNvPr id="134" name="rc134"/>
            <p:cNvSpPr/>
            <p:nvPr/>
          </p:nvSpPr>
          <p:spPr>
            <a:xfrm>
              <a:off x="1317178" y="5637654"/>
              <a:ext cx="7321564" cy="149993"/>
            </a:xfrm>
            <a:prstGeom prst="rect">
              <a:avLst/>
            </a:prstGeom>
            <a:solidFill>
              <a:srgbClr val="E2231A">
                <a:alpha val="80000"/>
              </a:srgbClr>
            </a:solidFill>
          </p:spPr>
          <p:txBody>
            <a:bodyPr/>
            <a:lstStyle/>
            <a:p/>
          </p:txBody>
        </p:sp>
        <p:sp>
          <p:nvSpPr>
            <p:cNvPr id="135" name="rc135"/>
            <p:cNvSpPr/>
            <p:nvPr/>
          </p:nvSpPr>
          <p:spPr>
            <a:xfrm>
              <a:off x="1317178" y="5450161"/>
              <a:ext cx="6183797"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9111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41816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7886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73956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Jamaica (94%) was 10 percentage points higher than the global average (84%) and 8 percentage points higher than the average across all LACR countries (86%).
National MCV1 coverage was the same as in 2019 (94%).
This equates to 2,000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Jamaica ranked number 24 out of 32 countries for lowest MCV1 coverage (based on tied ranks).
Jamaica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2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2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25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2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2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2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2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74112"/>
              <a:ext cx="249522" cy="1528584"/>
            </a:xfrm>
            <a:prstGeom prst="rect">
              <a:avLst/>
            </a:prstGeom>
            <a:solidFill>
              <a:srgbClr val="80BD41">
                <a:alpha val="100000"/>
              </a:srgbClr>
            </a:solidFill>
          </p:spPr>
          <p:txBody>
            <a:bodyPr/>
            <a:lstStyle/>
            <a:p/>
          </p:txBody>
        </p:sp>
        <p:sp>
          <p:nvSpPr>
            <p:cNvPr id="24" name="rc24"/>
            <p:cNvSpPr/>
            <p:nvPr/>
          </p:nvSpPr>
          <p:spPr>
            <a:xfrm>
              <a:off x="1296273" y="2365776"/>
              <a:ext cx="249522" cy="208336"/>
            </a:xfrm>
            <a:prstGeom prst="rect">
              <a:avLst/>
            </a:prstGeom>
            <a:solidFill>
              <a:srgbClr val="E2231A">
                <a:alpha val="100000"/>
              </a:srgbClr>
            </a:solidFill>
          </p:spPr>
          <p:txBody>
            <a:bodyPr/>
            <a:lstStyle/>
            <a:p/>
          </p:txBody>
        </p:sp>
        <p:sp>
          <p:nvSpPr>
            <p:cNvPr id="25" name="rc25"/>
            <p:cNvSpPr/>
            <p:nvPr/>
          </p:nvSpPr>
          <p:spPr>
            <a:xfrm>
              <a:off x="1573521" y="2650054"/>
              <a:ext cx="249522" cy="1452642"/>
            </a:xfrm>
            <a:prstGeom prst="rect">
              <a:avLst/>
            </a:prstGeom>
            <a:solidFill>
              <a:srgbClr val="80BD41">
                <a:alpha val="100000"/>
              </a:srgbClr>
            </a:solidFill>
          </p:spPr>
          <p:txBody>
            <a:bodyPr/>
            <a:lstStyle/>
            <a:p/>
          </p:txBody>
        </p:sp>
        <p:sp>
          <p:nvSpPr>
            <p:cNvPr id="26" name="rc26"/>
            <p:cNvSpPr/>
            <p:nvPr/>
          </p:nvSpPr>
          <p:spPr>
            <a:xfrm>
              <a:off x="1573521" y="2393666"/>
              <a:ext cx="249522" cy="256388"/>
            </a:xfrm>
            <a:prstGeom prst="rect">
              <a:avLst/>
            </a:prstGeom>
            <a:solidFill>
              <a:srgbClr val="E2231A">
                <a:alpha val="100000"/>
              </a:srgbClr>
            </a:solidFill>
          </p:spPr>
          <p:txBody>
            <a:bodyPr/>
            <a:lstStyle/>
            <a:p/>
          </p:txBody>
        </p:sp>
        <p:sp>
          <p:nvSpPr>
            <p:cNvPr id="27" name="rc27"/>
            <p:cNvSpPr/>
            <p:nvPr/>
          </p:nvSpPr>
          <p:spPr>
            <a:xfrm>
              <a:off x="1850769" y="2641990"/>
              <a:ext cx="249522" cy="1460707"/>
            </a:xfrm>
            <a:prstGeom prst="rect">
              <a:avLst/>
            </a:prstGeom>
            <a:solidFill>
              <a:srgbClr val="80BD41">
                <a:alpha val="100000"/>
              </a:srgbClr>
            </a:solidFill>
          </p:spPr>
          <p:txBody>
            <a:bodyPr/>
            <a:lstStyle/>
            <a:p/>
          </p:txBody>
        </p:sp>
        <p:sp>
          <p:nvSpPr>
            <p:cNvPr id="28" name="rc28"/>
            <p:cNvSpPr/>
            <p:nvPr/>
          </p:nvSpPr>
          <p:spPr>
            <a:xfrm>
              <a:off x="1850769" y="2404083"/>
              <a:ext cx="249522" cy="237906"/>
            </a:xfrm>
            <a:prstGeom prst="rect">
              <a:avLst/>
            </a:prstGeom>
            <a:solidFill>
              <a:srgbClr val="E2231A">
                <a:alpha val="100000"/>
              </a:srgbClr>
            </a:solidFill>
          </p:spPr>
          <p:txBody>
            <a:bodyPr/>
            <a:lstStyle/>
            <a:p/>
          </p:txBody>
        </p:sp>
        <p:sp>
          <p:nvSpPr>
            <p:cNvPr id="29" name="rc29"/>
            <p:cNvSpPr/>
            <p:nvPr/>
          </p:nvSpPr>
          <p:spPr>
            <a:xfrm>
              <a:off x="2128016" y="2785809"/>
              <a:ext cx="249522" cy="1316887"/>
            </a:xfrm>
            <a:prstGeom prst="rect">
              <a:avLst/>
            </a:prstGeom>
            <a:solidFill>
              <a:srgbClr val="80BD41">
                <a:alpha val="100000"/>
              </a:srgbClr>
            </a:solidFill>
          </p:spPr>
          <p:txBody>
            <a:bodyPr/>
            <a:lstStyle/>
            <a:p/>
          </p:txBody>
        </p:sp>
        <p:sp>
          <p:nvSpPr>
            <p:cNvPr id="30" name="rc30"/>
            <p:cNvSpPr/>
            <p:nvPr/>
          </p:nvSpPr>
          <p:spPr>
            <a:xfrm>
              <a:off x="2128016" y="2414500"/>
              <a:ext cx="249522" cy="371309"/>
            </a:xfrm>
            <a:prstGeom prst="rect">
              <a:avLst/>
            </a:prstGeom>
            <a:solidFill>
              <a:srgbClr val="E2231A">
                <a:alpha val="100000"/>
              </a:srgbClr>
            </a:solidFill>
          </p:spPr>
          <p:txBody>
            <a:bodyPr/>
            <a:lstStyle/>
            <a:p/>
          </p:txBody>
        </p:sp>
        <p:sp>
          <p:nvSpPr>
            <p:cNvPr id="31" name="rc31"/>
            <p:cNvSpPr/>
            <p:nvPr/>
          </p:nvSpPr>
          <p:spPr>
            <a:xfrm>
              <a:off x="2405264" y="2671896"/>
              <a:ext cx="249522" cy="1430800"/>
            </a:xfrm>
            <a:prstGeom prst="rect">
              <a:avLst/>
            </a:prstGeom>
            <a:solidFill>
              <a:srgbClr val="80BD41">
                <a:alpha val="100000"/>
              </a:srgbClr>
            </a:solidFill>
          </p:spPr>
          <p:txBody>
            <a:bodyPr/>
            <a:lstStyle/>
            <a:p/>
          </p:txBody>
        </p:sp>
        <p:sp>
          <p:nvSpPr>
            <p:cNvPr id="32" name="rc32"/>
            <p:cNvSpPr/>
            <p:nvPr/>
          </p:nvSpPr>
          <p:spPr>
            <a:xfrm>
              <a:off x="2405264" y="2439030"/>
              <a:ext cx="249522" cy="232866"/>
            </a:xfrm>
            <a:prstGeom prst="rect">
              <a:avLst/>
            </a:prstGeom>
            <a:solidFill>
              <a:srgbClr val="E2231A">
                <a:alpha val="100000"/>
              </a:srgbClr>
            </a:solidFill>
          </p:spPr>
          <p:txBody>
            <a:bodyPr/>
            <a:lstStyle/>
            <a:p/>
          </p:txBody>
        </p:sp>
        <p:sp>
          <p:nvSpPr>
            <p:cNvPr id="33" name="rc33"/>
            <p:cNvSpPr/>
            <p:nvPr/>
          </p:nvSpPr>
          <p:spPr>
            <a:xfrm>
              <a:off x="2682512" y="2730029"/>
              <a:ext cx="249522" cy="1372668"/>
            </a:xfrm>
            <a:prstGeom prst="rect">
              <a:avLst/>
            </a:prstGeom>
            <a:solidFill>
              <a:srgbClr val="80BD41">
                <a:alpha val="100000"/>
              </a:srgbClr>
            </a:solidFill>
          </p:spPr>
          <p:txBody>
            <a:bodyPr/>
            <a:lstStyle/>
            <a:p/>
          </p:txBody>
        </p:sp>
        <p:sp>
          <p:nvSpPr>
            <p:cNvPr id="34" name="rc34"/>
            <p:cNvSpPr/>
            <p:nvPr/>
          </p:nvSpPr>
          <p:spPr>
            <a:xfrm>
              <a:off x="2682512" y="2468600"/>
              <a:ext cx="249522" cy="261428"/>
            </a:xfrm>
            <a:prstGeom prst="rect">
              <a:avLst/>
            </a:prstGeom>
            <a:solidFill>
              <a:srgbClr val="E2231A">
                <a:alpha val="100000"/>
              </a:srgbClr>
            </a:solidFill>
          </p:spPr>
          <p:txBody>
            <a:bodyPr/>
            <a:lstStyle/>
            <a:p/>
          </p:txBody>
        </p:sp>
        <p:sp>
          <p:nvSpPr>
            <p:cNvPr id="35" name="rc35"/>
            <p:cNvSpPr/>
            <p:nvPr/>
          </p:nvSpPr>
          <p:spPr>
            <a:xfrm>
              <a:off x="2959759" y="2713227"/>
              <a:ext cx="249522" cy="1389469"/>
            </a:xfrm>
            <a:prstGeom prst="rect">
              <a:avLst/>
            </a:prstGeom>
            <a:solidFill>
              <a:srgbClr val="80BD41">
                <a:alpha val="100000"/>
              </a:srgbClr>
            </a:solidFill>
          </p:spPr>
          <p:txBody>
            <a:bodyPr/>
            <a:lstStyle/>
            <a:p/>
          </p:txBody>
        </p:sp>
        <p:sp>
          <p:nvSpPr>
            <p:cNvPr id="36" name="rc36"/>
            <p:cNvSpPr/>
            <p:nvPr/>
          </p:nvSpPr>
          <p:spPr>
            <a:xfrm>
              <a:off x="2959759" y="2505563"/>
              <a:ext cx="249522" cy="207664"/>
            </a:xfrm>
            <a:prstGeom prst="rect">
              <a:avLst/>
            </a:prstGeom>
            <a:solidFill>
              <a:srgbClr val="E2231A">
                <a:alpha val="100000"/>
              </a:srgbClr>
            </a:solidFill>
          </p:spPr>
          <p:txBody>
            <a:bodyPr/>
            <a:lstStyle/>
            <a:p/>
          </p:txBody>
        </p:sp>
        <p:sp>
          <p:nvSpPr>
            <p:cNvPr id="37" name="rc37"/>
            <p:cNvSpPr/>
            <p:nvPr/>
          </p:nvSpPr>
          <p:spPr>
            <a:xfrm>
              <a:off x="3237007" y="2920220"/>
              <a:ext cx="249522" cy="1182477"/>
            </a:xfrm>
            <a:prstGeom prst="rect">
              <a:avLst/>
            </a:prstGeom>
            <a:solidFill>
              <a:srgbClr val="80BD41">
                <a:alpha val="100000"/>
              </a:srgbClr>
            </a:solidFill>
          </p:spPr>
          <p:txBody>
            <a:bodyPr/>
            <a:lstStyle/>
            <a:p/>
          </p:txBody>
        </p:sp>
        <p:sp>
          <p:nvSpPr>
            <p:cNvPr id="38" name="rc38"/>
            <p:cNvSpPr/>
            <p:nvPr/>
          </p:nvSpPr>
          <p:spPr>
            <a:xfrm>
              <a:off x="3237007" y="2546894"/>
              <a:ext cx="249522" cy="373325"/>
            </a:xfrm>
            <a:prstGeom prst="rect">
              <a:avLst/>
            </a:prstGeom>
            <a:solidFill>
              <a:srgbClr val="E2231A">
                <a:alpha val="100000"/>
              </a:srgbClr>
            </a:solidFill>
          </p:spPr>
          <p:txBody>
            <a:bodyPr/>
            <a:lstStyle/>
            <a:p/>
          </p:txBody>
        </p:sp>
        <p:sp>
          <p:nvSpPr>
            <p:cNvPr id="39" name="rc39"/>
            <p:cNvSpPr/>
            <p:nvPr/>
          </p:nvSpPr>
          <p:spPr>
            <a:xfrm>
              <a:off x="3514255" y="2773040"/>
              <a:ext cx="249522" cy="1329656"/>
            </a:xfrm>
            <a:prstGeom prst="rect">
              <a:avLst/>
            </a:prstGeom>
            <a:solidFill>
              <a:srgbClr val="80BD41">
                <a:alpha val="100000"/>
              </a:srgbClr>
            </a:solidFill>
          </p:spPr>
          <p:txBody>
            <a:bodyPr/>
            <a:lstStyle/>
            <a:p/>
          </p:txBody>
        </p:sp>
        <p:sp>
          <p:nvSpPr>
            <p:cNvPr id="40" name="rc40"/>
            <p:cNvSpPr/>
            <p:nvPr/>
          </p:nvSpPr>
          <p:spPr>
            <a:xfrm>
              <a:off x="3514255" y="2591586"/>
              <a:ext cx="249522" cy="181454"/>
            </a:xfrm>
            <a:prstGeom prst="rect">
              <a:avLst/>
            </a:prstGeom>
            <a:solidFill>
              <a:srgbClr val="E2231A">
                <a:alpha val="100000"/>
              </a:srgbClr>
            </a:solidFill>
          </p:spPr>
          <p:txBody>
            <a:bodyPr/>
            <a:lstStyle/>
            <a:p/>
          </p:txBody>
        </p:sp>
        <p:sp>
          <p:nvSpPr>
            <p:cNvPr id="41" name="rc41"/>
            <p:cNvSpPr/>
            <p:nvPr/>
          </p:nvSpPr>
          <p:spPr>
            <a:xfrm>
              <a:off x="3791502" y="2813027"/>
              <a:ext cx="249522" cy="1289669"/>
            </a:xfrm>
            <a:prstGeom prst="rect">
              <a:avLst/>
            </a:prstGeom>
            <a:solidFill>
              <a:srgbClr val="80BD41">
                <a:alpha val="100000"/>
              </a:srgbClr>
            </a:solidFill>
          </p:spPr>
          <p:txBody>
            <a:bodyPr/>
            <a:lstStyle/>
            <a:p/>
          </p:txBody>
        </p:sp>
        <p:sp>
          <p:nvSpPr>
            <p:cNvPr id="42" name="rc42"/>
            <p:cNvSpPr/>
            <p:nvPr/>
          </p:nvSpPr>
          <p:spPr>
            <a:xfrm>
              <a:off x="3791502" y="2637285"/>
              <a:ext cx="249522" cy="175741"/>
            </a:xfrm>
            <a:prstGeom prst="rect">
              <a:avLst/>
            </a:prstGeom>
            <a:solidFill>
              <a:srgbClr val="E2231A">
                <a:alpha val="100000"/>
              </a:srgbClr>
            </a:solidFill>
          </p:spPr>
          <p:txBody>
            <a:bodyPr/>
            <a:lstStyle/>
            <a:p/>
          </p:txBody>
        </p:sp>
        <p:sp>
          <p:nvSpPr>
            <p:cNvPr id="43" name="rc43"/>
            <p:cNvSpPr/>
            <p:nvPr/>
          </p:nvSpPr>
          <p:spPr>
            <a:xfrm>
              <a:off x="4068750" y="2841925"/>
              <a:ext cx="249522" cy="1260771"/>
            </a:xfrm>
            <a:prstGeom prst="rect">
              <a:avLst/>
            </a:prstGeom>
            <a:solidFill>
              <a:srgbClr val="80BD41">
                <a:alpha val="100000"/>
              </a:srgbClr>
            </a:solidFill>
          </p:spPr>
          <p:txBody>
            <a:bodyPr/>
            <a:lstStyle/>
            <a:p/>
          </p:txBody>
        </p:sp>
        <p:sp>
          <p:nvSpPr>
            <p:cNvPr id="44" name="rc44"/>
            <p:cNvSpPr/>
            <p:nvPr/>
          </p:nvSpPr>
          <p:spPr>
            <a:xfrm>
              <a:off x="4068750" y="2686009"/>
              <a:ext cx="249522" cy="155916"/>
            </a:xfrm>
            <a:prstGeom prst="rect">
              <a:avLst/>
            </a:prstGeom>
            <a:solidFill>
              <a:srgbClr val="E2231A">
                <a:alpha val="100000"/>
              </a:srgbClr>
            </a:solidFill>
          </p:spPr>
          <p:txBody>
            <a:bodyPr/>
            <a:lstStyle/>
            <a:p/>
          </p:txBody>
        </p:sp>
        <p:sp>
          <p:nvSpPr>
            <p:cNvPr id="45" name="rc45"/>
            <p:cNvSpPr/>
            <p:nvPr/>
          </p:nvSpPr>
          <p:spPr>
            <a:xfrm>
              <a:off x="4345998" y="2901066"/>
              <a:ext cx="249522" cy="1201630"/>
            </a:xfrm>
            <a:prstGeom prst="rect">
              <a:avLst/>
            </a:prstGeom>
            <a:solidFill>
              <a:srgbClr val="80BD41">
                <a:alpha val="100000"/>
              </a:srgbClr>
            </a:solidFill>
          </p:spPr>
          <p:txBody>
            <a:bodyPr/>
            <a:lstStyle/>
            <a:p/>
          </p:txBody>
        </p:sp>
        <p:sp>
          <p:nvSpPr>
            <p:cNvPr id="46" name="rc46"/>
            <p:cNvSpPr/>
            <p:nvPr/>
          </p:nvSpPr>
          <p:spPr>
            <a:xfrm>
              <a:off x="4345998" y="2737085"/>
              <a:ext cx="249522" cy="163980"/>
            </a:xfrm>
            <a:prstGeom prst="rect">
              <a:avLst/>
            </a:prstGeom>
            <a:solidFill>
              <a:srgbClr val="E2231A">
                <a:alpha val="100000"/>
              </a:srgbClr>
            </a:solidFill>
          </p:spPr>
          <p:txBody>
            <a:bodyPr/>
            <a:lstStyle/>
            <a:p/>
          </p:txBody>
        </p:sp>
        <p:sp>
          <p:nvSpPr>
            <p:cNvPr id="47" name="rc47"/>
            <p:cNvSpPr/>
            <p:nvPr/>
          </p:nvSpPr>
          <p:spPr>
            <a:xfrm>
              <a:off x="4623245" y="2871832"/>
              <a:ext cx="249522" cy="1230865"/>
            </a:xfrm>
            <a:prstGeom prst="rect">
              <a:avLst/>
            </a:prstGeom>
            <a:solidFill>
              <a:srgbClr val="80BD41">
                <a:alpha val="100000"/>
              </a:srgbClr>
            </a:solidFill>
          </p:spPr>
          <p:txBody>
            <a:bodyPr/>
            <a:lstStyle/>
            <a:p/>
          </p:txBody>
        </p:sp>
        <p:sp>
          <p:nvSpPr>
            <p:cNvPr id="48" name="rc48"/>
            <p:cNvSpPr/>
            <p:nvPr/>
          </p:nvSpPr>
          <p:spPr>
            <a:xfrm>
              <a:off x="4623245" y="2779088"/>
              <a:ext cx="249522" cy="92743"/>
            </a:xfrm>
            <a:prstGeom prst="rect">
              <a:avLst/>
            </a:prstGeom>
            <a:solidFill>
              <a:srgbClr val="E2231A">
                <a:alpha val="100000"/>
              </a:srgbClr>
            </a:solidFill>
          </p:spPr>
          <p:txBody>
            <a:bodyPr/>
            <a:lstStyle/>
            <a:p/>
          </p:txBody>
        </p:sp>
        <p:sp>
          <p:nvSpPr>
            <p:cNvPr id="49" name="rc49"/>
            <p:cNvSpPr/>
            <p:nvPr/>
          </p:nvSpPr>
          <p:spPr>
            <a:xfrm>
              <a:off x="4900493" y="2890649"/>
              <a:ext cx="249522" cy="1212047"/>
            </a:xfrm>
            <a:prstGeom prst="rect">
              <a:avLst/>
            </a:prstGeom>
            <a:solidFill>
              <a:srgbClr val="80BD41">
                <a:alpha val="100000"/>
              </a:srgbClr>
            </a:solidFill>
          </p:spPr>
          <p:txBody>
            <a:bodyPr/>
            <a:lstStyle/>
            <a:p/>
          </p:txBody>
        </p:sp>
        <p:sp>
          <p:nvSpPr>
            <p:cNvPr id="50" name="rc50"/>
            <p:cNvSpPr/>
            <p:nvPr/>
          </p:nvSpPr>
          <p:spPr>
            <a:xfrm>
              <a:off x="4900493" y="2813363"/>
              <a:ext cx="249522" cy="77286"/>
            </a:xfrm>
            <a:prstGeom prst="rect">
              <a:avLst/>
            </a:prstGeom>
            <a:solidFill>
              <a:srgbClr val="E2231A">
                <a:alpha val="100000"/>
              </a:srgbClr>
            </a:solidFill>
          </p:spPr>
          <p:txBody>
            <a:bodyPr/>
            <a:lstStyle/>
            <a:p/>
          </p:txBody>
        </p:sp>
        <p:sp>
          <p:nvSpPr>
            <p:cNvPr id="51" name="rc51"/>
            <p:cNvSpPr/>
            <p:nvPr/>
          </p:nvSpPr>
          <p:spPr>
            <a:xfrm>
              <a:off x="5177741" y="2942733"/>
              <a:ext cx="249522" cy="1159963"/>
            </a:xfrm>
            <a:prstGeom prst="rect">
              <a:avLst/>
            </a:prstGeom>
            <a:solidFill>
              <a:srgbClr val="80BD41">
                <a:alpha val="100000"/>
              </a:srgbClr>
            </a:solidFill>
          </p:spPr>
          <p:txBody>
            <a:bodyPr/>
            <a:lstStyle/>
            <a:p/>
          </p:txBody>
        </p:sp>
        <p:sp>
          <p:nvSpPr>
            <p:cNvPr id="52" name="rc52"/>
            <p:cNvSpPr/>
            <p:nvPr/>
          </p:nvSpPr>
          <p:spPr>
            <a:xfrm>
              <a:off x="5177741" y="2841925"/>
              <a:ext cx="249522" cy="100807"/>
            </a:xfrm>
            <a:prstGeom prst="rect">
              <a:avLst/>
            </a:prstGeom>
            <a:solidFill>
              <a:srgbClr val="E2231A">
                <a:alpha val="100000"/>
              </a:srgbClr>
            </a:solidFill>
          </p:spPr>
          <p:txBody>
            <a:bodyPr/>
            <a:lstStyle/>
            <a:p/>
          </p:txBody>
        </p:sp>
        <p:sp>
          <p:nvSpPr>
            <p:cNvPr id="53" name="rc53"/>
            <p:cNvSpPr/>
            <p:nvPr/>
          </p:nvSpPr>
          <p:spPr>
            <a:xfrm>
              <a:off x="5454988" y="2977344"/>
              <a:ext cx="249522" cy="1125352"/>
            </a:xfrm>
            <a:prstGeom prst="rect">
              <a:avLst/>
            </a:prstGeom>
            <a:solidFill>
              <a:srgbClr val="80BD41">
                <a:alpha val="100000"/>
              </a:srgbClr>
            </a:solidFill>
          </p:spPr>
          <p:txBody>
            <a:bodyPr/>
            <a:lstStyle/>
            <a:p/>
          </p:txBody>
        </p:sp>
        <p:sp>
          <p:nvSpPr>
            <p:cNvPr id="54" name="rc54"/>
            <p:cNvSpPr/>
            <p:nvPr/>
          </p:nvSpPr>
          <p:spPr>
            <a:xfrm>
              <a:off x="5454988" y="2866119"/>
              <a:ext cx="249522" cy="111224"/>
            </a:xfrm>
            <a:prstGeom prst="rect">
              <a:avLst/>
            </a:prstGeom>
            <a:solidFill>
              <a:srgbClr val="E2231A">
                <a:alpha val="100000"/>
              </a:srgbClr>
            </a:solidFill>
          </p:spPr>
          <p:txBody>
            <a:bodyPr/>
            <a:lstStyle/>
            <a:p/>
          </p:txBody>
        </p:sp>
        <p:sp>
          <p:nvSpPr>
            <p:cNvPr id="55" name="rc55"/>
            <p:cNvSpPr/>
            <p:nvPr/>
          </p:nvSpPr>
          <p:spPr>
            <a:xfrm>
              <a:off x="5732236" y="2957855"/>
              <a:ext cx="249522" cy="1144842"/>
            </a:xfrm>
            <a:prstGeom prst="rect">
              <a:avLst/>
            </a:prstGeom>
            <a:solidFill>
              <a:srgbClr val="80BD41">
                <a:alpha val="100000"/>
              </a:srgbClr>
            </a:solidFill>
          </p:spPr>
          <p:txBody>
            <a:bodyPr/>
            <a:lstStyle/>
            <a:p/>
          </p:txBody>
        </p:sp>
        <p:sp>
          <p:nvSpPr>
            <p:cNvPr id="56" name="rc56"/>
            <p:cNvSpPr/>
            <p:nvPr/>
          </p:nvSpPr>
          <p:spPr>
            <a:xfrm>
              <a:off x="5732236" y="2897706"/>
              <a:ext cx="249522" cy="60148"/>
            </a:xfrm>
            <a:prstGeom prst="rect">
              <a:avLst/>
            </a:prstGeom>
            <a:solidFill>
              <a:srgbClr val="E2231A">
                <a:alpha val="100000"/>
              </a:srgbClr>
            </a:solidFill>
          </p:spPr>
          <p:txBody>
            <a:bodyPr/>
            <a:lstStyle/>
            <a:p/>
          </p:txBody>
        </p:sp>
        <p:sp>
          <p:nvSpPr>
            <p:cNvPr id="57" name="rc57"/>
            <p:cNvSpPr/>
            <p:nvPr/>
          </p:nvSpPr>
          <p:spPr>
            <a:xfrm>
              <a:off x="6009484" y="2986417"/>
              <a:ext cx="249522" cy="1116279"/>
            </a:xfrm>
            <a:prstGeom prst="rect">
              <a:avLst/>
            </a:prstGeom>
            <a:solidFill>
              <a:srgbClr val="80BD41">
                <a:alpha val="100000"/>
              </a:srgbClr>
            </a:solidFill>
          </p:spPr>
          <p:txBody>
            <a:bodyPr/>
            <a:lstStyle/>
            <a:p/>
          </p:txBody>
        </p:sp>
        <p:sp>
          <p:nvSpPr>
            <p:cNvPr id="58" name="rc58"/>
            <p:cNvSpPr/>
            <p:nvPr/>
          </p:nvSpPr>
          <p:spPr>
            <a:xfrm>
              <a:off x="6009484" y="2927612"/>
              <a:ext cx="249522" cy="58804"/>
            </a:xfrm>
            <a:prstGeom prst="rect">
              <a:avLst/>
            </a:prstGeom>
            <a:solidFill>
              <a:srgbClr val="E2231A">
                <a:alpha val="100000"/>
              </a:srgbClr>
            </a:solidFill>
          </p:spPr>
          <p:txBody>
            <a:bodyPr/>
            <a:lstStyle/>
            <a:p/>
          </p:txBody>
        </p:sp>
        <p:sp>
          <p:nvSpPr>
            <p:cNvPr id="59" name="rc59"/>
            <p:cNvSpPr/>
            <p:nvPr/>
          </p:nvSpPr>
          <p:spPr>
            <a:xfrm>
              <a:off x="6286731" y="3079496"/>
              <a:ext cx="249522" cy="1023200"/>
            </a:xfrm>
            <a:prstGeom prst="rect">
              <a:avLst/>
            </a:prstGeom>
            <a:solidFill>
              <a:srgbClr val="80BD41">
                <a:alpha val="100000"/>
              </a:srgbClr>
            </a:solidFill>
          </p:spPr>
          <p:txBody>
            <a:bodyPr/>
            <a:lstStyle/>
            <a:p/>
          </p:txBody>
        </p:sp>
        <p:sp>
          <p:nvSpPr>
            <p:cNvPr id="60" name="rc60"/>
            <p:cNvSpPr/>
            <p:nvPr/>
          </p:nvSpPr>
          <p:spPr>
            <a:xfrm>
              <a:off x="6286731" y="2953150"/>
              <a:ext cx="249522" cy="126345"/>
            </a:xfrm>
            <a:prstGeom prst="rect">
              <a:avLst/>
            </a:prstGeom>
            <a:solidFill>
              <a:srgbClr val="E2231A">
                <a:alpha val="100000"/>
              </a:srgbClr>
            </a:solidFill>
          </p:spPr>
          <p:txBody>
            <a:bodyPr/>
            <a:lstStyle/>
            <a:p/>
          </p:txBody>
        </p:sp>
        <p:sp>
          <p:nvSpPr>
            <p:cNvPr id="61" name="rc61"/>
            <p:cNvSpPr/>
            <p:nvPr/>
          </p:nvSpPr>
          <p:spPr>
            <a:xfrm>
              <a:off x="6563979" y="3032788"/>
              <a:ext cx="249522" cy="1069908"/>
            </a:xfrm>
            <a:prstGeom prst="rect">
              <a:avLst/>
            </a:prstGeom>
            <a:solidFill>
              <a:srgbClr val="80BD41">
                <a:alpha val="100000"/>
              </a:srgbClr>
            </a:solidFill>
          </p:spPr>
          <p:txBody>
            <a:bodyPr/>
            <a:lstStyle/>
            <a:p/>
          </p:txBody>
        </p:sp>
        <p:sp>
          <p:nvSpPr>
            <p:cNvPr id="62" name="rc62"/>
            <p:cNvSpPr/>
            <p:nvPr/>
          </p:nvSpPr>
          <p:spPr>
            <a:xfrm>
              <a:off x="6563979" y="2964575"/>
              <a:ext cx="249522" cy="68213"/>
            </a:xfrm>
            <a:prstGeom prst="rect">
              <a:avLst/>
            </a:prstGeom>
            <a:solidFill>
              <a:srgbClr val="E2231A">
                <a:alpha val="100000"/>
              </a:srgbClr>
            </a:solidFill>
          </p:spPr>
          <p:txBody>
            <a:bodyPr/>
            <a:lstStyle/>
            <a:p/>
          </p:txBody>
        </p:sp>
        <p:sp>
          <p:nvSpPr>
            <p:cNvPr id="63" name="rc63"/>
            <p:cNvSpPr/>
            <p:nvPr/>
          </p:nvSpPr>
          <p:spPr>
            <a:xfrm>
              <a:off x="6841227" y="3054630"/>
              <a:ext cx="249522" cy="1048066"/>
            </a:xfrm>
            <a:prstGeom prst="rect">
              <a:avLst/>
            </a:prstGeom>
            <a:solidFill>
              <a:srgbClr val="80BD41">
                <a:alpha val="100000"/>
              </a:srgbClr>
            </a:solidFill>
          </p:spPr>
          <p:txBody>
            <a:bodyPr/>
            <a:lstStyle/>
            <a:p/>
          </p:txBody>
        </p:sp>
        <p:sp>
          <p:nvSpPr>
            <p:cNvPr id="64" name="rc64"/>
            <p:cNvSpPr/>
            <p:nvPr/>
          </p:nvSpPr>
          <p:spPr>
            <a:xfrm>
              <a:off x="6841227" y="2975664"/>
              <a:ext cx="249522" cy="78966"/>
            </a:xfrm>
            <a:prstGeom prst="rect">
              <a:avLst/>
            </a:prstGeom>
            <a:solidFill>
              <a:srgbClr val="E2231A">
                <a:alpha val="100000"/>
              </a:srgbClr>
            </a:solidFill>
          </p:spPr>
          <p:txBody>
            <a:bodyPr/>
            <a:lstStyle/>
            <a:p/>
          </p:txBody>
        </p:sp>
        <p:sp>
          <p:nvSpPr>
            <p:cNvPr id="65" name="rc65"/>
            <p:cNvSpPr/>
            <p:nvPr/>
          </p:nvSpPr>
          <p:spPr>
            <a:xfrm>
              <a:off x="7118474" y="3113771"/>
              <a:ext cx="249522" cy="988925"/>
            </a:xfrm>
            <a:prstGeom prst="rect">
              <a:avLst/>
            </a:prstGeom>
            <a:solidFill>
              <a:srgbClr val="80BD41">
                <a:alpha val="100000"/>
              </a:srgbClr>
            </a:solidFill>
          </p:spPr>
          <p:txBody>
            <a:bodyPr/>
            <a:lstStyle/>
            <a:p/>
          </p:txBody>
        </p:sp>
        <p:sp>
          <p:nvSpPr>
            <p:cNvPr id="66" name="rc66"/>
            <p:cNvSpPr/>
            <p:nvPr/>
          </p:nvSpPr>
          <p:spPr>
            <a:xfrm>
              <a:off x="7118474" y="2979024"/>
              <a:ext cx="249522" cy="134746"/>
            </a:xfrm>
            <a:prstGeom prst="rect">
              <a:avLst/>
            </a:prstGeom>
            <a:solidFill>
              <a:srgbClr val="E2231A">
                <a:alpha val="100000"/>
              </a:srgbClr>
            </a:solidFill>
          </p:spPr>
          <p:txBody>
            <a:bodyPr/>
            <a:lstStyle/>
            <a:p/>
          </p:txBody>
        </p:sp>
        <p:sp>
          <p:nvSpPr>
            <p:cNvPr id="67" name="rc67"/>
            <p:cNvSpPr/>
            <p:nvPr/>
          </p:nvSpPr>
          <p:spPr>
            <a:xfrm>
              <a:off x="7395722" y="3087897"/>
              <a:ext cx="249522" cy="1014799"/>
            </a:xfrm>
            <a:prstGeom prst="rect">
              <a:avLst/>
            </a:prstGeom>
            <a:solidFill>
              <a:srgbClr val="80BD41">
                <a:alpha val="100000"/>
              </a:srgbClr>
            </a:solidFill>
          </p:spPr>
          <p:txBody>
            <a:bodyPr/>
            <a:lstStyle/>
            <a:p/>
          </p:txBody>
        </p:sp>
        <p:sp>
          <p:nvSpPr>
            <p:cNvPr id="68" name="rc68"/>
            <p:cNvSpPr/>
            <p:nvPr/>
          </p:nvSpPr>
          <p:spPr>
            <a:xfrm>
              <a:off x="7395722" y="2987425"/>
              <a:ext cx="249522" cy="100471"/>
            </a:xfrm>
            <a:prstGeom prst="rect">
              <a:avLst/>
            </a:prstGeom>
            <a:solidFill>
              <a:srgbClr val="E2231A">
                <a:alpha val="100000"/>
              </a:srgbClr>
            </a:solidFill>
          </p:spPr>
          <p:txBody>
            <a:bodyPr/>
            <a:lstStyle/>
            <a:p/>
          </p:txBody>
        </p:sp>
        <p:sp>
          <p:nvSpPr>
            <p:cNvPr id="69" name="rc69"/>
            <p:cNvSpPr/>
            <p:nvPr/>
          </p:nvSpPr>
          <p:spPr>
            <a:xfrm>
              <a:off x="7672970" y="3085545"/>
              <a:ext cx="249522" cy="1017152"/>
            </a:xfrm>
            <a:prstGeom prst="rect">
              <a:avLst/>
            </a:prstGeom>
            <a:solidFill>
              <a:srgbClr val="80BD41">
                <a:alpha val="100000"/>
              </a:srgbClr>
            </a:solidFill>
          </p:spPr>
          <p:txBody>
            <a:bodyPr/>
            <a:lstStyle/>
            <a:p/>
          </p:txBody>
        </p:sp>
        <p:sp>
          <p:nvSpPr>
            <p:cNvPr id="70" name="rc70"/>
            <p:cNvSpPr/>
            <p:nvPr/>
          </p:nvSpPr>
          <p:spPr>
            <a:xfrm>
              <a:off x="7672970" y="3008931"/>
              <a:ext cx="249522" cy="76614"/>
            </a:xfrm>
            <a:prstGeom prst="rect">
              <a:avLst/>
            </a:prstGeom>
            <a:solidFill>
              <a:srgbClr val="E2231A">
                <a:alpha val="100000"/>
              </a:srgbClr>
            </a:solidFill>
          </p:spPr>
          <p:txBody>
            <a:bodyPr/>
            <a:lstStyle/>
            <a:p/>
          </p:txBody>
        </p:sp>
        <p:sp>
          <p:nvSpPr>
            <p:cNvPr id="71" name="rc71"/>
            <p:cNvSpPr/>
            <p:nvPr/>
          </p:nvSpPr>
          <p:spPr>
            <a:xfrm>
              <a:off x="7950217" y="3089913"/>
              <a:ext cx="249522" cy="1012783"/>
            </a:xfrm>
            <a:prstGeom prst="rect">
              <a:avLst/>
            </a:prstGeom>
            <a:solidFill>
              <a:srgbClr val="80BD41">
                <a:alpha val="100000"/>
              </a:srgbClr>
            </a:solidFill>
          </p:spPr>
          <p:txBody>
            <a:bodyPr/>
            <a:lstStyle/>
            <a:p/>
          </p:txBody>
        </p:sp>
        <p:sp>
          <p:nvSpPr>
            <p:cNvPr id="72" name="rc72"/>
            <p:cNvSpPr/>
            <p:nvPr/>
          </p:nvSpPr>
          <p:spPr>
            <a:xfrm>
              <a:off x="7950217" y="3025396"/>
              <a:ext cx="249522" cy="64517"/>
            </a:xfrm>
            <a:prstGeom prst="rect">
              <a:avLst/>
            </a:prstGeom>
            <a:solidFill>
              <a:srgbClr val="E2231A">
                <a:alpha val="100000"/>
              </a:srgbClr>
            </a:solidFill>
          </p:spPr>
          <p:txBody>
            <a:bodyPr/>
            <a:lstStyle/>
            <a:p/>
          </p:txBody>
        </p:sp>
        <p:sp>
          <p:nvSpPr>
            <p:cNvPr id="73" name="pl73"/>
            <p:cNvSpPr/>
            <p:nvPr/>
          </p:nvSpPr>
          <p:spPr>
            <a:xfrm>
              <a:off x="1421035" y="1352359"/>
              <a:ext cx="6653943" cy="550067"/>
            </a:xfrm>
            <a:custGeom>
              <a:avLst/>
              <a:pathLst>
                <a:path w="6653943" h="550067">
                  <a:moveTo>
                    <a:pt x="0" y="202656"/>
                  </a:moveTo>
                  <a:lnTo>
                    <a:pt x="277247" y="289509"/>
                  </a:lnTo>
                  <a:lnTo>
                    <a:pt x="554495" y="260558"/>
                  </a:lnTo>
                  <a:lnTo>
                    <a:pt x="831742" y="492165"/>
                  </a:lnTo>
                  <a:lnTo>
                    <a:pt x="1108990" y="260558"/>
                  </a:lnTo>
                  <a:lnTo>
                    <a:pt x="1386238" y="318460"/>
                  </a:lnTo>
                  <a:lnTo>
                    <a:pt x="1663485" y="231607"/>
                  </a:lnTo>
                  <a:lnTo>
                    <a:pt x="1940733" y="550067"/>
                  </a:lnTo>
                  <a:lnTo>
                    <a:pt x="2217981" y="202656"/>
                  </a:lnTo>
                  <a:lnTo>
                    <a:pt x="2495228" y="202656"/>
                  </a:lnTo>
                  <a:lnTo>
                    <a:pt x="2772476" y="173705"/>
                  </a:lnTo>
                  <a:lnTo>
                    <a:pt x="3049724" y="202656"/>
                  </a:lnTo>
                  <a:lnTo>
                    <a:pt x="3326971" y="57901"/>
                  </a:lnTo>
                  <a:lnTo>
                    <a:pt x="3604219" y="28950"/>
                  </a:lnTo>
                  <a:lnTo>
                    <a:pt x="3881467" y="86852"/>
                  </a:lnTo>
                  <a:lnTo>
                    <a:pt x="4158714" y="115803"/>
                  </a:lnTo>
                  <a:lnTo>
                    <a:pt x="4435962" y="0"/>
                  </a:lnTo>
                  <a:lnTo>
                    <a:pt x="4713210" y="0"/>
                  </a:lnTo>
                  <a:lnTo>
                    <a:pt x="4990457" y="173705"/>
                  </a:lnTo>
                  <a:lnTo>
                    <a:pt x="5267705" y="28950"/>
                  </a:lnTo>
                  <a:lnTo>
                    <a:pt x="5544953" y="57901"/>
                  </a:lnTo>
                  <a:lnTo>
                    <a:pt x="5822200" y="202656"/>
                  </a:lnTo>
                  <a:lnTo>
                    <a:pt x="6099448" y="115803"/>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229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85" name="tx85"/>
            <p:cNvSpPr/>
            <p:nvPr/>
          </p:nvSpPr>
          <p:spPr>
            <a:xfrm>
              <a:off x="2715845" y="2332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48.6</a:t>
              </a:r>
            </a:p>
          </p:txBody>
        </p:sp>
        <p:sp>
          <p:nvSpPr>
            <p:cNvPr id="86" name="tx86"/>
            <p:cNvSpPr/>
            <p:nvPr/>
          </p:nvSpPr>
          <p:spPr>
            <a:xfrm>
              <a:off x="4102084" y="25515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a:t>
              </a:r>
            </a:p>
          </p:txBody>
        </p:sp>
        <p:sp>
          <p:nvSpPr>
            <p:cNvPr id="87" name="tx87"/>
            <p:cNvSpPr/>
            <p:nvPr/>
          </p:nvSpPr>
          <p:spPr>
            <a:xfrm>
              <a:off x="5488322" y="27298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8" name="tx88"/>
            <p:cNvSpPr/>
            <p:nvPr/>
          </p:nvSpPr>
          <p:spPr>
            <a:xfrm>
              <a:off x="6597312" y="2828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89" name="tx89"/>
            <p:cNvSpPr/>
            <p:nvPr/>
          </p:nvSpPr>
          <p:spPr>
            <a:xfrm>
              <a:off x="6874560" y="28396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151808" y="2843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91" name="tx91"/>
            <p:cNvSpPr/>
            <p:nvPr/>
          </p:nvSpPr>
          <p:spPr>
            <a:xfrm>
              <a:off x="7429055" y="28514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a:t>
              </a:r>
            </a:p>
          </p:txBody>
        </p:sp>
        <p:sp>
          <p:nvSpPr>
            <p:cNvPr id="92" name="tx92"/>
            <p:cNvSpPr/>
            <p:nvPr/>
          </p:nvSpPr>
          <p:spPr>
            <a:xfrm>
              <a:off x="7706303" y="28732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a:t>
              </a:r>
            </a:p>
          </p:txBody>
        </p:sp>
        <p:sp>
          <p:nvSpPr>
            <p:cNvPr id="93" name="tx93"/>
            <p:cNvSpPr/>
            <p:nvPr/>
          </p:nvSpPr>
          <p:spPr>
            <a:xfrm>
              <a:off x="7983551" y="2889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94" name="pl94"/>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0363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05" name="tx105"/>
            <p:cNvSpPr/>
            <p:nvPr/>
          </p:nvSpPr>
          <p:spPr>
            <a:xfrm>
              <a:off x="1355732" y="24348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6" name="tx106"/>
            <p:cNvSpPr/>
            <p:nvPr/>
          </p:nvSpPr>
          <p:spPr>
            <a:xfrm>
              <a:off x="2715845" y="338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07" name="tx107"/>
            <p:cNvSpPr/>
            <p:nvPr/>
          </p:nvSpPr>
          <p:spPr>
            <a:xfrm>
              <a:off x="2741971" y="25642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8" name="tx108"/>
            <p:cNvSpPr/>
            <p:nvPr/>
          </p:nvSpPr>
          <p:spPr>
            <a:xfrm>
              <a:off x="4102084" y="34372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09" name="tx109"/>
            <p:cNvSpPr/>
            <p:nvPr/>
          </p:nvSpPr>
          <p:spPr>
            <a:xfrm>
              <a:off x="4128209" y="27289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0" name="tx110"/>
            <p:cNvSpPr/>
            <p:nvPr/>
          </p:nvSpPr>
          <p:spPr>
            <a:xfrm>
              <a:off x="5488322" y="3504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11" name="tx111"/>
            <p:cNvSpPr/>
            <p:nvPr/>
          </p:nvSpPr>
          <p:spPr>
            <a:xfrm>
              <a:off x="5514447" y="28866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2" name="tx112"/>
            <p:cNvSpPr/>
            <p:nvPr/>
          </p:nvSpPr>
          <p:spPr>
            <a:xfrm>
              <a:off x="6597312" y="35326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3" name="tx113"/>
            <p:cNvSpPr/>
            <p:nvPr/>
          </p:nvSpPr>
          <p:spPr>
            <a:xfrm>
              <a:off x="6662615" y="296478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6874560" y="35435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5" name="tx115"/>
            <p:cNvSpPr/>
            <p:nvPr/>
          </p:nvSpPr>
          <p:spPr>
            <a:xfrm>
              <a:off x="6900686" y="29812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7151808" y="3573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7" name="tx117"/>
            <p:cNvSpPr/>
            <p:nvPr/>
          </p:nvSpPr>
          <p:spPr>
            <a:xfrm>
              <a:off x="7217110" y="301277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8" name="tx118"/>
            <p:cNvSpPr/>
            <p:nvPr/>
          </p:nvSpPr>
          <p:spPr>
            <a:xfrm>
              <a:off x="7429055" y="3560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9" name="tx119"/>
            <p:cNvSpPr/>
            <p:nvPr/>
          </p:nvSpPr>
          <p:spPr>
            <a:xfrm>
              <a:off x="7494358" y="300256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0" name="tx120"/>
            <p:cNvSpPr/>
            <p:nvPr/>
          </p:nvSpPr>
          <p:spPr>
            <a:xfrm>
              <a:off x="7706303" y="3559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1" name="tx121"/>
            <p:cNvSpPr/>
            <p:nvPr/>
          </p:nvSpPr>
          <p:spPr>
            <a:xfrm>
              <a:off x="7732429" y="30121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7983551" y="35612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23" name="tx123"/>
            <p:cNvSpPr/>
            <p:nvPr/>
          </p:nvSpPr>
          <p:spPr>
            <a:xfrm>
              <a:off x="8009676" y="30226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105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70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3208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Jamaica, 2000-2024</a:t>
              </a:r>
            </a:p>
          </p:txBody>
        </p:sp>
        <p:sp>
          <p:nvSpPr>
            <p:cNvPr id="153" name="pl153"/>
            <p:cNvSpPr/>
            <p:nvPr/>
          </p:nvSpPr>
          <p:spPr>
            <a:xfrm>
              <a:off x="22668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080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9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903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374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1786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1197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80673" cy="167191"/>
            </a:xfrm>
            <a:prstGeom prst="rect">
              <a:avLst/>
            </a:prstGeom>
            <a:solidFill>
              <a:srgbClr val="80BD41">
                <a:alpha val="100000"/>
              </a:srgbClr>
            </a:solidFill>
          </p:spPr>
          <p:txBody>
            <a:bodyPr/>
            <a:lstStyle/>
            <a:p/>
          </p:txBody>
        </p:sp>
        <p:sp>
          <p:nvSpPr>
            <p:cNvPr id="165" name="rc165"/>
            <p:cNvSpPr/>
            <p:nvPr/>
          </p:nvSpPr>
          <p:spPr>
            <a:xfrm>
              <a:off x="7476947" y="5889059"/>
              <a:ext cx="394056" cy="167191"/>
            </a:xfrm>
            <a:prstGeom prst="rect">
              <a:avLst/>
            </a:prstGeom>
            <a:solidFill>
              <a:srgbClr val="E2231A">
                <a:alpha val="100000"/>
              </a:srgbClr>
            </a:solidFill>
          </p:spPr>
          <p:txBody>
            <a:bodyPr/>
            <a:lstStyle/>
            <a:p/>
          </p:txBody>
        </p:sp>
        <p:sp>
          <p:nvSpPr>
            <p:cNvPr id="166" name="rc166"/>
            <p:cNvSpPr/>
            <p:nvPr/>
          </p:nvSpPr>
          <p:spPr>
            <a:xfrm>
              <a:off x="1296273" y="5680069"/>
              <a:ext cx="5875910" cy="167191"/>
            </a:xfrm>
            <a:prstGeom prst="rect">
              <a:avLst/>
            </a:prstGeom>
            <a:solidFill>
              <a:srgbClr val="80BD41">
                <a:alpha val="100000"/>
              </a:srgbClr>
            </a:solidFill>
          </p:spPr>
          <p:txBody>
            <a:bodyPr/>
            <a:lstStyle/>
            <a:p/>
          </p:txBody>
        </p:sp>
        <p:sp>
          <p:nvSpPr>
            <p:cNvPr id="167" name="rc167"/>
            <p:cNvSpPr/>
            <p:nvPr/>
          </p:nvSpPr>
          <p:spPr>
            <a:xfrm>
              <a:off x="7172184" y="5680069"/>
              <a:ext cx="442585" cy="167191"/>
            </a:xfrm>
            <a:prstGeom prst="rect">
              <a:avLst/>
            </a:prstGeom>
            <a:solidFill>
              <a:srgbClr val="E2231A">
                <a:alpha val="100000"/>
              </a:srgbClr>
            </a:solidFill>
          </p:spPr>
          <p:txBody>
            <a:bodyPr/>
            <a:lstStyle/>
            <a:p/>
          </p:txBody>
        </p:sp>
        <p:sp>
          <p:nvSpPr>
            <p:cNvPr id="168" name="rc168"/>
            <p:cNvSpPr/>
            <p:nvPr/>
          </p:nvSpPr>
          <p:spPr>
            <a:xfrm>
              <a:off x="1296273" y="5471080"/>
              <a:ext cx="5850675" cy="167191"/>
            </a:xfrm>
            <a:prstGeom prst="rect">
              <a:avLst/>
            </a:prstGeom>
            <a:solidFill>
              <a:srgbClr val="80BD41">
                <a:alpha val="100000"/>
              </a:srgbClr>
            </a:solidFill>
          </p:spPr>
          <p:txBody>
            <a:bodyPr/>
            <a:lstStyle/>
            <a:p/>
          </p:txBody>
        </p:sp>
        <p:sp>
          <p:nvSpPr>
            <p:cNvPr id="169" name="rc169"/>
            <p:cNvSpPr/>
            <p:nvPr/>
          </p:nvSpPr>
          <p:spPr>
            <a:xfrm>
              <a:off x="7146949" y="5471080"/>
              <a:ext cx="372703" cy="167191"/>
            </a:xfrm>
            <a:prstGeom prst="rect">
              <a:avLst/>
            </a:prstGeom>
            <a:solidFill>
              <a:srgbClr val="E2231A">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71" name="tx171"/>
            <p:cNvSpPr/>
            <p:nvPr/>
          </p:nvSpPr>
          <p:spPr>
            <a:xfrm>
              <a:off x="7816130"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72" name="tx172"/>
            <p:cNvSpPr/>
            <p:nvPr/>
          </p:nvSpPr>
          <p:spPr>
            <a:xfrm>
              <a:off x="772033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32.1</a:t>
              </a:r>
            </a:p>
          </p:txBody>
        </p:sp>
        <p:sp>
          <p:nvSpPr>
            <p:cNvPr id="173" name="tx173"/>
            <p:cNvSpPr/>
            <p:nvPr/>
          </p:nvSpPr>
          <p:spPr>
            <a:xfrm>
              <a:off x="428111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74" name="tx174"/>
            <p:cNvSpPr/>
            <p:nvPr/>
          </p:nvSpPr>
          <p:spPr>
            <a:xfrm>
              <a:off x="7643830"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5" name="tx175"/>
            <p:cNvSpPr/>
            <p:nvPr/>
          </p:nvSpPr>
          <p:spPr>
            <a:xfrm>
              <a:off x="412873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76" name="tx176"/>
            <p:cNvSpPr/>
            <p:nvPr/>
          </p:nvSpPr>
          <p:spPr>
            <a:xfrm>
              <a:off x="7318128"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77" name="tx177"/>
            <p:cNvSpPr/>
            <p:nvPr/>
          </p:nvSpPr>
          <p:spPr>
            <a:xfrm>
              <a:off x="4116117"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78" name="tx178"/>
            <p:cNvSpPr/>
            <p:nvPr/>
          </p:nvSpPr>
          <p:spPr>
            <a:xfrm>
              <a:off x="725795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974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510091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7042078"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the same as in 2019 (94%).
The number of children vaccinated with MCV1 decreased 5%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363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86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437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968241"/>
              <a:ext cx="3520101" cy="990363"/>
            </a:xfrm>
            <a:custGeom>
              <a:avLst/>
              <a:pathLst>
                <a:path w="3520101" h="990363">
                  <a:moveTo>
                    <a:pt x="0" y="424441"/>
                  </a:moveTo>
                  <a:lnTo>
                    <a:pt x="146670" y="848882"/>
                  </a:lnTo>
                  <a:lnTo>
                    <a:pt x="293341" y="707402"/>
                  </a:lnTo>
                  <a:lnTo>
                    <a:pt x="440012" y="424441"/>
                  </a:lnTo>
                  <a:lnTo>
                    <a:pt x="586683" y="565921"/>
                  </a:lnTo>
                  <a:lnTo>
                    <a:pt x="733354" y="990363"/>
                  </a:lnTo>
                  <a:lnTo>
                    <a:pt x="880025" y="707402"/>
                  </a:lnTo>
                  <a:lnTo>
                    <a:pt x="1026696" y="141480"/>
                  </a:lnTo>
                  <a:lnTo>
                    <a:pt x="1173367" y="0"/>
                  </a:lnTo>
                  <a:lnTo>
                    <a:pt x="1320038" y="848882"/>
                  </a:lnTo>
                  <a:lnTo>
                    <a:pt x="1466709" y="424441"/>
                  </a:lnTo>
                  <a:lnTo>
                    <a:pt x="1613379" y="707402"/>
                  </a:lnTo>
                  <a:lnTo>
                    <a:pt x="1760050" y="707402"/>
                  </a:lnTo>
                  <a:lnTo>
                    <a:pt x="1906721" y="424441"/>
                  </a:lnTo>
                  <a:lnTo>
                    <a:pt x="2053392" y="282960"/>
                  </a:lnTo>
                  <a:lnTo>
                    <a:pt x="2200063" y="141480"/>
                  </a:lnTo>
                  <a:lnTo>
                    <a:pt x="2346734" y="990363"/>
                  </a:lnTo>
                  <a:lnTo>
                    <a:pt x="2493405" y="707402"/>
                  </a:lnTo>
                  <a:lnTo>
                    <a:pt x="2640076" y="707402"/>
                  </a:lnTo>
                  <a:lnTo>
                    <a:pt x="2786747" y="848882"/>
                  </a:lnTo>
                  <a:lnTo>
                    <a:pt x="2933418" y="990363"/>
                  </a:lnTo>
                  <a:lnTo>
                    <a:pt x="3080089" y="565921"/>
                  </a:lnTo>
                  <a:lnTo>
                    <a:pt x="3226759" y="990363"/>
                  </a:lnTo>
                  <a:lnTo>
                    <a:pt x="3373430" y="990363"/>
                  </a:lnTo>
                  <a:lnTo>
                    <a:pt x="3520101" y="990363"/>
                  </a:lnTo>
                </a:path>
              </a:pathLst>
            </a:custGeom>
            <a:ln w="27101" cap="flat">
              <a:solidFill>
                <a:srgbClr val="0058AB">
                  <a:alpha val="80000"/>
                </a:srgbClr>
              </a:solidFill>
              <a:prstDash val="solid"/>
              <a:round/>
            </a:ln>
          </p:spPr>
          <p:txBody>
            <a:bodyPr/>
            <a:lstStyle/>
            <a:p/>
          </p:txBody>
        </p:sp>
        <p:sp>
          <p:nvSpPr>
            <p:cNvPr id="19" name="pl19"/>
            <p:cNvSpPr/>
            <p:nvPr/>
          </p:nvSpPr>
          <p:spPr>
            <a:xfrm>
              <a:off x="943464" y="3119358"/>
              <a:ext cx="3520101" cy="1131843"/>
            </a:xfrm>
            <a:custGeom>
              <a:avLst/>
              <a:pathLst>
                <a:path w="3520101" h="1131843">
                  <a:moveTo>
                    <a:pt x="0" y="0"/>
                  </a:moveTo>
                  <a:lnTo>
                    <a:pt x="146670" y="141480"/>
                  </a:lnTo>
                  <a:lnTo>
                    <a:pt x="293341" y="0"/>
                  </a:lnTo>
                  <a:lnTo>
                    <a:pt x="440012" y="282960"/>
                  </a:lnTo>
                  <a:lnTo>
                    <a:pt x="586683" y="424441"/>
                  </a:lnTo>
                  <a:lnTo>
                    <a:pt x="733354" y="282960"/>
                  </a:lnTo>
                  <a:lnTo>
                    <a:pt x="880025" y="424441"/>
                  </a:lnTo>
                  <a:lnTo>
                    <a:pt x="1026696" y="424441"/>
                  </a:lnTo>
                  <a:lnTo>
                    <a:pt x="1173367" y="707402"/>
                  </a:lnTo>
                  <a:lnTo>
                    <a:pt x="1320038" y="848882"/>
                  </a:lnTo>
                  <a:lnTo>
                    <a:pt x="1466709" y="990363"/>
                  </a:lnTo>
                  <a:lnTo>
                    <a:pt x="1613379" y="990363"/>
                  </a:lnTo>
                  <a:lnTo>
                    <a:pt x="1760050" y="990363"/>
                  </a:lnTo>
                  <a:lnTo>
                    <a:pt x="1906721" y="990363"/>
                  </a:lnTo>
                  <a:lnTo>
                    <a:pt x="2053392" y="1131843"/>
                  </a:lnTo>
                  <a:lnTo>
                    <a:pt x="2200063" y="1131843"/>
                  </a:lnTo>
                  <a:lnTo>
                    <a:pt x="2346734" y="1131843"/>
                  </a:lnTo>
                  <a:lnTo>
                    <a:pt x="2493405" y="1131843"/>
                  </a:lnTo>
                  <a:lnTo>
                    <a:pt x="2640076" y="1131843"/>
                  </a:lnTo>
                  <a:lnTo>
                    <a:pt x="2786747" y="1131843"/>
                  </a:lnTo>
                  <a:lnTo>
                    <a:pt x="2933418" y="1131843"/>
                  </a:lnTo>
                  <a:lnTo>
                    <a:pt x="3080089" y="990363"/>
                  </a:lnTo>
                  <a:lnTo>
                    <a:pt x="3226759" y="1131843"/>
                  </a:lnTo>
                  <a:lnTo>
                    <a:pt x="3373430" y="1131843"/>
                  </a:lnTo>
                  <a:lnTo>
                    <a:pt x="3520101" y="1131843"/>
                  </a:lnTo>
                </a:path>
              </a:pathLst>
            </a:custGeom>
            <a:ln w="27101" cap="flat">
              <a:solidFill>
                <a:srgbClr val="1CABE2">
                  <a:alpha val="80000"/>
                </a:srgbClr>
              </a:solidFill>
              <a:prstDash val="solid"/>
              <a:round/>
            </a:ln>
          </p:spPr>
          <p:txBody>
            <a:bodyPr/>
            <a:lstStyle/>
            <a:p/>
          </p:txBody>
        </p:sp>
        <p:sp>
          <p:nvSpPr>
            <p:cNvPr id="20" name="pl20"/>
            <p:cNvSpPr/>
            <p:nvPr/>
          </p:nvSpPr>
          <p:spPr>
            <a:xfrm>
              <a:off x="943464" y="3543799"/>
              <a:ext cx="3520101" cy="1131843"/>
            </a:xfrm>
            <a:custGeom>
              <a:avLst/>
              <a:pathLst>
                <a:path w="3520101" h="1131843">
                  <a:moveTo>
                    <a:pt x="0" y="565921"/>
                  </a:moveTo>
                  <a:lnTo>
                    <a:pt x="146670" y="707402"/>
                  </a:lnTo>
                  <a:lnTo>
                    <a:pt x="293341" y="707402"/>
                  </a:lnTo>
                  <a:lnTo>
                    <a:pt x="440012" y="848882"/>
                  </a:lnTo>
                  <a:lnTo>
                    <a:pt x="586683" y="990363"/>
                  </a:lnTo>
                  <a:lnTo>
                    <a:pt x="733354" y="848882"/>
                  </a:lnTo>
                  <a:lnTo>
                    <a:pt x="880025" y="990363"/>
                  </a:lnTo>
                  <a:lnTo>
                    <a:pt x="1026696" y="1131843"/>
                  </a:lnTo>
                  <a:lnTo>
                    <a:pt x="1173367" y="707402"/>
                  </a:lnTo>
                  <a:lnTo>
                    <a:pt x="1320038" y="990363"/>
                  </a:lnTo>
                  <a:lnTo>
                    <a:pt x="1466709" y="990363"/>
                  </a:lnTo>
                  <a:lnTo>
                    <a:pt x="1613379" y="848882"/>
                  </a:lnTo>
                  <a:lnTo>
                    <a:pt x="1760050" y="990363"/>
                  </a:lnTo>
                  <a:lnTo>
                    <a:pt x="1906721" y="848882"/>
                  </a:lnTo>
                  <a:lnTo>
                    <a:pt x="2053392" y="424441"/>
                  </a:lnTo>
                  <a:lnTo>
                    <a:pt x="2200063" y="424441"/>
                  </a:lnTo>
                  <a:lnTo>
                    <a:pt x="2346734" y="565921"/>
                  </a:lnTo>
                  <a:lnTo>
                    <a:pt x="2493405" y="141480"/>
                  </a:lnTo>
                  <a:lnTo>
                    <a:pt x="2640076" y="707402"/>
                  </a:lnTo>
                  <a:lnTo>
                    <a:pt x="2786747" y="424441"/>
                  </a:lnTo>
                  <a:lnTo>
                    <a:pt x="2933418" y="0"/>
                  </a:lnTo>
                  <a:lnTo>
                    <a:pt x="3080089" y="141480"/>
                  </a:lnTo>
                  <a:lnTo>
                    <a:pt x="3226759" y="141480"/>
                  </a:lnTo>
                  <a:lnTo>
                    <a:pt x="3373430" y="707402"/>
                  </a:lnTo>
                  <a:lnTo>
                    <a:pt x="3520101" y="848882"/>
                  </a:lnTo>
                </a:path>
              </a:pathLst>
            </a:custGeom>
            <a:ln w="27101" cap="flat">
              <a:solidFill>
                <a:srgbClr val="00833D">
                  <a:alpha val="80000"/>
                </a:srgbClr>
              </a:solidFill>
              <a:prstDash val="solid"/>
              <a:round/>
            </a:ln>
          </p:spPr>
          <p:txBody>
            <a:bodyPr/>
            <a:lstStyle/>
            <a:p/>
          </p:txBody>
        </p:sp>
        <p:sp>
          <p:nvSpPr>
            <p:cNvPr id="21" name="pl21"/>
            <p:cNvSpPr/>
            <p:nvPr/>
          </p:nvSpPr>
          <p:spPr>
            <a:xfrm>
              <a:off x="943464" y="3968241"/>
              <a:ext cx="3520101" cy="990363"/>
            </a:xfrm>
            <a:custGeom>
              <a:avLst/>
              <a:pathLst>
                <a:path w="3520101" h="990363">
                  <a:moveTo>
                    <a:pt x="0" y="424441"/>
                  </a:moveTo>
                  <a:lnTo>
                    <a:pt x="146670" y="848882"/>
                  </a:lnTo>
                  <a:lnTo>
                    <a:pt x="293341" y="707402"/>
                  </a:lnTo>
                  <a:lnTo>
                    <a:pt x="440012" y="424441"/>
                  </a:lnTo>
                  <a:lnTo>
                    <a:pt x="586683" y="565921"/>
                  </a:lnTo>
                  <a:lnTo>
                    <a:pt x="733354" y="990363"/>
                  </a:lnTo>
                  <a:lnTo>
                    <a:pt x="880025" y="707402"/>
                  </a:lnTo>
                  <a:lnTo>
                    <a:pt x="1026696" y="141480"/>
                  </a:lnTo>
                  <a:lnTo>
                    <a:pt x="1173367" y="0"/>
                  </a:lnTo>
                  <a:lnTo>
                    <a:pt x="1320038" y="848882"/>
                  </a:lnTo>
                  <a:lnTo>
                    <a:pt x="1466709" y="424441"/>
                  </a:lnTo>
                  <a:lnTo>
                    <a:pt x="1613379" y="707402"/>
                  </a:lnTo>
                  <a:lnTo>
                    <a:pt x="1760050" y="707402"/>
                  </a:lnTo>
                  <a:lnTo>
                    <a:pt x="1906721" y="424441"/>
                  </a:lnTo>
                  <a:lnTo>
                    <a:pt x="2053392" y="282960"/>
                  </a:lnTo>
                  <a:lnTo>
                    <a:pt x="2200063" y="141480"/>
                  </a:lnTo>
                  <a:lnTo>
                    <a:pt x="2346734" y="990363"/>
                  </a:lnTo>
                  <a:lnTo>
                    <a:pt x="2493405" y="707402"/>
                  </a:lnTo>
                  <a:lnTo>
                    <a:pt x="2640076" y="707402"/>
                  </a:lnTo>
                  <a:lnTo>
                    <a:pt x="2786747" y="848882"/>
                  </a:lnTo>
                  <a:lnTo>
                    <a:pt x="2933418" y="990363"/>
                  </a:lnTo>
                  <a:lnTo>
                    <a:pt x="3080089" y="565921"/>
                  </a:lnTo>
                  <a:lnTo>
                    <a:pt x="3226759" y="990363"/>
                  </a:lnTo>
                  <a:lnTo>
                    <a:pt x="3373430" y="990363"/>
                  </a:lnTo>
                  <a:lnTo>
                    <a:pt x="3520101" y="990363"/>
                  </a:lnTo>
                </a:path>
              </a:pathLst>
            </a:custGeom>
            <a:ln w="43362" cap="flat">
              <a:solidFill>
                <a:srgbClr val="000000">
                  <a:alpha val="100000"/>
                </a:srgbClr>
              </a:solidFill>
              <a:prstDash val="solid"/>
              <a:round/>
            </a:ln>
          </p:spPr>
          <p:txBody>
            <a:bodyPr/>
            <a:lstStyle/>
            <a:p/>
          </p:txBody>
        </p:sp>
        <p:sp>
          <p:nvSpPr>
            <p:cNvPr id="22" name="pl22"/>
            <p:cNvSpPr/>
            <p:nvPr/>
          </p:nvSpPr>
          <p:spPr>
            <a:xfrm>
              <a:off x="943464" y="3968241"/>
              <a:ext cx="3520101" cy="990363"/>
            </a:xfrm>
            <a:custGeom>
              <a:avLst/>
              <a:pathLst>
                <a:path w="3520101" h="990363">
                  <a:moveTo>
                    <a:pt x="0" y="424441"/>
                  </a:moveTo>
                  <a:lnTo>
                    <a:pt x="146670" y="848882"/>
                  </a:lnTo>
                  <a:lnTo>
                    <a:pt x="293341" y="707402"/>
                  </a:lnTo>
                  <a:lnTo>
                    <a:pt x="440012" y="424441"/>
                  </a:lnTo>
                  <a:lnTo>
                    <a:pt x="586683" y="565921"/>
                  </a:lnTo>
                  <a:lnTo>
                    <a:pt x="733354" y="990363"/>
                  </a:lnTo>
                  <a:lnTo>
                    <a:pt x="880025" y="707402"/>
                  </a:lnTo>
                  <a:lnTo>
                    <a:pt x="1026696" y="141480"/>
                  </a:lnTo>
                  <a:lnTo>
                    <a:pt x="1173367" y="0"/>
                  </a:lnTo>
                  <a:lnTo>
                    <a:pt x="1320038" y="848882"/>
                  </a:lnTo>
                  <a:lnTo>
                    <a:pt x="1466709" y="424441"/>
                  </a:lnTo>
                  <a:lnTo>
                    <a:pt x="1613379" y="707402"/>
                  </a:lnTo>
                  <a:lnTo>
                    <a:pt x="1760050" y="707402"/>
                  </a:lnTo>
                  <a:lnTo>
                    <a:pt x="1906721" y="424441"/>
                  </a:lnTo>
                  <a:lnTo>
                    <a:pt x="2053392" y="282960"/>
                  </a:lnTo>
                  <a:lnTo>
                    <a:pt x="2200063" y="141480"/>
                  </a:lnTo>
                  <a:lnTo>
                    <a:pt x="2346734" y="990363"/>
                  </a:lnTo>
                  <a:lnTo>
                    <a:pt x="2493405" y="707402"/>
                  </a:lnTo>
                  <a:lnTo>
                    <a:pt x="2640076" y="707402"/>
                  </a:lnTo>
                  <a:lnTo>
                    <a:pt x="2786747" y="848882"/>
                  </a:lnTo>
                  <a:lnTo>
                    <a:pt x="2933418" y="990363"/>
                  </a:lnTo>
                  <a:lnTo>
                    <a:pt x="3080089" y="565921"/>
                  </a:lnTo>
                  <a:lnTo>
                    <a:pt x="3226759" y="990363"/>
                  </a:lnTo>
                  <a:lnTo>
                    <a:pt x="3373430" y="990363"/>
                  </a:lnTo>
                  <a:lnTo>
                    <a:pt x="3520101" y="990363"/>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86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968241"/>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4534163"/>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968241"/>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685280"/>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392682"/>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534163"/>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534163"/>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93202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3" name="pg33"/>
            <p:cNvSpPr/>
            <p:nvPr/>
          </p:nvSpPr>
          <p:spPr>
            <a:xfrm>
              <a:off x="1618330" y="44675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44964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351684"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93202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7" name="pg37"/>
            <p:cNvSpPr/>
            <p:nvPr/>
          </p:nvSpPr>
          <p:spPr>
            <a:xfrm>
              <a:off x="3085039"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6475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671722" y="43261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3561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4258406" y="44675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4964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4675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964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2121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538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91596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5011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739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739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528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152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1074" y="6102549"/>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63" name="tx63"/>
            <p:cNvSpPr/>
            <p:nvPr/>
          </p:nvSpPr>
          <p:spPr>
            <a:xfrm>
              <a:off x="27198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823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8363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86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5437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46034"/>
              <a:ext cx="3520101" cy="3112570"/>
            </a:xfrm>
            <a:custGeom>
              <a:avLst/>
              <a:pathLst>
                <a:path w="3520101" h="3112570">
                  <a:moveTo>
                    <a:pt x="0" y="1839245"/>
                  </a:moveTo>
                  <a:lnTo>
                    <a:pt x="146670" y="1131843"/>
                  </a:lnTo>
                  <a:lnTo>
                    <a:pt x="293341" y="1273324"/>
                  </a:lnTo>
                  <a:lnTo>
                    <a:pt x="440012" y="282960"/>
                  </a:lnTo>
                  <a:lnTo>
                    <a:pt x="586683" y="1273324"/>
                  </a:lnTo>
                  <a:lnTo>
                    <a:pt x="733354" y="990363"/>
                  </a:lnTo>
                  <a:lnTo>
                    <a:pt x="880025" y="1839245"/>
                  </a:lnTo>
                  <a:lnTo>
                    <a:pt x="1026696" y="0"/>
                  </a:lnTo>
                  <a:lnTo>
                    <a:pt x="1173367" y="1839245"/>
                  </a:lnTo>
                  <a:lnTo>
                    <a:pt x="1320038" y="2688128"/>
                  </a:lnTo>
                  <a:lnTo>
                    <a:pt x="1466709" y="1839245"/>
                  </a:lnTo>
                  <a:lnTo>
                    <a:pt x="1613379" y="2263687"/>
                  </a:lnTo>
                  <a:lnTo>
                    <a:pt x="1760050" y="2405167"/>
                  </a:lnTo>
                  <a:lnTo>
                    <a:pt x="1906721" y="2688128"/>
                  </a:lnTo>
                  <a:lnTo>
                    <a:pt x="2053392" y="2405167"/>
                  </a:lnTo>
                  <a:lnTo>
                    <a:pt x="2200063" y="2263687"/>
                  </a:lnTo>
                  <a:lnTo>
                    <a:pt x="2346734" y="2546648"/>
                  </a:lnTo>
                  <a:lnTo>
                    <a:pt x="2493405" y="3112570"/>
                  </a:lnTo>
                  <a:lnTo>
                    <a:pt x="2640076" y="1697765"/>
                  </a:lnTo>
                  <a:lnTo>
                    <a:pt x="2786747" y="2688128"/>
                  </a:lnTo>
                  <a:lnTo>
                    <a:pt x="2933418" y="2688128"/>
                  </a:lnTo>
                  <a:lnTo>
                    <a:pt x="3080089" y="2405167"/>
                  </a:lnTo>
                  <a:lnTo>
                    <a:pt x="3226759" y="2122206"/>
                  </a:lnTo>
                  <a:lnTo>
                    <a:pt x="3373430" y="2263687"/>
                  </a:lnTo>
                  <a:lnTo>
                    <a:pt x="3520101" y="2405167"/>
                  </a:lnTo>
                </a:path>
              </a:pathLst>
            </a:custGeom>
            <a:ln w="27101" cap="flat">
              <a:solidFill>
                <a:srgbClr val="0058AB">
                  <a:alpha val="80000"/>
                </a:srgbClr>
              </a:solidFill>
              <a:prstDash val="solid"/>
              <a:round/>
            </a:ln>
          </p:spPr>
          <p:txBody>
            <a:bodyPr/>
            <a:lstStyle/>
            <a:p/>
          </p:txBody>
        </p:sp>
        <p:sp>
          <p:nvSpPr>
            <p:cNvPr id="80" name="pl80"/>
            <p:cNvSpPr/>
            <p:nvPr/>
          </p:nvSpPr>
          <p:spPr>
            <a:xfrm>
              <a:off x="5308715" y="2977878"/>
              <a:ext cx="3520101" cy="1273324"/>
            </a:xfrm>
            <a:custGeom>
              <a:avLst/>
              <a:pathLst>
                <a:path w="3520101" h="1273324">
                  <a:moveTo>
                    <a:pt x="0" y="0"/>
                  </a:moveTo>
                  <a:lnTo>
                    <a:pt x="146670" y="141480"/>
                  </a:lnTo>
                  <a:lnTo>
                    <a:pt x="293341" y="141480"/>
                  </a:lnTo>
                  <a:lnTo>
                    <a:pt x="440012" y="282960"/>
                  </a:lnTo>
                  <a:lnTo>
                    <a:pt x="586683" y="424441"/>
                  </a:lnTo>
                  <a:lnTo>
                    <a:pt x="733354" y="424441"/>
                  </a:lnTo>
                  <a:lnTo>
                    <a:pt x="880025" y="565921"/>
                  </a:lnTo>
                  <a:lnTo>
                    <a:pt x="1026696" y="707402"/>
                  </a:lnTo>
                  <a:lnTo>
                    <a:pt x="1173367" y="848882"/>
                  </a:lnTo>
                  <a:lnTo>
                    <a:pt x="1320038" y="990363"/>
                  </a:lnTo>
                  <a:lnTo>
                    <a:pt x="1466709" y="1131843"/>
                  </a:lnTo>
                  <a:lnTo>
                    <a:pt x="1613379" y="1131843"/>
                  </a:lnTo>
                  <a:lnTo>
                    <a:pt x="1760050" y="1131843"/>
                  </a:lnTo>
                  <a:lnTo>
                    <a:pt x="1906721" y="1273324"/>
                  </a:lnTo>
                  <a:lnTo>
                    <a:pt x="2053392" y="1131843"/>
                  </a:lnTo>
                  <a:lnTo>
                    <a:pt x="2200063" y="1273324"/>
                  </a:lnTo>
                  <a:lnTo>
                    <a:pt x="2346734" y="1131843"/>
                  </a:lnTo>
                  <a:lnTo>
                    <a:pt x="2493405" y="1131843"/>
                  </a:lnTo>
                  <a:lnTo>
                    <a:pt x="2640076" y="1273324"/>
                  </a:lnTo>
                  <a:lnTo>
                    <a:pt x="2786747" y="1273324"/>
                  </a:lnTo>
                  <a:lnTo>
                    <a:pt x="2933418" y="1273324"/>
                  </a:lnTo>
                  <a:lnTo>
                    <a:pt x="3080089" y="1131843"/>
                  </a:lnTo>
                  <a:lnTo>
                    <a:pt x="3226759" y="990363"/>
                  </a:lnTo>
                  <a:lnTo>
                    <a:pt x="3373430" y="990363"/>
                  </a:lnTo>
                  <a:lnTo>
                    <a:pt x="3520101" y="1131843"/>
                  </a:lnTo>
                </a:path>
              </a:pathLst>
            </a:custGeom>
            <a:ln w="27101" cap="flat">
              <a:solidFill>
                <a:srgbClr val="1CABE2">
                  <a:alpha val="80000"/>
                </a:srgbClr>
              </a:solidFill>
              <a:prstDash val="solid"/>
              <a:round/>
            </a:ln>
          </p:spPr>
          <p:txBody>
            <a:bodyPr/>
            <a:lstStyle/>
            <a:p/>
          </p:txBody>
        </p:sp>
        <p:sp>
          <p:nvSpPr>
            <p:cNvPr id="81" name="pl81"/>
            <p:cNvSpPr/>
            <p:nvPr/>
          </p:nvSpPr>
          <p:spPr>
            <a:xfrm>
              <a:off x="5308715" y="3826760"/>
              <a:ext cx="3520101" cy="1273324"/>
            </a:xfrm>
            <a:custGeom>
              <a:avLst/>
              <a:pathLst>
                <a:path w="3520101" h="1273324">
                  <a:moveTo>
                    <a:pt x="0" y="707402"/>
                  </a:moveTo>
                  <a:lnTo>
                    <a:pt x="146670" y="1131843"/>
                  </a:lnTo>
                  <a:lnTo>
                    <a:pt x="293341" y="707402"/>
                  </a:lnTo>
                  <a:lnTo>
                    <a:pt x="440012" y="707402"/>
                  </a:lnTo>
                  <a:lnTo>
                    <a:pt x="586683" y="707402"/>
                  </a:lnTo>
                  <a:lnTo>
                    <a:pt x="733354" y="424441"/>
                  </a:lnTo>
                  <a:lnTo>
                    <a:pt x="880025" y="848882"/>
                  </a:lnTo>
                  <a:lnTo>
                    <a:pt x="1026696" y="990363"/>
                  </a:lnTo>
                  <a:lnTo>
                    <a:pt x="1173367" y="848882"/>
                  </a:lnTo>
                  <a:lnTo>
                    <a:pt x="1320038" y="848882"/>
                  </a:lnTo>
                  <a:lnTo>
                    <a:pt x="1466709" y="707402"/>
                  </a:lnTo>
                  <a:lnTo>
                    <a:pt x="1613379" y="848882"/>
                  </a:lnTo>
                  <a:lnTo>
                    <a:pt x="1760050" y="990363"/>
                  </a:lnTo>
                  <a:lnTo>
                    <a:pt x="1906721" y="848882"/>
                  </a:lnTo>
                  <a:lnTo>
                    <a:pt x="2053392" y="848882"/>
                  </a:lnTo>
                  <a:lnTo>
                    <a:pt x="2200063" y="707402"/>
                  </a:lnTo>
                  <a:lnTo>
                    <a:pt x="2346734" y="848882"/>
                  </a:lnTo>
                  <a:lnTo>
                    <a:pt x="2493405" y="0"/>
                  </a:lnTo>
                  <a:lnTo>
                    <a:pt x="2640076" y="1273324"/>
                  </a:lnTo>
                  <a:lnTo>
                    <a:pt x="2786747" y="1131843"/>
                  </a:lnTo>
                  <a:lnTo>
                    <a:pt x="2933418" y="848882"/>
                  </a:lnTo>
                  <a:lnTo>
                    <a:pt x="3080089" y="1131843"/>
                  </a:lnTo>
                  <a:lnTo>
                    <a:pt x="3226759" y="141480"/>
                  </a:lnTo>
                  <a:lnTo>
                    <a:pt x="3373430" y="424441"/>
                  </a:lnTo>
                  <a:lnTo>
                    <a:pt x="3520101" y="1273324"/>
                  </a:lnTo>
                </a:path>
              </a:pathLst>
            </a:custGeom>
            <a:ln w="27101" cap="flat">
              <a:solidFill>
                <a:srgbClr val="00833D">
                  <a:alpha val="80000"/>
                </a:srgbClr>
              </a:solidFill>
              <a:prstDash val="solid"/>
              <a:round/>
            </a:ln>
          </p:spPr>
          <p:txBody>
            <a:bodyPr/>
            <a:lstStyle/>
            <a:p/>
          </p:txBody>
        </p:sp>
        <p:sp>
          <p:nvSpPr>
            <p:cNvPr id="82" name="pl82"/>
            <p:cNvSpPr/>
            <p:nvPr/>
          </p:nvSpPr>
          <p:spPr>
            <a:xfrm>
              <a:off x="5308715" y="1846034"/>
              <a:ext cx="3520101" cy="3112570"/>
            </a:xfrm>
            <a:custGeom>
              <a:avLst/>
              <a:pathLst>
                <a:path w="3520101" h="3112570">
                  <a:moveTo>
                    <a:pt x="0" y="1839245"/>
                  </a:moveTo>
                  <a:lnTo>
                    <a:pt x="146670" y="1131843"/>
                  </a:lnTo>
                  <a:lnTo>
                    <a:pt x="293341" y="1273324"/>
                  </a:lnTo>
                  <a:lnTo>
                    <a:pt x="440012" y="282960"/>
                  </a:lnTo>
                  <a:lnTo>
                    <a:pt x="586683" y="1273324"/>
                  </a:lnTo>
                  <a:lnTo>
                    <a:pt x="733354" y="990363"/>
                  </a:lnTo>
                  <a:lnTo>
                    <a:pt x="880025" y="1839245"/>
                  </a:lnTo>
                  <a:lnTo>
                    <a:pt x="1026696" y="0"/>
                  </a:lnTo>
                  <a:lnTo>
                    <a:pt x="1173367" y="1839245"/>
                  </a:lnTo>
                  <a:lnTo>
                    <a:pt x="1320038" y="2688128"/>
                  </a:lnTo>
                  <a:lnTo>
                    <a:pt x="1466709" y="1839245"/>
                  </a:lnTo>
                  <a:lnTo>
                    <a:pt x="1613379" y="2263687"/>
                  </a:lnTo>
                  <a:lnTo>
                    <a:pt x="1760050" y="2405167"/>
                  </a:lnTo>
                  <a:lnTo>
                    <a:pt x="1906721" y="2688128"/>
                  </a:lnTo>
                  <a:lnTo>
                    <a:pt x="2053392" y="2405167"/>
                  </a:lnTo>
                  <a:lnTo>
                    <a:pt x="2200063" y="2263687"/>
                  </a:lnTo>
                  <a:lnTo>
                    <a:pt x="2346734" y="2546648"/>
                  </a:lnTo>
                  <a:lnTo>
                    <a:pt x="2493405" y="3112570"/>
                  </a:lnTo>
                  <a:lnTo>
                    <a:pt x="2640076" y="1697765"/>
                  </a:lnTo>
                  <a:lnTo>
                    <a:pt x="2786747" y="2688128"/>
                  </a:lnTo>
                  <a:lnTo>
                    <a:pt x="2933418" y="2688128"/>
                  </a:lnTo>
                  <a:lnTo>
                    <a:pt x="3080089" y="2405167"/>
                  </a:lnTo>
                  <a:lnTo>
                    <a:pt x="3226759" y="2122206"/>
                  </a:lnTo>
                  <a:lnTo>
                    <a:pt x="3373430" y="2263687"/>
                  </a:lnTo>
                  <a:lnTo>
                    <a:pt x="3520101" y="2405167"/>
                  </a:lnTo>
                </a:path>
              </a:pathLst>
            </a:custGeom>
            <a:ln w="43362" cap="flat">
              <a:solidFill>
                <a:srgbClr val="000000">
                  <a:alpha val="100000"/>
                </a:srgbClr>
              </a:solidFill>
              <a:prstDash val="solid"/>
              <a:round/>
            </a:ln>
          </p:spPr>
          <p:txBody>
            <a:bodyPr/>
            <a:lstStyle/>
            <a:p/>
          </p:txBody>
        </p:sp>
        <p:sp>
          <p:nvSpPr>
            <p:cNvPr id="83" name="pl83"/>
            <p:cNvSpPr/>
            <p:nvPr/>
          </p:nvSpPr>
          <p:spPr>
            <a:xfrm>
              <a:off x="5308715" y="1846034"/>
              <a:ext cx="3520101" cy="3112570"/>
            </a:xfrm>
            <a:custGeom>
              <a:avLst/>
              <a:pathLst>
                <a:path w="3520101" h="3112570">
                  <a:moveTo>
                    <a:pt x="0" y="1839245"/>
                  </a:moveTo>
                  <a:lnTo>
                    <a:pt x="146670" y="1131843"/>
                  </a:lnTo>
                  <a:lnTo>
                    <a:pt x="293341" y="1273324"/>
                  </a:lnTo>
                  <a:lnTo>
                    <a:pt x="440012" y="282960"/>
                  </a:lnTo>
                  <a:lnTo>
                    <a:pt x="586683" y="1273324"/>
                  </a:lnTo>
                  <a:lnTo>
                    <a:pt x="733354" y="990363"/>
                  </a:lnTo>
                  <a:lnTo>
                    <a:pt x="880025" y="1839245"/>
                  </a:lnTo>
                  <a:lnTo>
                    <a:pt x="1026696" y="0"/>
                  </a:lnTo>
                  <a:lnTo>
                    <a:pt x="1173367" y="1839245"/>
                  </a:lnTo>
                  <a:lnTo>
                    <a:pt x="1320038" y="2688128"/>
                  </a:lnTo>
                  <a:lnTo>
                    <a:pt x="1466709" y="1839245"/>
                  </a:lnTo>
                  <a:lnTo>
                    <a:pt x="1613379" y="2263687"/>
                  </a:lnTo>
                  <a:lnTo>
                    <a:pt x="1760050" y="2405167"/>
                  </a:lnTo>
                  <a:lnTo>
                    <a:pt x="1906721" y="2688128"/>
                  </a:lnTo>
                  <a:lnTo>
                    <a:pt x="2053392" y="2405167"/>
                  </a:lnTo>
                  <a:lnTo>
                    <a:pt x="2200063" y="2263687"/>
                  </a:lnTo>
                  <a:lnTo>
                    <a:pt x="2346734" y="2546648"/>
                  </a:lnTo>
                  <a:lnTo>
                    <a:pt x="2493405" y="3112570"/>
                  </a:lnTo>
                  <a:lnTo>
                    <a:pt x="2640076" y="1697765"/>
                  </a:lnTo>
                  <a:lnTo>
                    <a:pt x="2786747" y="2688128"/>
                  </a:lnTo>
                  <a:lnTo>
                    <a:pt x="2933418" y="2688128"/>
                  </a:lnTo>
                  <a:lnTo>
                    <a:pt x="3080089" y="2405167"/>
                  </a:lnTo>
                  <a:lnTo>
                    <a:pt x="3226759" y="2122206"/>
                  </a:lnTo>
                  <a:lnTo>
                    <a:pt x="3373430" y="2263687"/>
                  </a:lnTo>
                  <a:lnTo>
                    <a:pt x="3520101" y="240516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860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411956"/>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685280"/>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109721"/>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685280"/>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826760"/>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2230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55445" y="23453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3742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6" name="pg96"/>
            <p:cNvSpPr/>
            <p:nvPr/>
          </p:nvSpPr>
          <p:spPr>
            <a:xfrm>
              <a:off x="6716935"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2230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8" name="pg98"/>
            <p:cNvSpPr/>
            <p:nvPr/>
          </p:nvSpPr>
          <p:spPr>
            <a:xfrm>
              <a:off x="7450290"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6475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0" name="pg100"/>
            <p:cNvSpPr/>
            <p:nvPr/>
          </p:nvSpPr>
          <p:spPr>
            <a:xfrm>
              <a:off x="8036973"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07192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8623657" y="36187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6475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70328" y="37601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79030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tx106"/>
            <p:cNvSpPr/>
            <p:nvPr/>
          </p:nvSpPr>
          <p:spPr>
            <a:xfrm>
              <a:off x="8889106" y="4069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91596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5011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392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392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180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805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06324" y="6102549"/>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Jamaica</a:t>
              </a:r>
            </a:p>
          </p:txBody>
        </p:sp>
        <p:sp>
          <p:nvSpPr>
            <p:cNvPr id="124" name="tx124"/>
            <p:cNvSpPr/>
            <p:nvPr/>
          </p:nvSpPr>
          <p:spPr>
            <a:xfrm>
              <a:off x="70851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4760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5%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Jamaica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61876"/>
                  </a:moveTo>
                  <a:lnTo>
                    <a:pt x="88460" y="37125"/>
                  </a:lnTo>
                  <a:lnTo>
                    <a:pt x="176921" y="111377"/>
                  </a:lnTo>
                  <a:lnTo>
                    <a:pt x="265382" y="136127"/>
                  </a:lnTo>
                  <a:lnTo>
                    <a:pt x="353843" y="111377"/>
                  </a:lnTo>
                  <a:lnTo>
                    <a:pt x="442304" y="49500"/>
                  </a:lnTo>
                  <a:lnTo>
                    <a:pt x="530765" y="111377"/>
                  </a:lnTo>
                  <a:lnTo>
                    <a:pt x="619226" y="148502"/>
                  </a:lnTo>
                  <a:lnTo>
                    <a:pt x="707687" y="86626"/>
                  </a:lnTo>
                  <a:lnTo>
                    <a:pt x="796148" y="61876"/>
                  </a:lnTo>
                  <a:lnTo>
                    <a:pt x="884609" y="49500"/>
                  </a:lnTo>
                  <a:lnTo>
                    <a:pt x="973070" y="37125"/>
                  </a:lnTo>
                  <a:lnTo>
                    <a:pt x="1061531" y="37125"/>
                  </a:lnTo>
                  <a:lnTo>
                    <a:pt x="1149992" y="74251"/>
                  </a:lnTo>
                  <a:lnTo>
                    <a:pt x="1238453" y="111377"/>
                  </a:lnTo>
                  <a:lnTo>
                    <a:pt x="1326914" y="0"/>
                  </a:lnTo>
                  <a:lnTo>
                    <a:pt x="1415375" y="37125"/>
                  </a:lnTo>
                  <a:lnTo>
                    <a:pt x="1503836" y="74251"/>
                  </a:lnTo>
                  <a:lnTo>
                    <a:pt x="1592297" y="74251"/>
                  </a:lnTo>
                  <a:lnTo>
                    <a:pt x="1680758" y="24750"/>
                  </a:lnTo>
                  <a:lnTo>
                    <a:pt x="1769219" y="0"/>
                  </a:lnTo>
                  <a:lnTo>
                    <a:pt x="1857680" y="24750"/>
                  </a:lnTo>
                  <a:lnTo>
                    <a:pt x="1946141" y="12375"/>
                  </a:lnTo>
                  <a:lnTo>
                    <a:pt x="2034602" y="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804389"/>
            </a:xfrm>
            <a:custGeom>
              <a:avLst/>
              <a:pathLst>
                <a:path w="796148" h="804389">
                  <a:moveTo>
                    <a:pt x="0" y="804389"/>
                  </a:moveTo>
                  <a:lnTo>
                    <a:pt x="88460" y="37125"/>
                  </a:lnTo>
                  <a:lnTo>
                    <a:pt x="176921" y="37125"/>
                  </a:lnTo>
                  <a:lnTo>
                    <a:pt x="265382" y="37125"/>
                  </a:lnTo>
                  <a:lnTo>
                    <a:pt x="353843" y="12375"/>
                  </a:lnTo>
                  <a:lnTo>
                    <a:pt x="442304" y="37125"/>
                  </a:lnTo>
                  <a:lnTo>
                    <a:pt x="530765" y="74251"/>
                  </a:lnTo>
                  <a:lnTo>
                    <a:pt x="619226" y="49500"/>
                  </a:lnTo>
                  <a:lnTo>
                    <a:pt x="707687" y="0"/>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855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60877"/>
            </a:xfrm>
            <a:custGeom>
              <a:avLst/>
              <a:pathLst>
                <a:path w="2123063" h="160877">
                  <a:moveTo>
                    <a:pt x="0" y="49500"/>
                  </a:moveTo>
                  <a:lnTo>
                    <a:pt x="88460" y="0"/>
                  </a:lnTo>
                  <a:lnTo>
                    <a:pt x="176921" y="0"/>
                  </a:lnTo>
                  <a:lnTo>
                    <a:pt x="265382" y="0"/>
                  </a:lnTo>
                  <a:lnTo>
                    <a:pt x="353843" y="37125"/>
                  </a:lnTo>
                  <a:lnTo>
                    <a:pt x="442304" y="0"/>
                  </a:lnTo>
                  <a:lnTo>
                    <a:pt x="530765" y="0"/>
                  </a:lnTo>
                  <a:lnTo>
                    <a:pt x="619226" y="74251"/>
                  </a:lnTo>
                  <a:lnTo>
                    <a:pt x="707687" y="99001"/>
                  </a:lnTo>
                  <a:lnTo>
                    <a:pt x="796148" y="111377"/>
                  </a:lnTo>
                  <a:lnTo>
                    <a:pt x="884609" y="61876"/>
                  </a:lnTo>
                  <a:lnTo>
                    <a:pt x="973070" y="74251"/>
                  </a:lnTo>
                  <a:lnTo>
                    <a:pt x="1061531" y="37125"/>
                  </a:lnTo>
                  <a:lnTo>
                    <a:pt x="1149992" y="160877"/>
                  </a:lnTo>
                  <a:lnTo>
                    <a:pt x="1238453" y="74251"/>
                  </a:lnTo>
                  <a:lnTo>
                    <a:pt x="1326914" y="99001"/>
                  </a:lnTo>
                  <a:lnTo>
                    <a:pt x="1415375" y="0"/>
                  </a:lnTo>
                  <a:lnTo>
                    <a:pt x="1503836" y="74251"/>
                  </a:lnTo>
                  <a:lnTo>
                    <a:pt x="1592297" y="12375"/>
                  </a:lnTo>
                  <a:lnTo>
                    <a:pt x="1680758" y="37125"/>
                  </a:lnTo>
                  <a:lnTo>
                    <a:pt x="1769219" y="49500"/>
                  </a:lnTo>
                  <a:lnTo>
                    <a:pt x="1857680" y="111377"/>
                  </a:lnTo>
                  <a:lnTo>
                    <a:pt x="1946141" y="61876"/>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99001"/>
            </a:xfrm>
            <a:custGeom>
              <a:avLst/>
              <a:pathLst>
                <a:path w="2123063" h="99001">
                  <a:moveTo>
                    <a:pt x="0" y="24750"/>
                  </a:moveTo>
                  <a:lnTo>
                    <a:pt x="88460" y="0"/>
                  </a:lnTo>
                  <a:lnTo>
                    <a:pt x="176921" y="0"/>
                  </a:lnTo>
                  <a:lnTo>
                    <a:pt x="265382" y="12375"/>
                  </a:lnTo>
                  <a:lnTo>
                    <a:pt x="353843" y="0"/>
                  </a:lnTo>
                  <a:lnTo>
                    <a:pt x="442304" y="0"/>
                  </a:lnTo>
                  <a:lnTo>
                    <a:pt x="530765" y="37125"/>
                  </a:lnTo>
                  <a:lnTo>
                    <a:pt x="619226" y="24750"/>
                  </a:lnTo>
                  <a:lnTo>
                    <a:pt x="707687" y="24750"/>
                  </a:lnTo>
                  <a:lnTo>
                    <a:pt x="796148" y="99001"/>
                  </a:lnTo>
                  <a:lnTo>
                    <a:pt x="884609" y="12375"/>
                  </a:lnTo>
                  <a:lnTo>
                    <a:pt x="973070" y="61876"/>
                  </a:lnTo>
                  <a:lnTo>
                    <a:pt x="1061531" y="12375"/>
                  </a:lnTo>
                  <a:lnTo>
                    <a:pt x="1149992" y="24750"/>
                  </a:lnTo>
                  <a:lnTo>
                    <a:pt x="1238453" y="24750"/>
                  </a:lnTo>
                  <a:lnTo>
                    <a:pt x="1326914" y="24750"/>
                  </a:lnTo>
                  <a:lnTo>
                    <a:pt x="1415375" y="0"/>
                  </a:lnTo>
                  <a:lnTo>
                    <a:pt x="1503836" y="49500"/>
                  </a:lnTo>
                  <a:lnTo>
                    <a:pt x="1592297" y="0"/>
                  </a:lnTo>
                  <a:lnTo>
                    <a:pt x="1680758" y="24750"/>
                  </a:lnTo>
                  <a:lnTo>
                    <a:pt x="1769219" y="37125"/>
                  </a:lnTo>
                  <a:lnTo>
                    <a:pt x="1857680" y="74251"/>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10626"/>
              <a:ext cx="2123063" cy="235129"/>
            </a:xfrm>
            <a:custGeom>
              <a:avLst/>
              <a:pathLst>
                <a:path w="2123063" h="235129">
                  <a:moveTo>
                    <a:pt x="0" y="86626"/>
                  </a:moveTo>
                  <a:lnTo>
                    <a:pt x="88460" y="123752"/>
                  </a:lnTo>
                  <a:lnTo>
                    <a:pt x="176921" y="111377"/>
                  </a:lnTo>
                  <a:lnTo>
                    <a:pt x="265382" y="210378"/>
                  </a:lnTo>
                  <a:lnTo>
                    <a:pt x="353843" y="111377"/>
                  </a:lnTo>
                  <a:lnTo>
                    <a:pt x="442304" y="136127"/>
                  </a:lnTo>
                  <a:lnTo>
                    <a:pt x="530765" y="99001"/>
                  </a:lnTo>
                  <a:lnTo>
                    <a:pt x="619226" y="235129"/>
                  </a:lnTo>
                  <a:lnTo>
                    <a:pt x="707687" y="86626"/>
                  </a:lnTo>
                  <a:lnTo>
                    <a:pt x="796148" y="86626"/>
                  </a:lnTo>
                  <a:lnTo>
                    <a:pt x="884609" y="74251"/>
                  </a:lnTo>
                  <a:lnTo>
                    <a:pt x="973070" y="86626"/>
                  </a:lnTo>
                  <a:lnTo>
                    <a:pt x="1061531" y="24750"/>
                  </a:lnTo>
                  <a:lnTo>
                    <a:pt x="1149992" y="12375"/>
                  </a:lnTo>
                  <a:lnTo>
                    <a:pt x="1238453" y="37125"/>
                  </a:lnTo>
                  <a:lnTo>
                    <a:pt x="1326914" y="49500"/>
                  </a:lnTo>
                  <a:lnTo>
                    <a:pt x="1415375" y="0"/>
                  </a:lnTo>
                  <a:lnTo>
                    <a:pt x="1503836" y="0"/>
                  </a:lnTo>
                  <a:lnTo>
                    <a:pt x="1592297" y="74251"/>
                  </a:lnTo>
                  <a:lnTo>
                    <a:pt x="1680758" y="12375"/>
                  </a:lnTo>
                  <a:lnTo>
                    <a:pt x="1769219" y="24750"/>
                  </a:lnTo>
                  <a:lnTo>
                    <a:pt x="1857680" y="86626"/>
                  </a:lnTo>
                  <a:lnTo>
                    <a:pt x="1946141" y="4950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111377"/>
            </a:xfrm>
            <a:custGeom>
              <a:avLst/>
              <a:pathLst>
                <a:path w="2123063" h="111377">
                  <a:moveTo>
                    <a:pt x="0" y="74251"/>
                  </a:moveTo>
                  <a:lnTo>
                    <a:pt x="88460" y="12375"/>
                  </a:lnTo>
                  <a:lnTo>
                    <a:pt x="176921" y="24750"/>
                  </a:lnTo>
                  <a:lnTo>
                    <a:pt x="265382" y="61876"/>
                  </a:lnTo>
                  <a:lnTo>
                    <a:pt x="353843" y="37125"/>
                  </a:lnTo>
                  <a:lnTo>
                    <a:pt x="442304" y="0"/>
                  </a:lnTo>
                  <a:lnTo>
                    <a:pt x="530765" y="61876"/>
                  </a:lnTo>
                  <a:lnTo>
                    <a:pt x="619226" y="99001"/>
                  </a:lnTo>
                  <a:lnTo>
                    <a:pt x="707687" y="111377"/>
                  </a:lnTo>
                  <a:lnTo>
                    <a:pt x="796148" y="111377"/>
                  </a:lnTo>
                  <a:lnTo>
                    <a:pt x="884609" y="61876"/>
                  </a:lnTo>
                  <a:lnTo>
                    <a:pt x="973070" y="86626"/>
                  </a:lnTo>
                  <a:lnTo>
                    <a:pt x="1061531" y="37125"/>
                  </a:lnTo>
                  <a:lnTo>
                    <a:pt x="1149992" y="74251"/>
                  </a:lnTo>
                  <a:lnTo>
                    <a:pt x="1238453" y="86626"/>
                  </a:lnTo>
                  <a:lnTo>
                    <a:pt x="1326914" y="99001"/>
                  </a:lnTo>
                  <a:lnTo>
                    <a:pt x="1415375" y="0"/>
                  </a:lnTo>
                  <a:lnTo>
                    <a:pt x="1503836" y="74251"/>
                  </a:lnTo>
                  <a:lnTo>
                    <a:pt x="1592297" y="24750"/>
                  </a:lnTo>
                  <a:lnTo>
                    <a:pt x="1680758" y="37125"/>
                  </a:lnTo>
                  <a:lnTo>
                    <a:pt x="1769219" y="37125"/>
                  </a:lnTo>
                  <a:lnTo>
                    <a:pt x="1857680" y="111377"/>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739041" y="2898250"/>
              <a:ext cx="2034602" cy="495009"/>
            </a:xfrm>
            <a:custGeom>
              <a:avLst/>
              <a:pathLst>
                <a:path w="2034602" h="495009">
                  <a:moveTo>
                    <a:pt x="0" y="0"/>
                  </a:moveTo>
                  <a:lnTo>
                    <a:pt x="88460" y="0"/>
                  </a:lnTo>
                  <a:lnTo>
                    <a:pt x="176921" y="12375"/>
                  </a:lnTo>
                  <a:lnTo>
                    <a:pt x="265382" y="12375"/>
                  </a:lnTo>
                  <a:lnTo>
                    <a:pt x="353843" y="61876"/>
                  </a:lnTo>
                  <a:lnTo>
                    <a:pt x="442304" y="99001"/>
                  </a:lnTo>
                  <a:lnTo>
                    <a:pt x="530765" y="148502"/>
                  </a:lnTo>
                  <a:lnTo>
                    <a:pt x="619226" y="198003"/>
                  </a:lnTo>
                  <a:lnTo>
                    <a:pt x="707687" y="222754"/>
                  </a:lnTo>
                  <a:lnTo>
                    <a:pt x="796148" y="495009"/>
                  </a:lnTo>
                  <a:lnTo>
                    <a:pt x="884609" y="445508"/>
                  </a:lnTo>
                  <a:lnTo>
                    <a:pt x="973070" y="247504"/>
                  </a:lnTo>
                  <a:lnTo>
                    <a:pt x="1061531" y="309380"/>
                  </a:lnTo>
                  <a:lnTo>
                    <a:pt x="1149992" y="297005"/>
                  </a:lnTo>
                  <a:lnTo>
                    <a:pt x="1238453" y="160877"/>
                  </a:lnTo>
                  <a:lnTo>
                    <a:pt x="1326914" y="136127"/>
                  </a:lnTo>
                  <a:lnTo>
                    <a:pt x="1415375" y="12375"/>
                  </a:lnTo>
                  <a:lnTo>
                    <a:pt x="1503836" y="173253"/>
                  </a:lnTo>
                  <a:lnTo>
                    <a:pt x="1592297" y="49500"/>
                  </a:lnTo>
                  <a:lnTo>
                    <a:pt x="1680758" y="86626"/>
                  </a:lnTo>
                  <a:lnTo>
                    <a:pt x="1769219" y="136127"/>
                  </a:lnTo>
                  <a:lnTo>
                    <a:pt x="1857680" y="160877"/>
                  </a:lnTo>
                  <a:lnTo>
                    <a:pt x="1946141" y="86626"/>
                  </a:lnTo>
                  <a:lnTo>
                    <a:pt x="2034602" y="37125"/>
                  </a:lnTo>
                </a:path>
              </a:pathLst>
            </a:custGeom>
            <a:ln w="27101" cap="flat">
              <a:solidFill>
                <a:srgbClr val="1CABE2">
                  <a:alpha val="100000"/>
                </a:srgbClr>
              </a:solidFill>
              <a:prstDash val="solid"/>
              <a:round/>
            </a:ln>
          </p:spPr>
          <p:txBody>
            <a:bodyPr/>
            <a:lstStyle/>
            <a:p/>
          </p:txBody>
        </p:sp>
        <p:sp>
          <p:nvSpPr>
            <p:cNvPr id="168" name="tx168"/>
            <p:cNvSpPr/>
            <p:nvPr/>
          </p:nvSpPr>
          <p:spPr>
            <a:xfrm>
              <a:off x="6587111"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64566" y="398022"/>
              <a:ext cx="51067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Jamaica,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IPV1 and MCV1 (94%).
Compared to 2019, coverage of 2 vaccines remained constant (BCG and MCV1), 4 vaccines increased (DTP1, DTP3, MCV2 and POL3), and one vaccine decreased (IPV1).
Compared to 2023, coverage of 2 vaccines decreased (BCG and IPV1), 3 vaccines remained constant (DTP1, DTP3 and POL3), and 2 vaccines increased (MCV1 and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27046"/>
            </a:xfrm>
            <a:custGeom>
              <a:avLst/>
              <a:pathLst>
                <a:path w="6480943" h="427046">
                  <a:moveTo>
                    <a:pt x="0" y="284697"/>
                  </a:moveTo>
                  <a:lnTo>
                    <a:pt x="270039" y="47449"/>
                  </a:lnTo>
                  <a:lnTo>
                    <a:pt x="540078" y="94899"/>
                  </a:lnTo>
                  <a:lnTo>
                    <a:pt x="810117" y="237248"/>
                  </a:lnTo>
                  <a:lnTo>
                    <a:pt x="1080157" y="142348"/>
                  </a:lnTo>
                  <a:lnTo>
                    <a:pt x="1350196" y="0"/>
                  </a:lnTo>
                  <a:lnTo>
                    <a:pt x="1620235" y="237248"/>
                  </a:lnTo>
                  <a:lnTo>
                    <a:pt x="1890275" y="379596"/>
                  </a:lnTo>
                  <a:lnTo>
                    <a:pt x="2160314" y="427046"/>
                  </a:lnTo>
                  <a:lnTo>
                    <a:pt x="2430353" y="427046"/>
                  </a:lnTo>
                  <a:lnTo>
                    <a:pt x="2700393" y="237248"/>
                  </a:lnTo>
                  <a:lnTo>
                    <a:pt x="2970432" y="332147"/>
                  </a:lnTo>
                  <a:lnTo>
                    <a:pt x="3240471" y="142348"/>
                  </a:lnTo>
                  <a:lnTo>
                    <a:pt x="3510510" y="284697"/>
                  </a:lnTo>
                  <a:lnTo>
                    <a:pt x="3780550" y="332147"/>
                  </a:lnTo>
                  <a:lnTo>
                    <a:pt x="4050589" y="379596"/>
                  </a:lnTo>
                  <a:lnTo>
                    <a:pt x="4320628" y="0"/>
                  </a:lnTo>
                  <a:lnTo>
                    <a:pt x="4590668" y="284697"/>
                  </a:lnTo>
                  <a:lnTo>
                    <a:pt x="4860707" y="94899"/>
                  </a:lnTo>
                  <a:lnTo>
                    <a:pt x="5130746" y="142348"/>
                  </a:lnTo>
                  <a:lnTo>
                    <a:pt x="5400786" y="142348"/>
                  </a:lnTo>
                  <a:lnTo>
                    <a:pt x="5670825" y="427046"/>
                  </a:lnTo>
                  <a:lnTo>
                    <a:pt x="5940864" y="47449"/>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2989325"/>
            </a:xfrm>
            <a:custGeom>
              <a:avLst/>
              <a:pathLst>
                <a:path w="5670825" h="2989325">
                  <a:moveTo>
                    <a:pt x="0" y="2989325"/>
                  </a:moveTo>
                  <a:lnTo>
                    <a:pt x="270039" y="47449"/>
                  </a:lnTo>
                  <a:lnTo>
                    <a:pt x="540078" y="0"/>
                  </a:lnTo>
                  <a:lnTo>
                    <a:pt x="810117" y="94899"/>
                  </a:lnTo>
                  <a:lnTo>
                    <a:pt x="1080157" y="332147"/>
                  </a:lnTo>
                  <a:lnTo>
                    <a:pt x="1350196" y="332147"/>
                  </a:lnTo>
                  <a:lnTo>
                    <a:pt x="1620235" y="427046"/>
                  </a:lnTo>
                  <a:lnTo>
                    <a:pt x="1890275" y="237248"/>
                  </a:lnTo>
                  <a:lnTo>
                    <a:pt x="2160314" y="332147"/>
                  </a:lnTo>
                  <a:lnTo>
                    <a:pt x="2430353" y="142348"/>
                  </a:lnTo>
                  <a:lnTo>
                    <a:pt x="2700393" y="284697"/>
                  </a:lnTo>
                  <a:lnTo>
                    <a:pt x="2970432" y="332147"/>
                  </a:lnTo>
                  <a:lnTo>
                    <a:pt x="3240471" y="379596"/>
                  </a:lnTo>
                  <a:lnTo>
                    <a:pt x="3510510" y="47449"/>
                  </a:lnTo>
                  <a:lnTo>
                    <a:pt x="3780550" y="284697"/>
                  </a:lnTo>
                  <a:lnTo>
                    <a:pt x="4050589" y="94899"/>
                  </a:lnTo>
                  <a:lnTo>
                    <a:pt x="4320628" y="142348"/>
                  </a:lnTo>
                  <a:lnTo>
                    <a:pt x="4590668" y="189798"/>
                  </a:lnTo>
                  <a:lnTo>
                    <a:pt x="4860707" y="474496"/>
                  </a:lnTo>
                  <a:lnTo>
                    <a:pt x="5130746" y="47449"/>
                  </a:lnTo>
                  <a:lnTo>
                    <a:pt x="5400786" y="0"/>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1945373" y="930799"/>
              <a:ext cx="5670825" cy="3036775"/>
            </a:xfrm>
            <a:custGeom>
              <a:avLst/>
              <a:pathLst>
                <a:path w="5670825" h="3036775">
                  <a:moveTo>
                    <a:pt x="0" y="3036775"/>
                  </a:moveTo>
                  <a:lnTo>
                    <a:pt x="270039" y="47449"/>
                  </a:lnTo>
                  <a:lnTo>
                    <a:pt x="540078" y="0"/>
                  </a:lnTo>
                  <a:lnTo>
                    <a:pt x="810117" y="94899"/>
                  </a:lnTo>
                  <a:lnTo>
                    <a:pt x="1080157" y="379596"/>
                  </a:lnTo>
                  <a:lnTo>
                    <a:pt x="1350196" y="379596"/>
                  </a:lnTo>
                  <a:lnTo>
                    <a:pt x="1620235" y="427046"/>
                  </a:lnTo>
                  <a:lnTo>
                    <a:pt x="1890275" y="237248"/>
                  </a:lnTo>
                  <a:lnTo>
                    <a:pt x="2160314" y="379596"/>
                  </a:lnTo>
                  <a:lnTo>
                    <a:pt x="2430353" y="142348"/>
                  </a:lnTo>
                  <a:lnTo>
                    <a:pt x="2700393" y="284697"/>
                  </a:lnTo>
                  <a:lnTo>
                    <a:pt x="2970432" y="332147"/>
                  </a:lnTo>
                  <a:lnTo>
                    <a:pt x="3240471" y="379596"/>
                  </a:lnTo>
                  <a:lnTo>
                    <a:pt x="3510510" y="0"/>
                  </a:lnTo>
                  <a:lnTo>
                    <a:pt x="3780550" y="284697"/>
                  </a:lnTo>
                  <a:lnTo>
                    <a:pt x="4050589" y="47449"/>
                  </a:lnTo>
                  <a:lnTo>
                    <a:pt x="4320628" y="142348"/>
                  </a:lnTo>
                  <a:lnTo>
                    <a:pt x="4590668" y="142348"/>
                  </a:lnTo>
                  <a:lnTo>
                    <a:pt x="4860707" y="427046"/>
                  </a:lnTo>
                  <a:lnTo>
                    <a:pt x="5130746" y="47449"/>
                  </a:lnTo>
                  <a:lnTo>
                    <a:pt x="5400786" y="0"/>
                  </a:lnTo>
                  <a:lnTo>
                    <a:pt x="5670825" y="0"/>
                  </a:lnTo>
                </a:path>
              </a:pathLst>
            </a:custGeom>
            <a:ln w="27101" cap="flat">
              <a:solidFill>
                <a:srgbClr val="EE00EE">
                  <a:alpha val="100000"/>
                </a:srgbClr>
              </a:solidFill>
              <a:prstDash val="solid"/>
              <a:round/>
            </a:ln>
          </p:spPr>
          <p:txBody>
            <a:bodyPr/>
            <a:lstStyle/>
            <a:p/>
          </p:txBody>
        </p:sp>
        <p:sp>
          <p:nvSpPr>
            <p:cNvPr id="40" name="pl40"/>
            <p:cNvSpPr/>
            <p:nvPr/>
          </p:nvSpPr>
          <p:spPr>
            <a:xfrm>
              <a:off x="5995962" y="5201264"/>
              <a:ext cx="1620235" cy="332147"/>
            </a:xfrm>
            <a:custGeom>
              <a:avLst/>
              <a:pathLst>
                <a:path w="1620235" h="332147">
                  <a:moveTo>
                    <a:pt x="0" y="47449"/>
                  </a:moveTo>
                  <a:lnTo>
                    <a:pt x="270039" y="0"/>
                  </a:lnTo>
                  <a:lnTo>
                    <a:pt x="540078" y="284697"/>
                  </a:lnTo>
                  <a:lnTo>
                    <a:pt x="810117" y="332147"/>
                  </a:lnTo>
                  <a:lnTo>
                    <a:pt x="1080157" y="332147"/>
                  </a:lnTo>
                  <a:lnTo>
                    <a:pt x="1350196" y="237248"/>
                  </a:lnTo>
                  <a:lnTo>
                    <a:pt x="1620235" y="9489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3084224"/>
            </a:xfrm>
            <a:custGeom>
              <a:avLst/>
              <a:pathLst>
                <a:path w="2430353" h="3084224">
                  <a:moveTo>
                    <a:pt x="0" y="3084224"/>
                  </a:moveTo>
                  <a:lnTo>
                    <a:pt x="270039" y="142348"/>
                  </a:lnTo>
                  <a:lnTo>
                    <a:pt x="540078" y="142348"/>
                  </a:lnTo>
                  <a:lnTo>
                    <a:pt x="810117" y="142348"/>
                  </a:lnTo>
                  <a:lnTo>
                    <a:pt x="1080157" y="47449"/>
                  </a:lnTo>
                  <a:lnTo>
                    <a:pt x="1350196" y="142348"/>
                  </a:lnTo>
                  <a:lnTo>
                    <a:pt x="1620235" y="284697"/>
                  </a:lnTo>
                  <a:lnTo>
                    <a:pt x="1890275" y="189798"/>
                  </a:lnTo>
                  <a:lnTo>
                    <a:pt x="2160314" y="0"/>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901542"/>
            </a:xfrm>
            <a:custGeom>
              <a:avLst/>
              <a:pathLst>
                <a:path w="6480943" h="901542">
                  <a:moveTo>
                    <a:pt x="0" y="332147"/>
                  </a:moveTo>
                  <a:lnTo>
                    <a:pt x="270039" y="474496"/>
                  </a:lnTo>
                  <a:lnTo>
                    <a:pt x="540078" y="427046"/>
                  </a:lnTo>
                  <a:lnTo>
                    <a:pt x="810117" y="806643"/>
                  </a:lnTo>
                  <a:lnTo>
                    <a:pt x="1080157" y="427046"/>
                  </a:lnTo>
                  <a:lnTo>
                    <a:pt x="1350196" y="521945"/>
                  </a:lnTo>
                  <a:lnTo>
                    <a:pt x="1620235" y="379596"/>
                  </a:lnTo>
                  <a:lnTo>
                    <a:pt x="1890275" y="901542"/>
                  </a:lnTo>
                  <a:lnTo>
                    <a:pt x="2160314" y="332147"/>
                  </a:lnTo>
                  <a:lnTo>
                    <a:pt x="2430353" y="332147"/>
                  </a:lnTo>
                  <a:lnTo>
                    <a:pt x="2700393" y="284697"/>
                  </a:lnTo>
                  <a:lnTo>
                    <a:pt x="2970432" y="332147"/>
                  </a:lnTo>
                  <a:lnTo>
                    <a:pt x="3240471" y="94899"/>
                  </a:lnTo>
                  <a:lnTo>
                    <a:pt x="3510510" y="47449"/>
                  </a:lnTo>
                  <a:lnTo>
                    <a:pt x="3780550" y="142348"/>
                  </a:lnTo>
                  <a:lnTo>
                    <a:pt x="4050589" y="189798"/>
                  </a:lnTo>
                  <a:lnTo>
                    <a:pt x="4320628" y="0"/>
                  </a:lnTo>
                  <a:lnTo>
                    <a:pt x="4590668" y="0"/>
                  </a:lnTo>
                  <a:lnTo>
                    <a:pt x="4860707" y="284697"/>
                  </a:lnTo>
                  <a:lnTo>
                    <a:pt x="5130746" y="47449"/>
                  </a:lnTo>
                  <a:lnTo>
                    <a:pt x="5400786" y="94899"/>
                  </a:lnTo>
                  <a:lnTo>
                    <a:pt x="5670825" y="332147"/>
                  </a:lnTo>
                  <a:lnTo>
                    <a:pt x="5940864" y="189798"/>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405294" y="1073148"/>
              <a:ext cx="6210904" cy="1897984"/>
            </a:xfrm>
            <a:custGeom>
              <a:avLst/>
              <a:pathLst>
                <a:path w="6210904" h="1897984">
                  <a:moveTo>
                    <a:pt x="0" y="0"/>
                  </a:moveTo>
                  <a:lnTo>
                    <a:pt x="270039" y="0"/>
                  </a:lnTo>
                  <a:lnTo>
                    <a:pt x="540078" y="47449"/>
                  </a:lnTo>
                  <a:lnTo>
                    <a:pt x="810117" y="47449"/>
                  </a:lnTo>
                  <a:lnTo>
                    <a:pt x="1080157" y="237248"/>
                  </a:lnTo>
                  <a:lnTo>
                    <a:pt x="1350196" y="379596"/>
                  </a:lnTo>
                  <a:lnTo>
                    <a:pt x="1620235" y="569395"/>
                  </a:lnTo>
                  <a:lnTo>
                    <a:pt x="1890275" y="759193"/>
                  </a:lnTo>
                  <a:lnTo>
                    <a:pt x="2160314" y="854093"/>
                  </a:lnTo>
                  <a:lnTo>
                    <a:pt x="2430353" y="1897984"/>
                  </a:lnTo>
                  <a:lnTo>
                    <a:pt x="2700393" y="1708186"/>
                  </a:lnTo>
                  <a:lnTo>
                    <a:pt x="2970432" y="948992"/>
                  </a:lnTo>
                  <a:lnTo>
                    <a:pt x="3240471" y="1186240"/>
                  </a:lnTo>
                  <a:lnTo>
                    <a:pt x="3510510" y="1138790"/>
                  </a:lnTo>
                  <a:lnTo>
                    <a:pt x="3780550" y="616844"/>
                  </a:lnTo>
                  <a:lnTo>
                    <a:pt x="4050589" y="521945"/>
                  </a:lnTo>
                  <a:lnTo>
                    <a:pt x="4320628" y="47449"/>
                  </a:lnTo>
                  <a:lnTo>
                    <a:pt x="4590668" y="664294"/>
                  </a:lnTo>
                  <a:lnTo>
                    <a:pt x="4860707" y="189798"/>
                  </a:lnTo>
                  <a:lnTo>
                    <a:pt x="5130746" y="332147"/>
                  </a:lnTo>
                  <a:lnTo>
                    <a:pt x="5400786" y="521945"/>
                  </a:lnTo>
                  <a:lnTo>
                    <a:pt x="5670825" y="616844"/>
                  </a:lnTo>
                  <a:lnTo>
                    <a:pt x="5940864" y="332147"/>
                  </a:lnTo>
                  <a:lnTo>
                    <a:pt x="6210904" y="142348"/>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616844"/>
            </a:xfrm>
            <a:custGeom>
              <a:avLst/>
              <a:pathLst>
                <a:path w="6480943" h="616844">
                  <a:moveTo>
                    <a:pt x="0" y="189798"/>
                  </a:moveTo>
                  <a:lnTo>
                    <a:pt x="270039" y="0"/>
                  </a:lnTo>
                  <a:lnTo>
                    <a:pt x="540078" y="0"/>
                  </a:lnTo>
                  <a:lnTo>
                    <a:pt x="810117" y="0"/>
                  </a:lnTo>
                  <a:lnTo>
                    <a:pt x="1080157" y="142348"/>
                  </a:lnTo>
                  <a:lnTo>
                    <a:pt x="1350196" y="0"/>
                  </a:lnTo>
                  <a:lnTo>
                    <a:pt x="1620235" y="0"/>
                  </a:lnTo>
                  <a:lnTo>
                    <a:pt x="1890275" y="284697"/>
                  </a:lnTo>
                  <a:lnTo>
                    <a:pt x="2160314" y="379596"/>
                  </a:lnTo>
                  <a:lnTo>
                    <a:pt x="2430353" y="427046"/>
                  </a:lnTo>
                  <a:lnTo>
                    <a:pt x="2700393" y="237248"/>
                  </a:lnTo>
                  <a:lnTo>
                    <a:pt x="2970432" y="284697"/>
                  </a:lnTo>
                  <a:lnTo>
                    <a:pt x="3240471" y="142348"/>
                  </a:lnTo>
                  <a:lnTo>
                    <a:pt x="3510510" y="616844"/>
                  </a:lnTo>
                  <a:lnTo>
                    <a:pt x="3780550" y="284697"/>
                  </a:lnTo>
                  <a:lnTo>
                    <a:pt x="4050589" y="379596"/>
                  </a:lnTo>
                  <a:lnTo>
                    <a:pt x="4320628" y="0"/>
                  </a:lnTo>
                  <a:lnTo>
                    <a:pt x="4590668" y="284697"/>
                  </a:lnTo>
                  <a:lnTo>
                    <a:pt x="4860707" y="47449"/>
                  </a:lnTo>
                  <a:lnTo>
                    <a:pt x="5130746" y="142348"/>
                  </a:lnTo>
                  <a:lnTo>
                    <a:pt x="5400786" y="189798"/>
                  </a:lnTo>
                  <a:lnTo>
                    <a:pt x="5670825" y="427046"/>
                  </a:lnTo>
                  <a:lnTo>
                    <a:pt x="5940864" y="237248"/>
                  </a:lnTo>
                  <a:lnTo>
                    <a:pt x="6210904" y="47449"/>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901542"/>
            </a:xfrm>
            <a:custGeom>
              <a:avLst/>
              <a:pathLst>
                <a:path w="6480943" h="901542">
                  <a:moveTo>
                    <a:pt x="0" y="332147"/>
                  </a:moveTo>
                  <a:lnTo>
                    <a:pt x="270039" y="474496"/>
                  </a:lnTo>
                  <a:lnTo>
                    <a:pt x="540078" y="427046"/>
                  </a:lnTo>
                  <a:lnTo>
                    <a:pt x="810117" y="806643"/>
                  </a:lnTo>
                  <a:lnTo>
                    <a:pt x="1080157" y="427046"/>
                  </a:lnTo>
                  <a:lnTo>
                    <a:pt x="1350196" y="521945"/>
                  </a:lnTo>
                  <a:lnTo>
                    <a:pt x="1620235" y="379596"/>
                  </a:lnTo>
                  <a:lnTo>
                    <a:pt x="1890275" y="901542"/>
                  </a:lnTo>
                  <a:lnTo>
                    <a:pt x="2160314" y="332147"/>
                  </a:lnTo>
                  <a:lnTo>
                    <a:pt x="2430353" y="332147"/>
                  </a:lnTo>
                  <a:lnTo>
                    <a:pt x="2700393" y="284697"/>
                  </a:lnTo>
                  <a:lnTo>
                    <a:pt x="2970432" y="332147"/>
                  </a:lnTo>
                  <a:lnTo>
                    <a:pt x="3240471" y="94899"/>
                  </a:lnTo>
                  <a:lnTo>
                    <a:pt x="3510510" y="47449"/>
                  </a:lnTo>
                  <a:lnTo>
                    <a:pt x="3780550" y="142348"/>
                  </a:lnTo>
                  <a:lnTo>
                    <a:pt x="4050589" y="189798"/>
                  </a:lnTo>
                  <a:lnTo>
                    <a:pt x="4320628" y="0"/>
                  </a:lnTo>
                  <a:lnTo>
                    <a:pt x="4590668" y="0"/>
                  </a:lnTo>
                  <a:lnTo>
                    <a:pt x="4860707" y="284697"/>
                  </a:lnTo>
                  <a:lnTo>
                    <a:pt x="5130746" y="47449"/>
                  </a:lnTo>
                  <a:lnTo>
                    <a:pt x="5400786" y="94899"/>
                  </a:lnTo>
                  <a:lnTo>
                    <a:pt x="5670825" y="332147"/>
                  </a:lnTo>
                  <a:lnTo>
                    <a:pt x="5940864" y="189798"/>
                  </a:lnTo>
                  <a:lnTo>
                    <a:pt x="6210904" y="9489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7630752" y="937594"/>
              <a:ext cx="752192" cy="351193"/>
            </a:xfrm>
            <a:custGeom>
              <a:avLst/>
              <a:pathLst>
                <a:path w="752192" h="351193">
                  <a:moveTo>
                    <a:pt x="752192" y="351193"/>
                  </a:moveTo>
                  <a:lnTo>
                    <a:pt x="0" y="0"/>
                  </a:lnTo>
                </a:path>
              </a:pathLst>
            </a:custGeom>
          </p:spPr>
          <p:txBody>
            <a:bodyPr/>
            <a:lstStyle/>
            <a:p/>
          </p:txBody>
        </p:sp>
        <p:sp>
          <p:nvSpPr>
            <p:cNvPr id="47" name="pl47"/>
            <p:cNvSpPr/>
            <p:nvPr/>
          </p:nvSpPr>
          <p:spPr>
            <a:xfrm>
              <a:off x="7633387" y="780002"/>
              <a:ext cx="695196" cy="147157"/>
            </a:xfrm>
            <a:custGeom>
              <a:avLst/>
              <a:pathLst>
                <a:path w="695196" h="147157">
                  <a:moveTo>
                    <a:pt x="695196" y="0"/>
                  </a:moveTo>
                  <a:lnTo>
                    <a:pt x="0" y="147157"/>
                  </a:lnTo>
                </a:path>
              </a:pathLst>
            </a:custGeom>
          </p:spPr>
          <p:txBody>
            <a:bodyPr/>
            <a:lstStyle/>
            <a:p/>
          </p:txBody>
        </p:sp>
        <p:sp>
          <p:nvSpPr>
            <p:cNvPr id="48" name="pl48"/>
            <p:cNvSpPr/>
            <p:nvPr/>
          </p:nvSpPr>
          <p:spPr>
            <a:xfrm>
              <a:off x="7633989" y="933023"/>
              <a:ext cx="803105" cy="100384"/>
            </a:xfrm>
            <a:custGeom>
              <a:avLst/>
              <a:pathLst>
                <a:path w="803105" h="100384">
                  <a:moveTo>
                    <a:pt x="803105" y="100384"/>
                  </a:moveTo>
                  <a:lnTo>
                    <a:pt x="0" y="0"/>
                  </a:lnTo>
                </a:path>
              </a:pathLst>
            </a:custGeom>
          </p:spPr>
          <p:txBody>
            <a:bodyPr/>
            <a:lstStyle/>
            <a:p/>
          </p:txBody>
        </p:sp>
        <p:sp>
          <p:nvSpPr>
            <p:cNvPr id="49" name="pl49"/>
            <p:cNvSpPr/>
            <p:nvPr/>
          </p:nvSpPr>
          <p:spPr>
            <a:xfrm>
              <a:off x="7627696" y="987054"/>
              <a:ext cx="731006" cy="559816"/>
            </a:xfrm>
            <a:custGeom>
              <a:avLst/>
              <a:pathLst>
                <a:path w="731006" h="559816">
                  <a:moveTo>
                    <a:pt x="731006" y="559816"/>
                  </a:moveTo>
                  <a:lnTo>
                    <a:pt x="0" y="0"/>
                  </a:lnTo>
                </a:path>
              </a:pathLst>
            </a:custGeom>
          </p:spPr>
          <p:txBody>
            <a:bodyPr/>
            <a:lstStyle/>
            <a:p/>
          </p:txBody>
        </p:sp>
        <p:sp>
          <p:nvSpPr>
            <p:cNvPr id="50" name="pl50"/>
            <p:cNvSpPr/>
            <p:nvPr/>
          </p:nvSpPr>
          <p:spPr>
            <a:xfrm>
              <a:off x="7623457" y="1178480"/>
              <a:ext cx="801569" cy="1152067"/>
            </a:xfrm>
            <a:custGeom>
              <a:avLst/>
              <a:pathLst>
                <a:path w="801569" h="1152067">
                  <a:moveTo>
                    <a:pt x="801569" y="1152067"/>
                  </a:moveTo>
                  <a:lnTo>
                    <a:pt x="0" y="0"/>
                  </a:lnTo>
                </a:path>
              </a:pathLst>
            </a:custGeom>
          </p:spPr>
          <p:txBody>
            <a:bodyPr/>
            <a:lstStyle/>
            <a:p/>
          </p:txBody>
        </p:sp>
        <p:sp>
          <p:nvSpPr>
            <p:cNvPr id="51" name="pl51"/>
            <p:cNvSpPr/>
            <p:nvPr/>
          </p:nvSpPr>
          <p:spPr>
            <a:xfrm>
              <a:off x="7626890" y="1177243"/>
              <a:ext cx="731970" cy="629562"/>
            </a:xfrm>
            <a:custGeom>
              <a:avLst/>
              <a:pathLst>
                <a:path w="731970" h="629562">
                  <a:moveTo>
                    <a:pt x="731970" y="629562"/>
                  </a:moveTo>
                  <a:lnTo>
                    <a:pt x="0" y="0"/>
                  </a:lnTo>
                </a:path>
              </a:pathLst>
            </a:custGeom>
          </p:spPr>
          <p:txBody>
            <a:bodyPr/>
            <a:lstStyle/>
            <a:p/>
          </p:txBody>
        </p:sp>
        <p:sp>
          <p:nvSpPr>
            <p:cNvPr id="52" name="pl52"/>
            <p:cNvSpPr/>
            <p:nvPr/>
          </p:nvSpPr>
          <p:spPr>
            <a:xfrm>
              <a:off x="7623907" y="1178352"/>
              <a:ext cx="668524" cy="893646"/>
            </a:xfrm>
            <a:custGeom>
              <a:avLst/>
              <a:pathLst>
                <a:path w="668524" h="893646">
                  <a:moveTo>
                    <a:pt x="668524" y="893646"/>
                  </a:moveTo>
                  <a:lnTo>
                    <a:pt x="0" y="0"/>
                  </a:lnTo>
                </a:path>
              </a:pathLst>
            </a:custGeom>
          </p:spPr>
          <p:txBody>
            <a:bodyPr/>
            <a:lstStyle/>
            <a:p/>
          </p:txBody>
        </p:sp>
        <p:sp>
          <p:nvSpPr>
            <p:cNvPr id="53" name="pl53"/>
            <p:cNvSpPr/>
            <p:nvPr/>
          </p:nvSpPr>
          <p:spPr>
            <a:xfrm>
              <a:off x="7622009" y="1226280"/>
              <a:ext cx="736851" cy="1367410"/>
            </a:xfrm>
            <a:custGeom>
              <a:avLst/>
              <a:pathLst>
                <a:path w="736851" h="1367410">
                  <a:moveTo>
                    <a:pt x="736851" y="1367410"/>
                  </a:moveTo>
                  <a:lnTo>
                    <a:pt x="0" y="0"/>
                  </a:lnTo>
                </a:path>
              </a:pathLst>
            </a:custGeom>
          </p:spPr>
          <p:txBody>
            <a:bodyPr/>
            <a:lstStyle/>
            <a:p/>
          </p:txBody>
        </p:sp>
        <p:sp>
          <p:nvSpPr>
            <p:cNvPr id="54" name="pl54"/>
            <p:cNvSpPr/>
            <p:nvPr/>
          </p:nvSpPr>
          <p:spPr>
            <a:xfrm>
              <a:off x="7634339" y="5296163"/>
              <a:ext cx="808896" cy="2"/>
            </a:xfrm>
            <a:custGeom>
              <a:avLst/>
              <a:pathLst>
                <a:path w="808896" h="2">
                  <a:moveTo>
                    <a:pt x="808896" y="2"/>
                  </a:moveTo>
                  <a:lnTo>
                    <a:pt x="0" y="0"/>
                  </a:lnTo>
                </a:path>
              </a:pathLst>
            </a:custGeom>
          </p:spPr>
          <p:txBody>
            <a:bodyPr/>
            <a:lstStyle/>
            <a:p/>
          </p:txBody>
        </p:sp>
        <p:sp>
          <p:nvSpPr>
            <p:cNvPr id="55" name="pg55"/>
            <p:cNvSpPr/>
            <p:nvPr/>
          </p:nvSpPr>
          <p:spPr>
            <a:xfrm>
              <a:off x="8314365" y="12108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2523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9505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9920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290122" y="146960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151114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98%</a:t>
              </a:r>
            </a:p>
          </p:txBody>
        </p:sp>
        <p:sp>
          <p:nvSpPr>
            <p:cNvPr id="63" name="pg63"/>
            <p:cNvSpPr/>
            <p:nvPr/>
          </p:nvSpPr>
          <p:spPr>
            <a:xfrm>
              <a:off x="8356446" y="225114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229268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5" name="pg65"/>
            <p:cNvSpPr/>
            <p:nvPr/>
          </p:nvSpPr>
          <p:spPr>
            <a:xfrm>
              <a:off x="8290281" y="17293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177091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67" name="pg67"/>
            <p:cNvSpPr/>
            <p:nvPr/>
          </p:nvSpPr>
          <p:spPr>
            <a:xfrm>
              <a:off x="8223851" y="19938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0354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69" name="pg69"/>
            <p:cNvSpPr/>
            <p:nvPr/>
          </p:nvSpPr>
          <p:spPr>
            <a:xfrm>
              <a:off x="8290281" y="25137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5553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1" name="pg71"/>
            <p:cNvSpPr/>
            <p:nvPr/>
          </p:nvSpPr>
          <p:spPr>
            <a:xfrm>
              <a:off x="8374655" y="5211647"/>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97515" y="5253185"/>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Jamaica,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(93%), followed by IPV1 and MCV1 (94%).
Coverage of 5 vaccines increased (DTP3, HepB3, Hib3, MCV2 and Polio3), 2 vaccines decreased (HPVc and IPV1), and 2 vaccines were the same (MCV1 and Rubella) compared to respective coverage in 2019.
Coverage of 4 vaccines were the same (DTP3, HepB3, Hib3 and Polio3), 4 vaccines increased (HPVc, MCV1, MCV2 and Rubella), and 1 vaccine decreased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433298" cy="0"/>
            </a:xfrm>
            <a:custGeom>
              <a:avLst/>
              <a:pathLst>
                <a:path w="433298" h="0">
                  <a:moveTo>
                    <a:pt x="0" y="0"/>
                  </a:moveTo>
                  <a:lnTo>
                    <a:pt x="216649" y="0"/>
                  </a:lnTo>
                  <a:lnTo>
                    <a:pt x="288865"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1" name="pl21"/>
            <p:cNvSpPr/>
            <p:nvPr/>
          </p:nvSpPr>
          <p:spPr>
            <a:xfrm>
              <a:off x="7991164" y="1838878"/>
              <a:ext cx="649947" cy="0"/>
            </a:xfrm>
            <a:custGeom>
              <a:avLst/>
              <a:pathLst>
                <a:path w="649947" h="0">
                  <a:moveTo>
                    <a:pt x="0" y="0"/>
                  </a:moveTo>
                  <a:lnTo>
                    <a:pt x="433298"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2292210"/>
              <a:ext cx="722164" cy="0"/>
            </a:xfrm>
            <a:custGeom>
              <a:avLst/>
              <a:pathLst>
                <a:path w="722164" h="0">
                  <a:moveTo>
                    <a:pt x="0" y="0"/>
                  </a:moveTo>
                  <a:lnTo>
                    <a:pt x="433298" y="0"/>
                  </a:lnTo>
                  <a:lnTo>
                    <a:pt x="505514"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2745541"/>
              <a:ext cx="649947" cy="0"/>
            </a:xfrm>
            <a:custGeom>
              <a:avLst/>
              <a:pathLst>
                <a:path w="649947" h="0">
                  <a:moveTo>
                    <a:pt x="0" y="0"/>
                  </a:moveTo>
                  <a:lnTo>
                    <a:pt x="433298" y="0"/>
                  </a:lnTo>
                  <a:lnTo>
                    <a:pt x="433298"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433298" cy="0"/>
            </a:xfrm>
            <a:custGeom>
              <a:avLst/>
              <a:pathLst>
                <a:path w="433298" h="0">
                  <a:moveTo>
                    <a:pt x="0" y="0"/>
                  </a:moveTo>
                  <a:lnTo>
                    <a:pt x="144432" y="0"/>
                  </a:lnTo>
                  <a:lnTo>
                    <a:pt x="144432"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3652203"/>
              <a:ext cx="433298" cy="0"/>
            </a:xfrm>
            <a:custGeom>
              <a:avLst/>
              <a:pathLst>
                <a:path w="433298" h="0">
                  <a:moveTo>
                    <a:pt x="0" y="0"/>
                  </a:moveTo>
                  <a:lnTo>
                    <a:pt x="216649"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4105534"/>
              <a:ext cx="722164" cy="0"/>
            </a:xfrm>
            <a:custGeom>
              <a:avLst/>
              <a:pathLst>
                <a:path w="722164" h="0">
                  <a:moveTo>
                    <a:pt x="0" y="0"/>
                  </a:moveTo>
                  <a:lnTo>
                    <a:pt x="144432" y="0"/>
                  </a:lnTo>
                  <a:lnTo>
                    <a:pt x="433298" y="0"/>
                  </a:lnTo>
                  <a:lnTo>
                    <a:pt x="433298"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4558865"/>
              <a:ext cx="577731" cy="0"/>
            </a:xfrm>
            <a:custGeom>
              <a:avLst/>
              <a:pathLst>
                <a:path w="577731" h="0">
                  <a:moveTo>
                    <a:pt x="0" y="0"/>
                  </a:moveTo>
                  <a:lnTo>
                    <a:pt x="288865" y="0"/>
                  </a:lnTo>
                  <a:lnTo>
                    <a:pt x="361082"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5012197"/>
              <a:ext cx="433298" cy="0"/>
            </a:xfrm>
            <a:custGeom>
              <a:avLst/>
              <a:pathLst>
                <a:path w="433298" h="0">
                  <a:moveTo>
                    <a:pt x="0" y="0"/>
                  </a:moveTo>
                  <a:lnTo>
                    <a:pt x="216649" y="0"/>
                  </a:lnTo>
                  <a:lnTo>
                    <a:pt x="361082"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0612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21726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21726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072830"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85618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145046"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0612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21726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14504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1726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Jamaica,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(99%). DTP1 coverage remained the same in 2024 (99%) compared to 2023, and was higher than in 2019. In 2019-2024, DTP1 coverage was at it's lowest level in 2021 (93%).
In 2023, 3 vaccines had lower coverage than in 2019.
In 2024, 1 vaccine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4053557"/>
              <a:ext cx="2915825" cy="788149"/>
            </a:xfrm>
            <a:custGeom>
              <a:avLst/>
              <a:pathLst>
                <a:path w="2915825" h="788149">
                  <a:moveTo>
                    <a:pt x="0" y="34267"/>
                  </a:moveTo>
                  <a:lnTo>
                    <a:pt x="416546" y="0"/>
                  </a:lnTo>
                  <a:lnTo>
                    <a:pt x="833093" y="34267"/>
                  </a:lnTo>
                  <a:lnTo>
                    <a:pt x="1249639" y="514010"/>
                  </a:lnTo>
                  <a:lnTo>
                    <a:pt x="1666186" y="788149"/>
                  </a:lnTo>
                  <a:lnTo>
                    <a:pt x="2082732" y="685347"/>
                  </a:lnTo>
                  <a:lnTo>
                    <a:pt x="2499279" y="685347"/>
                  </a:lnTo>
                  <a:lnTo>
                    <a:pt x="2915825" y="582545"/>
                  </a:lnTo>
                </a:path>
              </a:pathLst>
            </a:custGeom>
            <a:ln w="29811" cap="flat">
              <a:solidFill>
                <a:srgbClr val="FF0000">
                  <a:alpha val="100000"/>
                </a:srgbClr>
              </a:solidFill>
              <a:prstDash val="solid"/>
              <a:round/>
            </a:ln>
          </p:spPr>
          <p:txBody>
            <a:bodyPr/>
            <a:lstStyle/>
            <a:p/>
          </p:txBody>
        </p:sp>
        <p:sp>
          <p:nvSpPr>
            <p:cNvPr id="26" name="pl26"/>
            <p:cNvSpPr/>
            <p:nvPr/>
          </p:nvSpPr>
          <p:spPr>
            <a:xfrm>
              <a:off x="1777739" y="4567567"/>
              <a:ext cx="2499279" cy="239871"/>
            </a:xfrm>
            <a:custGeom>
              <a:avLst/>
              <a:pathLst>
                <a:path w="2499279" h="239871">
                  <a:moveTo>
                    <a:pt x="0" y="34267"/>
                  </a:moveTo>
                  <a:lnTo>
                    <a:pt x="416546" y="0"/>
                  </a:lnTo>
                  <a:lnTo>
                    <a:pt x="833093" y="205604"/>
                  </a:lnTo>
                  <a:lnTo>
                    <a:pt x="1249639" y="239871"/>
                  </a:lnTo>
                  <a:lnTo>
                    <a:pt x="1666186" y="239871"/>
                  </a:lnTo>
                  <a:lnTo>
                    <a:pt x="2082732" y="171336"/>
                  </a:lnTo>
                  <a:lnTo>
                    <a:pt x="2499279" y="68534"/>
                  </a:lnTo>
                </a:path>
              </a:pathLst>
            </a:custGeom>
            <a:ln w="29811" cap="flat">
              <a:solidFill>
                <a:srgbClr val="0058AB">
                  <a:alpha val="100000"/>
                </a:srgbClr>
              </a:solidFill>
              <a:prstDash val="solid"/>
              <a:round/>
            </a:ln>
          </p:spPr>
          <p:txBody>
            <a:bodyPr/>
            <a:lstStyle/>
            <a:p/>
          </p:txBody>
        </p:sp>
        <p:sp>
          <p:nvSpPr>
            <p:cNvPr id="27" name="pt27"/>
            <p:cNvSpPr/>
            <p:nvPr/>
          </p:nvSpPr>
          <p:spPr>
            <a:xfrm>
              <a:off x="1336366"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752913"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169459"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586006"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002553"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41909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835646"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4252192"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tx42"/>
            <p:cNvSpPr/>
            <p:nvPr/>
          </p:nvSpPr>
          <p:spPr>
            <a:xfrm>
              <a:off x="1777739"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3" name="tx43"/>
            <p:cNvSpPr/>
            <p:nvPr/>
          </p:nvSpPr>
          <p:spPr>
            <a:xfrm>
              <a:off x="2194285"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44" name="tx44"/>
            <p:cNvSpPr/>
            <p:nvPr/>
          </p:nvSpPr>
          <p:spPr>
            <a:xfrm>
              <a:off x="2610832"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45" name="tx45"/>
            <p:cNvSpPr/>
            <p:nvPr/>
          </p:nvSpPr>
          <p:spPr>
            <a:xfrm>
              <a:off x="3027378"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6" name="tx46"/>
            <p:cNvSpPr/>
            <p:nvPr/>
          </p:nvSpPr>
          <p:spPr>
            <a:xfrm>
              <a:off x="344392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7" name="tx47"/>
            <p:cNvSpPr/>
            <p:nvPr/>
          </p:nvSpPr>
          <p:spPr>
            <a:xfrm>
              <a:off x="3860472"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8" name="tx48"/>
            <p:cNvSpPr/>
            <p:nvPr/>
          </p:nvSpPr>
          <p:spPr>
            <a:xfrm>
              <a:off x="4277018"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9" name="tx49"/>
            <p:cNvSpPr/>
            <p:nvPr/>
          </p:nvSpPr>
          <p:spPr>
            <a:xfrm>
              <a:off x="1361192"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0" name="tx50"/>
            <p:cNvSpPr/>
            <p:nvPr/>
          </p:nvSpPr>
          <p:spPr>
            <a:xfrm>
              <a:off x="1777739"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51" name="tx51"/>
            <p:cNvSpPr/>
            <p:nvPr/>
          </p:nvSpPr>
          <p:spPr>
            <a:xfrm>
              <a:off x="219428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2" name="tx52"/>
            <p:cNvSpPr/>
            <p:nvPr/>
          </p:nvSpPr>
          <p:spPr>
            <a:xfrm>
              <a:off x="2610832"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53" name="tx53"/>
            <p:cNvSpPr/>
            <p:nvPr/>
          </p:nvSpPr>
          <p:spPr>
            <a:xfrm>
              <a:off x="3027378"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54" name="tx54"/>
            <p:cNvSpPr/>
            <p:nvPr/>
          </p:nvSpPr>
          <p:spPr>
            <a:xfrm>
              <a:off x="3443925"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55" name="tx55"/>
            <p:cNvSpPr/>
            <p:nvPr/>
          </p:nvSpPr>
          <p:spPr>
            <a:xfrm>
              <a:off x="3860472"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56" name="tx56"/>
            <p:cNvSpPr/>
            <p:nvPr/>
          </p:nvSpPr>
          <p:spPr>
            <a:xfrm>
              <a:off x="4277018"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57" name="pl5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8" name="pl58"/>
            <p:cNvSpPr/>
            <p:nvPr/>
          </p:nvSpPr>
          <p:spPr>
            <a:xfrm>
              <a:off x="386047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9" name="tx59"/>
            <p:cNvSpPr/>
            <p:nvPr/>
          </p:nvSpPr>
          <p:spPr>
            <a:xfrm>
              <a:off x="358027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0" name="tx60"/>
            <p:cNvSpPr/>
            <p:nvPr/>
          </p:nvSpPr>
          <p:spPr>
            <a:xfrm>
              <a:off x="346570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1" name="rc6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2" name="pl6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55545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97113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042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2207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5387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4704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53871" y="4636102"/>
              <a:ext cx="416546" cy="102802"/>
            </a:xfrm>
            <a:custGeom>
              <a:avLst/>
              <a:pathLst>
                <a:path w="416546" h="102802">
                  <a:moveTo>
                    <a:pt x="0" y="102802"/>
                  </a:moveTo>
                  <a:lnTo>
                    <a:pt x="416546" y="0"/>
                  </a:lnTo>
                </a:path>
              </a:pathLst>
            </a:custGeom>
            <a:ln w="29811" cap="flat">
              <a:solidFill>
                <a:srgbClr val="FF0000">
                  <a:alpha val="100000"/>
                </a:srgbClr>
              </a:solidFill>
              <a:prstDash val="solid"/>
              <a:round/>
            </a:ln>
          </p:spPr>
          <p:txBody>
            <a:bodyPr/>
            <a:lstStyle/>
            <a:p/>
          </p:txBody>
        </p:sp>
        <p:sp>
          <p:nvSpPr>
            <p:cNvPr id="84" name="pl84"/>
            <p:cNvSpPr/>
            <p:nvPr/>
          </p:nvSpPr>
          <p:spPr>
            <a:xfrm>
              <a:off x="8053871" y="4636102"/>
              <a:ext cx="416546" cy="102802"/>
            </a:xfrm>
            <a:custGeom>
              <a:avLst/>
              <a:pathLst>
                <a:path w="416546" h="102802">
                  <a:moveTo>
                    <a:pt x="0" y="102802"/>
                  </a:moveTo>
                  <a:lnTo>
                    <a:pt x="416546" y="0"/>
                  </a:lnTo>
                </a:path>
              </a:pathLst>
            </a:custGeom>
            <a:ln w="29811" cap="flat">
              <a:solidFill>
                <a:srgbClr val="0058AB">
                  <a:alpha val="100000"/>
                </a:srgbClr>
              </a:solidFill>
              <a:prstDash val="solid"/>
              <a:round/>
            </a:ln>
          </p:spPr>
          <p:txBody>
            <a:bodyPr/>
            <a:lstStyle/>
            <a:p/>
          </p:txBody>
        </p:sp>
        <p:sp>
          <p:nvSpPr>
            <p:cNvPr id="85" name="pt85"/>
            <p:cNvSpPr/>
            <p:nvPr/>
          </p:nvSpPr>
          <p:spPr>
            <a:xfrm>
              <a:off x="8029045"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8445592"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029045"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pt88"/>
            <p:cNvSpPr/>
            <p:nvPr/>
          </p:nvSpPr>
          <p:spPr>
            <a:xfrm>
              <a:off x="8445592"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tx89"/>
            <p:cNvSpPr/>
            <p:nvPr/>
          </p:nvSpPr>
          <p:spPr>
            <a:xfrm>
              <a:off x="8053871"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90" name="tx90"/>
            <p:cNvSpPr/>
            <p:nvPr/>
          </p:nvSpPr>
          <p:spPr>
            <a:xfrm>
              <a:off x="8470418"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91" name="tx91"/>
            <p:cNvSpPr/>
            <p:nvPr/>
          </p:nvSpPr>
          <p:spPr>
            <a:xfrm>
              <a:off x="8053871"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92" name="tx92"/>
            <p:cNvSpPr/>
            <p:nvPr/>
          </p:nvSpPr>
          <p:spPr>
            <a:xfrm>
              <a:off x="8470418"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93" name="pl9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4" name="pl94"/>
            <p:cNvSpPr/>
            <p:nvPr/>
          </p:nvSpPr>
          <p:spPr>
            <a:xfrm>
              <a:off x="805387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5" name="tx95"/>
            <p:cNvSpPr/>
            <p:nvPr/>
          </p:nvSpPr>
          <p:spPr>
            <a:xfrm>
              <a:off x="777367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6" name="tx96"/>
            <p:cNvSpPr/>
            <p:nvPr/>
          </p:nvSpPr>
          <p:spPr>
            <a:xfrm>
              <a:off x="765910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7" name="rc9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0" name="tx100"/>
            <p:cNvSpPr/>
            <p:nvPr/>
          </p:nvSpPr>
          <p:spPr>
            <a:xfrm rot="-5400000">
              <a:off x="12331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1" name="tx101"/>
            <p:cNvSpPr/>
            <p:nvPr/>
          </p:nvSpPr>
          <p:spPr>
            <a:xfrm rot="-5400000">
              <a:off x="16497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2" name="tx102"/>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24828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28993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37324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414901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rot="-5400000">
              <a:off x="54265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9" name="tx109"/>
            <p:cNvSpPr/>
            <p:nvPr/>
          </p:nvSpPr>
          <p:spPr>
            <a:xfrm rot="-5400000">
              <a:off x="58431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0" name="tx11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1" name="tx111"/>
            <p:cNvSpPr/>
            <p:nvPr/>
          </p:nvSpPr>
          <p:spPr>
            <a:xfrm rot="-5400000">
              <a:off x="667623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2" name="tx112"/>
            <p:cNvSpPr/>
            <p:nvPr/>
          </p:nvSpPr>
          <p:spPr>
            <a:xfrm rot="-5400000">
              <a:off x="70927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3" name="tx113"/>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4" name="tx114"/>
            <p:cNvSpPr/>
            <p:nvPr/>
          </p:nvSpPr>
          <p:spPr>
            <a:xfrm rot="-5400000">
              <a:off x="792584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5" name="tx115"/>
            <p:cNvSpPr/>
            <p:nvPr/>
          </p:nvSpPr>
          <p:spPr>
            <a:xfrm rot="-5400000">
              <a:off x="83424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6" name="tx11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 name="tx11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8" name="tx11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9" name="tx11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0" name="tx12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1" name="tx12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2" name="tx12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4" name="pl12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5" name="tx12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6" name="tx12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7" name="tx127"/>
            <p:cNvSpPr/>
            <p:nvPr/>
          </p:nvSpPr>
          <p:spPr>
            <a:xfrm>
              <a:off x="757200" y="398022"/>
              <a:ext cx="5432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Jamaica, 2017-2024</a:t>
              </a:r>
            </a:p>
          </p:txBody>
        </p:sp>
        <p:sp>
          <p:nvSpPr>
            <p:cNvPr id="128" name="tx12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9" name="tx12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Jamaica was 2017.
In 2024, first dose (HPV1) programme coverage among girls was 7% and last dose (HPVc) programme coverage was 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50597"/>
            </a:xfrm>
            <a:custGeom>
              <a:avLst/>
              <a:pathLst>
                <a:path w="6444618" h="350597">
                  <a:moveTo>
                    <a:pt x="0" y="233731"/>
                  </a:moveTo>
                  <a:lnTo>
                    <a:pt x="268525" y="38955"/>
                  </a:lnTo>
                  <a:lnTo>
                    <a:pt x="537051" y="77910"/>
                  </a:lnTo>
                  <a:lnTo>
                    <a:pt x="805577" y="194776"/>
                  </a:lnTo>
                  <a:lnTo>
                    <a:pt x="1074103" y="116865"/>
                  </a:lnTo>
                  <a:lnTo>
                    <a:pt x="1342628" y="0"/>
                  </a:lnTo>
                  <a:lnTo>
                    <a:pt x="1611154" y="194776"/>
                  </a:lnTo>
                  <a:lnTo>
                    <a:pt x="1879680" y="311641"/>
                  </a:lnTo>
                  <a:lnTo>
                    <a:pt x="2148206" y="350597"/>
                  </a:lnTo>
                  <a:lnTo>
                    <a:pt x="2416732" y="350597"/>
                  </a:lnTo>
                  <a:lnTo>
                    <a:pt x="2685257" y="194776"/>
                  </a:lnTo>
                  <a:lnTo>
                    <a:pt x="2953783" y="272686"/>
                  </a:lnTo>
                  <a:lnTo>
                    <a:pt x="3222309" y="116865"/>
                  </a:lnTo>
                  <a:lnTo>
                    <a:pt x="3490835" y="233731"/>
                  </a:lnTo>
                  <a:lnTo>
                    <a:pt x="3759360" y="272686"/>
                  </a:lnTo>
                  <a:lnTo>
                    <a:pt x="4027886" y="311641"/>
                  </a:lnTo>
                  <a:lnTo>
                    <a:pt x="4296412" y="0"/>
                  </a:lnTo>
                  <a:lnTo>
                    <a:pt x="4564938" y="233731"/>
                  </a:lnTo>
                  <a:lnTo>
                    <a:pt x="4833464" y="77910"/>
                  </a:lnTo>
                  <a:lnTo>
                    <a:pt x="5101989" y="116865"/>
                  </a:lnTo>
                  <a:lnTo>
                    <a:pt x="5370515" y="116865"/>
                  </a:lnTo>
                  <a:lnTo>
                    <a:pt x="5639041" y="350597"/>
                  </a:lnTo>
                  <a:lnTo>
                    <a:pt x="5907567" y="38955"/>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91866"/>
              <a:ext cx="6176092" cy="1558209"/>
            </a:xfrm>
            <a:custGeom>
              <a:avLst/>
              <a:pathLst>
                <a:path w="6176092" h="1558209">
                  <a:moveTo>
                    <a:pt x="0" y="0"/>
                  </a:moveTo>
                  <a:lnTo>
                    <a:pt x="268525" y="0"/>
                  </a:lnTo>
                  <a:lnTo>
                    <a:pt x="537051" y="38955"/>
                  </a:lnTo>
                  <a:lnTo>
                    <a:pt x="805577" y="38955"/>
                  </a:lnTo>
                  <a:lnTo>
                    <a:pt x="1074103" y="194776"/>
                  </a:lnTo>
                  <a:lnTo>
                    <a:pt x="1342628" y="311641"/>
                  </a:lnTo>
                  <a:lnTo>
                    <a:pt x="1611154" y="467462"/>
                  </a:lnTo>
                  <a:lnTo>
                    <a:pt x="1879680" y="623283"/>
                  </a:lnTo>
                  <a:lnTo>
                    <a:pt x="2148206" y="701194"/>
                  </a:lnTo>
                  <a:lnTo>
                    <a:pt x="2416732" y="1558209"/>
                  </a:lnTo>
                  <a:lnTo>
                    <a:pt x="2685257" y="1402388"/>
                  </a:lnTo>
                  <a:lnTo>
                    <a:pt x="2953783" y="779104"/>
                  </a:lnTo>
                  <a:lnTo>
                    <a:pt x="3222309" y="973880"/>
                  </a:lnTo>
                  <a:lnTo>
                    <a:pt x="3490835" y="934925"/>
                  </a:lnTo>
                  <a:lnTo>
                    <a:pt x="3759360" y="506418"/>
                  </a:lnTo>
                  <a:lnTo>
                    <a:pt x="4027886" y="428507"/>
                  </a:lnTo>
                  <a:lnTo>
                    <a:pt x="4296412" y="38955"/>
                  </a:lnTo>
                  <a:lnTo>
                    <a:pt x="4564938" y="545373"/>
                  </a:lnTo>
                  <a:lnTo>
                    <a:pt x="4833464" y="155820"/>
                  </a:lnTo>
                  <a:lnTo>
                    <a:pt x="5101989" y="272686"/>
                  </a:lnTo>
                  <a:lnTo>
                    <a:pt x="5370515" y="428507"/>
                  </a:lnTo>
                  <a:lnTo>
                    <a:pt x="5639041" y="506418"/>
                  </a:lnTo>
                  <a:lnTo>
                    <a:pt x="5907567" y="272686"/>
                  </a:lnTo>
                  <a:lnTo>
                    <a:pt x="6176092" y="116865"/>
                  </a:lnTo>
                </a:path>
              </a:pathLst>
            </a:custGeom>
            <a:ln w="27101" cap="flat">
              <a:solidFill>
                <a:srgbClr val="00BA38">
                  <a:alpha val="100000"/>
                </a:srgbClr>
              </a:solidFill>
              <a:prstDash val="solid"/>
              <a:round/>
            </a:ln>
          </p:spPr>
          <p:txBody>
            <a:bodyPr/>
            <a:lstStyle/>
            <a:p/>
          </p:txBody>
        </p:sp>
        <p:sp>
          <p:nvSpPr>
            <p:cNvPr id="28" name="pl28"/>
            <p:cNvSpPr/>
            <p:nvPr/>
          </p:nvSpPr>
          <p:spPr>
            <a:xfrm>
              <a:off x="6281742" y="4580971"/>
              <a:ext cx="1611154" cy="272686"/>
            </a:xfrm>
            <a:custGeom>
              <a:avLst/>
              <a:pathLst>
                <a:path w="1611154" h="272686">
                  <a:moveTo>
                    <a:pt x="0" y="38955"/>
                  </a:moveTo>
                  <a:lnTo>
                    <a:pt x="268525" y="0"/>
                  </a:lnTo>
                  <a:lnTo>
                    <a:pt x="537051" y="233731"/>
                  </a:lnTo>
                  <a:lnTo>
                    <a:pt x="805577" y="272686"/>
                  </a:lnTo>
                  <a:lnTo>
                    <a:pt x="1074103" y="272686"/>
                  </a:lnTo>
                  <a:lnTo>
                    <a:pt x="1342628" y="194776"/>
                  </a:lnTo>
                  <a:lnTo>
                    <a:pt x="1611154" y="7791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7035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62050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115348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458155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612" y="1054425"/>
              <a:ext cx="249810" cy="19141"/>
            </a:xfrm>
            <a:custGeom>
              <a:avLst/>
              <a:pathLst>
                <a:path w="249810" h="19141">
                  <a:moveTo>
                    <a:pt x="249810" y="0"/>
                  </a:moveTo>
                  <a:lnTo>
                    <a:pt x="0" y="19141"/>
                  </a:lnTo>
                </a:path>
              </a:pathLst>
            </a:custGeom>
          </p:spPr>
          <p:txBody>
            <a:bodyPr/>
            <a:lstStyle/>
            <a:p/>
          </p:txBody>
        </p:sp>
        <p:sp>
          <p:nvSpPr>
            <p:cNvPr id="37" name="pl37"/>
            <p:cNvSpPr/>
            <p:nvPr/>
          </p:nvSpPr>
          <p:spPr>
            <a:xfrm>
              <a:off x="7911611" y="1310170"/>
              <a:ext cx="249812" cy="19208"/>
            </a:xfrm>
            <a:custGeom>
              <a:avLst/>
              <a:pathLst>
                <a:path w="249812" h="19208">
                  <a:moveTo>
                    <a:pt x="249812" y="19208"/>
                  </a:moveTo>
                  <a:lnTo>
                    <a:pt x="0" y="0"/>
                  </a:lnTo>
                </a:path>
              </a:pathLst>
            </a:custGeom>
          </p:spPr>
          <p:txBody>
            <a:bodyPr/>
            <a:lstStyle/>
            <a:p/>
          </p:txBody>
        </p:sp>
        <p:sp>
          <p:nvSpPr>
            <p:cNvPr id="38" name="pl38"/>
            <p:cNvSpPr/>
            <p:nvPr/>
          </p:nvSpPr>
          <p:spPr>
            <a:xfrm>
              <a:off x="7911816" y="4658880"/>
              <a:ext cx="249607" cy="1"/>
            </a:xfrm>
            <a:custGeom>
              <a:avLst/>
              <a:pathLst>
                <a:path w="249607" h="1">
                  <a:moveTo>
                    <a:pt x="249607" y="0"/>
                  </a:moveTo>
                  <a:lnTo>
                    <a:pt x="0" y="1"/>
                  </a:lnTo>
                </a:path>
              </a:pathLst>
            </a:custGeom>
          </p:spPr>
          <p:txBody>
            <a:bodyPr/>
            <a:lstStyle/>
            <a:p/>
          </p:txBody>
        </p:sp>
        <p:sp>
          <p:nvSpPr>
            <p:cNvPr id="39" name="pg39"/>
            <p:cNvSpPr/>
            <p:nvPr/>
          </p:nvSpPr>
          <p:spPr>
            <a:xfrm>
              <a:off x="8092843" y="9632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0040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2386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794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93%</a:t>
              </a:r>
            </a:p>
          </p:txBody>
        </p:sp>
        <p:sp>
          <p:nvSpPr>
            <p:cNvPr id="43" name="pg43"/>
            <p:cNvSpPr/>
            <p:nvPr/>
          </p:nvSpPr>
          <p:spPr>
            <a:xfrm>
              <a:off x="8092843" y="4567894"/>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608736"/>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a:t>
              </a:r>
            </a:p>
          </p:txBody>
        </p:sp>
        <p:sp>
          <p:nvSpPr>
            <p:cNvPr id="45" name="pg45"/>
            <p:cNvSpPr/>
            <p:nvPr/>
          </p:nvSpPr>
          <p:spPr>
            <a:xfrm>
              <a:off x="1150780" y="13118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500" y="13555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47" name="pg47"/>
            <p:cNvSpPr/>
            <p:nvPr/>
          </p:nvSpPr>
          <p:spPr>
            <a:xfrm>
              <a:off x="1780453" y="10069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826173" y="10507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96</a:t>
              </a:r>
            </a:p>
          </p:txBody>
        </p:sp>
        <p:sp>
          <p:nvSpPr>
            <p:cNvPr id="49" name="pg49"/>
            <p:cNvSpPr/>
            <p:nvPr/>
          </p:nvSpPr>
          <p:spPr>
            <a:xfrm>
              <a:off x="6346594" y="445341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392314" y="449722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12672" y="580629"/>
              <a:ext cx="36528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Jamaica,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Jamaica has 3 out of the 4 SDG vaccines.
In 2024, Jamaica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&lt;500 children without vaccination, vulnerable to vaccine-preventable diseases and a further &lt;100 with incomplete protection.
• Jamaica accounted for &lt;0.1% of zero-dose children in Latin America and the Caribbean (LACR) and &lt;0.1% of zero-dose children globally.
• MCV1 coverage increased 1 percentage point from 93% in 2023 to 94% in 2024. There were 2,000 children who missed out on the first measles vaccination.
• MCV2 coverage increased 4 percentage points from 89% in 2023 to 93% in 2024.
• Last dose coverage of HPV vaccination (HPVc) among girls increased from 4% to 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Jamaica,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Jamaica.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DAPMHHIV-502652578-1605273</_dlc_DocId>
    <_dlc_DocIdUrl xmlns="9e17fbd9-fb4c-4d20-9ec4-18aa77a91b0d">
      <Url>https://unicef.sharepoint.com/teams/DAPM-Health-HIV/_layouts/15/DocIdRedir.aspx?ID=DAPMHHIV-502652578-1605273</Url>
      <Description>DAPMHHIV-502652578-1605273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23e5962a-9d07-403c-9417-a4067a5b2635</vt:lpwstr>
  </property>
  <property fmtid="{D5CDD505-2E9C-101B-9397-08002B2CF9AE}" pid="4" name="MediaServiceImageTags">
    <vt:lpwstr/>
  </property>
</Properties>
</file>