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c343b6e302876d01da42009dcd32d0839e961dd.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99513"/>
            </a:xfrm>
            <a:custGeom>
              <a:avLst/>
              <a:pathLst>
                <a:path w="6444618" h="199513">
                  <a:moveTo>
                    <a:pt x="0" y="39902"/>
                  </a:moveTo>
                  <a:lnTo>
                    <a:pt x="268525" y="79805"/>
                  </a:lnTo>
                  <a:lnTo>
                    <a:pt x="537051" y="79805"/>
                  </a:lnTo>
                  <a:lnTo>
                    <a:pt x="805577" y="79805"/>
                  </a:lnTo>
                  <a:lnTo>
                    <a:pt x="1074103" y="79805"/>
                  </a:lnTo>
                  <a:lnTo>
                    <a:pt x="1342628" y="79805"/>
                  </a:lnTo>
                  <a:lnTo>
                    <a:pt x="1611154" y="79805"/>
                  </a:lnTo>
                  <a:lnTo>
                    <a:pt x="1879680" y="79805"/>
                  </a:lnTo>
                  <a:lnTo>
                    <a:pt x="2148206" y="119708"/>
                  </a:lnTo>
                  <a:lnTo>
                    <a:pt x="2416732" y="119708"/>
                  </a:lnTo>
                  <a:lnTo>
                    <a:pt x="2685257" y="119708"/>
                  </a:lnTo>
                  <a:lnTo>
                    <a:pt x="2953783" y="119708"/>
                  </a:lnTo>
                  <a:lnTo>
                    <a:pt x="3222309" y="0"/>
                  </a:lnTo>
                  <a:lnTo>
                    <a:pt x="3490835" y="119708"/>
                  </a:lnTo>
                  <a:lnTo>
                    <a:pt x="3759360" y="119708"/>
                  </a:lnTo>
                  <a:lnTo>
                    <a:pt x="4027886" y="159610"/>
                  </a:lnTo>
                  <a:lnTo>
                    <a:pt x="4296412" y="159610"/>
                  </a:lnTo>
                  <a:lnTo>
                    <a:pt x="4564938" y="159610"/>
                  </a:lnTo>
                  <a:lnTo>
                    <a:pt x="4833464" y="159610"/>
                  </a:lnTo>
                  <a:lnTo>
                    <a:pt x="5101989" y="119708"/>
                  </a:lnTo>
                  <a:lnTo>
                    <a:pt x="5370515" y="199513"/>
                  </a:lnTo>
                  <a:lnTo>
                    <a:pt x="5639041" y="199513"/>
                  </a:lnTo>
                  <a:lnTo>
                    <a:pt x="5907567" y="159610"/>
                  </a:lnTo>
                  <a:lnTo>
                    <a:pt x="6176092" y="159610"/>
                  </a:lnTo>
                  <a:lnTo>
                    <a:pt x="6444618" y="199513"/>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98418"/>
              <a:ext cx="6444618" cy="399027"/>
            </a:xfrm>
            <a:custGeom>
              <a:avLst/>
              <a:pathLst>
                <a:path w="6444618" h="399027">
                  <a:moveTo>
                    <a:pt x="0" y="399027"/>
                  </a:moveTo>
                  <a:lnTo>
                    <a:pt x="268525" y="159610"/>
                  </a:lnTo>
                  <a:lnTo>
                    <a:pt x="537051" y="159610"/>
                  </a:lnTo>
                  <a:lnTo>
                    <a:pt x="805577" y="39902"/>
                  </a:lnTo>
                  <a:lnTo>
                    <a:pt x="1074103" y="119708"/>
                  </a:lnTo>
                  <a:lnTo>
                    <a:pt x="1342628" y="79805"/>
                  </a:lnTo>
                  <a:lnTo>
                    <a:pt x="1611154" y="39902"/>
                  </a:lnTo>
                  <a:lnTo>
                    <a:pt x="1879680" y="0"/>
                  </a:lnTo>
                  <a:lnTo>
                    <a:pt x="2148206" y="39902"/>
                  </a:lnTo>
                  <a:lnTo>
                    <a:pt x="2416732" y="39902"/>
                  </a:lnTo>
                  <a:lnTo>
                    <a:pt x="2685257" y="39902"/>
                  </a:lnTo>
                  <a:lnTo>
                    <a:pt x="2953783" y="39902"/>
                  </a:lnTo>
                  <a:lnTo>
                    <a:pt x="3222309" y="0"/>
                  </a:lnTo>
                  <a:lnTo>
                    <a:pt x="3490835" y="39902"/>
                  </a:lnTo>
                  <a:lnTo>
                    <a:pt x="3759360" y="79805"/>
                  </a:lnTo>
                  <a:lnTo>
                    <a:pt x="4027886" y="159610"/>
                  </a:lnTo>
                  <a:lnTo>
                    <a:pt x="4296412" y="119708"/>
                  </a:lnTo>
                  <a:lnTo>
                    <a:pt x="4564938" y="79805"/>
                  </a:lnTo>
                  <a:lnTo>
                    <a:pt x="4833464" y="79805"/>
                  </a:lnTo>
                  <a:lnTo>
                    <a:pt x="5101989" y="39902"/>
                  </a:lnTo>
                  <a:lnTo>
                    <a:pt x="5370515" y="119708"/>
                  </a:lnTo>
                  <a:lnTo>
                    <a:pt x="5639041" y="119708"/>
                  </a:lnTo>
                  <a:lnTo>
                    <a:pt x="5907567" y="79805"/>
                  </a:lnTo>
                  <a:lnTo>
                    <a:pt x="6176092" y="79805"/>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78223"/>
              <a:ext cx="6444618" cy="837957"/>
            </a:xfrm>
            <a:custGeom>
              <a:avLst/>
              <a:pathLst>
                <a:path w="6444618" h="837957">
                  <a:moveTo>
                    <a:pt x="0" y="837957"/>
                  </a:moveTo>
                  <a:lnTo>
                    <a:pt x="268525" y="718249"/>
                  </a:lnTo>
                  <a:lnTo>
                    <a:pt x="537051" y="558638"/>
                  </a:lnTo>
                  <a:lnTo>
                    <a:pt x="805577" y="438929"/>
                  </a:lnTo>
                  <a:lnTo>
                    <a:pt x="1074103" y="359124"/>
                  </a:lnTo>
                  <a:lnTo>
                    <a:pt x="1342628" y="319221"/>
                  </a:lnTo>
                  <a:lnTo>
                    <a:pt x="1611154" y="279319"/>
                  </a:lnTo>
                  <a:lnTo>
                    <a:pt x="1879680" y="199513"/>
                  </a:lnTo>
                  <a:lnTo>
                    <a:pt x="2148206" y="199513"/>
                  </a:lnTo>
                  <a:lnTo>
                    <a:pt x="2416732" y="199513"/>
                  </a:lnTo>
                  <a:lnTo>
                    <a:pt x="2685257" y="159610"/>
                  </a:lnTo>
                  <a:lnTo>
                    <a:pt x="2953783" y="199513"/>
                  </a:lnTo>
                  <a:lnTo>
                    <a:pt x="3222309" y="199513"/>
                  </a:lnTo>
                  <a:lnTo>
                    <a:pt x="3490835" y="199513"/>
                  </a:lnTo>
                  <a:lnTo>
                    <a:pt x="3759360" y="319221"/>
                  </a:lnTo>
                  <a:lnTo>
                    <a:pt x="4027886" y="399027"/>
                  </a:lnTo>
                  <a:lnTo>
                    <a:pt x="4296412" y="319221"/>
                  </a:lnTo>
                  <a:lnTo>
                    <a:pt x="4564938" y="119708"/>
                  </a:lnTo>
                  <a:lnTo>
                    <a:pt x="4833464" y="79805"/>
                  </a:lnTo>
                  <a:lnTo>
                    <a:pt x="5101989" y="39902"/>
                  </a:lnTo>
                  <a:lnTo>
                    <a:pt x="5370515" y="119708"/>
                  </a:lnTo>
                  <a:lnTo>
                    <a:pt x="5639041" y="39902"/>
                  </a:lnTo>
                  <a:lnTo>
                    <a:pt x="5907567" y="39902"/>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4939113" y="1717640"/>
              <a:ext cx="2953783" cy="279319"/>
            </a:xfrm>
            <a:custGeom>
              <a:avLst/>
              <a:pathLst>
                <a:path w="2953783" h="279319">
                  <a:moveTo>
                    <a:pt x="0" y="199513"/>
                  </a:moveTo>
                  <a:lnTo>
                    <a:pt x="268525" y="239416"/>
                  </a:lnTo>
                  <a:lnTo>
                    <a:pt x="537051" y="239416"/>
                  </a:lnTo>
                  <a:lnTo>
                    <a:pt x="805577" y="279319"/>
                  </a:lnTo>
                  <a:lnTo>
                    <a:pt x="1074103" y="119708"/>
                  </a:lnTo>
                  <a:lnTo>
                    <a:pt x="1342628" y="0"/>
                  </a:lnTo>
                  <a:lnTo>
                    <a:pt x="1611154" y="39902"/>
                  </a:lnTo>
                  <a:lnTo>
                    <a:pt x="1879680" y="119708"/>
                  </a:lnTo>
                  <a:lnTo>
                    <a:pt x="2148206" y="119708"/>
                  </a:lnTo>
                  <a:lnTo>
                    <a:pt x="2416732" y="159610"/>
                  </a:lnTo>
                  <a:lnTo>
                    <a:pt x="2685257" y="159610"/>
                  </a:lnTo>
                  <a:lnTo>
                    <a:pt x="2953783" y="199513"/>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7590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27780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900737"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931" y="1235646"/>
              <a:ext cx="258491" cy="233512"/>
            </a:xfrm>
            <a:custGeom>
              <a:avLst/>
              <a:pathLst>
                <a:path w="258491" h="233512">
                  <a:moveTo>
                    <a:pt x="258491" y="0"/>
                  </a:moveTo>
                  <a:lnTo>
                    <a:pt x="0" y="233512"/>
                  </a:lnTo>
                </a:path>
              </a:pathLst>
            </a:custGeom>
          </p:spPr>
          <p:txBody>
            <a:bodyPr/>
            <a:lstStyle/>
            <a:p/>
          </p:txBody>
        </p:sp>
        <p:sp>
          <p:nvSpPr>
            <p:cNvPr id="41" name="pl41"/>
            <p:cNvSpPr/>
            <p:nvPr/>
          </p:nvSpPr>
          <p:spPr>
            <a:xfrm>
              <a:off x="7903602" y="1526925"/>
              <a:ext cx="257820" cy="211920"/>
            </a:xfrm>
            <a:custGeom>
              <a:avLst/>
              <a:pathLst>
                <a:path w="257820" h="211920">
                  <a:moveTo>
                    <a:pt x="257820" y="211920"/>
                  </a:moveTo>
                  <a:lnTo>
                    <a:pt x="0" y="0"/>
                  </a:lnTo>
                </a:path>
              </a:pathLst>
            </a:custGeom>
          </p:spPr>
          <p:txBody>
            <a:bodyPr/>
            <a:lstStyle/>
            <a:p/>
          </p:txBody>
        </p:sp>
        <p:sp>
          <p:nvSpPr>
            <p:cNvPr id="42" name="pl42"/>
            <p:cNvSpPr/>
            <p:nvPr/>
          </p:nvSpPr>
          <p:spPr>
            <a:xfrm>
              <a:off x="7911061" y="1488409"/>
              <a:ext cx="250361" cy="27706"/>
            </a:xfrm>
            <a:custGeom>
              <a:avLst/>
              <a:pathLst>
                <a:path w="250361" h="27706">
                  <a:moveTo>
                    <a:pt x="250361" y="0"/>
                  </a:moveTo>
                  <a:lnTo>
                    <a:pt x="0" y="27706"/>
                  </a:lnTo>
                </a:path>
              </a:pathLst>
            </a:custGeom>
          </p:spPr>
          <p:txBody>
            <a:bodyPr/>
            <a:lstStyle/>
            <a:p/>
          </p:txBody>
        </p:sp>
        <p:sp>
          <p:nvSpPr>
            <p:cNvPr id="43" name="pl43"/>
            <p:cNvSpPr/>
            <p:nvPr/>
          </p:nvSpPr>
          <p:spPr>
            <a:xfrm>
              <a:off x="7908345" y="1923083"/>
              <a:ext cx="253078" cy="97147"/>
            </a:xfrm>
            <a:custGeom>
              <a:avLst/>
              <a:pathLst>
                <a:path w="253078" h="97147">
                  <a:moveTo>
                    <a:pt x="253078" y="97147"/>
                  </a:moveTo>
                  <a:lnTo>
                    <a:pt x="0" y="0"/>
                  </a:lnTo>
                </a:path>
              </a:pathLst>
            </a:custGeom>
          </p:spPr>
          <p:txBody>
            <a:bodyPr/>
            <a:lstStyle/>
            <a:p/>
          </p:txBody>
        </p:sp>
        <p:sp>
          <p:nvSpPr>
            <p:cNvPr id="44" name="pg44"/>
            <p:cNvSpPr/>
            <p:nvPr/>
          </p:nvSpPr>
          <p:spPr>
            <a:xfrm>
              <a:off x="8092843" y="112286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16371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46" name="pg46"/>
            <p:cNvSpPr/>
            <p:nvPr/>
          </p:nvSpPr>
          <p:spPr>
            <a:xfrm>
              <a:off x="8092843" y="167014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71098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94%</a:t>
              </a:r>
            </a:p>
          </p:txBody>
        </p:sp>
        <p:sp>
          <p:nvSpPr>
            <p:cNvPr id="48" name="pg48"/>
            <p:cNvSpPr/>
            <p:nvPr/>
          </p:nvSpPr>
          <p:spPr>
            <a:xfrm>
              <a:off x="8092843" y="139687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43771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50" name="pg50"/>
            <p:cNvSpPr/>
            <p:nvPr/>
          </p:nvSpPr>
          <p:spPr>
            <a:xfrm>
              <a:off x="8092843" y="194685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98769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2865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Italy,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95%.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achieved the 95% target and MCV2 coverage NA.
Between 2023 and 2024, 0 vaccines increased coverage, 3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6823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5743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4663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73583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12503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26283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65203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04123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43043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81963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610408"/>
              <a:ext cx="249014" cy="263231"/>
            </a:xfrm>
            <a:prstGeom prst="rect">
              <a:avLst/>
            </a:prstGeom>
            <a:solidFill>
              <a:srgbClr val="1CABE2">
                <a:alpha val="100000"/>
              </a:srgbClr>
            </a:solidFill>
          </p:spPr>
          <p:txBody>
            <a:bodyPr/>
            <a:lstStyle/>
            <a:p/>
          </p:txBody>
        </p:sp>
        <p:sp>
          <p:nvSpPr>
            <p:cNvPr id="27" name="rc27"/>
            <p:cNvSpPr/>
            <p:nvPr/>
          </p:nvSpPr>
          <p:spPr>
            <a:xfrm>
              <a:off x="1587736" y="3483410"/>
              <a:ext cx="249014" cy="390229"/>
            </a:xfrm>
            <a:prstGeom prst="rect">
              <a:avLst/>
            </a:prstGeom>
            <a:solidFill>
              <a:srgbClr val="1CABE2">
                <a:alpha val="100000"/>
              </a:srgbClr>
            </a:solidFill>
          </p:spPr>
          <p:txBody>
            <a:bodyPr/>
            <a:lstStyle/>
            <a:p/>
          </p:txBody>
        </p:sp>
        <p:sp>
          <p:nvSpPr>
            <p:cNvPr id="28" name="rc28"/>
            <p:cNvSpPr/>
            <p:nvPr/>
          </p:nvSpPr>
          <p:spPr>
            <a:xfrm>
              <a:off x="1864419" y="3482384"/>
              <a:ext cx="249014" cy="391255"/>
            </a:xfrm>
            <a:prstGeom prst="rect">
              <a:avLst/>
            </a:prstGeom>
            <a:solidFill>
              <a:srgbClr val="1CABE2">
                <a:alpha val="100000"/>
              </a:srgbClr>
            </a:solidFill>
          </p:spPr>
          <p:txBody>
            <a:bodyPr/>
            <a:lstStyle/>
            <a:p/>
          </p:txBody>
        </p:sp>
        <p:sp>
          <p:nvSpPr>
            <p:cNvPr id="29" name="rc29"/>
            <p:cNvSpPr/>
            <p:nvPr/>
          </p:nvSpPr>
          <p:spPr>
            <a:xfrm>
              <a:off x="2141101" y="3479062"/>
              <a:ext cx="249014" cy="394578"/>
            </a:xfrm>
            <a:prstGeom prst="rect">
              <a:avLst/>
            </a:prstGeom>
            <a:solidFill>
              <a:srgbClr val="1CABE2">
                <a:alpha val="100000"/>
              </a:srgbClr>
            </a:solidFill>
          </p:spPr>
          <p:txBody>
            <a:bodyPr/>
            <a:lstStyle/>
            <a:p/>
          </p:txBody>
        </p:sp>
        <p:sp>
          <p:nvSpPr>
            <p:cNvPr id="30" name="rc30"/>
            <p:cNvSpPr/>
            <p:nvPr/>
          </p:nvSpPr>
          <p:spPr>
            <a:xfrm>
              <a:off x="2417783" y="3464769"/>
              <a:ext cx="249014" cy="408870"/>
            </a:xfrm>
            <a:prstGeom prst="rect">
              <a:avLst/>
            </a:prstGeom>
            <a:solidFill>
              <a:srgbClr val="1CABE2">
                <a:alpha val="100000"/>
              </a:srgbClr>
            </a:solidFill>
          </p:spPr>
          <p:txBody>
            <a:bodyPr/>
            <a:lstStyle/>
            <a:p/>
          </p:txBody>
        </p:sp>
        <p:sp>
          <p:nvSpPr>
            <p:cNvPr id="31" name="rc31"/>
            <p:cNvSpPr/>
            <p:nvPr/>
          </p:nvSpPr>
          <p:spPr>
            <a:xfrm>
              <a:off x="2694466" y="3469093"/>
              <a:ext cx="249014" cy="404546"/>
            </a:xfrm>
            <a:prstGeom prst="rect">
              <a:avLst/>
            </a:prstGeom>
            <a:solidFill>
              <a:srgbClr val="1CABE2">
                <a:alpha val="100000"/>
              </a:srgbClr>
            </a:solidFill>
          </p:spPr>
          <p:txBody>
            <a:bodyPr/>
            <a:lstStyle/>
            <a:p/>
          </p:txBody>
        </p:sp>
        <p:sp>
          <p:nvSpPr>
            <p:cNvPr id="32" name="rc32"/>
            <p:cNvSpPr/>
            <p:nvPr/>
          </p:nvSpPr>
          <p:spPr>
            <a:xfrm>
              <a:off x="2971148" y="3465062"/>
              <a:ext cx="249014" cy="408577"/>
            </a:xfrm>
            <a:prstGeom prst="rect">
              <a:avLst/>
            </a:prstGeom>
            <a:solidFill>
              <a:srgbClr val="1CABE2">
                <a:alpha val="100000"/>
              </a:srgbClr>
            </a:solidFill>
          </p:spPr>
          <p:txBody>
            <a:bodyPr/>
            <a:lstStyle/>
            <a:p/>
          </p:txBody>
        </p:sp>
        <p:sp>
          <p:nvSpPr>
            <p:cNvPr id="33" name="rc33"/>
            <p:cNvSpPr/>
            <p:nvPr/>
          </p:nvSpPr>
          <p:spPr>
            <a:xfrm>
              <a:off x="3247830" y="3463669"/>
              <a:ext cx="249014" cy="409970"/>
            </a:xfrm>
            <a:prstGeom prst="rect">
              <a:avLst/>
            </a:prstGeom>
            <a:solidFill>
              <a:srgbClr val="1CABE2">
                <a:alpha val="100000"/>
              </a:srgbClr>
            </a:solidFill>
          </p:spPr>
          <p:txBody>
            <a:bodyPr/>
            <a:lstStyle/>
            <a:p/>
          </p:txBody>
        </p:sp>
        <p:sp>
          <p:nvSpPr>
            <p:cNvPr id="34" name="rc34"/>
            <p:cNvSpPr/>
            <p:nvPr/>
          </p:nvSpPr>
          <p:spPr>
            <a:xfrm>
              <a:off x="3524513" y="3314121"/>
              <a:ext cx="249014" cy="559519"/>
            </a:xfrm>
            <a:prstGeom prst="rect">
              <a:avLst/>
            </a:prstGeom>
            <a:solidFill>
              <a:srgbClr val="1CABE2">
                <a:alpha val="100000"/>
              </a:srgbClr>
            </a:solidFill>
          </p:spPr>
          <p:txBody>
            <a:bodyPr/>
            <a:lstStyle/>
            <a:p/>
          </p:txBody>
        </p:sp>
        <p:sp>
          <p:nvSpPr>
            <p:cNvPr id="35" name="rc35"/>
            <p:cNvSpPr/>
            <p:nvPr/>
          </p:nvSpPr>
          <p:spPr>
            <a:xfrm>
              <a:off x="3801195" y="3319154"/>
              <a:ext cx="249014" cy="554486"/>
            </a:xfrm>
            <a:prstGeom prst="rect">
              <a:avLst/>
            </a:prstGeom>
            <a:solidFill>
              <a:srgbClr val="1CABE2">
                <a:alpha val="100000"/>
              </a:srgbClr>
            </a:solidFill>
          </p:spPr>
          <p:txBody>
            <a:bodyPr/>
            <a:lstStyle/>
            <a:p/>
          </p:txBody>
        </p:sp>
        <p:sp>
          <p:nvSpPr>
            <p:cNvPr id="36" name="rc36"/>
            <p:cNvSpPr/>
            <p:nvPr/>
          </p:nvSpPr>
          <p:spPr>
            <a:xfrm>
              <a:off x="4077877" y="3325530"/>
              <a:ext cx="249014" cy="548109"/>
            </a:xfrm>
            <a:prstGeom prst="rect">
              <a:avLst/>
            </a:prstGeom>
            <a:solidFill>
              <a:srgbClr val="1CABE2">
                <a:alpha val="100000"/>
              </a:srgbClr>
            </a:solidFill>
          </p:spPr>
          <p:txBody>
            <a:bodyPr/>
            <a:lstStyle/>
            <a:p/>
          </p:txBody>
        </p:sp>
        <p:sp>
          <p:nvSpPr>
            <p:cNvPr id="37" name="rc37"/>
            <p:cNvSpPr/>
            <p:nvPr/>
          </p:nvSpPr>
          <p:spPr>
            <a:xfrm>
              <a:off x="4354560" y="3339677"/>
              <a:ext cx="249014" cy="533963"/>
            </a:xfrm>
            <a:prstGeom prst="rect">
              <a:avLst/>
            </a:prstGeom>
            <a:solidFill>
              <a:srgbClr val="1CABE2">
                <a:alpha val="100000"/>
              </a:srgbClr>
            </a:solidFill>
          </p:spPr>
          <p:txBody>
            <a:bodyPr/>
            <a:lstStyle/>
            <a:p/>
          </p:txBody>
        </p:sp>
        <p:sp>
          <p:nvSpPr>
            <p:cNvPr id="38" name="rc38"/>
            <p:cNvSpPr/>
            <p:nvPr/>
          </p:nvSpPr>
          <p:spPr>
            <a:xfrm>
              <a:off x="4631242" y="3743661"/>
              <a:ext cx="249014" cy="129978"/>
            </a:xfrm>
            <a:prstGeom prst="rect">
              <a:avLst/>
            </a:prstGeom>
            <a:solidFill>
              <a:srgbClr val="1CABE2">
                <a:alpha val="100000"/>
              </a:srgbClr>
            </a:solidFill>
          </p:spPr>
          <p:txBody>
            <a:bodyPr/>
            <a:lstStyle/>
            <a:p/>
          </p:txBody>
        </p:sp>
        <p:sp>
          <p:nvSpPr>
            <p:cNvPr id="39" name="rc39"/>
            <p:cNvSpPr/>
            <p:nvPr/>
          </p:nvSpPr>
          <p:spPr>
            <a:xfrm>
              <a:off x="4907924" y="3375103"/>
              <a:ext cx="249014" cy="498536"/>
            </a:xfrm>
            <a:prstGeom prst="rect">
              <a:avLst/>
            </a:prstGeom>
            <a:solidFill>
              <a:srgbClr val="1CABE2">
                <a:alpha val="100000"/>
              </a:srgbClr>
            </a:solidFill>
          </p:spPr>
          <p:txBody>
            <a:bodyPr/>
            <a:lstStyle/>
            <a:p/>
          </p:txBody>
        </p:sp>
        <p:sp>
          <p:nvSpPr>
            <p:cNvPr id="40" name="rc40"/>
            <p:cNvSpPr/>
            <p:nvPr/>
          </p:nvSpPr>
          <p:spPr>
            <a:xfrm>
              <a:off x="5184607" y="3389860"/>
              <a:ext cx="249014" cy="483779"/>
            </a:xfrm>
            <a:prstGeom prst="rect">
              <a:avLst/>
            </a:prstGeom>
            <a:solidFill>
              <a:srgbClr val="1CABE2">
                <a:alpha val="100000"/>
              </a:srgbClr>
            </a:solidFill>
          </p:spPr>
          <p:txBody>
            <a:bodyPr/>
            <a:lstStyle/>
            <a:p/>
          </p:txBody>
        </p:sp>
        <p:sp>
          <p:nvSpPr>
            <p:cNvPr id="41" name="rc41"/>
            <p:cNvSpPr/>
            <p:nvPr/>
          </p:nvSpPr>
          <p:spPr>
            <a:xfrm>
              <a:off x="5461289" y="3289200"/>
              <a:ext cx="249014" cy="584439"/>
            </a:xfrm>
            <a:prstGeom prst="rect">
              <a:avLst/>
            </a:prstGeom>
            <a:solidFill>
              <a:srgbClr val="1CABE2">
                <a:alpha val="100000"/>
              </a:srgbClr>
            </a:solidFill>
          </p:spPr>
          <p:txBody>
            <a:bodyPr/>
            <a:lstStyle/>
            <a:p/>
          </p:txBody>
        </p:sp>
        <p:sp>
          <p:nvSpPr>
            <p:cNvPr id="42" name="rc42"/>
            <p:cNvSpPr/>
            <p:nvPr/>
          </p:nvSpPr>
          <p:spPr>
            <a:xfrm>
              <a:off x="5737971" y="3304299"/>
              <a:ext cx="249014" cy="569340"/>
            </a:xfrm>
            <a:prstGeom prst="rect">
              <a:avLst/>
            </a:prstGeom>
            <a:solidFill>
              <a:srgbClr val="1CABE2">
                <a:alpha val="100000"/>
              </a:srgbClr>
            </a:solidFill>
          </p:spPr>
          <p:txBody>
            <a:bodyPr/>
            <a:lstStyle/>
            <a:p/>
          </p:txBody>
        </p:sp>
        <p:sp>
          <p:nvSpPr>
            <p:cNvPr id="43" name="rc43"/>
            <p:cNvSpPr/>
            <p:nvPr/>
          </p:nvSpPr>
          <p:spPr>
            <a:xfrm>
              <a:off x="6014654" y="3321988"/>
              <a:ext cx="249014" cy="551651"/>
            </a:xfrm>
            <a:prstGeom prst="rect">
              <a:avLst/>
            </a:prstGeom>
            <a:solidFill>
              <a:srgbClr val="1CABE2">
                <a:alpha val="100000"/>
              </a:srgbClr>
            </a:solidFill>
          </p:spPr>
          <p:txBody>
            <a:bodyPr/>
            <a:lstStyle/>
            <a:p/>
          </p:txBody>
        </p:sp>
        <p:sp>
          <p:nvSpPr>
            <p:cNvPr id="44" name="rc44"/>
            <p:cNvSpPr/>
            <p:nvPr/>
          </p:nvSpPr>
          <p:spPr>
            <a:xfrm>
              <a:off x="6291336" y="3343659"/>
              <a:ext cx="249014" cy="529980"/>
            </a:xfrm>
            <a:prstGeom prst="rect">
              <a:avLst/>
            </a:prstGeom>
            <a:solidFill>
              <a:srgbClr val="1CABE2">
                <a:alpha val="100000"/>
              </a:srgbClr>
            </a:solidFill>
          </p:spPr>
          <p:txBody>
            <a:bodyPr/>
            <a:lstStyle/>
            <a:p/>
          </p:txBody>
        </p:sp>
        <p:sp>
          <p:nvSpPr>
            <p:cNvPr id="45" name="rc45"/>
            <p:cNvSpPr/>
            <p:nvPr/>
          </p:nvSpPr>
          <p:spPr>
            <a:xfrm>
              <a:off x="6568018" y="3464427"/>
              <a:ext cx="249014" cy="409212"/>
            </a:xfrm>
            <a:prstGeom prst="rect">
              <a:avLst/>
            </a:prstGeom>
            <a:solidFill>
              <a:srgbClr val="1CABE2">
                <a:alpha val="100000"/>
              </a:srgbClr>
            </a:solidFill>
          </p:spPr>
          <p:txBody>
            <a:bodyPr/>
            <a:lstStyle/>
            <a:p/>
          </p:txBody>
        </p:sp>
        <p:sp>
          <p:nvSpPr>
            <p:cNvPr id="46" name="rc46"/>
            <p:cNvSpPr/>
            <p:nvPr/>
          </p:nvSpPr>
          <p:spPr>
            <a:xfrm>
              <a:off x="6844701" y="3276739"/>
              <a:ext cx="249014" cy="596900"/>
            </a:xfrm>
            <a:prstGeom prst="rect">
              <a:avLst/>
            </a:prstGeom>
            <a:solidFill>
              <a:srgbClr val="1CABE2">
                <a:alpha val="100000"/>
              </a:srgbClr>
            </a:solidFill>
          </p:spPr>
          <p:txBody>
            <a:bodyPr/>
            <a:lstStyle/>
            <a:p/>
          </p:txBody>
        </p:sp>
        <p:sp>
          <p:nvSpPr>
            <p:cNvPr id="47" name="rc47"/>
            <p:cNvSpPr/>
            <p:nvPr/>
          </p:nvSpPr>
          <p:spPr>
            <a:xfrm>
              <a:off x="7121383" y="3278083"/>
              <a:ext cx="249014" cy="595556"/>
            </a:xfrm>
            <a:prstGeom prst="rect">
              <a:avLst/>
            </a:prstGeom>
            <a:solidFill>
              <a:srgbClr val="1CABE2">
                <a:alpha val="100000"/>
              </a:srgbClr>
            </a:solidFill>
          </p:spPr>
          <p:txBody>
            <a:bodyPr/>
            <a:lstStyle/>
            <a:p/>
          </p:txBody>
        </p:sp>
        <p:sp>
          <p:nvSpPr>
            <p:cNvPr id="48" name="rc48"/>
            <p:cNvSpPr/>
            <p:nvPr/>
          </p:nvSpPr>
          <p:spPr>
            <a:xfrm>
              <a:off x="7398065" y="3386415"/>
              <a:ext cx="249014" cy="487224"/>
            </a:xfrm>
            <a:prstGeom prst="rect">
              <a:avLst/>
            </a:prstGeom>
            <a:solidFill>
              <a:srgbClr val="1CABE2">
                <a:alpha val="100000"/>
              </a:srgbClr>
            </a:solidFill>
          </p:spPr>
          <p:txBody>
            <a:bodyPr/>
            <a:lstStyle/>
            <a:p/>
          </p:txBody>
        </p:sp>
        <p:sp>
          <p:nvSpPr>
            <p:cNvPr id="49" name="rc49"/>
            <p:cNvSpPr/>
            <p:nvPr/>
          </p:nvSpPr>
          <p:spPr>
            <a:xfrm>
              <a:off x="7674748" y="3404690"/>
              <a:ext cx="249014" cy="468949"/>
            </a:xfrm>
            <a:prstGeom prst="rect">
              <a:avLst/>
            </a:prstGeom>
            <a:solidFill>
              <a:srgbClr val="1CABE2">
                <a:alpha val="100000"/>
              </a:srgbClr>
            </a:solidFill>
          </p:spPr>
          <p:txBody>
            <a:bodyPr/>
            <a:lstStyle/>
            <a:p/>
          </p:txBody>
        </p:sp>
        <p:sp>
          <p:nvSpPr>
            <p:cNvPr id="50" name="rc50"/>
            <p:cNvSpPr/>
            <p:nvPr/>
          </p:nvSpPr>
          <p:spPr>
            <a:xfrm>
              <a:off x="7951430" y="3310773"/>
              <a:ext cx="249014" cy="562866"/>
            </a:xfrm>
            <a:prstGeom prst="rect">
              <a:avLst/>
            </a:prstGeom>
            <a:solidFill>
              <a:srgbClr val="1CABE2">
                <a:alpha val="100000"/>
              </a:srgbClr>
            </a:solidFill>
          </p:spPr>
          <p:txBody>
            <a:bodyPr/>
            <a:lstStyle/>
            <a:p/>
          </p:txBody>
        </p:sp>
        <p:sp>
          <p:nvSpPr>
            <p:cNvPr id="51" name="rc51"/>
            <p:cNvSpPr/>
            <p:nvPr/>
          </p:nvSpPr>
          <p:spPr>
            <a:xfrm>
              <a:off x="1311054" y="2162710"/>
              <a:ext cx="249014" cy="1447698"/>
            </a:xfrm>
            <a:prstGeom prst="rect">
              <a:avLst/>
            </a:prstGeom>
            <a:solidFill>
              <a:srgbClr val="B3B3B3">
                <a:alpha val="100000"/>
              </a:srgbClr>
            </a:solidFill>
          </p:spPr>
          <p:txBody>
            <a:bodyPr/>
            <a:lstStyle/>
            <a:p/>
          </p:txBody>
        </p:sp>
        <p:sp>
          <p:nvSpPr>
            <p:cNvPr id="52" name="rc52"/>
            <p:cNvSpPr/>
            <p:nvPr/>
          </p:nvSpPr>
          <p:spPr>
            <a:xfrm>
              <a:off x="1587736" y="2963105"/>
              <a:ext cx="249014" cy="520305"/>
            </a:xfrm>
            <a:prstGeom prst="rect">
              <a:avLst/>
            </a:prstGeom>
            <a:solidFill>
              <a:srgbClr val="B3B3B3">
                <a:alpha val="100000"/>
              </a:srgbClr>
            </a:solidFill>
          </p:spPr>
          <p:txBody>
            <a:bodyPr/>
            <a:lstStyle/>
            <a:p/>
          </p:txBody>
        </p:sp>
        <p:sp>
          <p:nvSpPr>
            <p:cNvPr id="53" name="rc53"/>
            <p:cNvSpPr/>
            <p:nvPr/>
          </p:nvSpPr>
          <p:spPr>
            <a:xfrm>
              <a:off x="1864419" y="2960735"/>
              <a:ext cx="249014" cy="521649"/>
            </a:xfrm>
            <a:prstGeom prst="rect">
              <a:avLst/>
            </a:prstGeom>
            <a:solidFill>
              <a:srgbClr val="B3B3B3">
                <a:alpha val="100000"/>
              </a:srgbClr>
            </a:solidFill>
          </p:spPr>
          <p:txBody>
            <a:bodyPr/>
            <a:lstStyle/>
            <a:p/>
          </p:txBody>
        </p:sp>
        <p:sp>
          <p:nvSpPr>
            <p:cNvPr id="54" name="rc54"/>
            <p:cNvSpPr/>
            <p:nvPr/>
          </p:nvSpPr>
          <p:spPr>
            <a:xfrm>
              <a:off x="2141101" y="3347544"/>
              <a:ext cx="249014" cy="131517"/>
            </a:xfrm>
            <a:prstGeom prst="rect">
              <a:avLst/>
            </a:prstGeom>
            <a:solidFill>
              <a:srgbClr val="B3B3B3">
                <a:alpha val="100000"/>
              </a:srgbClr>
            </a:solidFill>
          </p:spPr>
          <p:txBody>
            <a:bodyPr/>
            <a:lstStyle/>
            <a:p/>
          </p:txBody>
        </p:sp>
        <p:sp>
          <p:nvSpPr>
            <p:cNvPr id="55" name="rc55"/>
            <p:cNvSpPr/>
            <p:nvPr/>
          </p:nvSpPr>
          <p:spPr>
            <a:xfrm>
              <a:off x="2417783" y="3055922"/>
              <a:ext cx="249014" cy="408846"/>
            </a:xfrm>
            <a:prstGeom prst="rect">
              <a:avLst/>
            </a:prstGeom>
            <a:solidFill>
              <a:srgbClr val="B3B3B3">
                <a:alpha val="100000"/>
              </a:srgbClr>
            </a:solidFill>
          </p:spPr>
          <p:txBody>
            <a:bodyPr/>
            <a:lstStyle/>
            <a:p/>
          </p:txBody>
        </p:sp>
        <p:sp>
          <p:nvSpPr>
            <p:cNvPr id="56" name="rc56"/>
            <p:cNvSpPr/>
            <p:nvPr/>
          </p:nvSpPr>
          <p:spPr>
            <a:xfrm>
              <a:off x="2694466" y="3199388"/>
              <a:ext cx="249014" cy="269705"/>
            </a:xfrm>
            <a:prstGeom prst="rect">
              <a:avLst/>
            </a:prstGeom>
            <a:solidFill>
              <a:srgbClr val="B3B3B3">
                <a:alpha val="100000"/>
              </a:srgbClr>
            </a:solidFill>
          </p:spPr>
          <p:txBody>
            <a:bodyPr/>
            <a:lstStyle/>
            <a:p/>
          </p:txBody>
        </p:sp>
        <p:sp>
          <p:nvSpPr>
            <p:cNvPr id="57" name="rc57"/>
            <p:cNvSpPr/>
            <p:nvPr/>
          </p:nvSpPr>
          <p:spPr>
            <a:xfrm>
              <a:off x="2971148" y="3328878"/>
              <a:ext cx="249014" cy="136184"/>
            </a:xfrm>
            <a:prstGeom prst="rect">
              <a:avLst/>
            </a:prstGeom>
            <a:solidFill>
              <a:srgbClr val="B3B3B3">
                <a:alpha val="100000"/>
              </a:srgbClr>
            </a:solidFill>
          </p:spPr>
          <p:txBody>
            <a:bodyPr/>
            <a:lstStyle/>
            <a:p/>
          </p:txBody>
        </p:sp>
        <p:sp>
          <p:nvSpPr>
            <p:cNvPr id="58" name="rc58"/>
            <p:cNvSpPr/>
            <p:nvPr/>
          </p:nvSpPr>
          <p:spPr>
            <a:xfrm>
              <a:off x="3247830" y="3463669"/>
              <a:ext cx="249014" cy="0"/>
            </a:xfrm>
            <a:prstGeom prst="rect">
              <a:avLst/>
            </a:prstGeom>
            <a:solidFill>
              <a:srgbClr val="B3B3B3">
                <a:alpha val="100000"/>
              </a:srgbClr>
            </a:solidFill>
          </p:spPr>
          <p:txBody>
            <a:bodyPr/>
            <a:lstStyle/>
            <a:p/>
          </p:txBody>
        </p:sp>
        <p:sp>
          <p:nvSpPr>
            <p:cNvPr id="59" name="rc59"/>
            <p:cNvSpPr/>
            <p:nvPr/>
          </p:nvSpPr>
          <p:spPr>
            <a:xfrm>
              <a:off x="3524513" y="3314121"/>
              <a:ext cx="249014" cy="0"/>
            </a:xfrm>
            <a:prstGeom prst="rect">
              <a:avLst/>
            </a:prstGeom>
            <a:solidFill>
              <a:srgbClr val="B3B3B3">
                <a:alpha val="100000"/>
              </a:srgbClr>
            </a:solidFill>
          </p:spPr>
          <p:txBody>
            <a:bodyPr/>
            <a:lstStyle/>
            <a:p/>
          </p:txBody>
        </p:sp>
        <p:sp>
          <p:nvSpPr>
            <p:cNvPr id="60" name="rc60"/>
            <p:cNvSpPr/>
            <p:nvPr/>
          </p:nvSpPr>
          <p:spPr>
            <a:xfrm>
              <a:off x="3801195" y="3319154"/>
              <a:ext cx="249014" cy="0"/>
            </a:xfrm>
            <a:prstGeom prst="rect">
              <a:avLst/>
            </a:prstGeom>
            <a:solidFill>
              <a:srgbClr val="B3B3B3">
                <a:alpha val="100000"/>
              </a:srgbClr>
            </a:solidFill>
          </p:spPr>
          <p:txBody>
            <a:bodyPr/>
            <a:lstStyle/>
            <a:p/>
          </p:txBody>
        </p:sp>
        <p:sp>
          <p:nvSpPr>
            <p:cNvPr id="61" name="rc61"/>
            <p:cNvSpPr/>
            <p:nvPr/>
          </p:nvSpPr>
          <p:spPr>
            <a:xfrm>
              <a:off x="4077877" y="3325530"/>
              <a:ext cx="249014" cy="0"/>
            </a:xfrm>
            <a:prstGeom prst="rect">
              <a:avLst/>
            </a:prstGeom>
            <a:solidFill>
              <a:srgbClr val="B3B3B3">
                <a:alpha val="100000"/>
              </a:srgbClr>
            </a:solidFill>
          </p:spPr>
          <p:txBody>
            <a:bodyPr/>
            <a:lstStyle/>
            <a:p/>
          </p:txBody>
        </p:sp>
        <p:sp>
          <p:nvSpPr>
            <p:cNvPr id="62" name="rc62"/>
            <p:cNvSpPr/>
            <p:nvPr/>
          </p:nvSpPr>
          <p:spPr>
            <a:xfrm>
              <a:off x="4354560" y="3339677"/>
              <a:ext cx="249014" cy="0"/>
            </a:xfrm>
            <a:prstGeom prst="rect">
              <a:avLst/>
            </a:prstGeom>
            <a:solidFill>
              <a:srgbClr val="B3B3B3">
                <a:alpha val="100000"/>
              </a:srgbClr>
            </a:solidFill>
          </p:spPr>
          <p:txBody>
            <a:bodyPr/>
            <a:lstStyle/>
            <a:p/>
          </p:txBody>
        </p:sp>
        <p:sp>
          <p:nvSpPr>
            <p:cNvPr id="63" name="rc63"/>
            <p:cNvSpPr/>
            <p:nvPr/>
          </p:nvSpPr>
          <p:spPr>
            <a:xfrm>
              <a:off x="4631242" y="3483704"/>
              <a:ext cx="249014" cy="259957"/>
            </a:xfrm>
            <a:prstGeom prst="rect">
              <a:avLst/>
            </a:prstGeom>
            <a:solidFill>
              <a:srgbClr val="B3B3B3">
                <a:alpha val="100000"/>
              </a:srgbClr>
            </a:solidFill>
          </p:spPr>
          <p:txBody>
            <a:bodyPr/>
            <a:lstStyle/>
            <a:p/>
          </p:txBody>
        </p:sp>
        <p:sp>
          <p:nvSpPr>
            <p:cNvPr id="64" name="rc64"/>
            <p:cNvSpPr/>
            <p:nvPr/>
          </p:nvSpPr>
          <p:spPr>
            <a:xfrm>
              <a:off x="4907924" y="3375103"/>
              <a:ext cx="249014" cy="0"/>
            </a:xfrm>
            <a:prstGeom prst="rect">
              <a:avLst/>
            </a:prstGeom>
            <a:solidFill>
              <a:srgbClr val="B3B3B3">
                <a:alpha val="100000"/>
              </a:srgbClr>
            </a:solidFill>
          </p:spPr>
          <p:txBody>
            <a:bodyPr/>
            <a:lstStyle/>
            <a:p/>
          </p:txBody>
        </p:sp>
        <p:sp>
          <p:nvSpPr>
            <p:cNvPr id="65" name="rc65"/>
            <p:cNvSpPr/>
            <p:nvPr/>
          </p:nvSpPr>
          <p:spPr>
            <a:xfrm>
              <a:off x="5184607" y="3268897"/>
              <a:ext cx="249014" cy="120963"/>
            </a:xfrm>
            <a:prstGeom prst="rect">
              <a:avLst/>
            </a:prstGeom>
            <a:solidFill>
              <a:srgbClr val="B3B3B3">
                <a:alpha val="100000"/>
              </a:srgbClr>
            </a:solidFill>
          </p:spPr>
          <p:txBody>
            <a:bodyPr/>
            <a:lstStyle/>
            <a:p/>
          </p:txBody>
        </p:sp>
        <p:sp>
          <p:nvSpPr>
            <p:cNvPr id="66" name="rc66"/>
            <p:cNvSpPr/>
            <p:nvPr/>
          </p:nvSpPr>
          <p:spPr>
            <a:xfrm>
              <a:off x="5461289" y="3055434"/>
              <a:ext cx="249014" cy="233766"/>
            </a:xfrm>
            <a:prstGeom prst="rect">
              <a:avLst/>
            </a:prstGeom>
            <a:solidFill>
              <a:srgbClr val="B3B3B3">
                <a:alpha val="100000"/>
              </a:srgbClr>
            </a:solidFill>
          </p:spPr>
          <p:txBody>
            <a:bodyPr/>
            <a:lstStyle/>
            <a:p/>
          </p:txBody>
        </p:sp>
        <p:sp>
          <p:nvSpPr>
            <p:cNvPr id="67" name="rc67"/>
            <p:cNvSpPr/>
            <p:nvPr/>
          </p:nvSpPr>
          <p:spPr>
            <a:xfrm>
              <a:off x="5737971" y="3190421"/>
              <a:ext cx="249014" cy="113877"/>
            </a:xfrm>
            <a:prstGeom prst="rect">
              <a:avLst/>
            </a:prstGeom>
            <a:solidFill>
              <a:srgbClr val="B3B3B3">
                <a:alpha val="100000"/>
              </a:srgbClr>
            </a:solidFill>
          </p:spPr>
          <p:txBody>
            <a:bodyPr/>
            <a:lstStyle/>
            <a:p/>
          </p:txBody>
        </p:sp>
        <p:sp>
          <p:nvSpPr>
            <p:cNvPr id="68" name="rc68"/>
            <p:cNvSpPr/>
            <p:nvPr/>
          </p:nvSpPr>
          <p:spPr>
            <a:xfrm>
              <a:off x="6014654" y="3321988"/>
              <a:ext cx="249014" cy="0"/>
            </a:xfrm>
            <a:prstGeom prst="rect">
              <a:avLst/>
            </a:prstGeom>
            <a:solidFill>
              <a:srgbClr val="B3B3B3">
                <a:alpha val="100000"/>
              </a:srgbClr>
            </a:solidFill>
          </p:spPr>
          <p:txBody>
            <a:bodyPr/>
            <a:lstStyle/>
            <a:p/>
          </p:txBody>
        </p:sp>
        <p:sp>
          <p:nvSpPr>
            <p:cNvPr id="69" name="rc69"/>
            <p:cNvSpPr/>
            <p:nvPr/>
          </p:nvSpPr>
          <p:spPr>
            <a:xfrm>
              <a:off x="6291336" y="3343659"/>
              <a:ext cx="249014" cy="0"/>
            </a:xfrm>
            <a:prstGeom prst="rect">
              <a:avLst/>
            </a:prstGeom>
            <a:solidFill>
              <a:srgbClr val="B3B3B3">
                <a:alpha val="100000"/>
              </a:srgbClr>
            </a:solidFill>
          </p:spPr>
          <p:txBody>
            <a:bodyPr/>
            <a:lstStyle/>
            <a:p/>
          </p:txBody>
        </p:sp>
        <p:sp>
          <p:nvSpPr>
            <p:cNvPr id="70" name="rc70"/>
            <p:cNvSpPr/>
            <p:nvPr/>
          </p:nvSpPr>
          <p:spPr>
            <a:xfrm>
              <a:off x="6568018" y="3464427"/>
              <a:ext cx="249014" cy="0"/>
            </a:xfrm>
            <a:prstGeom prst="rect">
              <a:avLst/>
            </a:prstGeom>
            <a:solidFill>
              <a:srgbClr val="B3B3B3">
                <a:alpha val="100000"/>
              </a:srgbClr>
            </a:solidFill>
          </p:spPr>
          <p:txBody>
            <a:bodyPr/>
            <a:lstStyle/>
            <a:p/>
          </p:txBody>
        </p:sp>
        <p:sp>
          <p:nvSpPr>
            <p:cNvPr id="71" name="rc71"/>
            <p:cNvSpPr/>
            <p:nvPr/>
          </p:nvSpPr>
          <p:spPr>
            <a:xfrm>
              <a:off x="6844701" y="3276739"/>
              <a:ext cx="249014" cy="0"/>
            </a:xfrm>
            <a:prstGeom prst="rect">
              <a:avLst/>
            </a:prstGeom>
            <a:solidFill>
              <a:srgbClr val="B3B3B3">
                <a:alpha val="100000"/>
              </a:srgbClr>
            </a:solidFill>
          </p:spPr>
          <p:txBody>
            <a:bodyPr/>
            <a:lstStyle/>
            <a:p/>
          </p:txBody>
        </p:sp>
        <p:sp>
          <p:nvSpPr>
            <p:cNvPr id="72" name="rc72"/>
            <p:cNvSpPr/>
            <p:nvPr/>
          </p:nvSpPr>
          <p:spPr>
            <a:xfrm>
              <a:off x="7121383" y="3278083"/>
              <a:ext cx="249014" cy="0"/>
            </a:xfrm>
            <a:prstGeom prst="rect">
              <a:avLst/>
            </a:prstGeom>
            <a:solidFill>
              <a:srgbClr val="B3B3B3">
                <a:alpha val="100000"/>
              </a:srgbClr>
            </a:solidFill>
          </p:spPr>
          <p:txBody>
            <a:bodyPr/>
            <a:lstStyle/>
            <a:p/>
          </p:txBody>
        </p:sp>
        <p:sp>
          <p:nvSpPr>
            <p:cNvPr id="73" name="rc73"/>
            <p:cNvSpPr/>
            <p:nvPr/>
          </p:nvSpPr>
          <p:spPr>
            <a:xfrm>
              <a:off x="7398065" y="3386415"/>
              <a:ext cx="249014" cy="0"/>
            </a:xfrm>
            <a:prstGeom prst="rect">
              <a:avLst/>
            </a:prstGeom>
            <a:solidFill>
              <a:srgbClr val="B3B3B3">
                <a:alpha val="100000"/>
              </a:srgbClr>
            </a:solidFill>
          </p:spPr>
          <p:txBody>
            <a:bodyPr/>
            <a:lstStyle/>
            <a:p/>
          </p:txBody>
        </p:sp>
        <p:sp>
          <p:nvSpPr>
            <p:cNvPr id="74" name="rc74"/>
            <p:cNvSpPr/>
            <p:nvPr/>
          </p:nvSpPr>
          <p:spPr>
            <a:xfrm>
              <a:off x="7674748" y="3404690"/>
              <a:ext cx="249014" cy="0"/>
            </a:xfrm>
            <a:prstGeom prst="rect">
              <a:avLst/>
            </a:prstGeom>
            <a:solidFill>
              <a:srgbClr val="B3B3B3">
                <a:alpha val="100000"/>
              </a:srgbClr>
            </a:solidFill>
          </p:spPr>
          <p:txBody>
            <a:bodyPr/>
            <a:lstStyle/>
            <a:p/>
          </p:txBody>
        </p:sp>
        <p:sp>
          <p:nvSpPr>
            <p:cNvPr id="75" name="rc75"/>
            <p:cNvSpPr/>
            <p:nvPr/>
          </p:nvSpPr>
          <p:spPr>
            <a:xfrm>
              <a:off x="7951430" y="3310773"/>
              <a:ext cx="249014" cy="0"/>
            </a:xfrm>
            <a:prstGeom prst="rect">
              <a:avLst/>
            </a:prstGeom>
            <a:solidFill>
              <a:srgbClr val="B3B3B3">
                <a:alpha val="100000"/>
              </a:srgbClr>
            </a:solidFill>
          </p:spPr>
          <p:txBody>
            <a:bodyPr/>
            <a:lstStyle/>
            <a:p/>
          </p:txBody>
        </p:sp>
        <p:sp>
          <p:nvSpPr>
            <p:cNvPr id="76" name="pl76"/>
            <p:cNvSpPr/>
            <p:nvPr/>
          </p:nvSpPr>
          <p:spPr>
            <a:xfrm>
              <a:off x="1435561" y="1050606"/>
              <a:ext cx="6640376" cy="142577"/>
            </a:xfrm>
            <a:custGeom>
              <a:avLst/>
              <a:pathLst>
                <a:path w="6640376" h="142577">
                  <a:moveTo>
                    <a:pt x="0" y="28515"/>
                  </a:moveTo>
                  <a:lnTo>
                    <a:pt x="276682" y="57030"/>
                  </a:lnTo>
                  <a:lnTo>
                    <a:pt x="553364" y="57030"/>
                  </a:lnTo>
                  <a:lnTo>
                    <a:pt x="830047" y="57030"/>
                  </a:lnTo>
                  <a:lnTo>
                    <a:pt x="1106729" y="57030"/>
                  </a:lnTo>
                  <a:lnTo>
                    <a:pt x="1383411" y="57030"/>
                  </a:lnTo>
                  <a:lnTo>
                    <a:pt x="1660094" y="57030"/>
                  </a:lnTo>
                  <a:lnTo>
                    <a:pt x="1936776" y="57030"/>
                  </a:lnTo>
                  <a:lnTo>
                    <a:pt x="2213458" y="85546"/>
                  </a:lnTo>
                  <a:lnTo>
                    <a:pt x="2490141" y="85546"/>
                  </a:lnTo>
                  <a:lnTo>
                    <a:pt x="2766823" y="85546"/>
                  </a:lnTo>
                  <a:lnTo>
                    <a:pt x="3043505" y="85546"/>
                  </a:lnTo>
                  <a:lnTo>
                    <a:pt x="3320188" y="0"/>
                  </a:lnTo>
                  <a:lnTo>
                    <a:pt x="3596870" y="85546"/>
                  </a:lnTo>
                  <a:lnTo>
                    <a:pt x="3873552" y="85546"/>
                  </a:lnTo>
                  <a:lnTo>
                    <a:pt x="4150235" y="114061"/>
                  </a:lnTo>
                  <a:lnTo>
                    <a:pt x="4426917" y="114061"/>
                  </a:lnTo>
                  <a:lnTo>
                    <a:pt x="4703599" y="114061"/>
                  </a:lnTo>
                  <a:lnTo>
                    <a:pt x="4980282" y="114061"/>
                  </a:lnTo>
                  <a:lnTo>
                    <a:pt x="5256964" y="85546"/>
                  </a:lnTo>
                  <a:lnTo>
                    <a:pt x="5533646" y="142577"/>
                  </a:lnTo>
                  <a:lnTo>
                    <a:pt x="5810329" y="142577"/>
                  </a:lnTo>
                  <a:lnTo>
                    <a:pt x="6087011" y="114061"/>
                  </a:lnTo>
                  <a:lnTo>
                    <a:pt x="6363693" y="114061"/>
                  </a:lnTo>
                  <a:lnTo>
                    <a:pt x="6640376" y="142577"/>
                  </a:lnTo>
                </a:path>
              </a:pathLst>
            </a:custGeom>
            <a:ln w="27101" cap="flat">
              <a:solidFill>
                <a:srgbClr val="0058AB">
                  <a:alpha val="50196"/>
                </a:srgbClr>
              </a:solidFill>
              <a:prstDash val="solid"/>
              <a:round/>
            </a:ln>
          </p:spPr>
          <p:txBody>
            <a:bodyPr/>
            <a:lstStyle/>
            <a:p/>
          </p:txBody>
        </p:sp>
        <p:sp>
          <p:nvSpPr>
            <p:cNvPr id="77" name="pl77"/>
            <p:cNvSpPr/>
            <p:nvPr/>
          </p:nvSpPr>
          <p:spPr>
            <a:xfrm>
              <a:off x="1435561" y="1107637"/>
              <a:ext cx="6640376" cy="285154"/>
            </a:xfrm>
            <a:custGeom>
              <a:avLst/>
              <a:pathLst>
                <a:path w="6640376" h="285154">
                  <a:moveTo>
                    <a:pt x="0" y="285154"/>
                  </a:moveTo>
                  <a:lnTo>
                    <a:pt x="276682" y="114061"/>
                  </a:lnTo>
                  <a:lnTo>
                    <a:pt x="553364" y="114061"/>
                  </a:lnTo>
                  <a:lnTo>
                    <a:pt x="830047" y="28515"/>
                  </a:lnTo>
                  <a:lnTo>
                    <a:pt x="1106729" y="85546"/>
                  </a:lnTo>
                  <a:lnTo>
                    <a:pt x="1383411" y="57030"/>
                  </a:lnTo>
                  <a:lnTo>
                    <a:pt x="1660094" y="28515"/>
                  </a:lnTo>
                  <a:lnTo>
                    <a:pt x="1936776" y="0"/>
                  </a:lnTo>
                  <a:lnTo>
                    <a:pt x="2213458" y="28515"/>
                  </a:lnTo>
                  <a:lnTo>
                    <a:pt x="2490141" y="28515"/>
                  </a:lnTo>
                  <a:lnTo>
                    <a:pt x="2766823" y="28515"/>
                  </a:lnTo>
                  <a:lnTo>
                    <a:pt x="3043505" y="28515"/>
                  </a:lnTo>
                  <a:lnTo>
                    <a:pt x="3320188" y="0"/>
                  </a:lnTo>
                  <a:lnTo>
                    <a:pt x="3596870" y="28515"/>
                  </a:lnTo>
                  <a:lnTo>
                    <a:pt x="3873552" y="57030"/>
                  </a:lnTo>
                  <a:lnTo>
                    <a:pt x="4150235" y="114061"/>
                  </a:lnTo>
                  <a:lnTo>
                    <a:pt x="4426917" y="85546"/>
                  </a:lnTo>
                  <a:lnTo>
                    <a:pt x="4703599" y="57030"/>
                  </a:lnTo>
                  <a:lnTo>
                    <a:pt x="4980282" y="57030"/>
                  </a:lnTo>
                  <a:lnTo>
                    <a:pt x="5256964" y="28515"/>
                  </a:lnTo>
                  <a:lnTo>
                    <a:pt x="5533646" y="85546"/>
                  </a:lnTo>
                  <a:lnTo>
                    <a:pt x="5810329" y="85546"/>
                  </a:lnTo>
                  <a:lnTo>
                    <a:pt x="6087011" y="57030"/>
                  </a:lnTo>
                  <a:lnTo>
                    <a:pt x="6363693" y="57030"/>
                  </a:lnTo>
                  <a:lnTo>
                    <a:pt x="6640376" y="85546"/>
                  </a:lnTo>
                </a:path>
              </a:pathLst>
            </a:custGeom>
            <a:ln w="27101" cap="flat">
              <a:solidFill>
                <a:srgbClr val="333333">
                  <a:alpha val="50196"/>
                </a:srgbClr>
              </a:solidFill>
              <a:prstDash val="solid"/>
              <a:round/>
            </a:ln>
          </p:spPr>
          <p:txBody>
            <a:bodyPr/>
            <a:lstStyle/>
            <a:p/>
          </p:txBody>
        </p:sp>
        <p:sp>
          <p:nvSpPr>
            <p:cNvPr id="78" name="tx78"/>
            <p:cNvSpPr/>
            <p:nvPr/>
          </p:nvSpPr>
          <p:spPr>
            <a:xfrm>
              <a:off x="6632236"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6908918"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185600"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7462283"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738965"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8015647"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6632236"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5" name="tx85"/>
            <p:cNvSpPr/>
            <p:nvPr/>
          </p:nvSpPr>
          <p:spPr>
            <a:xfrm>
              <a:off x="6908918"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6" name="tx86"/>
            <p:cNvSpPr/>
            <p:nvPr/>
          </p:nvSpPr>
          <p:spPr>
            <a:xfrm>
              <a:off x="7185600"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7" name="tx87"/>
            <p:cNvSpPr/>
            <p:nvPr/>
          </p:nvSpPr>
          <p:spPr>
            <a:xfrm>
              <a:off x="7462283"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8" name="tx88"/>
            <p:cNvSpPr/>
            <p:nvPr/>
          </p:nvSpPr>
          <p:spPr>
            <a:xfrm>
              <a:off x="7738965"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9" name="tx89"/>
            <p:cNvSpPr/>
            <p:nvPr/>
          </p:nvSpPr>
          <p:spPr>
            <a:xfrm>
              <a:off x="8015647"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90" name="tx90"/>
            <p:cNvSpPr/>
            <p:nvPr/>
          </p:nvSpPr>
          <p:spPr>
            <a:xfrm>
              <a:off x="1330067" y="37015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10.8</a:t>
              </a:r>
            </a:p>
          </p:txBody>
        </p:sp>
        <p:sp>
          <p:nvSpPr>
            <p:cNvPr id="91" name="tx91"/>
            <p:cNvSpPr/>
            <p:nvPr/>
          </p:nvSpPr>
          <p:spPr>
            <a:xfrm>
              <a:off x="2713479" y="36309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92" name="tx92"/>
            <p:cNvSpPr/>
            <p:nvPr/>
          </p:nvSpPr>
          <p:spPr>
            <a:xfrm>
              <a:off x="4096891" y="356046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22.4</a:t>
              </a:r>
            </a:p>
          </p:txBody>
        </p:sp>
        <p:sp>
          <p:nvSpPr>
            <p:cNvPr id="93" name="tx93"/>
            <p:cNvSpPr/>
            <p:nvPr/>
          </p:nvSpPr>
          <p:spPr>
            <a:xfrm>
              <a:off x="5480302" y="35409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94" name="tx94"/>
            <p:cNvSpPr/>
            <p:nvPr/>
          </p:nvSpPr>
          <p:spPr>
            <a:xfrm>
              <a:off x="6587032" y="362859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95" name="tx95"/>
            <p:cNvSpPr/>
            <p:nvPr/>
          </p:nvSpPr>
          <p:spPr>
            <a:xfrm>
              <a:off x="6863714" y="353607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24.4</a:t>
              </a:r>
            </a:p>
          </p:txBody>
        </p:sp>
        <p:sp>
          <p:nvSpPr>
            <p:cNvPr id="96" name="tx96"/>
            <p:cNvSpPr/>
            <p:nvPr/>
          </p:nvSpPr>
          <p:spPr>
            <a:xfrm>
              <a:off x="7140396" y="353674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24.4</a:t>
              </a:r>
            </a:p>
          </p:txBody>
        </p:sp>
        <p:sp>
          <p:nvSpPr>
            <p:cNvPr id="97" name="tx97"/>
            <p:cNvSpPr/>
            <p:nvPr/>
          </p:nvSpPr>
          <p:spPr>
            <a:xfrm>
              <a:off x="7417079" y="358958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98" name="tx98"/>
            <p:cNvSpPr/>
            <p:nvPr/>
          </p:nvSpPr>
          <p:spPr>
            <a:xfrm>
              <a:off x="7693761" y="35987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99" name="tx99"/>
            <p:cNvSpPr/>
            <p:nvPr/>
          </p:nvSpPr>
          <p:spPr>
            <a:xfrm>
              <a:off x="8015647" y="35517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0" name="tx100"/>
            <p:cNvSpPr/>
            <p:nvPr/>
          </p:nvSpPr>
          <p:spPr>
            <a:xfrm>
              <a:off x="1330067" y="284611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59.2</a:t>
              </a:r>
            </a:p>
          </p:txBody>
        </p:sp>
        <p:sp>
          <p:nvSpPr>
            <p:cNvPr id="101" name="tx101"/>
            <p:cNvSpPr/>
            <p:nvPr/>
          </p:nvSpPr>
          <p:spPr>
            <a:xfrm>
              <a:off x="2758683" y="32951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2" name="tx102"/>
            <p:cNvSpPr/>
            <p:nvPr/>
          </p:nvSpPr>
          <p:spPr>
            <a:xfrm>
              <a:off x="5510447" y="31318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03" name="tx103"/>
            <p:cNvSpPr/>
            <p:nvPr/>
          </p:nvSpPr>
          <p:spPr>
            <a:xfrm>
              <a:off x="1375271" y="20446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04" name="tx104"/>
            <p:cNvSpPr/>
            <p:nvPr/>
          </p:nvSpPr>
          <p:spPr>
            <a:xfrm>
              <a:off x="2713479" y="308134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27.6</a:t>
              </a:r>
            </a:p>
          </p:txBody>
        </p:sp>
        <p:sp>
          <p:nvSpPr>
            <p:cNvPr id="105" name="tx105"/>
            <p:cNvSpPr/>
            <p:nvPr/>
          </p:nvSpPr>
          <p:spPr>
            <a:xfrm>
              <a:off x="4096891" y="320881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22.4</a:t>
              </a:r>
            </a:p>
          </p:txBody>
        </p:sp>
        <p:sp>
          <p:nvSpPr>
            <p:cNvPr id="106" name="tx106"/>
            <p:cNvSpPr/>
            <p:nvPr/>
          </p:nvSpPr>
          <p:spPr>
            <a:xfrm>
              <a:off x="5480302" y="293734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33.5</a:t>
              </a:r>
            </a:p>
          </p:txBody>
        </p:sp>
        <p:sp>
          <p:nvSpPr>
            <p:cNvPr id="107" name="tx107"/>
            <p:cNvSpPr/>
            <p:nvPr/>
          </p:nvSpPr>
          <p:spPr>
            <a:xfrm>
              <a:off x="6587032" y="334638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16.8</a:t>
              </a:r>
            </a:p>
          </p:txBody>
        </p:sp>
        <p:sp>
          <p:nvSpPr>
            <p:cNvPr id="108" name="tx108"/>
            <p:cNvSpPr/>
            <p:nvPr/>
          </p:nvSpPr>
          <p:spPr>
            <a:xfrm>
              <a:off x="6863714" y="316002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24.4</a:t>
              </a:r>
            </a:p>
          </p:txBody>
        </p:sp>
        <p:sp>
          <p:nvSpPr>
            <p:cNvPr id="109" name="tx109"/>
            <p:cNvSpPr/>
            <p:nvPr/>
          </p:nvSpPr>
          <p:spPr>
            <a:xfrm>
              <a:off x="7140396" y="316136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24.4</a:t>
              </a:r>
            </a:p>
          </p:txBody>
        </p:sp>
        <p:sp>
          <p:nvSpPr>
            <p:cNvPr id="110" name="tx110"/>
            <p:cNvSpPr/>
            <p:nvPr/>
          </p:nvSpPr>
          <p:spPr>
            <a:xfrm>
              <a:off x="7417079" y="326837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a:t>
              </a:r>
            </a:p>
          </p:txBody>
        </p:sp>
        <p:sp>
          <p:nvSpPr>
            <p:cNvPr id="111" name="tx111"/>
            <p:cNvSpPr/>
            <p:nvPr/>
          </p:nvSpPr>
          <p:spPr>
            <a:xfrm>
              <a:off x="7693761" y="328665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19.2</a:t>
              </a:r>
            </a:p>
          </p:txBody>
        </p:sp>
        <p:sp>
          <p:nvSpPr>
            <p:cNvPr id="112" name="tx112"/>
            <p:cNvSpPr/>
            <p:nvPr/>
          </p:nvSpPr>
          <p:spPr>
            <a:xfrm>
              <a:off x="8015647" y="31926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13" name="tx113"/>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4" name="tx114"/>
            <p:cNvSpPr/>
            <p:nvPr/>
          </p:nvSpPr>
          <p:spPr>
            <a:xfrm>
              <a:off x="655386" y="321072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5" name="tx115"/>
            <p:cNvSpPr/>
            <p:nvPr/>
          </p:nvSpPr>
          <p:spPr>
            <a:xfrm>
              <a:off x="655386" y="259992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6" name="tx116"/>
            <p:cNvSpPr/>
            <p:nvPr/>
          </p:nvSpPr>
          <p:spPr>
            <a:xfrm>
              <a:off x="655386" y="1989528"/>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7" name="tx117"/>
            <p:cNvSpPr/>
            <p:nvPr/>
          </p:nvSpPr>
          <p:spPr>
            <a:xfrm>
              <a:off x="577692" y="137831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8" name="tx118"/>
            <p:cNvSpPr/>
            <p:nvPr/>
          </p:nvSpPr>
          <p:spPr>
            <a:xfrm>
              <a:off x="577692" y="76751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125K</a:t>
              </a:r>
            </a:p>
          </p:txBody>
        </p:sp>
        <p:sp>
          <p:nvSpPr>
            <p:cNvPr id="119" name="tx119"/>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6" name="pl136"/>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70912" y="4778716"/>
              <a:ext cx="201456" cy="201456"/>
            </a:xfrm>
            <a:prstGeom prst="rect">
              <a:avLst/>
            </a:prstGeom>
            <a:solidFill>
              <a:srgbClr val="B3B3B3">
                <a:alpha val="100000"/>
              </a:srgbClr>
            </a:solidFill>
          </p:spPr>
          <p:txBody>
            <a:bodyPr/>
            <a:lstStyle/>
            <a:p/>
          </p:txBody>
        </p:sp>
        <p:sp>
          <p:nvSpPr>
            <p:cNvPr id="141" name="rc141"/>
            <p:cNvSpPr/>
            <p:nvPr/>
          </p:nvSpPr>
          <p:spPr>
            <a:xfrm>
              <a:off x="5573066" y="4778716"/>
              <a:ext cx="201456" cy="201456"/>
            </a:xfrm>
            <a:prstGeom prst="rect">
              <a:avLst/>
            </a:prstGeom>
            <a:solidFill>
              <a:srgbClr val="1CABE2">
                <a:alpha val="100000"/>
              </a:srgbClr>
            </a:solidFill>
          </p:spPr>
          <p:txBody>
            <a:bodyPr/>
            <a:lstStyle/>
            <a:p/>
          </p:txBody>
        </p:sp>
        <p:sp>
          <p:nvSpPr>
            <p:cNvPr id="142" name="tx142"/>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66584" y="467611"/>
              <a:ext cx="71101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Italy, 2000-2024</a:t>
              </a:r>
            </a:p>
          </p:txBody>
        </p:sp>
        <p:sp>
          <p:nvSpPr>
            <p:cNvPr id="145" name="pl145"/>
            <p:cNvSpPr/>
            <p:nvPr/>
          </p:nvSpPr>
          <p:spPr>
            <a:xfrm>
              <a:off x="205866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55388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04911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54433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803955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280627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30150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79672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729194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311054" y="5650800"/>
              <a:ext cx="5008698" cy="164676"/>
            </a:xfrm>
            <a:prstGeom prst="rect">
              <a:avLst/>
            </a:prstGeom>
            <a:solidFill>
              <a:srgbClr val="1CABE2">
                <a:alpha val="100000"/>
              </a:srgbClr>
            </a:solidFill>
          </p:spPr>
          <p:txBody>
            <a:bodyPr/>
            <a:lstStyle/>
            <a:p/>
          </p:txBody>
        </p:sp>
        <p:sp>
          <p:nvSpPr>
            <p:cNvPr id="159" name="rc159"/>
            <p:cNvSpPr/>
            <p:nvPr/>
          </p:nvSpPr>
          <p:spPr>
            <a:xfrm>
              <a:off x="1311054" y="5444954"/>
              <a:ext cx="5739862" cy="164676"/>
            </a:xfrm>
            <a:prstGeom prst="rect">
              <a:avLst/>
            </a:prstGeom>
            <a:solidFill>
              <a:srgbClr val="1CABE2">
                <a:alpha val="100000"/>
              </a:srgbClr>
            </a:solidFill>
          </p:spPr>
          <p:txBody>
            <a:bodyPr/>
            <a:lstStyle/>
            <a:p/>
          </p:txBody>
        </p:sp>
        <p:sp>
          <p:nvSpPr>
            <p:cNvPr id="160" name="rc160"/>
            <p:cNvSpPr/>
            <p:nvPr/>
          </p:nvSpPr>
          <p:spPr>
            <a:xfrm>
              <a:off x="1311054" y="5239108"/>
              <a:ext cx="6889390" cy="164676"/>
            </a:xfrm>
            <a:prstGeom prst="rect">
              <a:avLst/>
            </a:prstGeom>
            <a:solidFill>
              <a:srgbClr val="1CABE2">
                <a:alpha val="100000"/>
              </a:srgbClr>
            </a:solidFill>
          </p:spPr>
          <p:txBody>
            <a:bodyPr/>
            <a:lstStyle/>
            <a:p/>
          </p:txBody>
        </p:sp>
        <p:sp>
          <p:nvSpPr>
            <p:cNvPr id="161" name="rc161"/>
            <p:cNvSpPr/>
            <p:nvPr/>
          </p:nvSpPr>
          <p:spPr>
            <a:xfrm>
              <a:off x="6319752" y="5650800"/>
              <a:ext cx="0" cy="164676"/>
            </a:xfrm>
            <a:prstGeom prst="rect">
              <a:avLst/>
            </a:prstGeom>
            <a:solidFill>
              <a:srgbClr val="B3B3B3">
                <a:alpha val="100000"/>
              </a:srgbClr>
            </a:solidFill>
          </p:spPr>
          <p:txBody>
            <a:bodyPr/>
            <a:lstStyle/>
            <a:p/>
          </p:txBody>
        </p:sp>
        <p:sp>
          <p:nvSpPr>
            <p:cNvPr id="162" name="rc162"/>
            <p:cNvSpPr/>
            <p:nvPr/>
          </p:nvSpPr>
          <p:spPr>
            <a:xfrm>
              <a:off x="7050916" y="5444954"/>
              <a:ext cx="0" cy="164676"/>
            </a:xfrm>
            <a:prstGeom prst="rect">
              <a:avLst/>
            </a:prstGeom>
            <a:solidFill>
              <a:srgbClr val="B3B3B3">
                <a:alpha val="100000"/>
              </a:srgbClr>
            </a:solidFill>
          </p:spPr>
          <p:txBody>
            <a:bodyPr/>
            <a:lstStyle/>
            <a:p/>
          </p:txBody>
        </p:sp>
        <p:sp>
          <p:nvSpPr>
            <p:cNvPr id="163" name="rc163"/>
            <p:cNvSpPr/>
            <p:nvPr/>
          </p:nvSpPr>
          <p:spPr>
            <a:xfrm>
              <a:off x="8200444" y="5239108"/>
              <a:ext cx="0" cy="164676"/>
            </a:xfrm>
            <a:prstGeom prst="rect">
              <a:avLst/>
            </a:prstGeom>
            <a:solidFill>
              <a:srgbClr val="B3B3B3">
                <a:alpha val="100000"/>
              </a:srgbClr>
            </a:solidFill>
          </p:spPr>
          <p:txBody>
            <a:bodyPr/>
            <a:lstStyle/>
            <a:p/>
          </p:txBody>
        </p:sp>
        <p:sp>
          <p:nvSpPr>
            <p:cNvPr id="164" name="tx164"/>
            <p:cNvSpPr/>
            <p:nvPr/>
          </p:nvSpPr>
          <p:spPr>
            <a:xfrm>
              <a:off x="6432279"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16.8</a:t>
              </a:r>
            </a:p>
          </p:txBody>
        </p:sp>
        <p:sp>
          <p:nvSpPr>
            <p:cNvPr id="165" name="tx165"/>
            <p:cNvSpPr/>
            <p:nvPr/>
          </p:nvSpPr>
          <p:spPr>
            <a:xfrm>
              <a:off x="7163443"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19.2</a:t>
              </a:r>
            </a:p>
          </p:txBody>
        </p:sp>
        <p:sp>
          <p:nvSpPr>
            <p:cNvPr id="166" name="tx166"/>
            <p:cNvSpPr/>
            <p:nvPr/>
          </p:nvSpPr>
          <p:spPr>
            <a:xfrm>
              <a:off x="8264753" y="5278254"/>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67" name="tx167"/>
            <p:cNvSpPr/>
            <p:nvPr/>
          </p:nvSpPr>
          <p:spPr>
            <a:xfrm>
              <a:off x="3702876"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16.8</a:t>
              </a:r>
            </a:p>
          </p:txBody>
        </p:sp>
        <p:sp>
          <p:nvSpPr>
            <p:cNvPr id="168" name="tx168"/>
            <p:cNvSpPr/>
            <p:nvPr/>
          </p:nvSpPr>
          <p:spPr>
            <a:xfrm>
              <a:off x="4068458"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19.2</a:t>
              </a:r>
            </a:p>
          </p:txBody>
        </p:sp>
        <p:sp>
          <p:nvSpPr>
            <p:cNvPr id="169" name="tx169"/>
            <p:cNvSpPr/>
            <p:nvPr/>
          </p:nvSpPr>
          <p:spPr>
            <a:xfrm>
              <a:off x="4691440" y="5278254"/>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70" name="tx170"/>
            <p:cNvSpPr/>
            <p:nvPr/>
          </p:nvSpPr>
          <p:spPr>
            <a:xfrm>
              <a:off x="6205617"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1" name="tx171"/>
            <p:cNvSpPr/>
            <p:nvPr/>
          </p:nvSpPr>
          <p:spPr>
            <a:xfrm>
              <a:off x="6936781"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2" name="tx172"/>
            <p:cNvSpPr/>
            <p:nvPr/>
          </p:nvSpPr>
          <p:spPr>
            <a:xfrm>
              <a:off x="8086308"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3" name="tx173"/>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5" name="tx175"/>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2720840"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8" name="tx178"/>
            <p:cNvSpPr/>
            <p:nvPr/>
          </p:nvSpPr>
          <p:spPr>
            <a:xfrm>
              <a:off x="4177216"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9" name="tx179"/>
            <p:cNvSpPr/>
            <p:nvPr/>
          </p:nvSpPr>
          <p:spPr>
            <a:xfrm>
              <a:off x="567243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0" name="tx180"/>
            <p:cNvSpPr/>
            <p:nvPr/>
          </p:nvSpPr>
          <p:spPr>
            <a:xfrm>
              <a:off x="7167662"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1" name="tx181"/>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2" name="tx182"/>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3" name="tx183"/>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4" name="tx184"/>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Italy.
In 2024, DTP1 coverage in Italy remained relatively constant within 1% at 94%. The number of children missing out on any DTP vaccination (zero-dose children) increased from 19,000 in 2023 to 23,000 in 2024.
DTP3 coverage remained relatively constant within 1% at 94% in 2024, leaving 23,000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42851"/>
            </a:xfrm>
            <a:custGeom>
              <a:avLst/>
              <a:pathLst>
                <a:path w="3418439" h="142851">
                  <a:moveTo>
                    <a:pt x="0" y="28570"/>
                  </a:moveTo>
                  <a:lnTo>
                    <a:pt x="142434" y="57140"/>
                  </a:lnTo>
                  <a:lnTo>
                    <a:pt x="284869" y="57140"/>
                  </a:lnTo>
                  <a:lnTo>
                    <a:pt x="427304" y="57140"/>
                  </a:lnTo>
                  <a:lnTo>
                    <a:pt x="569739" y="57140"/>
                  </a:lnTo>
                  <a:lnTo>
                    <a:pt x="712174" y="57140"/>
                  </a:lnTo>
                  <a:lnTo>
                    <a:pt x="854609" y="57140"/>
                  </a:lnTo>
                  <a:lnTo>
                    <a:pt x="997044" y="57140"/>
                  </a:lnTo>
                  <a:lnTo>
                    <a:pt x="1139479" y="85710"/>
                  </a:lnTo>
                  <a:lnTo>
                    <a:pt x="1281914" y="85710"/>
                  </a:lnTo>
                  <a:lnTo>
                    <a:pt x="1424349" y="85710"/>
                  </a:lnTo>
                  <a:lnTo>
                    <a:pt x="1566784" y="85710"/>
                  </a:lnTo>
                  <a:lnTo>
                    <a:pt x="1709219" y="0"/>
                  </a:lnTo>
                  <a:lnTo>
                    <a:pt x="1851654" y="85710"/>
                  </a:lnTo>
                  <a:lnTo>
                    <a:pt x="1994089" y="85710"/>
                  </a:lnTo>
                  <a:lnTo>
                    <a:pt x="2136524" y="114281"/>
                  </a:lnTo>
                  <a:lnTo>
                    <a:pt x="2278959" y="114281"/>
                  </a:lnTo>
                  <a:lnTo>
                    <a:pt x="2421394" y="114281"/>
                  </a:lnTo>
                  <a:lnTo>
                    <a:pt x="2563829" y="114281"/>
                  </a:lnTo>
                  <a:lnTo>
                    <a:pt x="2706264" y="85710"/>
                  </a:lnTo>
                  <a:lnTo>
                    <a:pt x="2848699" y="142851"/>
                  </a:lnTo>
                  <a:lnTo>
                    <a:pt x="2991134" y="142851"/>
                  </a:lnTo>
                  <a:lnTo>
                    <a:pt x="3133569" y="114281"/>
                  </a:lnTo>
                  <a:lnTo>
                    <a:pt x="3276004" y="114281"/>
                  </a:lnTo>
                  <a:lnTo>
                    <a:pt x="3418439"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42851"/>
            </a:xfrm>
            <a:custGeom>
              <a:avLst/>
              <a:pathLst>
                <a:path w="3418439" h="142851">
                  <a:moveTo>
                    <a:pt x="0" y="28570"/>
                  </a:moveTo>
                  <a:lnTo>
                    <a:pt x="142434" y="57140"/>
                  </a:lnTo>
                  <a:lnTo>
                    <a:pt x="284869" y="57140"/>
                  </a:lnTo>
                  <a:lnTo>
                    <a:pt x="427304" y="57140"/>
                  </a:lnTo>
                  <a:lnTo>
                    <a:pt x="569739" y="57140"/>
                  </a:lnTo>
                  <a:lnTo>
                    <a:pt x="712174" y="57140"/>
                  </a:lnTo>
                  <a:lnTo>
                    <a:pt x="854609" y="57140"/>
                  </a:lnTo>
                  <a:lnTo>
                    <a:pt x="997044" y="57140"/>
                  </a:lnTo>
                  <a:lnTo>
                    <a:pt x="1139479" y="85710"/>
                  </a:lnTo>
                  <a:lnTo>
                    <a:pt x="1281914" y="85710"/>
                  </a:lnTo>
                  <a:lnTo>
                    <a:pt x="1424349" y="85710"/>
                  </a:lnTo>
                  <a:lnTo>
                    <a:pt x="1566784" y="85710"/>
                  </a:lnTo>
                  <a:lnTo>
                    <a:pt x="1709219" y="0"/>
                  </a:lnTo>
                  <a:lnTo>
                    <a:pt x="1851654" y="85710"/>
                  </a:lnTo>
                  <a:lnTo>
                    <a:pt x="1994089" y="85710"/>
                  </a:lnTo>
                  <a:lnTo>
                    <a:pt x="2136524" y="114281"/>
                  </a:lnTo>
                  <a:lnTo>
                    <a:pt x="2278959" y="114281"/>
                  </a:lnTo>
                  <a:lnTo>
                    <a:pt x="2421394" y="114281"/>
                  </a:lnTo>
                  <a:lnTo>
                    <a:pt x="2563829" y="114281"/>
                  </a:lnTo>
                  <a:lnTo>
                    <a:pt x="2706264" y="85710"/>
                  </a:lnTo>
                  <a:lnTo>
                    <a:pt x="2848699" y="142851"/>
                  </a:lnTo>
                  <a:lnTo>
                    <a:pt x="2991134" y="142851"/>
                  </a:lnTo>
                  <a:lnTo>
                    <a:pt x="3133569" y="114281"/>
                  </a:lnTo>
                  <a:lnTo>
                    <a:pt x="3276004" y="114281"/>
                  </a:lnTo>
                  <a:lnTo>
                    <a:pt x="3418439"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42851"/>
            </a:xfrm>
            <a:custGeom>
              <a:avLst/>
              <a:pathLst>
                <a:path w="3418439" h="142851">
                  <a:moveTo>
                    <a:pt x="0" y="28570"/>
                  </a:moveTo>
                  <a:lnTo>
                    <a:pt x="142434" y="57140"/>
                  </a:lnTo>
                  <a:lnTo>
                    <a:pt x="284869" y="57140"/>
                  </a:lnTo>
                  <a:lnTo>
                    <a:pt x="427304" y="57140"/>
                  </a:lnTo>
                  <a:lnTo>
                    <a:pt x="569739" y="57140"/>
                  </a:lnTo>
                  <a:lnTo>
                    <a:pt x="712174" y="57140"/>
                  </a:lnTo>
                  <a:lnTo>
                    <a:pt x="854609" y="57140"/>
                  </a:lnTo>
                  <a:lnTo>
                    <a:pt x="997044" y="57140"/>
                  </a:lnTo>
                  <a:lnTo>
                    <a:pt x="1139479" y="85710"/>
                  </a:lnTo>
                  <a:lnTo>
                    <a:pt x="1281914" y="85710"/>
                  </a:lnTo>
                  <a:lnTo>
                    <a:pt x="1424349" y="85710"/>
                  </a:lnTo>
                  <a:lnTo>
                    <a:pt x="1566784" y="85710"/>
                  </a:lnTo>
                  <a:lnTo>
                    <a:pt x="1709219" y="0"/>
                  </a:lnTo>
                  <a:lnTo>
                    <a:pt x="1851654" y="85710"/>
                  </a:lnTo>
                  <a:lnTo>
                    <a:pt x="1994089" y="85710"/>
                  </a:lnTo>
                  <a:lnTo>
                    <a:pt x="2136524" y="114281"/>
                  </a:lnTo>
                  <a:lnTo>
                    <a:pt x="2278959" y="114281"/>
                  </a:lnTo>
                  <a:lnTo>
                    <a:pt x="2421394" y="114281"/>
                  </a:lnTo>
                  <a:lnTo>
                    <a:pt x="2563829" y="114281"/>
                  </a:lnTo>
                  <a:lnTo>
                    <a:pt x="2706264" y="85710"/>
                  </a:lnTo>
                  <a:lnTo>
                    <a:pt x="2848699" y="142851"/>
                  </a:lnTo>
                  <a:lnTo>
                    <a:pt x="2991134" y="142851"/>
                  </a:lnTo>
                  <a:lnTo>
                    <a:pt x="3133569" y="114281"/>
                  </a:lnTo>
                  <a:lnTo>
                    <a:pt x="3276004" y="114281"/>
                  </a:lnTo>
                  <a:lnTo>
                    <a:pt x="3418439"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51149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51149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2633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88878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78589" y="4804015"/>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Italy</a:t>
              </a:r>
            </a:p>
          </p:txBody>
        </p:sp>
        <p:sp>
          <p:nvSpPr>
            <p:cNvPr id="60" name="tx60"/>
            <p:cNvSpPr/>
            <p:nvPr/>
          </p:nvSpPr>
          <p:spPr>
            <a:xfrm>
              <a:off x="239343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5588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712984" y="472419"/>
              <a:ext cx="223651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Italy, 2000-2024</a:t>
              </a:r>
            </a:p>
          </p:txBody>
        </p:sp>
        <p:sp>
          <p:nvSpPr>
            <p:cNvPr id="63" name="pl63"/>
            <p:cNvSpPr/>
            <p:nvPr/>
          </p:nvSpPr>
          <p:spPr>
            <a:xfrm>
              <a:off x="5244538" y="379413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7987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36562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65136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93711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37007"/>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72275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200849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29423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294196"/>
              <a:ext cx="3418439" cy="714256"/>
            </a:xfrm>
            <a:custGeom>
              <a:avLst/>
              <a:pathLst>
                <a:path w="3418439" h="714256">
                  <a:moveTo>
                    <a:pt x="0" y="142851"/>
                  </a:moveTo>
                  <a:lnTo>
                    <a:pt x="142434" y="285702"/>
                  </a:lnTo>
                  <a:lnTo>
                    <a:pt x="284869" y="285702"/>
                  </a:lnTo>
                  <a:lnTo>
                    <a:pt x="427304" y="285702"/>
                  </a:lnTo>
                  <a:lnTo>
                    <a:pt x="569739" y="285702"/>
                  </a:lnTo>
                  <a:lnTo>
                    <a:pt x="712174" y="285702"/>
                  </a:lnTo>
                  <a:lnTo>
                    <a:pt x="854609" y="285702"/>
                  </a:lnTo>
                  <a:lnTo>
                    <a:pt x="997044" y="285702"/>
                  </a:lnTo>
                  <a:lnTo>
                    <a:pt x="1139479" y="428553"/>
                  </a:lnTo>
                  <a:lnTo>
                    <a:pt x="1281914" y="428553"/>
                  </a:lnTo>
                  <a:lnTo>
                    <a:pt x="1424349" y="428553"/>
                  </a:lnTo>
                  <a:lnTo>
                    <a:pt x="1566784" y="428553"/>
                  </a:lnTo>
                  <a:lnTo>
                    <a:pt x="1709219" y="0"/>
                  </a:lnTo>
                  <a:lnTo>
                    <a:pt x="1851654" y="428553"/>
                  </a:lnTo>
                  <a:lnTo>
                    <a:pt x="1994089" y="428553"/>
                  </a:lnTo>
                  <a:lnTo>
                    <a:pt x="2136524" y="571405"/>
                  </a:lnTo>
                  <a:lnTo>
                    <a:pt x="2278959" y="571405"/>
                  </a:lnTo>
                  <a:lnTo>
                    <a:pt x="2421394" y="571405"/>
                  </a:lnTo>
                  <a:lnTo>
                    <a:pt x="2563829" y="571405"/>
                  </a:lnTo>
                  <a:lnTo>
                    <a:pt x="2706264" y="428553"/>
                  </a:lnTo>
                  <a:lnTo>
                    <a:pt x="2848699" y="714256"/>
                  </a:lnTo>
                  <a:lnTo>
                    <a:pt x="2991134" y="714256"/>
                  </a:lnTo>
                  <a:lnTo>
                    <a:pt x="3133569" y="571405"/>
                  </a:lnTo>
                  <a:lnTo>
                    <a:pt x="3276004" y="571405"/>
                  </a:lnTo>
                  <a:lnTo>
                    <a:pt x="3418439" y="714256"/>
                  </a:lnTo>
                </a:path>
              </a:pathLst>
            </a:custGeom>
            <a:ln w="27101" cap="flat">
              <a:solidFill>
                <a:srgbClr val="0058AB">
                  <a:alpha val="100000"/>
                </a:srgbClr>
              </a:solidFill>
              <a:prstDash val="solid"/>
              <a:round/>
            </a:ln>
          </p:spPr>
          <p:txBody>
            <a:bodyPr/>
            <a:lstStyle/>
            <a:p/>
          </p:txBody>
        </p:sp>
        <p:sp>
          <p:nvSpPr>
            <p:cNvPr id="80" name="pl80"/>
            <p:cNvSpPr/>
            <p:nvPr/>
          </p:nvSpPr>
          <p:spPr>
            <a:xfrm>
              <a:off x="5415460" y="2722750"/>
              <a:ext cx="3418439" cy="1142810"/>
            </a:xfrm>
            <a:custGeom>
              <a:avLst/>
              <a:pathLst>
                <a:path w="3418439" h="1142810">
                  <a:moveTo>
                    <a:pt x="0" y="1142810"/>
                  </a:moveTo>
                  <a:lnTo>
                    <a:pt x="142434" y="999958"/>
                  </a:lnTo>
                  <a:lnTo>
                    <a:pt x="284869" y="999958"/>
                  </a:lnTo>
                  <a:lnTo>
                    <a:pt x="427304" y="857107"/>
                  </a:lnTo>
                  <a:lnTo>
                    <a:pt x="569739" y="714256"/>
                  </a:lnTo>
                  <a:lnTo>
                    <a:pt x="712174" y="571405"/>
                  </a:lnTo>
                  <a:lnTo>
                    <a:pt x="854609" y="428553"/>
                  </a:lnTo>
                  <a:lnTo>
                    <a:pt x="997044" y="428553"/>
                  </a:lnTo>
                  <a:lnTo>
                    <a:pt x="1139479" y="285702"/>
                  </a:lnTo>
                  <a:lnTo>
                    <a:pt x="1281914" y="142851"/>
                  </a:lnTo>
                  <a:lnTo>
                    <a:pt x="1424349" y="142851"/>
                  </a:lnTo>
                  <a:lnTo>
                    <a:pt x="1566784" y="142851"/>
                  </a:lnTo>
                  <a:lnTo>
                    <a:pt x="1709219" y="142851"/>
                  </a:lnTo>
                  <a:lnTo>
                    <a:pt x="1851654" y="142851"/>
                  </a:lnTo>
                  <a:lnTo>
                    <a:pt x="1994089" y="142851"/>
                  </a:lnTo>
                  <a:lnTo>
                    <a:pt x="2136524" y="142851"/>
                  </a:lnTo>
                  <a:lnTo>
                    <a:pt x="2278959" y="0"/>
                  </a:lnTo>
                  <a:lnTo>
                    <a:pt x="2421394" y="0"/>
                  </a:lnTo>
                  <a:lnTo>
                    <a:pt x="2563829" y="0"/>
                  </a:lnTo>
                  <a:lnTo>
                    <a:pt x="2706264" y="0"/>
                  </a:lnTo>
                  <a:lnTo>
                    <a:pt x="2848699" y="285702"/>
                  </a:lnTo>
                  <a:lnTo>
                    <a:pt x="2991134" y="428553"/>
                  </a:lnTo>
                  <a:lnTo>
                    <a:pt x="3133569" y="142851"/>
                  </a:lnTo>
                  <a:lnTo>
                    <a:pt x="3276004" y="142851"/>
                  </a:lnTo>
                  <a:lnTo>
                    <a:pt x="3418439" y="142851"/>
                  </a:lnTo>
                </a:path>
              </a:pathLst>
            </a:custGeom>
            <a:ln w="27101" cap="flat">
              <a:solidFill>
                <a:srgbClr val="80BD41">
                  <a:alpha val="100000"/>
                </a:srgbClr>
              </a:solidFill>
              <a:prstDash val="solid"/>
              <a:round/>
            </a:ln>
          </p:spPr>
          <p:txBody>
            <a:bodyPr/>
            <a:lstStyle/>
            <a:p/>
          </p:txBody>
        </p:sp>
        <p:sp>
          <p:nvSpPr>
            <p:cNvPr id="81" name="pl81"/>
            <p:cNvSpPr/>
            <p:nvPr/>
          </p:nvSpPr>
          <p:spPr>
            <a:xfrm>
              <a:off x="5415460" y="2579899"/>
              <a:ext cx="3418439" cy="285702"/>
            </a:xfrm>
            <a:custGeom>
              <a:avLst/>
              <a:pathLst>
                <a:path w="3418439" h="285702">
                  <a:moveTo>
                    <a:pt x="0" y="285702"/>
                  </a:moveTo>
                  <a:lnTo>
                    <a:pt x="142434" y="142851"/>
                  </a:lnTo>
                  <a:lnTo>
                    <a:pt x="284869" y="142851"/>
                  </a:lnTo>
                  <a:lnTo>
                    <a:pt x="427304" y="142851"/>
                  </a:lnTo>
                  <a:lnTo>
                    <a:pt x="569739" y="142851"/>
                  </a:lnTo>
                  <a:lnTo>
                    <a:pt x="712174" y="0"/>
                  </a:lnTo>
                  <a:lnTo>
                    <a:pt x="854609" y="0"/>
                  </a:lnTo>
                  <a:lnTo>
                    <a:pt x="997044" y="0"/>
                  </a:lnTo>
                  <a:lnTo>
                    <a:pt x="1139479" y="0"/>
                  </a:lnTo>
                  <a:lnTo>
                    <a:pt x="1281914" y="142851"/>
                  </a:lnTo>
                  <a:lnTo>
                    <a:pt x="1424349" y="142851"/>
                  </a:lnTo>
                  <a:lnTo>
                    <a:pt x="1566784" y="0"/>
                  </a:lnTo>
                  <a:lnTo>
                    <a:pt x="1709219" y="142851"/>
                  </a:lnTo>
                  <a:lnTo>
                    <a:pt x="1851654" y="142851"/>
                  </a:lnTo>
                  <a:lnTo>
                    <a:pt x="1994089" y="142851"/>
                  </a:lnTo>
                  <a:lnTo>
                    <a:pt x="2136524" y="142851"/>
                  </a:lnTo>
                  <a:lnTo>
                    <a:pt x="2278959" y="142851"/>
                  </a:lnTo>
                  <a:lnTo>
                    <a:pt x="2421394" y="142851"/>
                  </a:lnTo>
                  <a:lnTo>
                    <a:pt x="2563829" y="142851"/>
                  </a:lnTo>
                  <a:lnTo>
                    <a:pt x="2706264" y="142851"/>
                  </a:lnTo>
                  <a:lnTo>
                    <a:pt x="2848699" y="142851"/>
                  </a:lnTo>
                  <a:lnTo>
                    <a:pt x="2991134" y="142851"/>
                  </a:lnTo>
                  <a:lnTo>
                    <a:pt x="3133569" y="142851"/>
                  </a:lnTo>
                  <a:lnTo>
                    <a:pt x="3276004" y="142851"/>
                  </a:lnTo>
                  <a:lnTo>
                    <a:pt x="3418439" y="142851"/>
                  </a:lnTo>
                </a:path>
              </a:pathLst>
            </a:custGeom>
            <a:ln w="27101" cap="flat">
              <a:solidFill>
                <a:srgbClr val="961A49">
                  <a:alpha val="100000"/>
                </a:srgbClr>
              </a:solidFill>
              <a:prstDash val="solid"/>
              <a:round/>
            </a:ln>
          </p:spPr>
          <p:txBody>
            <a:bodyPr/>
            <a:lstStyle/>
            <a:p/>
          </p:txBody>
        </p:sp>
        <p:sp>
          <p:nvSpPr>
            <p:cNvPr id="82" name="pl82"/>
            <p:cNvSpPr/>
            <p:nvPr/>
          </p:nvSpPr>
          <p:spPr>
            <a:xfrm>
              <a:off x="5415460" y="272275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294196"/>
              <a:ext cx="3418439" cy="714256"/>
            </a:xfrm>
            <a:custGeom>
              <a:avLst/>
              <a:pathLst>
                <a:path w="3418439" h="714256">
                  <a:moveTo>
                    <a:pt x="0" y="142851"/>
                  </a:moveTo>
                  <a:lnTo>
                    <a:pt x="142434" y="285702"/>
                  </a:lnTo>
                  <a:lnTo>
                    <a:pt x="284869" y="285702"/>
                  </a:lnTo>
                  <a:lnTo>
                    <a:pt x="427304" y="285702"/>
                  </a:lnTo>
                  <a:lnTo>
                    <a:pt x="569739" y="285702"/>
                  </a:lnTo>
                  <a:lnTo>
                    <a:pt x="712174" y="285702"/>
                  </a:lnTo>
                  <a:lnTo>
                    <a:pt x="854609" y="285702"/>
                  </a:lnTo>
                  <a:lnTo>
                    <a:pt x="997044" y="285702"/>
                  </a:lnTo>
                  <a:lnTo>
                    <a:pt x="1139479" y="428553"/>
                  </a:lnTo>
                  <a:lnTo>
                    <a:pt x="1281914" y="428553"/>
                  </a:lnTo>
                  <a:lnTo>
                    <a:pt x="1424349" y="428553"/>
                  </a:lnTo>
                  <a:lnTo>
                    <a:pt x="1566784" y="428553"/>
                  </a:lnTo>
                  <a:lnTo>
                    <a:pt x="1709219" y="0"/>
                  </a:lnTo>
                  <a:lnTo>
                    <a:pt x="1851654" y="428553"/>
                  </a:lnTo>
                  <a:lnTo>
                    <a:pt x="1994089" y="428553"/>
                  </a:lnTo>
                  <a:lnTo>
                    <a:pt x="2136524" y="571405"/>
                  </a:lnTo>
                  <a:lnTo>
                    <a:pt x="2278959" y="571405"/>
                  </a:lnTo>
                  <a:lnTo>
                    <a:pt x="2421394" y="571405"/>
                  </a:lnTo>
                  <a:lnTo>
                    <a:pt x="2563829" y="571405"/>
                  </a:lnTo>
                  <a:lnTo>
                    <a:pt x="2706264" y="428553"/>
                  </a:lnTo>
                  <a:lnTo>
                    <a:pt x="2848699" y="714256"/>
                  </a:lnTo>
                  <a:lnTo>
                    <a:pt x="2991134" y="714256"/>
                  </a:lnTo>
                  <a:lnTo>
                    <a:pt x="3133569" y="571405"/>
                  </a:lnTo>
                  <a:lnTo>
                    <a:pt x="3276004" y="571405"/>
                  </a:lnTo>
                  <a:lnTo>
                    <a:pt x="3418439" y="714256"/>
                  </a:lnTo>
                </a:path>
              </a:pathLst>
            </a:custGeom>
            <a:ln w="43362" cap="flat">
              <a:solidFill>
                <a:srgbClr val="000000">
                  <a:alpha val="100000"/>
                </a:srgbClr>
              </a:solidFill>
              <a:prstDash val="solid"/>
              <a:round/>
            </a:ln>
          </p:spPr>
          <p:txBody>
            <a:bodyPr/>
            <a:lstStyle/>
            <a:p/>
          </p:txBody>
        </p:sp>
        <p:sp>
          <p:nvSpPr>
            <p:cNvPr id="84" name="pl84"/>
            <p:cNvSpPr/>
            <p:nvPr/>
          </p:nvSpPr>
          <p:spPr>
            <a:xfrm>
              <a:off x="5415460" y="2351337"/>
              <a:ext cx="0" cy="85710"/>
            </a:xfrm>
            <a:custGeom>
              <a:avLst/>
              <a:pathLst>
                <a:path w="0" h="85710">
                  <a:moveTo>
                    <a:pt x="0" y="8571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2351337"/>
              <a:ext cx="0" cy="228562"/>
            </a:xfrm>
            <a:custGeom>
              <a:avLst/>
              <a:pathLst>
                <a:path w="0" h="228562">
                  <a:moveTo>
                    <a:pt x="0" y="22856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2351337"/>
              <a:ext cx="0" cy="371413"/>
            </a:xfrm>
            <a:custGeom>
              <a:avLst/>
              <a:pathLst>
                <a:path w="0" h="371413">
                  <a:moveTo>
                    <a:pt x="0" y="37141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2351337"/>
              <a:ext cx="0" cy="514264"/>
            </a:xfrm>
            <a:custGeom>
              <a:avLst/>
              <a:pathLst>
                <a:path w="0" h="514264">
                  <a:moveTo>
                    <a:pt x="0" y="51426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2351337"/>
              <a:ext cx="0" cy="371413"/>
            </a:xfrm>
            <a:custGeom>
              <a:avLst/>
              <a:pathLst>
                <a:path w="0" h="371413">
                  <a:moveTo>
                    <a:pt x="0" y="37141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2351337"/>
              <a:ext cx="0" cy="514264"/>
            </a:xfrm>
            <a:custGeom>
              <a:avLst/>
              <a:pathLst>
                <a:path w="0" h="514264">
                  <a:moveTo>
                    <a:pt x="0" y="51426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2351337"/>
              <a:ext cx="0" cy="657115"/>
            </a:xfrm>
            <a:custGeom>
              <a:avLst/>
              <a:pathLst>
                <a:path w="0" h="657115">
                  <a:moveTo>
                    <a:pt x="0" y="65711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294196"/>
              <a:ext cx="3418439" cy="714256"/>
            </a:xfrm>
            <a:custGeom>
              <a:avLst/>
              <a:pathLst>
                <a:path w="3418439" h="714256">
                  <a:moveTo>
                    <a:pt x="0" y="142851"/>
                  </a:moveTo>
                  <a:lnTo>
                    <a:pt x="142434" y="285702"/>
                  </a:lnTo>
                  <a:lnTo>
                    <a:pt x="284869" y="285702"/>
                  </a:lnTo>
                  <a:lnTo>
                    <a:pt x="427304" y="285702"/>
                  </a:lnTo>
                  <a:lnTo>
                    <a:pt x="569739" y="285702"/>
                  </a:lnTo>
                  <a:lnTo>
                    <a:pt x="712174" y="285702"/>
                  </a:lnTo>
                  <a:lnTo>
                    <a:pt x="854609" y="285702"/>
                  </a:lnTo>
                  <a:lnTo>
                    <a:pt x="997044" y="285702"/>
                  </a:lnTo>
                  <a:lnTo>
                    <a:pt x="1139479" y="428553"/>
                  </a:lnTo>
                  <a:lnTo>
                    <a:pt x="1281914" y="428553"/>
                  </a:lnTo>
                  <a:lnTo>
                    <a:pt x="1424349" y="428553"/>
                  </a:lnTo>
                  <a:lnTo>
                    <a:pt x="1566784" y="428553"/>
                  </a:lnTo>
                  <a:lnTo>
                    <a:pt x="1709219" y="0"/>
                  </a:lnTo>
                  <a:lnTo>
                    <a:pt x="1851654" y="428553"/>
                  </a:lnTo>
                  <a:lnTo>
                    <a:pt x="1994089" y="428553"/>
                  </a:lnTo>
                  <a:lnTo>
                    <a:pt x="2136524" y="571405"/>
                  </a:lnTo>
                  <a:lnTo>
                    <a:pt x="2278959" y="571405"/>
                  </a:lnTo>
                  <a:lnTo>
                    <a:pt x="2421394" y="571405"/>
                  </a:lnTo>
                  <a:lnTo>
                    <a:pt x="2563829" y="571405"/>
                  </a:lnTo>
                  <a:lnTo>
                    <a:pt x="2706264" y="428553"/>
                  </a:lnTo>
                  <a:lnTo>
                    <a:pt x="2848699" y="714256"/>
                  </a:lnTo>
                  <a:lnTo>
                    <a:pt x="2991134" y="714256"/>
                  </a:lnTo>
                  <a:lnTo>
                    <a:pt x="3133569" y="571405"/>
                  </a:lnTo>
                  <a:lnTo>
                    <a:pt x="3276004" y="571405"/>
                  </a:lnTo>
                  <a:lnTo>
                    <a:pt x="3418439" y="714256"/>
                  </a:lnTo>
                </a:path>
              </a:pathLst>
            </a:custGeom>
            <a:ln w="27101" cap="flat">
              <a:solidFill>
                <a:srgbClr val="0058AB">
                  <a:alpha val="100000"/>
                </a:srgbClr>
              </a:solidFill>
              <a:prstDash val="solid"/>
              <a:round/>
            </a:ln>
          </p:spPr>
          <p:txBody>
            <a:bodyPr/>
            <a:lstStyle/>
            <a:p/>
          </p:txBody>
        </p:sp>
        <p:sp>
          <p:nvSpPr>
            <p:cNvPr id="92" name="tx92"/>
            <p:cNvSpPr/>
            <p:nvPr/>
          </p:nvSpPr>
          <p:spPr>
            <a:xfrm>
              <a:off x="5385315" y="22550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097490" y="225508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809665" y="22537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503790" y="22550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091580" y="225375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3270" y="22550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5705" y="22550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1372" y="28264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6102" y="26823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1" name="tx101"/>
            <p:cNvSpPr/>
            <p:nvPr/>
          </p:nvSpPr>
          <p:spPr>
            <a:xfrm>
              <a:off x="5057693" y="338666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706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95815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242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80492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80492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41976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18222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072027" y="4804015"/>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Italy</a:t>
              </a:r>
            </a:p>
          </p:txBody>
        </p:sp>
        <p:sp>
          <p:nvSpPr>
            <p:cNvPr id="118" name="tx118"/>
            <p:cNvSpPr/>
            <p:nvPr/>
          </p:nvSpPr>
          <p:spPr>
            <a:xfrm>
              <a:off x="668686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44932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1116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7007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2897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8787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84677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9061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4952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0842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67325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5322896" cy="149993"/>
            </a:xfrm>
            <a:prstGeom prst="rect">
              <a:avLst/>
            </a:prstGeom>
            <a:solidFill>
              <a:srgbClr val="1CABE2">
                <a:alpha val="80000"/>
              </a:srgbClr>
            </a:solidFill>
          </p:spPr>
          <p:txBody>
            <a:bodyPr/>
            <a:lstStyle/>
            <a:p/>
          </p:txBody>
        </p:sp>
        <p:sp>
          <p:nvSpPr>
            <p:cNvPr id="135" name="rc135"/>
            <p:cNvSpPr/>
            <p:nvPr/>
          </p:nvSpPr>
          <p:spPr>
            <a:xfrm>
              <a:off x="1317178" y="5637654"/>
              <a:ext cx="6099926" cy="149993"/>
            </a:xfrm>
            <a:prstGeom prst="rect">
              <a:avLst/>
            </a:prstGeom>
            <a:solidFill>
              <a:srgbClr val="1CABE2">
                <a:alpha val="80000"/>
              </a:srgbClr>
            </a:solidFill>
          </p:spPr>
          <p:txBody>
            <a:bodyPr/>
            <a:lstStyle/>
            <a:p/>
          </p:txBody>
        </p:sp>
        <p:sp>
          <p:nvSpPr>
            <p:cNvPr id="136" name="rc136"/>
            <p:cNvSpPr/>
            <p:nvPr/>
          </p:nvSpPr>
          <p:spPr>
            <a:xfrm>
              <a:off x="1317178" y="5450161"/>
              <a:ext cx="7321564"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55660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2" name="tx142"/>
            <p:cNvSpPr/>
            <p:nvPr/>
          </p:nvSpPr>
          <p:spPr>
            <a:xfrm>
              <a:off x="406793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565695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4" name="tx144"/>
            <p:cNvSpPr/>
            <p:nvPr/>
          </p:nvSpPr>
          <p:spPr>
            <a:xfrm>
              <a:off x="724597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5" name="tx145"/>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Italy (94%) was 5 percentage points higher than the global average (89%) and 3 percentage points lower than the average across all non-programme countries (97%).
National DTP1 coverage was 2 percentage points lower than in 2019 (96%).
This equates to 23,000 zero-dose children in 2024 compared to 17,000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F26A21">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Italy ranked number 10 out of 41 countries for lowest DTP1 coverage (based on tied ranks).
Italy was in the top 10 non-programme countries with the most zero-dose children (rank=5).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F26A21">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Italy ranked number 5 out of 41 countries with 24,000 zero-dose children.
In 2024, Italy ranked number 5 out of 41 countries with 23,000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5714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22036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28359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34681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68875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75198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81520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87842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23662" y="3162132"/>
              <a:ext cx="200644" cy="1463403"/>
            </a:xfrm>
            <a:prstGeom prst="rect">
              <a:avLst/>
            </a:prstGeom>
            <a:solidFill>
              <a:srgbClr val="80BD41">
                <a:alpha val="100000"/>
              </a:srgbClr>
            </a:solidFill>
          </p:spPr>
          <p:txBody>
            <a:bodyPr/>
            <a:lstStyle/>
            <a:p/>
          </p:txBody>
        </p:sp>
        <p:sp>
          <p:nvSpPr>
            <p:cNvPr id="27" name="rc27"/>
            <p:cNvSpPr/>
            <p:nvPr/>
          </p:nvSpPr>
          <p:spPr>
            <a:xfrm>
              <a:off x="1423662" y="2943463"/>
              <a:ext cx="200644" cy="33642"/>
            </a:xfrm>
            <a:prstGeom prst="rect">
              <a:avLst/>
            </a:prstGeom>
            <a:solidFill>
              <a:srgbClr val="0058AB">
                <a:alpha val="100000"/>
              </a:srgbClr>
            </a:solidFill>
          </p:spPr>
          <p:txBody>
            <a:bodyPr/>
            <a:lstStyle/>
            <a:p/>
          </p:txBody>
        </p:sp>
        <p:sp>
          <p:nvSpPr>
            <p:cNvPr id="28" name="rc28"/>
            <p:cNvSpPr/>
            <p:nvPr/>
          </p:nvSpPr>
          <p:spPr>
            <a:xfrm>
              <a:off x="1423662" y="2977106"/>
              <a:ext cx="200644" cy="185026"/>
            </a:xfrm>
            <a:prstGeom prst="rect">
              <a:avLst/>
            </a:prstGeom>
            <a:solidFill>
              <a:srgbClr val="1CABE2">
                <a:alpha val="100000"/>
              </a:srgbClr>
            </a:solidFill>
          </p:spPr>
          <p:txBody>
            <a:bodyPr/>
            <a:lstStyle/>
            <a:p/>
          </p:txBody>
        </p:sp>
        <p:sp>
          <p:nvSpPr>
            <p:cNvPr id="29" name="rc29"/>
            <p:cNvSpPr/>
            <p:nvPr/>
          </p:nvSpPr>
          <p:spPr>
            <a:xfrm>
              <a:off x="1646600" y="3079440"/>
              <a:ext cx="200644" cy="1546095"/>
            </a:xfrm>
            <a:prstGeom prst="rect">
              <a:avLst/>
            </a:prstGeom>
            <a:solidFill>
              <a:srgbClr val="80BD41">
                <a:alpha val="100000"/>
              </a:srgbClr>
            </a:solidFill>
          </p:spPr>
          <p:txBody>
            <a:bodyPr/>
            <a:lstStyle/>
            <a:p/>
          </p:txBody>
        </p:sp>
        <p:sp>
          <p:nvSpPr>
            <p:cNvPr id="30" name="rc30"/>
            <p:cNvSpPr/>
            <p:nvPr/>
          </p:nvSpPr>
          <p:spPr>
            <a:xfrm>
              <a:off x="1646600" y="2963067"/>
              <a:ext cx="200644" cy="49874"/>
            </a:xfrm>
            <a:prstGeom prst="rect">
              <a:avLst/>
            </a:prstGeom>
            <a:solidFill>
              <a:srgbClr val="0058AB">
                <a:alpha val="100000"/>
              </a:srgbClr>
            </a:solidFill>
          </p:spPr>
          <p:txBody>
            <a:bodyPr/>
            <a:lstStyle/>
            <a:p/>
          </p:txBody>
        </p:sp>
        <p:sp>
          <p:nvSpPr>
            <p:cNvPr id="31" name="rc31"/>
            <p:cNvSpPr/>
            <p:nvPr/>
          </p:nvSpPr>
          <p:spPr>
            <a:xfrm>
              <a:off x="1646600" y="3012941"/>
              <a:ext cx="200644" cy="66498"/>
            </a:xfrm>
            <a:prstGeom prst="rect">
              <a:avLst/>
            </a:prstGeom>
            <a:solidFill>
              <a:srgbClr val="1CABE2">
                <a:alpha val="100000"/>
              </a:srgbClr>
            </a:solidFill>
          </p:spPr>
          <p:txBody>
            <a:bodyPr/>
            <a:lstStyle/>
            <a:p/>
          </p:txBody>
        </p:sp>
        <p:sp>
          <p:nvSpPr>
            <p:cNvPr id="32" name="rc32"/>
            <p:cNvSpPr/>
            <p:nvPr/>
          </p:nvSpPr>
          <p:spPr>
            <a:xfrm>
              <a:off x="1869538" y="3075405"/>
              <a:ext cx="200644" cy="1550129"/>
            </a:xfrm>
            <a:prstGeom prst="rect">
              <a:avLst/>
            </a:prstGeom>
            <a:solidFill>
              <a:srgbClr val="80BD41">
                <a:alpha val="100000"/>
              </a:srgbClr>
            </a:solidFill>
          </p:spPr>
          <p:txBody>
            <a:bodyPr/>
            <a:lstStyle/>
            <a:p/>
          </p:txBody>
        </p:sp>
        <p:sp>
          <p:nvSpPr>
            <p:cNvPr id="33" name="rc33"/>
            <p:cNvSpPr/>
            <p:nvPr/>
          </p:nvSpPr>
          <p:spPr>
            <a:xfrm>
              <a:off x="1869538" y="2958729"/>
              <a:ext cx="200644" cy="50005"/>
            </a:xfrm>
            <a:prstGeom prst="rect">
              <a:avLst/>
            </a:prstGeom>
            <a:solidFill>
              <a:srgbClr val="0058AB">
                <a:alpha val="100000"/>
              </a:srgbClr>
            </a:solidFill>
          </p:spPr>
          <p:txBody>
            <a:bodyPr/>
            <a:lstStyle/>
            <a:p/>
          </p:txBody>
        </p:sp>
        <p:sp>
          <p:nvSpPr>
            <p:cNvPr id="34" name="rc34"/>
            <p:cNvSpPr/>
            <p:nvPr/>
          </p:nvSpPr>
          <p:spPr>
            <a:xfrm>
              <a:off x="1869538" y="3008735"/>
              <a:ext cx="200644" cy="66670"/>
            </a:xfrm>
            <a:prstGeom prst="rect">
              <a:avLst/>
            </a:prstGeom>
            <a:solidFill>
              <a:srgbClr val="1CABE2">
                <a:alpha val="100000"/>
              </a:srgbClr>
            </a:solidFill>
          </p:spPr>
          <p:txBody>
            <a:bodyPr/>
            <a:lstStyle/>
            <a:p/>
          </p:txBody>
        </p:sp>
        <p:sp>
          <p:nvSpPr>
            <p:cNvPr id="35" name="rc35"/>
            <p:cNvSpPr/>
            <p:nvPr/>
          </p:nvSpPr>
          <p:spPr>
            <a:xfrm>
              <a:off x="2092476" y="3011776"/>
              <a:ext cx="200644" cy="1613758"/>
            </a:xfrm>
            <a:prstGeom prst="rect">
              <a:avLst/>
            </a:prstGeom>
            <a:solidFill>
              <a:srgbClr val="80BD41">
                <a:alpha val="100000"/>
              </a:srgbClr>
            </a:solidFill>
          </p:spPr>
          <p:txBody>
            <a:bodyPr/>
            <a:lstStyle/>
            <a:p/>
          </p:txBody>
        </p:sp>
        <p:sp>
          <p:nvSpPr>
            <p:cNvPr id="36" name="rc36"/>
            <p:cNvSpPr/>
            <p:nvPr/>
          </p:nvSpPr>
          <p:spPr>
            <a:xfrm>
              <a:off x="2092476" y="2944537"/>
              <a:ext cx="200644" cy="50429"/>
            </a:xfrm>
            <a:prstGeom prst="rect">
              <a:avLst/>
            </a:prstGeom>
            <a:solidFill>
              <a:srgbClr val="0058AB">
                <a:alpha val="100000"/>
              </a:srgbClr>
            </a:solidFill>
          </p:spPr>
          <p:txBody>
            <a:bodyPr/>
            <a:lstStyle/>
            <a:p/>
          </p:txBody>
        </p:sp>
        <p:sp>
          <p:nvSpPr>
            <p:cNvPr id="37" name="rc37"/>
            <p:cNvSpPr/>
            <p:nvPr/>
          </p:nvSpPr>
          <p:spPr>
            <a:xfrm>
              <a:off x="2092476" y="2994967"/>
              <a:ext cx="200644" cy="16808"/>
            </a:xfrm>
            <a:prstGeom prst="rect">
              <a:avLst/>
            </a:prstGeom>
            <a:solidFill>
              <a:srgbClr val="1CABE2">
                <a:alpha val="100000"/>
              </a:srgbClr>
            </a:solidFill>
          </p:spPr>
          <p:txBody>
            <a:bodyPr/>
            <a:lstStyle/>
            <a:p/>
          </p:txBody>
        </p:sp>
        <p:sp>
          <p:nvSpPr>
            <p:cNvPr id="38" name="rc38"/>
            <p:cNvSpPr/>
            <p:nvPr/>
          </p:nvSpPr>
          <p:spPr>
            <a:xfrm>
              <a:off x="2315413" y="2988201"/>
              <a:ext cx="200644" cy="1637334"/>
            </a:xfrm>
            <a:prstGeom prst="rect">
              <a:avLst/>
            </a:prstGeom>
            <a:solidFill>
              <a:srgbClr val="80BD41">
                <a:alpha val="100000"/>
              </a:srgbClr>
            </a:solidFill>
          </p:spPr>
          <p:txBody>
            <a:bodyPr/>
            <a:lstStyle/>
            <a:p/>
          </p:txBody>
        </p:sp>
        <p:sp>
          <p:nvSpPr>
            <p:cNvPr id="39" name="rc39"/>
            <p:cNvSpPr/>
            <p:nvPr/>
          </p:nvSpPr>
          <p:spPr>
            <a:xfrm>
              <a:off x="2315413" y="2883690"/>
              <a:ext cx="200644" cy="52256"/>
            </a:xfrm>
            <a:prstGeom prst="rect">
              <a:avLst/>
            </a:prstGeom>
            <a:solidFill>
              <a:srgbClr val="0058AB">
                <a:alpha val="100000"/>
              </a:srgbClr>
            </a:solidFill>
          </p:spPr>
          <p:txBody>
            <a:bodyPr/>
            <a:lstStyle/>
            <a:p/>
          </p:txBody>
        </p:sp>
        <p:sp>
          <p:nvSpPr>
            <p:cNvPr id="40" name="rc40"/>
            <p:cNvSpPr/>
            <p:nvPr/>
          </p:nvSpPr>
          <p:spPr>
            <a:xfrm>
              <a:off x="2315413" y="2935947"/>
              <a:ext cx="200644" cy="52253"/>
            </a:xfrm>
            <a:prstGeom prst="rect">
              <a:avLst/>
            </a:prstGeom>
            <a:solidFill>
              <a:srgbClr val="1CABE2">
                <a:alpha val="100000"/>
              </a:srgbClr>
            </a:solidFill>
          </p:spPr>
          <p:txBody>
            <a:bodyPr/>
            <a:lstStyle/>
            <a:p/>
          </p:txBody>
        </p:sp>
        <p:sp>
          <p:nvSpPr>
            <p:cNvPr id="41" name="rc41"/>
            <p:cNvSpPr/>
            <p:nvPr/>
          </p:nvSpPr>
          <p:spPr>
            <a:xfrm>
              <a:off x="2538351" y="2988201"/>
              <a:ext cx="200644" cy="1637334"/>
            </a:xfrm>
            <a:prstGeom prst="rect">
              <a:avLst/>
            </a:prstGeom>
            <a:solidFill>
              <a:srgbClr val="80BD41">
                <a:alpha val="100000"/>
              </a:srgbClr>
            </a:solidFill>
          </p:spPr>
          <p:txBody>
            <a:bodyPr/>
            <a:lstStyle/>
            <a:p/>
          </p:txBody>
        </p:sp>
        <p:sp>
          <p:nvSpPr>
            <p:cNvPr id="42" name="rc42"/>
            <p:cNvSpPr/>
            <p:nvPr/>
          </p:nvSpPr>
          <p:spPr>
            <a:xfrm>
              <a:off x="2538351" y="2902026"/>
              <a:ext cx="200644" cy="51703"/>
            </a:xfrm>
            <a:prstGeom prst="rect">
              <a:avLst/>
            </a:prstGeom>
            <a:solidFill>
              <a:srgbClr val="0058AB">
                <a:alpha val="100000"/>
              </a:srgbClr>
            </a:solidFill>
          </p:spPr>
          <p:txBody>
            <a:bodyPr/>
            <a:lstStyle/>
            <a:p/>
          </p:txBody>
        </p:sp>
        <p:sp>
          <p:nvSpPr>
            <p:cNvPr id="43" name="rc43"/>
            <p:cNvSpPr/>
            <p:nvPr/>
          </p:nvSpPr>
          <p:spPr>
            <a:xfrm>
              <a:off x="2538351" y="2953730"/>
              <a:ext cx="200644" cy="34470"/>
            </a:xfrm>
            <a:prstGeom prst="rect">
              <a:avLst/>
            </a:prstGeom>
            <a:solidFill>
              <a:srgbClr val="1CABE2">
                <a:alpha val="100000"/>
              </a:srgbClr>
            </a:solidFill>
          </p:spPr>
          <p:txBody>
            <a:bodyPr/>
            <a:lstStyle/>
            <a:p/>
          </p:txBody>
        </p:sp>
        <p:sp>
          <p:nvSpPr>
            <p:cNvPr id="44" name="rc44"/>
            <p:cNvSpPr/>
            <p:nvPr/>
          </p:nvSpPr>
          <p:spPr>
            <a:xfrm>
              <a:off x="2761289" y="2954542"/>
              <a:ext cx="200644" cy="1670992"/>
            </a:xfrm>
            <a:prstGeom prst="rect">
              <a:avLst/>
            </a:prstGeom>
            <a:solidFill>
              <a:srgbClr val="80BD41">
                <a:alpha val="100000"/>
              </a:srgbClr>
            </a:solidFill>
          </p:spPr>
          <p:txBody>
            <a:bodyPr/>
            <a:lstStyle/>
            <a:p/>
          </p:txBody>
        </p:sp>
        <p:sp>
          <p:nvSpPr>
            <p:cNvPr id="45" name="rc45"/>
            <p:cNvSpPr/>
            <p:nvPr/>
          </p:nvSpPr>
          <p:spPr>
            <a:xfrm>
              <a:off x="2761289" y="2884918"/>
              <a:ext cx="200644" cy="52219"/>
            </a:xfrm>
            <a:prstGeom prst="rect">
              <a:avLst/>
            </a:prstGeom>
            <a:solidFill>
              <a:srgbClr val="0058AB">
                <a:alpha val="100000"/>
              </a:srgbClr>
            </a:solidFill>
          </p:spPr>
          <p:txBody>
            <a:bodyPr/>
            <a:lstStyle/>
            <a:p/>
          </p:txBody>
        </p:sp>
        <p:sp>
          <p:nvSpPr>
            <p:cNvPr id="46" name="rc46"/>
            <p:cNvSpPr/>
            <p:nvPr/>
          </p:nvSpPr>
          <p:spPr>
            <a:xfrm>
              <a:off x="2761289" y="2937137"/>
              <a:ext cx="200644" cy="17405"/>
            </a:xfrm>
            <a:prstGeom prst="rect">
              <a:avLst/>
            </a:prstGeom>
            <a:solidFill>
              <a:srgbClr val="1CABE2">
                <a:alpha val="100000"/>
              </a:srgbClr>
            </a:solidFill>
          </p:spPr>
          <p:txBody>
            <a:bodyPr/>
            <a:lstStyle/>
            <a:p/>
          </p:txBody>
        </p:sp>
        <p:sp>
          <p:nvSpPr>
            <p:cNvPr id="47" name="rc47"/>
            <p:cNvSpPr/>
            <p:nvPr/>
          </p:nvSpPr>
          <p:spPr>
            <a:xfrm>
              <a:off x="2984227" y="2931391"/>
              <a:ext cx="200644" cy="1694143"/>
            </a:xfrm>
            <a:prstGeom prst="rect">
              <a:avLst/>
            </a:prstGeom>
            <a:solidFill>
              <a:srgbClr val="80BD41">
                <a:alpha val="100000"/>
              </a:srgbClr>
            </a:solidFill>
          </p:spPr>
          <p:txBody>
            <a:bodyPr/>
            <a:lstStyle/>
            <a:p/>
          </p:txBody>
        </p:sp>
        <p:sp>
          <p:nvSpPr>
            <p:cNvPr id="48" name="rc48"/>
            <p:cNvSpPr/>
            <p:nvPr/>
          </p:nvSpPr>
          <p:spPr>
            <a:xfrm>
              <a:off x="2984227" y="2878994"/>
              <a:ext cx="200644" cy="52397"/>
            </a:xfrm>
            <a:prstGeom prst="rect">
              <a:avLst/>
            </a:prstGeom>
            <a:solidFill>
              <a:srgbClr val="0058AB">
                <a:alpha val="100000"/>
              </a:srgbClr>
            </a:solidFill>
          </p:spPr>
          <p:txBody>
            <a:bodyPr/>
            <a:lstStyle/>
            <a:p/>
          </p:txBody>
        </p:sp>
        <p:sp>
          <p:nvSpPr>
            <p:cNvPr id="49" name="rc49"/>
            <p:cNvSpPr/>
            <p:nvPr/>
          </p:nvSpPr>
          <p:spPr>
            <a:xfrm>
              <a:off x="2984227" y="2931391"/>
              <a:ext cx="200644" cy="0"/>
            </a:xfrm>
            <a:prstGeom prst="rect">
              <a:avLst/>
            </a:prstGeom>
            <a:solidFill>
              <a:srgbClr val="1CABE2">
                <a:alpha val="100000"/>
              </a:srgbClr>
            </a:solidFill>
          </p:spPr>
          <p:txBody>
            <a:bodyPr/>
            <a:lstStyle/>
            <a:p/>
          </p:txBody>
        </p:sp>
        <p:sp>
          <p:nvSpPr>
            <p:cNvPr id="50" name="rc50"/>
            <p:cNvSpPr/>
            <p:nvPr/>
          </p:nvSpPr>
          <p:spPr>
            <a:xfrm>
              <a:off x="3207165" y="2909314"/>
              <a:ext cx="200644" cy="1716220"/>
            </a:xfrm>
            <a:prstGeom prst="rect">
              <a:avLst/>
            </a:prstGeom>
            <a:solidFill>
              <a:srgbClr val="80BD41">
                <a:alpha val="100000"/>
              </a:srgbClr>
            </a:solidFill>
          </p:spPr>
          <p:txBody>
            <a:bodyPr/>
            <a:lstStyle/>
            <a:p/>
          </p:txBody>
        </p:sp>
        <p:sp>
          <p:nvSpPr>
            <p:cNvPr id="51" name="rc51"/>
            <p:cNvSpPr/>
            <p:nvPr/>
          </p:nvSpPr>
          <p:spPr>
            <a:xfrm>
              <a:off x="3207165" y="2837804"/>
              <a:ext cx="200644" cy="71510"/>
            </a:xfrm>
            <a:prstGeom prst="rect">
              <a:avLst/>
            </a:prstGeom>
            <a:solidFill>
              <a:srgbClr val="0058AB">
                <a:alpha val="100000"/>
              </a:srgbClr>
            </a:solidFill>
          </p:spPr>
          <p:txBody>
            <a:bodyPr/>
            <a:lstStyle/>
            <a:p/>
          </p:txBody>
        </p:sp>
        <p:sp>
          <p:nvSpPr>
            <p:cNvPr id="52" name="rc52"/>
            <p:cNvSpPr/>
            <p:nvPr/>
          </p:nvSpPr>
          <p:spPr>
            <a:xfrm>
              <a:off x="3207165" y="2909314"/>
              <a:ext cx="200644" cy="0"/>
            </a:xfrm>
            <a:prstGeom prst="rect">
              <a:avLst/>
            </a:prstGeom>
            <a:solidFill>
              <a:srgbClr val="1CABE2">
                <a:alpha val="100000"/>
              </a:srgbClr>
            </a:solidFill>
          </p:spPr>
          <p:txBody>
            <a:bodyPr/>
            <a:lstStyle/>
            <a:p/>
          </p:txBody>
        </p:sp>
        <p:sp>
          <p:nvSpPr>
            <p:cNvPr id="53" name="rc53"/>
            <p:cNvSpPr/>
            <p:nvPr/>
          </p:nvSpPr>
          <p:spPr>
            <a:xfrm>
              <a:off x="3430103" y="2924721"/>
              <a:ext cx="200644" cy="1700813"/>
            </a:xfrm>
            <a:prstGeom prst="rect">
              <a:avLst/>
            </a:prstGeom>
            <a:solidFill>
              <a:srgbClr val="80BD41">
                <a:alpha val="100000"/>
              </a:srgbClr>
            </a:solidFill>
          </p:spPr>
          <p:txBody>
            <a:bodyPr/>
            <a:lstStyle/>
            <a:p/>
          </p:txBody>
        </p:sp>
        <p:sp>
          <p:nvSpPr>
            <p:cNvPr id="54" name="rc54"/>
            <p:cNvSpPr/>
            <p:nvPr/>
          </p:nvSpPr>
          <p:spPr>
            <a:xfrm>
              <a:off x="3430103" y="2853854"/>
              <a:ext cx="200644" cy="70867"/>
            </a:xfrm>
            <a:prstGeom prst="rect">
              <a:avLst/>
            </a:prstGeom>
            <a:solidFill>
              <a:srgbClr val="0058AB">
                <a:alpha val="100000"/>
              </a:srgbClr>
            </a:solidFill>
          </p:spPr>
          <p:txBody>
            <a:bodyPr/>
            <a:lstStyle/>
            <a:p/>
          </p:txBody>
        </p:sp>
        <p:sp>
          <p:nvSpPr>
            <p:cNvPr id="55" name="rc55"/>
            <p:cNvSpPr/>
            <p:nvPr/>
          </p:nvSpPr>
          <p:spPr>
            <a:xfrm>
              <a:off x="3430103" y="2924721"/>
              <a:ext cx="200644" cy="0"/>
            </a:xfrm>
            <a:prstGeom prst="rect">
              <a:avLst/>
            </a:prstGeom>
            <a:solidFill>
              <a:srgbClr val="1CABE2">
                <a:alpha val="100000"/>
              </a:srgbClr>
            </a:solidFill>
          </p:spPr>
          <p:txBody>
            <a:bodyPr/>
            <a:lstStyle/>
            <a:p/>
          </p:txBody>
        </p:sp>
        <p:sp>
          <p:nvSpPr>
            <p:cNvPr id="56" name="rc56"/>
            <p:cNvSpPr/>
            <p:nvPr/>
          </p:nvSpPr>
          <p:spPr>
            <a:xfrm>
              <a:off x="3653041" y="2944250"/>
              <a:ext cx="200644" cy="1681285"/>
            </a:xfrm>
            <a:prstGeom prst="rect">
              <a:avLst/>
            </a:prstGeom>
            <a:solidFill>
              <a:srgbClr val="80BD41">
                <a:alpha val="100000"/>
              </a:srgbClr>
            </a:solidFill>
          </p:spPr>
          <p:txBody>
            <a:bodyPr/>
            <a:lstStyle/>
            <a:p/>
          </p:txBody>
        </p:sp>
        <p:sp>
          <p:nvSpPr>
            <p:cNvPr id="57" name="rc57"/>
            <p:cNvSpPr/>
            <p:nvPr/>
          </p:nvSpPr>
          <p:spPr>
            <a:xfrm>
              <a:off x="3653041" y="2874198"/>
              <a:ext cx="200644" cy="70052"/>
            </a:xfrm>
            <a:prstGeom prst="rect">
              <a:avLst/>
            </a:prstGeom>
            <a:solidFill>
              <a:srgbClr val="0058AB">
                <a:alpha val="100000"/>
              </a:srgbClr>
            </a:solidFill>
          </p:spPr>
          <p:txBody>
            <a:bodyPr/>
            <a:lstStyle/>
            <a:p/>
          </p:txBody>
        </p:sp>
        <p:sp>
          <p:nvSpPr>
            <p:cNvPr id="58" name="rc58"/>
            <p:cNvSpPr/>
            <p:nvPr/>
          </p:nvSpPr>
          <p:spPr>
            <a:xfrm>
              <a:off x="3653041" y="2944250"/>
              <a:ext cx="200644" cy="0"/>
            </a:xfrm>
            <a:prstGeom prst="rect">
              <a:avLst/>
            </a:prstGeom>
            <a:solidFill>
              <a:srgbClr val="1CABE2">
                <a:alpha val="100000"/>
              </a:srgbClr>
            </a:solidFill>
          </p:spPr>
          <p:txBody>
            <a:bodyPr/>
            <a:lstStyle/>
            <a:p/>
          </p:txBody>
        </p:sp>
        <p:sp>
          <p:nvSpPr>
            <p:cNvPr id="59" name="rc59"/>
            <p:cNvSpPr/>
            <p:nvPr/>
          </p:nvSpPr>
          <p:spPr>
            <a:xfrm>
              <a:off x="3875979" y="2987701"/>
              <a:ext cx="200644" cy="1637834"/>
            </a:xfrm>
            <a:prstGeom prst="rect">
              <a:avLst/>
            </a:prstGeom>
            <a:solidFill>
              <a:srgbClr val="80BD41">
                <a:alpha val="100000"/>
              </a:srgbClr>
            </a:solidFill>
          </p:spPr>
          <p:txBody>
            <a:bodyPr/>
            <a:lstStyle/>
            <a:p/>
          </p:txBody>
        </p:sp>
        <p:sp>
          <p:nvSpPr>
            <p:cNvPr id="60" name="rc60"/>
            <p:cNvSpPr/>
            <p:nvPr/>
          </p:nvSpPr>
          <p:spPr>
            <a:xfrm>
              <a:off x="3875979" y="2919457"/>
              <a:ext cx="200644" cy="68244"/>
            </a:xfrm>
            <a:prstGeom prst="rect">
              <a:avLst/>
            </a:prstGeom>
            <a:solidFill>
              <a:srgbClr val="0058AB">
                <a:alpha val="100000"/>
              </a:srgbClr>
            </a:solidFill>
          </p:spPr>
          <p:txBody>
            <a:bodyPr/>
            <a:lstStyle/>
            <a:p/>
          </p:txBody>
        </p:sp>
        <p:sp>
          <p:nvSpPr>
            <p:cNvPr id="61" name="rc61"/>
            <p:cNvSpPr/>
            <p:nvPr/>
          </p:nvSpPr>
          <p:spPr>
            <a:xfrm>
              <a:off x="3875979" y="2987701"/>
              <a:ext cx="200644" cy="0"/>
            </a:xfrm>
            <a:prstGeom prst="rect">
              <a:avLst/>
            </a:prstGeom>
            <a:solidFill>
              <a:srgbClr val="1CABE2">
                <a:alpha val="100000"/>
              </a:srgbClr>
            </a:solidFill>
          </p:spPr>
          <p:txBody>
            <a:bodyPr/>
            <a:lstStyle/>
            <a:p/>
          </p:txBody>
        </p:sp>
        <p:sp>
          <p:nvSpPr>
            <p:cNvPr id="62" name="rc62"/>
            <p:cNvSpPr/>
            <p:nvPr/>
          </p:nvSpPr>
          <p:spPr>
            <a:xfrm>
              <a:off x="4098916" y="3014168"/>
              <a:ext cx="200644" cy="1611367"/>
            </a:xfrm>
            <a:prstGeom prst="rect">
              <a:avLst/>
            </a:prstGeom>
            <a:solidFill>
              <a:srgbClr val="80BD41">
                <a:alpha val="100000"/>
              </a:srgbClr>
            </a:solidFill>
          </p:spPr>
          <p:txBody>
            <a:bodyPr/>
            <a:lstStyle/>
            <a:p/>
          </p:txBody>
        </p:sp>
        <p:sp>
          <p:nvSpPr>
            <p:cNvPr id="63" name="rc63"/>
            <p:cNvSpPr/>
            <p:nvPr/>
          </p:nvSpPr>
          <p:spPr>
            <a:xfrm>
              <a:off x="4098916" y="2964331"/>
              <a:ext cx="200644" cy="16612"/>
            </a:xfrm>
            <a:prstGeom prst="rect">
              <a:avLst/>
            </a:prstGeom>
            <a:solidFill>
              <a:srgbClr val="0058AB">
                <a:alpha val="100000"/>
              </a:srgbClr>
            </a:solidFill>
          </p:spPr>
          <p:txBody>
            <a:bodyPr/>
            <a:lstStyle/>
            <a:p/>
          </p:txBody>
        </p:sp>
        <p:sp>
          <p:nvSpPr>
            <p:cNvPr id="64" name="rc64"/>
            <p:cNvSpPr/>
            <p:nvPr/>
          </p:nvSpPr>
          <p:spPr>
            <a:xfrm>
              <a:off x="4098916" y="2980944"/>
              <a:ext cx="200644" cy="33224"/>
            </a:xfrm>
            <a:prstGeom prst="rect">
              <a:avLst/>
            </a:prstGeom>
            <a:solidFill>
              <a:srgbClr val="1CABE2">
                <a:alpha val="100000"/>
              </a:srgbClr>
            </a:solidFill>
          </p:spPr>
          <p:txBody>
            <a:bodyPr/>
            <a:lstStyle/>
            <a:p/>
          </p:txBody>
        </p:sp>
        <p:sp>
          <p:nvSpPr>
            <p:cNvPr id="65" name="rc65"/>
            <p:cNvSpPr/>
            <p:nvPr/>
          </p:nvSpPr>
          <p:spPr>
            <a:xfrm>
              <a:off x="4321854" y="3096317"/>
              <a:ext cx="200644" cy="1529217"/>
            </a:xfrm>
            <a:prstGeom prst="rect">
              <a:avLst/>
            </a:prstGeom>
            <a:solidFill>
              <a:srgbClr val="80BD41">
                <a:alpha val="100000"/>
              </a:srgbClr>
            </a:solidFill>
          </p:spPr>
          <p:txBody>
            <a:bodyPr/>
            <a:lstStyle/>
            <a:p/>
          </p:txBody>
        </p:sp>
        <p:sp>
          <p:nvSpPr>
            <p:cNvPr id="66" name="rc66"/>
            <p:cNvSpPr/>
            <p:nvPr/>
          </p:nvSpPr>
          <p:spPr>
            <a:xfrm>
              <a:off x="4321854" y="3032601"/>
              <a:ext cx="200644" cy="63716"/>
            </a:xfrm>
            <a:prstGeom prst="rect">
              <a:avLst/>
            </a:prstGeom>
            <a:solidFill>
              <a:srgbClr val="0058AB">
                <a:alpha val="100000"/>
              </a:srgbClr>
            </a:solidFill>
          </p:spPr>
          <p:txBody>
            <a:bodyPr/>
            <a:lstStyle/>
            <a:p/>
          </p:txBody>
        </p:sp>
        <p:sp>
          <p:nvSpPr>
            <p:cNvPr id="67" name="rc67"/>
            <p:cNvSpPr/>
            <p:nvPr/>
          </p:nvSpPr>
          <p:spPr>
            <a:xfrm>
              <a:off x="4321854" y="3096317"/>
              <a:ext cx="200644" cy="0"/>
            </a:xfrm>
            <a:prstGeom prst="rect">
              <a:avLst/>
            </a:prstGeom>
            <a:solidFill>
              <a:srgbClr val="1CABE2">
                <a:alpha val="100000"/>
              </a:srgbClr>
            </a:solidFill>
          </p:spPr>
          <p:txBody>
            <a:bodyPr/>
            <a:lstStyle/>
            <a:p/>
          </p:txBody>
        </p:sp>
        <p:sp>
          <p:nvSpPr>
            <p:cNvPr id="68" name="rc68"/>
            <p:cNvSpPr/>
            <p:nvPr/>
          </p:nvSpPr>
          <p:spPr>
            <a:xfrm>
              <a:off x="4544792" y="3157042"/>
              <a:ext cx="200644" cy="1468492"/>
            </a:xfrm>
            <a:prstGeom prst="rect">
              <a:avLst/>
            </a:prstGeom>
            <a:solidFill>
              <a:srgbClr val="80BD41">
                <a:alpha val="100000"/>
              </a:srgbClr>
            </a:solidFill>
          </p:spPr>
          <p:txBody>
            <a:bodyPr/>
            <a:lstStyle/>
            <a:p/>
          </p:txBody>
        </p:sp>
        <p:sp>
          <p:nvSpPr>
            <p:cNvPr id="69" name="rc69"/>
            <p:cNvSpPr/>
            <p:nvPr/>
          </p:nvSpPr>
          <p:spPr>
            <a:xfrm>
              <a:off x="4544792" y="3079752"/>
              <a:ext cx="200644" cy="61830"/>
            </a:xfrm>
            <a:prstGeom prst="rect">
              <a:avLst/>
            </a:prstGeom>
            <a:solidFill>
              <a:srgbClr val="0058AB">
                <a:alpha val="100000"/>
              </a:srgbClr>
            </a:solidFill>
          </p:spPr>
          <p:txBody>
            <a:bodyPr/>
            <a:lstStyle/>
            <a:p/>
          </p:txBody>
        </p:sp>
        <p:sp>
          <p:nvSpPr>
            <p:cNvPr id="70" name="rc70"/>
            <p:cNvSpPr/>
            <p:nvPr/>
          </p:nvSpPr>
          <p:spPr>
            <a:xfrm>
              <a:off x="4544792" y="3141582"/>
              <a:ext cx="200644" cy="15459"/>
            </a:xfrm>
            <a:prstGeom prst="rect">
              <a:avLst/>
            </a:prstGeom>
            <a:solidFill>
              <a:srgbClr val="1CABE2">
                <a:alpha val="100000"/>
              </a:srgbClr>
            </a:solidFill>
          </p:spPr>
          <p:txBody>
            <a:bodyPr/>
            <a:lstStyle/>
            <a:p/>
          </p:txBody>
        </p:sp>
        <p:sp>
          <p:nvSpPr>
            <p:cNvPr id="71" name="rc71"/>
            <p:cNvSpPr/>
            <p:nvPr/>
          </p:nvSpPr>
          <p:spPr>
            <a:xfrm>
              <a:off x="4767730" y="3236206"/>
              <a:ext cx="200644" cy="1389328"/>
            </a:xfrm>
            <a:prstGeom prst="rect">
              <a:avLst/>
            </a:prstGeom>
            <a:solidFill>
              <a:srgbClr val="80BD41">
                <a:alpha val="100000"/>
              </a:srgbClr>
            </a:solidFill>
          </p:spPr>
          <p:txBody>
            <a:bodyPr/>
            <a:lstStyle/>
            <a:p/>
          </p:txBody>
        </p:sp>
        <p:sp>
          <p:nvSpPr>
            <p:cNvPr id="72" name="rc72"/>
            <p:cNvSpPr/>
            <p:nvPr/>
          </p:nvSpPr>
          <p:spPr>
            <a:xfrm>
              <a:off x="4767730" y="3131634"/>
              <a:ext cx="200644" cy="74695"/>
            </a:xfrm>
            <a:prstGeom prst="rect">
              <a:avLst/>
            </a:prstGeom>
            <a:solidFill>
              <a:srgbClr val="0058AB">
                <a:alpha val="100000"/>
              </a:srgbClr>
            </a:solidFill>
          </p:spPr>
          <p:txBody>
            <a:bodyPr/>
            <a:lstStyle/>
            <a:p/>
          </p:txBody>
        </p:sp>
        <p:sp>
          <p:nvSpPr>
            <p:cNvPr id="73" name="rc73"/>
            <p:cNvSpPr/>
            <p:nvPr/>
          </p:nvSpPr>
          <p:spPr>
            <a:xfrm>
              <a:off x="4767730" y="3206329"/>
              <a:ext cx="200644" cy="29876"/>
            </a:xfrm>
            <a:prstGeom prst="rect">
              <a:avLst/>
            </a:prstGeom>
            <a:solidFill>
              <a:srgbClr val="1CABE2">
                <a:alpha val="100000"/>
              </a:srgbClr>
            </a:solidFill>
          </p:spPr>
          <p:txBody>
            <a:bodyPr/>
            <a:lstStyle/>
            <a:p/>
          </p:txBody>
        </p:sp>
        <p:sp>
          <p:nvSpPr>
            <p:cNvPr id="74" name="rc74"/>
            <p:cNvSpPr/>
            <p:nvPr/>
          </p:nvSpPr>
          <p:spPr>
            <a:xfrm>
              <a:off x="4990668" y="3257521"/>
              <a:ext cx="200644" cy="1368014"/>
            </a:xfrm>
            <a:prstGeom prst="rect">
              <a:avLst/>
            </a:prstGeom>
            <a:solidFill>
              <a:srgbClr val="80BD41">
                <a:alpha val="100000"/>
              </a:srgbClr>
            </a:solidFill>
          </p:spPr>
          <p:txBody>
            <a:bodyPr/>
            <a:lstStyle/>
            <a:p/>
          </p:txBody>
        </p:sp>
        <p:sp>
          <p:nvSpPr>
            <p:cNvPr id="75" name="rc75"/>
            <p:cNvSpPr/>
            <p:nvPr/>
          </p:nvSpPr>
          <p:spPr>
            <a:xfrm>
              <a:off x="4990668" y="3170201"/>
              <a:ext cx="200644" cy="72765"/>
            </a:xfrm>
            <a:prstGeom prst="rect">
              <a:avLst/>
            </a:prstGeom>
            <a:solidFill>
              <a:srgbClr val="0058AB">
                <a:alpha val="100000"/>
              </a:srgbClr>
            </a:solidFill>
          </p:spPr>
          <p:txBody>
            <a:bodyPr/>
            <a:lstStyle/>
            <a:p/>
          </p:txBody>
        </p:sp>
        <p:sp>
          <p:nvSpPr>
            <p:cNvPr id="76" name="rc76"/>
            <p:cNvSpPr/>
            <p:nvPr/>
          </p:nvSpPr>
          <p:spPr>
            <a:xfrm>
              <a:off x="4990668" y="3242967"/>
              <a:ext cx="200644" cy="14554"/>
            </a:xfrm>
            <a:prstGeom prst="rect">
              <a:avLst/>
            </a:prstGeom>
            <a:solidFill>
              <a:srgbClr val="1CABE2">
                <a:alpha val="100000"/>
              </a:srgbClr>
            </a:solidFill>
          </p:spPr>
          <p:txBody>
            <a:bodyPr/>
            <a:lstStyle/>
            <a:p/>
          </p:txBody>
        </p:sp>
        <p:sp>
          <p:nvSpPr>
            <p:cNvPr id="77" name="rc77"/>
            <p:cNvSpPr/>
            <p:nvPr/>
          </p:nvSpPr>
          <p:spPr>
            <a:xfrm>
              <a:off x="5213606" y="3285927"/>
              <a:ext cx="200644" cy="1339607"/>
            </a:xfrm>
            <a:prstGeom prst="rect">
              <a:avLst/>
            </a:prstGeom>
            <a:solidFill>
              <a:srgbClr val="80BD41">
                <a:alpha val="100000"/>
              </a:srgbClr>
            </a:solidFill>
          </p:spPr>
          <p:txBody>
            <a:bodyPr/>
            <a:lstStyle/>
            <a:p/>
          </p:txBody>
        </p:sp>
        <p:sp>
          <p:nvSpPr>
            <p:cNvPr id="78" name="rc78"/>
            <p:cNvSpPr/>
            <p:nvPr/>
          </p:nvSpPr>
          <p:spPr>
            <a:xfrm>
              <a:off x="5213606" y="3215422"/>
              <a:ext cx="200644" cy="70505"/>
            </a:xfrm>
            <a:prstGeom prst="rect">
              <a:avLst/>
            </a:prstGeom>
            <a:solidFill>
              <a:srgbClr val="0058AB">
                <a:alpha val="100000"/>
              </a:srgbClr>
            </a:solidFill>
          </p:spPr>
          <p:txBody>
            <a:bodyPr/>
            <a:lstStyle/>
            <a:p/>
          </p:txBody>
        </p:sp>
        <p:sp>
          <p:nvSpPr>
            <p:cNvPr id="79" name="rc79"/>
            <p:cNvSpPr/>
            <p:nvPr/>
          </p:nvSpPr>
          <p:spPr>
            <a:xfrm>
              <a:off x="5213606" y="3285927"/>
              <a:ext cx="200644" cy="0"/>
            </a:xfrm>
            <a:prstGeom prst="rect">
              <a:avLst/>
            </a:prstGeom>
            <a:solidFill>
              <a:srgbClr val="1CABE2">
                <a:alpha val="100000"/>
              </a:srgbClr>
            </a:solidFill>
          </p:spPr>
          <p:txBody>
            <a:bodyPr/>
            <a:lstStyle/>
            <a:p/>
          </p:txBody>
        </p:sp>
        <p:sp>
          <p:nvSpPr>
            <p:cNvPr id="80" name="rc80"/>
            <p:cNvSpPr/>
            <p:nvPr/>
          </p:nvSpPr>
          <p:spPr>
            <a:xfrm>
              <a:off x="5436544" y="3338584"/>
              <a:ext cx="200644" cy="1286951"/>
            </a:xfrm>
            <a:prstGeom prst="rect">
              <a:avLst/>
            </a:prstGeom>
            <a:solidFill>
              <a:srgbClr val="80BD41">
                <a:alpha val="100000"/>
              </a:srgbClr>
            </a:solidFill>
          </p:spPr>
          <p:txBody>
            <a:bodyPr/>
            <a:lstStyle/>
            <a:p/>
          </p:txBody>
        </p:sp>
        <p:sp>
          <p:nvSpPr>
            <p:cNvPr id="81" name="rc81"/>
            <p:cNvSpPr/>
            <p:nvPr/>
          </p:nvSpPr>
          <p:spPr>
            <a:xfrm>
              <a:off x="5436544" y="3270848"/>
              <a:ext cx="200644" cy="67735"/>
            </a:xfrm>
            <a:prstGeom prst="rect">
              <a:avLst/>
            </a:prstGeom>
            <a:solidFill>
              <a:srgbClr val="0058AB">
                <a:alpha val="100000"/>
              </a:srgbClr>
            </a:solidFill>
          </p:spPr>
          <p:txBody>
            <a:bodyPr/>
            <a:lstStyle/>
            <a:p/>
          </p:txBody>
        </p:sp>
        <p:sp>
          <p:nvSpPr>
            <p:cNvPr id="82" name="rc82"/>
            <p:cNvSpPr/>
            <p:nvPr/>
          </p:nvSpPr>
          <p:spPr>
            <a:xfrm>
              <a:off x="5436544" y="3338584"/>
              <a:ext cx="200644" cy="0"/>
            </a:xfrm>
            <a:prstGeom prst="rect">
              <a:avLst/>
            </a:prstGeom>
            <a:solidFill>
              <a:srgbClr val="1CABE2">
                <a:alpha val="100000"/>
              </a:srgbClr>
            </a:solidFill>
          </p:spPr>
          <p:txBody>
            <a:bodyPr/>
            <a:lstStyle/>
            <a:p/>
          </p:txBody>
        </p:sp>
        <p:sp>
          <p:nvSpPr>
            <p:cNvPr id="83" name="rc83"/>
            <p:cNvSpPr/>
            <p:nvPr/>
          </p:nvSpPr>
          <p:spPr>
            <a:xfrm>
              <a:off x="5659482" y="3370359"/>
              <a:ext cx="200644" cy="1255176"/>
            </a:xfrm>
            <a:prstGeom prst="rect">
              <a:avLst/>
            </a:prstGeom>
            <a:solidFill>
              <a:srgbClr val="80BD41">
                <a:alpha val="100000"/>
              </a:srgbClr>
            </a:solidFill>
          </p:spPr>
          <p:txBody>
            <a:bodyPr/>
            <a:lstStyle/>
            <a:p/>
          </p:txBody>
        </p:sp>
        <p:sp>
          <p:nvSpPr>
            <p:cNvPr id="84" name="rc84"/>
            <p:cNvSpPr/>
            <p:nvPr/>
          </p:nvSpPr>
          <p:spPr>
            <a:xfrm>
              <a:off x="5659482" y="3318059"/>
              <a:ext cx="200644" cy="52300"/>
            </a:xfrm>
            <a:prstGeom prst="rect">
              <a:avLst/>
            </a:prstGeom>
            <a:solidFill>
              <a:srgbClr val="0058AB">
                <a:alpha val="100000"/>
              </a:srgbClr>
            </a:solidFill>
          </p:spPr>
          <p:txBody>
            <a:bodyPr/>
            <a:lstStyle/>
            <a:p/>
          </p:txBody>
        </p:sp>
        <p:sp>
          <p:nvSpPr>
            <p:cNvPr id="85" name="rc85"/>
            <p:cNvSpPr/>
            <p:nvPr/>
          </p:nvSpPr>
          <p:spPr>
            <a:xfrm>
              <a:off x="5659482" y="3370359"/>
              <a:ext cx="200644" cy="0"/>
            </a:xfrm>
            <a:prstGeom prst="rect">
              <a:avLst/>
            </a:prstGeom>
            <a:solidFill>
              <a:srgbClr val="1CABE2">
                <a:alpha val="100000"/>
              </a:srgbClr>
            </a:solidFill>
          </p:spPr>
          <p:txBody>
            <a:bodyPr/>
            <a:lstStyle/>
            <a:p/>
          </p:txBody>
        </p:sp>
        <p:sp>
          <p:nvSpPr>
            <p:cNvPr id="86" name="rc86"/>
            <p:cNvSpPr/>
            <p:nvPr/>
          </p:nvSpPr>
          <p:spPr>
            <a:xfrm>
              <a:off x="5882419" y="3430372"/>
              <a:ext cx="200644" cy="1195162"/>
            </a:xfrm>
            <a:prstGeom prst="rect">
              <a:avLst/>
            </a:prstGeom>
            <a:solidFill>
              <a:srgbClr val="80BD41">
                <a:alpha val="100000"/>
              </a:srgbClr>
            </a:solidFill>
          </p:spPr>
          <p:txBody>
            <a:bodyPr/>
            <a:lstStyle/>
            <a:p/>
          </p:txBody>
        </p:sp>
        <p:sp>
          <p:nvSpPr>
            <p:cNvPr id="87" name="rc87"/>
            <p:cNvSpPr/>
            <p:nvPr/>
          </p:nvSpPr>
          <p:spPr>
            <a:xfrm>
              <a:off x="5882419" y="3354084"/>
              <a:ext cx="200644" cy="76288"/>
            </a:xfrm>
            <a:prstGeom prst="rect">
              <a:avLst/>
            </a:prstGeom>
            <a:solidFill>
              <a:srgbClr val="0058AB">
                <a:alpha val="100000"/>
              </a:srgbClr>
            </a:solidFill>
          </p:spPr>
          <p:txBody>
            <a:bodyPr/>
            <a:lstStyle/>
            <a:p/>
          </p:txBody>
        </p:sp>
        <p:sp>
          <p:nvSpPr>
            <p:cNvPr id="88" name="rc88"/>
            <p:cNvSpPr/>
            <p:nvPr/>
          </p:nvSpPr>
          <p:spPr>
            <a:xfrm>
              <a:off x="5882419" y="3430372"/>
              <a:ext cx="200644" cy="0"/>
            </a:xfrm>
            <a:prstGeom prst="rect">
              <a:avLst/>
            </a:prstGeom>
            <a:solidFill>
              <a:srgbClr val="1CABE2">
                <a:alpha val="100000"/>
              </a:srgbClr>
            </a:solidFill>
          </p:spPr>
          <p:txBody>
            <a:bodyPr/>
            <a:lstStyle/>
            <a:p/>
          </p:txBody>
        </p:sp>
        <p:sp>
          <p:nvSpPr>
            <p:cNvPr id="89" name="rc89"/>
            <p:cNvSpPr/>
            <p:nvPr/>
          </p:nvSpPr>
          <p:spPr>
            <a:xfrm>
              <a:off x="6105357" y="3433061"/>
              <a:ext cx="200644" cy="1192474"/>
            </a:xfrm>
            <a:prstGeom prst="rect">
              <a:avLst/>
            </a:prstGeom>
            <a:solidFill>
              <a:srgbClr val="80BD41">
                <a:alpha val="100000"/>
              </a:srgbClr>
            </a:solidFill>
          </p:spPr>
          <p:txBody>
            <a:bodyPr/>
            <a:lstStyle/>
            <a:p/>
          </p:txBody>
        </p:sp>
        <p:sp>
          <p:nvSpPr>
            <p:cNvPr id="90" name="rc90"/>
            <p:cNvSpPr/>
            <p:nvPr/>
          </p:nvSpPr>
          <p:spPr>
            <a:xfrm>
              <a:off x="6105357" y="3356944"/>
              <a:ext cx="200644" cy="76116"/>
            </a:xfrm>
            <a:prstGeom prst="rect">
              <a:avLst/>
            </a:prstGeom>
            <a:solidFill>
              <a:srgbClr val="0058AB">
                <a:alpha val="100000"/>
              </a:srgbClr>
            </a:solidFill>
          </p:spPr>
          <p:txBody>
            <a:bodyPr/>
            <a:lstStyle/>
            <a:p/>
          </p:txBody>
        </p:sp>
        <p:sp>
          <p:nvSpPr>
            <p:cNvPr id="91" name="rc91"/>
            <p:cNvSpPr/>
            <p:nvPr/>
          </p:nvSpPr>
          <p:spPr>
            <a:xfrm>
              <a:off x="6105357" y="3433061"/>
              <a:ext cx="200644" cy="0"/>
            </a:xfrm>
            <a:prstGeom prst="rect">
              <a:avLst/>
            </a:prstGeom>
            <a:solidFill>
              <a:srgbClr val="1CABE2">
                <a:alpha val="100000"/>
              </a:srgbClr>
            </a:solidFill>
          </p:spPr>
          <p:txBody>
            <a:bodyPr/>
            <a:lstStyle/>
            <a:p/>
          </p:txBody>
        </p:sp>
        <p:sp>
          <p:nvSpPr>
            <p:cNvPr id="92" name="rc92"/>
            <p:cNvSpPr/>
            <p:nvPr/>
          </p:nvSpPr>
          <p:spPr>
            <a:xfrm>
              <a:off x="6328295" y="3442369"/>
              <a:ext cx="200644" cy="1183165"/>
            </a:xfrm>
            <a:prstGeom prst="rect">
              <a:avLst/>
            </a:prstGeom>
            <a:solidFill>
              <a:srgbClr val="80BD41">
                <a:alpha val="100000"/>
              </a:srgbClr>
            </a:solidFill>
          </p:spPr>
          <p:txBody>
            <a:bodyPr/>
            <a:lstStyle/>
            <a:p/>
          </p:txBody>
        </p:sp>
        <p:sp>
          <p:nvSpPr>
            <p:cNvPr id="93" name="rc93"/>
            <p:cNvSpPr/>
            <p:nvPr/>
          </p:nvSpPr>
          <p:spPr>
            <a:xfrm>
              <a:off x="6328295" y="3380098"/>
              <a:ext cx="200644" cy="62270"/>
            </a:xfrm>
            <a:prstGeom prst="rect">
              <a:avLst/>
            </a:prstGeom>
            <a:solidFill>
              <a:srgbClr val="0058AB">
                <a:alpha val="100000"/>
              </a:srgbClr>
            </a:solidFill>
          </p:spPr>
          <p:txBody>
            <a:bodyPr/>
            <a:lstStyle/>
            <a:p/>
          </p:txBody>
        </p:sp>
        <p:sp>
          <p:nvSpPr>
            <p:cNvPr id="94" name="rc94"/>
            <p:cNvSpPr/>
            <p:nvPr/>
          </p:nvSpPr>
          <p:spPr>
            <a:xfrm>
              <a:off x="6328295" y="3442369"/>
              <a:ext cx="200644" cy="0"/>
            </a:xfrm>
            <a:prstGeom prst="rect">
              <a:avLst/>
            </a:prstGeom>
            <a:solidFill>
              <a:srgbClr val="1CABE2">
                <a:alpha val="100000"/>
              </a:srgbClr>
            </a:solidFill>
          </p:spPr>
          <p:txBody>
            <a:bodyPr/>
            <a:lstStyle/>
            <a:p/>
          </p:txBody>
        </p:sp>
        <p:sp>
          <p:nvSpPr>
            <p:cNvPr id="95" name="rc95"/>
            <p:cNvSpPr/>
            <p:nvPr/>
          </p:nvSpPr>
          <p:spPr>
            <a:xfrm>
              <a:off x="6551233" y="3486741"/>
              <a:ext cx="200644" cy="1138793"/>
            </a:xfrm>
            <a:prstGeom prst="rect">
              <a:avLst/>
            </a:prstGeom>
            <a:solidFill>
              <a:srgbClr val="80BD41">
                <a:alpha val="100000"/>
              </a:srgbClr>
            </a:solidFill>
          </p:spPr>
          <p:txBody>
            <a:bodyPr/>
            <a:lstStyle/>
            <a:p/>
          </p:txBody>
        </p:sp>
        <p:sp>
          <p:nvSpPr>
            <p:cNvPr id="96" name="rc96"/>
            <p:cNvSpPr/>
            <p:nvPr/>
          </p:nvSpPr>
          <p:spPr>
            <a:xfrm>
              <a:off x="6551233" y="3426806"/>
              <a:ext cx="200644" cy="59935"/>
            </a:xfrm>
            <a:prstGeom prst="rect">
              <a:avLst/>
            </a:prstGeom>
            <a:solidFill>
              <a:srgbClr val="0058AB">
                <a:alpha val="100000"/>
              </a:srgbClr>
            </a:solidFill>
          </p:spPr>
          <p:txBody>
            <a:bodyPr/>
            <a:lstStyle/>
            <a:p/>
          </p:txBody>
        </p:sp>
        <p:sp>
          <p:nvSpPr>
            <p:cNvPr id="97" name="rc97"/>
            <p:cNvSpPr/>
            <p:nvPr/>
          </p:nvSpPr>
          <p:spPr>
            <a:xfrm>
              <a:off x="6551233" y="3486741"/>
              <a:ext cx="200644" cy="0"/>
            </a:xfrm>
            <a:prstGeom prst="rect">
              <a:avLst/>
            </a:prstGeom>
            <a:solidFill>
              <a:srgbClr val="1CABE2">
                <a:alpha val="100000"/>
              </a:srgbClr>
            </a:solidFill>
          </p:spPr>
          <p:txBody>
            <a:bodyPr/>
            <a:lstStyle/>
            <a:p/>
          </p:txBody>
        </p:sp>
        <p:sp>
          <p:nvSpPr>
            <p:cNvPr id="98" name="rc98"/>
            <p:cNvSpPr/>
            <p:nvPr/>
          </p:nvSpPr>
          <p:spPr>
            <a:xfrm>
              <a:off x="6774171" y="3498485"/>
              <a:ext cx="200644" cy="1127049"/>
            </a:xfrm>
            <a:prstGeom prst="rect">
              <a:avLst/>
            </a:prstGeom>
            <a:solidFill>
              <a:srgbClr val="80BD41">
                <a:alpha val="100000"/>
              </a:srgbClr>
            </a:solidFill>
          </p:spPr>
          <p:txBody>
            <a:bodyPr/>
            <a:lstStyle/>
            <a:p/>
          </p:txBody>
        </p:sp>
        <p:sp>
          <p:nvSpPr>
            <p:cNvPr id="99" name="rc99"/>
            <p:cNvSpPr/>
            <p:nvPr/>
          </p:nvSpPr>
          <p:spPr>
            <a:xfrm>
              <a:off x="6774171" y="3426547"/>
              <a:ext cx="200644" cy="71938"/>
            </a:xfrm>
            <a:prstGeom prst="rect">
              <a:avLst/>
            </a:prstGeom>
            <a:solidFill>
              <a:srgbClr val="0058AB">
                <a:alpha val="100000"/>
              </a:srgbClr>
            </a:solidFill>
          </p:spPr>
          <p:txBody>
            <a:bodyPr/>
            <a:lstStyle/>
            <a:p/>
          </p:txBody>
        </p:sp>
        <p:sp>
          <p:nvSpPr>
            <p:cNvPr id="100" name="rc100"/>
            <p:cNvSpPr/>
            <p:nvPr/>
          </p:nvSpPr>
          <p:spPr>
            <a:xfrm>
              <a:off x="6774171" y="3498485"/>
              <a:ext cx="200644" cy="0"/>
            </a:xfrm>
            <a:prstGeom prst="rect">
              <a:avLst/>
            </a:prstGeom>
            <a:solidFill>
              <a:srgbClr val="1CABE2">
                <a:alpha val="100000"/>
              </a:srgbClr>
            </a:solidFill>
          </p:spPr>
          <p:txBody>
            <a:bodyPr/>
            <a:lstStyle/>
            <a:p/>
          </p:txBody>
        </p:sp>
        <p:sp>
          <p:nvSpPr>
            <p:cNvPr id="101" name="rc101"/>
            <p:cNvSpPr/>
            <p:nvPr/>
          </p:nvSpPr>
          <p:spPr>
            <a:xfrm>
              <a:off x="6997109" y="3433254"/>
              <a:ext cx="200644" cy="60773"/>
            </a:xfrm>
            <a:prstGeom prst="rect">
              <a:avLst/>
            </a:prstGeom>
            <a:solidFill>
              <a:srgbClr val="F26A21">
                <a:alpha val="100000"/>
              </a:srgbClr>
            </a:solidFill>
          </p:spPr>
          <p:txBody>
            <a:bodyPr/>
            <a:lstStyle/>
            <a:p/>
          </p:txBody>
        </p:sp>
        <p:sp>
          <p:nvSpPr>
            <p:cNvPr id="102" name="rc102"/>
            <p:cNvSpPr/>
            <p:nvPr/>
          </p:nvSpPr>
          <p:spPr>
            <a:xfrm>
              <a:off x="6997109" y="3494028"/>
              <a:ext cx="200644" cy="1131507"/>
            </a:xfrm>
            <a:prstGeom prst="rect">
              <a:avLst/>
            </a:prstGeom>
            <a:solidFill>
              <a:srgbClr val="FFC20E">
                <a:alpha val="100000"/>
              </a:srgbClr>
            </a:solidFill>
          </p:spPr>
          <p:txBody>
            <a:bodyPr/>
            <a:lstStyle/>
            <a:p/>
          </p:txBody>
        </p:sp>
        <p:sp>
          <p:nvSpPr>
            <p:cNvPr id="103" name="rc103"/>
            <p:cNvSpPr/>
            <p:nvPr/>
          </p:nvSpPr>
          <p:spPr>
            <a:xfrm>
              <a:off x="7220047" y="3442229"/>
              <a:ext cx="200644" cy="51341"/>
            </a:xfrm>
            <a:prstGeom prst="rect">
              <a:avLst/>
            </a:prstGeom>
            <a:solidFill>
              <a:srgbClr val="F26A21">
                <a:alpha val="100000"/>
              </a:srgbClr>
            </a:solidFill>
          </p:spPr>
          <p:txBody>
            <a:bodyPr/>
            <a:lstStyle/>
            <a:p/>
          </p:txBody>
        </p:sp>
        <p:sp>
          <p:nvSpPr>
            <p:cNvPr id="104" name="rc104"/>
            <p:cNvSpPr/>
            <p:nvPr/>
          </p:nvSpPr>
          <p:spPr>
            <a:xfrm>
              <a:off x="7220047" y="3493570"/>
              <a:ext cx="200644" cy="1131965"/>
            </a:xfrm>
            <a:prstGeom prst="rect">
              <a:avLst/>
            </a:prstGeom>
            <a:solidFill>
              <a:srgbClr val="FFC20E">
                <a:alpha val="100000"/>
              </a:srgbClr>
            </a:solidFill>
          </p:spPr>
          <p:txBody>
            <a:bodyPr/>
            <a:lstStyle/>
            <a:p/>
          </p:txBody>
        </p:sp>
        <p:sp>
          <p:nvSpPr>
            <p:cNvPr id="105" name="rc105"/>
            <p:cNvSpPr/>
            <p:nvPr/>
          </p:nvSpPr>
          <p:spPr>
            <a:xfrm>
              <a:off x="7442985" y="3446656"/>
              <a:ext cx="200644" cy="43372"/>
            </a:xfrm>
            <a:prstGeom prst="rect">
              <a:avLst/>
            </a:prstGeom>
            <a:solidFill>
              <a:srgbClr val="F26A21">
                <a:alpha val="100000"/>
              </a:srgbClr>
            </a:solidFill>
          </p:spPr>
          <p:txBody>
            <a:bodyPr/>
            <a:lstStyle/>
            <a:p/>
          </p:txBody>
        </p:sp>
        <p:sp>
          <p:nvSpPr>
            <p:cNvPr id="106" name="rc106"/>
            <p:cNvSpPr/>
            <p:nvPr/>
          </p:nvSpPr>
          <p:spPr>
            <a:xfrm>
              <a:off x="7442985" y="3490029"/>
              <a:ext cx="200644" cy="1135505"/>
            </a:xfrm>
            <a:prstGeom prst="rect">
              <a:avLst/>
            </a:prstGeom>
            <a:solidFill>
              <a:srgbClr val="FFC20E">
                <a:alpha val="100000"/>
              </a:srgbClr>
            </a:solidFill>
          </p:spPr>
          <p:txBody>
            <a:bodyPr/>
            <a:lstStyle/>
            <a:p/>
          </p:txBody>
        </p:sp>
        <p:sp>
          <p:nvSpPr>
            <p:cNvPr id="107" name="rc107"/>
            <p:cNvSpPr/>
            <p:nvPr/>
          </p:nvSpPr>
          <p:spPr>
            <a:xfrm>
              <a:off x="7665922" y="3451172"/>
              <a:ext cx="200644" cy="36641"/>
            </a:xfrm>
            <a:prstGeom prst="rect">
              <a:avLst/>
            </a:prstGeom>
            <a:solidFill>
              <a:srgbClr val="F26A21">
                <a:alpha val="100000"/>
              </a:srgbClr>
            </a:solidFill>
          </p:spPr>
          <p:txBody>
            <a:bodyPr/>
            <a:lstStyle/>
            <a:p/>
          </p:txBody>
        </p:sp>
        <p:sp>
          <p:nvSpPr>
            <p:cNvPr id="108" name="rc108"/>
            <p:cNvSpPr/>
            <p:nvPr/>
          </p:nvSpPr>
          <p:spPr>
            <a:xfrm>
              <a:off x="7665922" y="3487813"/>
              <a:ext cx="200644" cy="1137722"/>
            </a:xfrm>
            <a:prstGeom prst="rect">
              <a:avLst/>
            </a:prstGeom>
            <a:solidFill>
              <a:srgbClr val="FFC20E">
                <a:alpha val="100000"/>
              </a:srgbClr>
            </a:solidFill>
          </p:spPr>
          <p:txBody>
            <a:bodyPr/>
            <a:lstStyle/>
            <a:p/>
          </p:txBody>
        </p:sp>
        <p:sp>
          <p:nvSpPr>
            <p:cNvPr id="109" name="rc109"/>
            <p:cNvSpPr/>
            <p:nvPr/>
          </p:nvSpPr>
          <p:spPr>
            <a:xfrm>
              <a:off x="7888860" y="3456258"/>
              <a:ext cx="200644" cy="30954"/>
            </a:xfrm>
            <a:prstGeom prst="rect">
              <a:avLst/>
            </a:prstGeom>
            <a:solidFill>
              <a:srgbClr val="F26A21">
                <a:alpha val="100000"/>
              </a:srgbClr>
            </a:solidFill>
          </p:spPr>
          <p:txBody>
            <a:bodyPr/>
            <a:lstStyle/>
            <a:p/>
          </p:txBody>
        </p:sp>
        <p:sp>
          <p:nvSpPr>
            <p:cNvPr id="110" name="rc110"/>
            <p:cNvSpPr/>
            <p:nvPr/>
          </p:nvSpPr>
          <p:spPr>
            <a:xfrm>
              <a:off x="7888860" y="3487213"/>
              <a:ext cx="200644" cy="1138322"/>
            </a:xfrm>
            <a:prstGeom prst="rect">
              <a:avLst/>
            </a:prstGeom>
            <a:solidFill>
              <a:srgbClr val="FFC20E">
                <a:alpha val="100000"/>
              </a:srgbClr>
            </a:solidFill>
          </p:spPr>
          <p:txBody>
            <a:bodyPr/>
            <a:lstStyle/>
            <a:p/>
          </p:txBody>
        </p:sp>
        <p:sp>
          <p:nvSpPr>
            <p:cNvPr id="111" name="rc111"/>
            <p:cNvSpPr/>
            <p:nvPr/>
          </p:nvSpPr>
          <p:spPr>
            <a:xfrm>
              <a:off x="8111798" y="3458110"/>
              <a:ext cx="200644" cy="26150"/>
            </a:xfrm>
            <a:prstGeom prst="rect">
              <a:avLst/>
            </a:prstGeom>
            <a:solidFill>
              <a:srgbClr val="F26A21">
                <a:alpha val="100000"/>
              </a:srgbClr>
            </a:solidFill>
          </p:spPr>
          <p:txBody>
            <a:bodyPr/>
            <a:lstStyle/>
            <a:p/>
          </p:txBody>
        </p:sp>
        <p:sp>
          <p:nvSpPr>
            <p:cNvPr id="112" name="rc112"/>
            <p:cNvSpPr/>
            <p:nvPr/>
          </p:nvSpPr>
          <p:spPr>
            <a:xfrm>
              <a:off x="8111798" y="3484260"/>
              <a:ext cx="200644" cy="1141274"/>
            </a:xfrm>
            <a:prstGeom prst="rect">
              <a:avLst/>
            </a:prstGeom>
            <a:solidFill>
              <a:srgbClr val="FFC20E">
                <a:alpha val="100000"/>
              </a:srgbClr>
            </a:solidFill>
          </p:spPr>
          <p:txBody>
            <a:bodyPr/>
            <a:lstStyle/>
            <a:p/>
          </p:txBody>
        </p:sp>
        <p:sp>
          <p:nvSpPr>
            <p:cNvPr id="113" name="pl113"/>
            <p:cNvSpPr/>
            <p:nvPr/>
          </p:nvSpPr>
          <p:spPr>
            <a:xfrm>
              <a:off x="1523984" y="1227418"/>
              <a:ext cx="5350508" cy="171622"/>
            </a:xfrm>
            <a:custGeom>
              <a:avLst/>
              <a:pathLst>
                <a:path w="5350508" h="171622">
                  <a:moveTo>
                    <a:pt x="0" y="34324"/>
                  </a:moveTo>
                  <a:lnTo>
                    <a:pt x="222937" y="68648"/>
                  </a:lnTo>
                  <a:lnTo>
                    <a:pt x="445875" y="68648"/>
                  </a:lnTo>
                  <a:lnTo>
                    <a:pt x="668813" y="68648"/>
                  </a:lnTo>
                  <a:lnTo>
                    <a:pt x="891751" y="68648"/>
                  </a:lnTo>
                  <a:lnTo>
                    <a:pt x="1114689" y="68648"/>
                  </a:lnTo>
                  <a:lnTo>
                    <a:pt x="1337627" y="68648"/>
                  </a:lnTo>
                  <a:lnTo>
                    <a:pt x="1560565" y="68648"/>
                  </a:lnTo>
                  <a:lnTo>
                    <a:pt x="1783502" y="102973"/>
                  </a:lnTo>
                  <a:lnTo>
                    <a:pt x="2006440" y="102973"/>
                  </a:lnTo>
                  <a:lnTo>
                    <a:pt x="2229378" y="102973"/>
                  </a:lnTo>
                  <a:lnTo>
                    <a:pt x="2452316" y="102973"/>
                  </a:lnTo>
                  <a:lnTo>
                    <a:pt x="2675254" y="0"/>
                  </a:lnTo>
                  <a:lnTo>
                    <a:pt x="2898192" y="102973"/>
                  </a:lnTo>
                  <a:lnTo>
                    <a:pt x="3121130" y="102973"/>
                  </a:lnTo>
                  <a:lnTo>
                    <a:pt x="3344068" y="137297"/>
                  </a:lnTo>
                  <a:lnTo>
                    <a:pt x="3567005" y="137297"/>
                  </a:lnTo>
                  <a:lnTo>
                    <a:pt x="3789943" y="137297"/>
                  </a:lnTo>
                  <a:lnTo>
                    <a:pt x="4012881" y="137297"/>
                  </a:lnTo>
                  <a:lnTo>
                    <a:pt x="4235819" y="102973"/>
                  </a:lnTo>
                  <a:lnTo>
                    <a:pt x="4458757" y="171622"/>
                  </a:lnTo>
                  <a:lnTo>
                    <a:pt x="4681695" y="171622"/>
                  </a:lnTo>
                  <a:lnTo>
                    <a:pt x="4904633" y="137297"/>
                  </a:lnTo>
                  <a:lnTo>
                    <a:pt x="5127571" y="137297"/>
                  </a:lnTo>
                  <a:lnTo>
                    <a:pt x="5350508" y="171622"/>
                  </a:lnTo>
                </a:path>
              </a:pathLst>
            </a:custGeom>
            <a:ln w="27101" cap="flat">
              <a:solidFill>
                <a:srgbClr val="0058AB">
                  <a:alpha val="100000"/>
                </a:srgbClr>
              </a:solidFill>
              <a:prstDash val="solid"/>
              <a:round/>
            </a:ln>
          </p:spPr>
          <p:txBody>
            <a:bodyPr/>
            <a:lstStyle/>
            <a:p/>
          </p:txBody>
        </p:sp>
        <p:sp>
          <p:nvSpPr>
            <p:cNvPr id="114" name="pl114"/>
            <p:cNvSpPr/>
            <p:nvPr/>
          </p:nvSpPr>
          <p:spPr>
            <a:xfrm>
              <a:off x="1523984" y="1296067"/>
              <a:ext cx="5350508" cy="343244"/>
            </a:xfrm>
            <a:custGeom>
              <a:avLst/>
              <a:pathLst>
                <a:path w="5350508" h="343244">
                  <a:moveTo>
                    <a:pt x="0" y="343244"/>
                  </a:moveTo>
                  <a:lnTo>
                    <a:pt x="222937" y="137297"/>
                  </a:lnTo>
                  <a:lnTo>
                    <a:pt x="445875" y="137297"/>
                  </a:lnTo>
                  <a:lnTo>
                    <a:pt x="668813" y="34324"/>
                  </a:lnTo>
                  <a:lnTo>
                    <a:pt x="891751" y="102973"/>
                  </a:lnTo>
                  <a:lnTo>
                    <a:pt x="1114689" y="68648"/>
                  </a:lnTo>
                  <a:lnTo>
                    <a:pt x="1337627" y="34324"/>
                  </a:lnTo>
                  <a:lnTo>
                    <a:pt x="1560565" y="0"/>
                  </a:lnTo>
                  <a:lnTo>
                    <a:pt x="1783502" y="34324"/>
                  </a:lnTo>
                  <a:lnTo>
                    <a:pt x="2006440" y="34324"/>
                  </a:lnTo>
                  <a:lnTo>
                    <a:pt x="2229378" y="34324"/>
                  </a:lnTo>
                  <a:lnTo>
                    <a:pt x="2452316" y="34324"/>
                  </a:lnTo>
                  <a:lnTo>
                    <a:pt x="2675254" y="0"/>
                  </a:lnTo>
                  <a:lnTo>
                    <a:pt x="2898192" y="34324"/>
                  </a:lnTo>
                  <a:lnTo>
                    <a:pt x="3121130" y="68648"/>
                  </a:lnTo>
                  <a:lnTo>
                    <a:pt x="3344068" y="137297"/>
                  </a:lnTo>
                  <a:lnTo>
                    <a:pt x="3567005" y="102973"/>
                  </a:lnTo>
                  <a:lnTo>
                    <a:pt x="3789943" y="68648"/>
                  </a:lnTo>
                  <a:lnTo>
                    <a:pt x="4012881" y="68648"/>
                  </a:lnTo>
                  <a:lnTo>
                    <a:pt x="4235819" y="34324"/>
                  </a:lnTo>
                  <a:lnTo>
                    <a:pt x="4458757" y="102973"/>
                  </a:lnTo>
                  <a:lnTo>
                    <a:pt x="4681695" y="102973"/>
                  </a:lnTo>
                  <a:lnTo>
                    <a:pt x="4904633" y="68648"/>
                  </a:lnTo>
                  <a:lnTo>
                    <a:pt x="5127571" y="68648"/>
                  </a:lnTo>
                  <a:lnTo>
                    <a:pt x="5350508" y="102973"/>
                  </a:lnTo>
                </a:path>
              </a:pathLst>
            </a:custGeom>
            <a:ln w="27101" cap="flat">
              <a:solidFill>
                <a:srgbClr val="80BD41">
                  <a:alpha val="100000"/>
                </a:srgbClr>
              </a:solidFill>
              <a:prstDash val="solid"/>
              <a:round/>
            </a:ln>
          </p:spPr>
          <p:txBody>
            <a:bodyPr/>
            <a:lstStyle/>
            <a:p/>
          </p:txBody>
        </p:sp>
        <p:sp>
          <p:nvSpPr>
            <p:cNvPr id="115" name="tx115"/>
            <p:cNvSpPr/>
            <p:nvPr/>
          </p:nvSpPr>
          <p:spPr>
            <a:xfrm>
              <a:off x="145565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257034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3685034"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4799724"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9" name="tx119"/>
            <p:cNvSpPr/>
            <p:nvPr/>
          </p:nvSpPr>
          <p:spPr>
            <a:xfrm>
              <a:off x="5691475"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5914413"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6137351"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2" name="tx122"/>
            <p:cNvSpPr/>
            <p:nvPr/>
          </p:nvSpPr>
          <p:spPr>
            <a:xfrm>
              <a:off x="6360289"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6583227"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4" name="tx124"/>
            <p:cNvSpPr/>
            <p:nvPr/>
          </p:nvSpPr>
          <p:spPr>
            <a:xfrm>
              <a:off x="6806165"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5" name="tx125"/>
            <p:cNvSpPr/>
            <p:nvPr/>
          </p:nvSpPr>
          <p:spPr>
            <a:xfrm>
              <a:off x="1455656"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6" name="tx126"/>
            <p:cNvSpPr/>
            <p:nvPr/>
          </p:nvSpPr>
          <p:spPr>
            <a:xfrm>
              <a:off x="2570345"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7" name="tx127"/>
            <p:cNvSpPr/>
            <p:nvPr/>
          </p:nvSpPr>
          <p:spPr>
            <a:xfrm>
              <a:off x="3685034"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4799724"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9" name="tx129"/>
            <p:cNvSpPr/>
            <p:nvPr/>
          </p:nvSpPr>
          <p:spPr>
            <a:xfrm>
              <a:off x="5691475"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0" name="tx130"/>
            <p:cNvSpPr/>
            <p:nvPr/>
          </p:nvSpPr>
          <p:spPr>
            <a:xfrm>
              <a:off x="5914413"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1" name="tx131"/>
            <p:cNvSpPr/>
            <p:nvPr/>
          </p:nvSpPr>
          <p:spPr>
            <a:xfrm>
              <a:off x="6137351"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2" name="tx132"/>
            <p:cNvSpPr/>
            <p:nvPr/>
          </p:nvSpPr>
          <p:spPr>
            <a:xfrm>
              <a:off x="6360289"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6583227"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4" name="tx134"/>
            <p:cNvSpPr/>
            <p:nvPr/>
          </p:nvSpPr>
          <p:spPr>
            <a:xfrm>
              <a:off x="6806165"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5" name="tx135"/>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603427" y="363132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7" name="tx137"/>
            <p:cNvSpPr/>
            <p:nvPr/>
          </p:nvSpPr>
          <p:spPr>
            <a:xfrm>
              <a:off x="603427" y="269455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38" name="tx138"/>
            <p:cNvSpPr/>
            <p:nvPr/>
          </p:nvSpPr>
          <p:spPr>
            <a:xfrm>
              <a:off x="603427" y="175777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900,000</a:t>
              </a:r>
            </a:p>
          </p:txBody>
        </p:sp>
        <p:sp>
          <p:nvSpPr>
            <p:cNvPr id="139" name="tx139"/>
            <p:cNvSpPr/>
            <p:nvPr/>
          </p:nvSpPr>
          <p:spPr>
            <a:xfrm>
              <a:off x="508103" y="82099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1,200,000</a:t>
              </a:r>
            </a:p>
          </p:txBody>
        </p:sp>
        <p:sp>
          <p:nvSpPr>
            <p:cNvPr id="140" name="tx140"/>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2" name="tx142"/>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3" name="tx143"/>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4" name="tx144"/>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5" name="tx145"/>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6" name="tx146"/>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7" name="tx147"/>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8" name="tx148"/>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0" name="tx150"/>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1" name="tx151"/>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2" name="tx152"/>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9" name="tx159"/>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0" name="rc160"/>
            <p:cNvSpPr/>
            <p:nvPr/>
          </p:nvSpPr>
          <p:spPr>
            <a:xfrm>
              <a:off x="1763486" y="5504603"/>
              <a:ext cx="201456" cy="201456"/>
            </a:xfrm>
            <a:prstGeom prst="rect">
              <a:avLst/>
            </a:prstGeom>
            <a:solidFill>
              <a:srgbClr val="80BD41">
                <a:alpha val="100000"/>
              </a:srgbClr>
            </a:solidFill>
          </p:spPr>
          <p:txBody>
            <a:bodyPr/>
            <a:lstStyle/>
            <a:p/>
          </p:txBody>
        </p:sp>
        <p:sp>
          <p:nvSpPr>
            <p:cNvPr id="161" name="rc161"/>
            <p:cNvSpPr/>
            <p:nvPr/>
          </p:nvSpPr>
          <p:spPr>
            <a:xfrm>
              <a:off x="2665435" y="5504603"/>
              <a:ext cx="201456" cy="201456"/>
            </a:xfrm>
            <a:prstGeom prst="rect">
              <a:avLst/>
            </a:prstGeom>
            <a:solidFill>
              <a:srgbClr val="1CABE2">
                <a:alpha val="100000"/>
              </a:srgbClr>
            </a:solidFill>
          </p:spPr>
          <p:txBody>
            <a:bodyPr/>
            <a:lstStyle/>
            <a:p/>
          </p:txBody>
        </p:sp>
        <p:sp>
          <p:nvSpPr>
            <p:cNvPr id="162" name="rc162"/>
            <p:cNvSpPr/>
            <p:nvPr/>
          </p:nvSpPr>
          <p:spPr>
            <a:xfrm>
              <a:off x="3738259" y="5504603"/>
              <a:ext cx="201456" cy="201456"/>
            </a:xfrm>
            <a:prstGeom prst="rect">
              <a:avLst/>
            </a:prstGeom>
            <a:solidFill>
              <a:srgbClr val="0058AB">
                <a:alpha val="100000"/>
              </a:srgbClr>
            </a:solidFill>
          </p:spPr>
          <p:txBody>
            <a:bodyPr/>
            <a:lstStyle/>
            <a:p/>
          </p:txBody>
        </p:sp>
        <p:sp>
          <p:nvSpPr>
            <p:cNvPr id="163" name="rc163"/>
            <p:cNvSpPr/>
            <p:nvPr/>
          </p:nvSpPr>
          <p:spPr>
            <a:xfrm>
              <a:off x="4733592" y="5504603"/>
              <a:ext cx="201456" cy="201456"/>
            </a:xfrm>
            <a:prstGeom prst="rect">
              <a:avLst/>
            </a:prstGeom>
            <a:solidFill>
              <a:srgbClr val="FFC20E">
                <a:alpha val="100000"/>
              </a:srgbClr>
            </a:solidFill>
          </p:spPr>
          <p:txBody>
            <a:bodyPr/>
            <a:lstStyle/>
            <a:p/>
          </p:txBody>
        </p:sp>
        <p:sp>
          <p:nvSpPr>
            <p:cNvPr id="164" name="rc164"/>
            <p:cNvSpPr/>
            <p:nvPr/>
          </p:nvSpPr>
          <p:spPr>
            <a:xfrm>
              <a:off x="6637725" y="5504603"/>
              <a:ext cx="201455" cy="201456"/>
            </a:xfrm>
            <a:prstGeom prst="rect">
              <a:avLst/>
            </a:prstGeom>
            <a:solidFill>
              <a:srgbClr val="F26A21">
                <a:alpha val="100000"/>
              </a:srgbClr>
            </a:solidFill>
          </p:spPr>
          <p:txBody>
            <a:bodyPr/>
            <a:lstStyle/>
            <a:p/>
          </p:txBody>
        </p:sp>
        <p:sp>
          <p:nvSpPr>
            <p:cNvPr id="165" name="tx165"/>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6" name="tx166"/>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7" name="tx167"/>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8" name="tx168"/>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9" name="tx169"/>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0" name="pl170"/>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1" name="pl171"/>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2" name="tx172"/>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3" name="tx173"/>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4" name="tx174"/>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5" name="tx175"/>
            <p:cNvSpPr/>
            <p:nvPr/>
          </p:nvSpPr>
          <p:spPr>
            <a:xfrm>
              <a:off x="1079223" y="580629"/>
              <a:ext cx="397956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Italy</a:t>
              </a:r>
            </a:p>
          </p:txBody>
        </p:sp>
        <p:sp>
          <p:nvSpPr>
            <p:cNvPr id="176" name="tx176"/>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7" name="tx177"/>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8" name="tx178"/>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Italy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6872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72464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88056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203649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119241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9" name="pl9"/>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414668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330260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245853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920330" y="161445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4" name="pl14"/>
            <p:cNvSpPr/>
            <p:nvPr/>
          </p:nvSpPr>
          <p:spPr>
            <a:xfrm>
              <a:off x="920330" y="77037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5" name="pl15"/>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90970" y="3171944"/>
              <a:ext cx="215906" cy="1818815"/>
            </a:xfrm>
            <a:prstGeom prst="rect">
              <a:avLst/>
            </a:prstGeom>
            <a:solidFill>
              <a:srgbClr val="0058AB">
                <a:alpha val="100000"/>
              </a:srgbClr>
            </a:solidFill>
          </p:spPr>
          <p:txBody>
            <a:bodyPr/>
            <a:lstStyle/>
            <a:p/>
          </p:txBody>
        </p:sp>
        <p:sp>
          <p:nvSpPr>
            <p:cNvPr id="43" name="rc43"/>
            <p:cNvSpPr/>
            <p:nvPr/>
          </p:nvSpPr>
          <p:spPr>
            <a:xfrm>
              <a:off x="1530867" y="2294442"/>
              <a:ext cx="215906" cy="2696317"/>
            </a:xfrm>
            <a:prstGeom prst="rect">
              <a:avLst/>
            </a:prstGeom>
            <a:solidFill>
              <a:srgbClr val="0058AB">
                <a:alpha val="100000"/>
              </a:srgbClr>
            </a:solidFill>
          </p:spPr>
          <p:txBody>
            <a:bodyPr/>
            <a:lstStyle/>
            <a:p/>
          </p:txBody>
        </p:sp>
        <p:sp>
          <p:nvSpPr>
            <p:cNvPr id="44" name="rc44"/>
            <p:cNvSpPr/>
            <p:nvPr/>
          </p:nvSpPr>
          <p:spPr>
            <a:xfrm>
              <a:off x="1770763" y="2287352"/>
              <a:ext cx="215906" cy="2703407"/>
            </a:xfrm>
            <a:prstGeom prst="rect">
              <a:avLst/>
            </a:prstGeom>
            <a:solidFill>
              <a:srgbClr val="0058AB">
                <a:alpha val="100000"/>
              </a:srgbClr>
            </a:solidFill>
          </p:spPr>
          <p:txBody>
            <a:bodyPr/>
            <a:lstStyle/>
            <a:p/>
          </p:txBody>
        </p:sp>
        <p:sp>
          <p:nvSpPr>
            <p:cNvPr id="45" name="rc45"/>
            <p:cNvSpPr/>
            <p:nvPr/>
          </p:nvSpPr>
          <p:spPr>
            <a:xfrm>
              <a:off x="2010660" y="2264393"/>
              <a:ext cx="215906" cy="2726366"/>
            </a:xfrm>
            <a:prstGeom prst="rect">
              <a:avLst/>
            </a:prstGeom>
            <a:solidFill>
              <a:srgbClr val="0058AB">
                <a:alpha val="100000"/>
              </a:srgbClr>
            </a:solidFill>
          </p:spPr>
          <p:txBody>
            <a:bodyPr/>
            <a:lstStyle/>
            <a:p/>
          </p:txBody>
        </p:sp>
        <p:sp>
          <p:nvSpPr>
            <p:cNvPr id="46" name="rc46"/>
            <p:cNvSpPr/>
            <p:nvPr/>
          </p:nvSpPr>
          <p:spPr>
            <a:xfrm>
              <a:off x="2250556" y="2165636"/>
              <a:ext cx="215906" cy="2825123"/>
            </a:xfrm>
            <a:prstGeom prst="rect">
              <a:avLst/>
            </a:prstGeom>
            <a:solidFill>
              <a:srgbClr val="0058AB">
                <a:alpha val="100000"/>
              </a:srgbClr>
            </a:solidFill>
          </p:spPr>
          <p:txBody>
            <a:bodyPr/>
            <a:lstStyle/>
            <a:p/>
          </p:txBody>
        </p:sp>
        <p:sp>
          <p:nvSpPr>
            <p:cNvPr id="47" name="rc47"/>
            <p:cNvSpPr/>
            <p:nvPr/>
          </p:nvSpPr>
          <p:spPr>
            <a:xfrm>
              <a:off x="2490453" y="2195516"/>
              <a:ext cx="215906" cy="2795243"/>
            </a:xfrm>
            <a:prstGeom prst="rect">
              <a:avLst/>
            </a:prstGeom>
            <a:solidFill>
              <a:srgbClr val="0058AB">
                <a:alpha val="100000"/>
              </a:srgbClr>
            </a:solidFill>
          </p:spPr>
          <p:txBody>
            <a:bodyPr/>
            <a:lstStyle/>
            <a:p/>
          </p:txBody>
        </p:sp>
        <p:sp>
          <p:nvSpPr>
            <p:cNvPr id="48" name="rc48"/>
            <p:cNvSpPr/>
            <p:nvPr/>
          </p:nvSpPr>
          <p:spPr>
            <a:xfrm>
              <a:off x="2730349" y="2167662"/>
              <a:ext cx="215906" cy="2823097"/>
            </a:xfrm>
            <a:prstGeom prst="rect">
              <a:avLst/>
            </a:prstGeom>
            <a:solidFill>
              <a:srgbClr val="0058AB">
                <a:alpha val="100000"/>
              </a:srgbClr>
            </a:solidFill>
          </p:spPr>
          <p:txBody>
            <a:bodyPr/>
            <a:lstStyle/>
            <a:p/>
          </p:txBody>
        </p:sp>
        <p:sp>
          <p:nvSpPr>
            <p:cNvPr id="49" name="rc49"/>
            <p:cNvSpPr/>
            <p:nvPr/>
          </p:nvSpPr>
          <p:spPr>
            <a:xfrm>
              <a:off x="2970245" y="2158039"/>
              <a:ext cx="215906" cy="2832720"/>
            </a:xfrm>
            <a:prstGeom prst="rect">
              <a:avLst/>
            </a:prstGeom>
            <a:solidFill>
              <a:srgbClr val="0058AB">
                <a:alpha val="100000"/>
              </a:srgbClr>
            </a:solidFill>
          </p:spPr>
          <p:txBody>
            <a:bodyPr/>
            <a:lstStyle/>
            <a:p/>
          </p:txBody>
        </p:sp>
        <p:sp>
          <p:nvSpPr>
            <p:cNvPr id="50" name="rc50"/>
            <p:cNvSpPr/>
            <p:nvPr/>
          </p:nvSpPr>
          <p:spPr>
            <a:xfrm>
              <a:off x="3210142" y="1124721"/>
              <a:ext cx="215906" cy="3866038"/>
            </a:xfrm>
            <a:prstGeom prst="rect">
              <a:avLst/>
            </a:prstGeom>
            <a:solidFill>
              <a:srgbClr val="0058AB">
                <a:alpha val="100000"/>
              </a:srgbClr>
            </a:solidFill>
          </p:spPr>
          <p:txBody>
            <a:bodyPr/>
            <a:lstStyle/>
            <a:p/>
          </p:txBody>
        </p:sp>
        <p:sp>
          <p:nvSpPr>
            <p:cNvPr id="51" name="rc51"/>
            <p:cNvSpPr/>
            <p:nvPr/>
          </p:nvSpPr>
          <p:spPr>
            <a:xfrm>
              <a:off x="3450038" y="1159497"/>
              <a:ext cx="215906" cy="3831262"/>
            </a:xfrm>
            <a:prstGeom prst="rect">
              <a:avLst/>
            </a:prstGeom>
            <a:solidFill>
              <a:srgbClr val="0058AB">
                <a:alpha val="100000"/>
              </a:srgbClr>
            </a:solidFill>
          </p:spPr>
          <p:txBody>
            <a:bodyPr/>
            <a:lstStyle/>
            <a:p/>
          </p:txBody>
        </p:sp>
        <p:sp>
          <p:nvSpPr>
            <p:cNvPr id="52" name="rc52"/>
            <p:cNvSpPr/>
            <p:nvPr/>
          </p:nvSpPr>
          <p:spPr>
            <a:xfrm>
              <a:off x="3689935" y="1203558"/>
              <a:ext cx="215906" cy="3787201"/>
            </a:xfrm>
            <a:prstGeom prst="rect">
              <a:avLst/>
            </a:prstGeom>
            <a:solidFill>
              <a:srgbClr val="0058AB">
                <a:alpha val="100000"/>
              </a:srgbClr>
            </a:solidFill>
          </p:spPr>
          <p:txBody>
            <a:bodyPr/>
            <a:lstStyle/>
            <a:p/>
          </p:txBody>
        </p:sp>
        <p:sp>
          <p:nvSpPr>
            <p:cNvPr id="53" name="rc53"/>
            <p:cNvSpPr/>
            <p:nvPr/>
          </p:nvSpPr>
          <p:spPr>
            <a:xfrm>
              <a:off x="3929831" y="1301302"/>
              <a:ext cx="215906" cy="3689457"/>
            </a:xfrm>
            <a:prstGeom prst="rect">
              <a:avLst/>
            </a:prstGeom>
            <a:solidFill>
              <a:srgbClr val="0058AB">
                <a:alpha val="100000"/>
              </a:srgbClr>
            </a:solidFill>
          </p:spPr>
          <p:txBody>
            <a:bodyPr/>
            <a:lstStyle/>
            <a:p/>
          </p:txBody>
        </p:sp>
        <p:sp>
          <p:nvSpPr>
            <p:cNvPr id="54" name="rc54"/>
            <p:cNvSpPr/>
            <p:nvPr/>
          </p:nvSpPr>
          <p:spPr>
            <a:xfrm>
              <a:off x="4169728" y="4092662"/>
              <a:ext cx="215906" cy="898097"/>
            </a:xfrm>
            <a:prstGeom prst="rect">
              <a:avLst/>
            </a:prstGeom>
            <a:solidFill>
              <a:srgbClr val="0058AB">
                <a:alpha val="100000"/>
              </a:srgbClr>
            </a:solidFill>
          </p:spPr>
          <p:txBody>
            <a:bodyPr/>
            <a:lstStyle/>
            <a:p/>
          </p:txBody>
        </p:sp>
        <p:sp>
          <p:nvSpPr>
            <p:cNvPr id="55" name="rc55"/>
            <p:cNvSpPr/>
            <p:nvPr/>
          </p:nvSpPr>
          <p:spPr>
            <a:xfrm>
              <a:off x="4409624" y="1546084"/>
              <a:ext cx="215906" cy="3444675"/>
            </a:xfrm>
            <a:prstGeom prst="rect">
              <a:avLst/>
            </a:prstGeom>
            <a:solidFill>
              <a:srgbClr val="0058AB">
                <a:alpha val="100000"/>
              </a:srgbClr>
            </a:solidFill>
          </p:spPr>
          <p:txBody>
            <a:bodyPr/>
            <a:lstStyle/>
            <a:p/>
          </p:txBody>
        </p:sp>
        <p:sp>
          <p:nvSpPr>
            <p:cNvPr id="56" name="rc56"/>
            <p:cNvSpPr/>
            <p:nvPr/>
          </p:nvSpPr>
          <p:spPr>
            <a:xfrm>
              <a:off x="4649521" y="1648048"/>
              <a:ext cx="215906" cy="3342711"/>
            </a:xfrm>
            <a:prstGeom prst="rect">
              <a:avLst/>
            </a:prstGeom>
            <a:solidFill>
              <a:srgbClr val="0058AB">
                <a:alpha val="100000"/>
              </a:srgbClr>
            </a:solidFill>
          </p:spPr>
          <p:txBody>
            <a:bodyPr/>
            <a:lstStyle/>
            <a:p/>
          </p:txBody>
        </p:sp>
        <p:sp>
          <p:nvSpPr>
            <p:cNvPr id="57" name="rc57"/>
            <p:cNvSpPr/>
            <p:nvPr/>
          </p:nvSpPr>
          <p:spPr>
            <a:xfrm>
              <a:off x="4889417" y="952529"/>
              <a:ext cx="215906" cy="4038230"/>
            </a:xfrm>
            <a:prstGeom prst="rect">
              <a:avLst/>
            </a:prstGeom>
            <a:solidFill>
              <a:srgbClr val="0058AB">
                <a:alpha val="100000"/>
              </a:srgbClr>
            </a:solidFill>
          </p:spPr>
          <p:txBody>
            <a:bodyPr/>
            <a:lstStyle/>
            <a:p/>
          </p:txBody>
        </p:sp>
        <p:sp>
          <p:nvSpPr>
            <p:cNvPr id="58" name="rc58"/>
            <p:cNvSpPr/>
            <p:nvPr/>
          </p:nvSpPr>
          <p:spPr>
            <a:xfrm>
              <a:off x="5129313" y="1056857"/>
              <a:ext cx="215906" cy="3933902"/>
            </a:xfrm>
            <a:prstGeom prst="rect">
              <a:avLst/>
            </a:prstGeom>
            <a:solidFill>
              <a:srgbClr val="0058AB">
                <a:alpha val="100000"/>
              </a:srgbClr>
            </a:solidFill>
          </p:spPr>
          <p:txBody>
            <a:bodyPr/>
            <a:lstStyle/>
            <a:p/>
          </p:txBody>
        </p:sp>
        <p:sp>
          <p:nvSpPr>
            <p:cNvPr id="59" name="rc59"/>
            <p:cNvSpPr/>
            <p:nvPr/>
          </p:nvSpPr>
          <p:spPr>
            <a:xfrm>
              <a:off x="5369210" y="1179080"/>
              <a:ext cx="215906" cy="3811680"/>
            </a:xfrm>
            <a:prstGeom prst="rect">
              <a:avLst/>
            </a:prstGeom>
            <a:solidFill>
              <a:srgbClr val="0058AB">
                <a:alpha val="100000"/>
              </a:srgbClr>
            </a:solidFill>
          </p:spPr>
          <p:txBody>
            <a:bodyPr/>
            <a:lstStyle/>
            <a:p/>
          </p:txBody>
        </p:sp>
        <p:sp>
          <p:nvSpPr>
            <p:cNvPr id="60" name="rc60"/>
            <p:cNvSpPr/>
            <p:nvPr/>
          </p:nvSpPr>
          <p:spPr>
            <a:xfrm>
              <a:off x="5609106" y="1328819"/>
              <a:ext cx="215906" cy="3661940"/>
            </a:xfrm>
            <a:prstGeom prst="rect">
              <a:avLst/>
            </a:prstGeom>
            <a:solidFill>
              <a:srgbClr val="0058AB">
                <a:alpha val="100000"/>
              </a:srgbClr>
            </a:solidFill>
          </p:spPr>
          <p:txBody>
            <a:bodyPr/>
            <a:lstStyle/>
            <a:p/>
          </p:txBody>
        </p:sp>
        <p:sp>
          <p:nvSpPr>
            <p:cNvPr id="61" name="rc61"/>
            <p:cNvSpPr/>
            <p:nvPr/>
          </p:nvSpPr>
          <p:spPr>
            <a:xfrm>
              <a:off x="5849003" y="2163273"/>
              <a:ext cx="215906" cy="2827486"/>
            </a:xfrm>
            <a:prstGeom prst="rect">
              <a:avLst/>
            </a:prstGeom>
            <a:solidFill>
              <a:srgbClr val="0058AB">
                <a:alpha val="100000"/>
              </a:srgbClr>
            </a:solidFill>
          </p:spPr>
          <p:txBody>
            <a:bodyPr/>
            <a:lstStyle/>
            <a:p/>
          </p:txBody>
        </p:sp>
        <p:sp>
          <p:nvSpPr>
            <p:cNvPr id="62" name="rc62"/>
            <p:cNvSpPr/>
            <p:nvPr/>
          </p:nvSpPr>
          <p:spPr>
            <a:xfrm>
              <a:off x="6088899" y="866434"/>
              <a:ext cx="215906" cy="4124325"/>
            </a:xfrm>
            <a:prstGeom prst="rect">
              <a:avLst/>
            </a:prstGeom>
            <a:solidFill>
              <a:srgbClr val="0058AB">
                <a:alpha val="100000"/>
              </a:srgbClr>
            </a:solidFill>
          </p:spPr>
          <p:txBody>
            <a:bodyPr/>
            <a:lstStyle/>
            <a:p/>
          </p:txBody>
        </p:sp>
        <p:sp>
          <p:nvSpPr>
            <p:cNvPr id="63" name="rc63"/>
            <p:cNvSpPr/>
            <p:nvPr/>
          </p:nvSpPr>
          <p:spPr>
            <a:xfrm>
              <a:off x="6328796" y="875719"/>
              <a:ext cx="215906" cy="4115041"/>
            </a:xfrm>
            <a:prstGeom prst="rect">
              <a:avLst/>
            </a:prstGeom>
            <a:solidFill>
              <a:srgbClr val="0058AB">
                <a:alpha val="100000"/>
              </a:srgbClr>
            </a:solidFill>
          </p:spPr>
          <p:txBody>
            <a:bodyPr/>
            <a:lstStyle/>
            <a:p/>
          </p:txBody>
        </p:sp>
        <p:sp>
          <p:nvSpPr>
            <p:cNvPr id="64" name="rc64"/>
            <p:cNvSpPr/>
            <p:nvPr/>
          </p:nvSpPr>
          <p:spPr>
            <a:xfrm>
              <a:off x="6568692" y="1624245"/>
              <a:ext cx="215906" cy="3366514"/>
            </a:xfrm>
            <a:prstGeom prst="rect">
              <a:avLst/>
            </a:prstGeom>
            <a:solidFill>
              <a:srgbClr val="0058AB">
                <a:alpha val="100000"/>
              </a:srgbClr>
            </a:solidFill>
          </p:spPr>
          <p:txBody>
            <a:bodyPr/>
            <a:lstStyle/>
            <a:p/>
          </p:txBody>
        </p:sp>
        <p:sp>
          <p:nvSpPr>
            <p:cNvPr id="65" name="rc65"/>
            <p:cNvSpPr/>
            <p:nvPr/>
          </p:nvSpPr>
          <p:spPr>
            <a:xfrm>
              <a:off x="6808589" y="1750519"/>
              <a:ext cx="215906" cy="3240240"/>
            </a:xfrm>
            <a:prstGeom prst="rect">
              <a:avLst/>
            </a:prstGeom>
            <a:solidFill>
              <a:srgbClr val="0058AB">
                <a:alpha val="100000"/>
              </a:srgbClr>
            </a:solidFill>
          </p:spPr>
          <p:txBody>
            <a:bodyPr/>
            <a:lstStyle/>
            <a:p/>
          </p:txBody>
        </p:sp>
        <p:sp>
          <p:nvSpPr>
            <p:cNvPr id="66" name="rc66"/>
            <p:cNvSpPr/>
            <p:nvPr/>
          </p:nvSpPr>
          <p:spPr>
            <a:xfrm>
              <a:off x="7048485" y="1101593"/>
              <a:ext cx="215906" cy="3889166"/>
            </a:xfrm>
            <a:prstGeom prst="rect">
              <a:avLst/>
            </a:prstGeom>
            <a:solidFill>
              <a:srgbClr val="0058AB">
                <a:alpha val="100000"/>
              </a:srgbClr>
            </a:solidFill>
          </p:spPr>
          <p:txBody>
            <a:bodyPr/>
            <a:lstStyle/>
            <a:p/>
          </p:txBody>
        </p:sp>
        <p:sp>
          <p:nvSpPr>
            <p:cNvPr id="67" name="rc67"/>
            <p:cNvSpPr/>
            <p:nvPr/>
          </p:nvSpPr>
          <p:spPr>
            <a:xfrm>
              <a:off x="8487864" y="3577101"/>
              <a:ext cx="215906" cy="1413659"/>
            </a:xfrm>
            <a:prstGeom prst="rect">
              <a:avLst/>
            </a:prstGeom>
            <a:solidFill>
              <a:srgbClr val="69DBFF">
                <a:alpha val="100000"/>
              </a:srgbClr>
            </a:solidFill>
          </p:spPr>
          <p:txBody>
            <a:bodyPr/>
            <a:lstStyle/>
            <a:p/>
          </p:txBody>
        </p:sp>
        <p:sp>
          <p:nvSpPr>
            <p:cNvPr id="68" name="pl68"/>
            <p:cNvSpPr/>
            <p:nvPr/>
          </p:nvSpPr>
          <p:spPr>
            <a:xfrm>
              <a:off x="6196853" y="2163273"/>
              <a:ext cx="2398964" cy="1413743"/>
            </a:xfrm>
            <a:custGeom>
              <a:avLst/>
              <a:pathLst>
                <a:path w="2398964" h="1413743">
                  <a:moveTo>
                    <a:pt x="0" y="0"/>
                  </a:moveTo>
                  <a:lnTo>
                    <a:pt x="239896" y="141374"/>
                  </a:lnTo>
                  <a:lnTo>
                    <a:pt x="479792" y="282748"/>
                  </a:lnTo>
                  <a:lnTo>
                    <a:pt x="719689" y="424123"/>
                  </a:lnTo>
                  <a:lnTo>
                    <a:pt x="959585" y="565497"/>
                  </a:lnTo>
                  <a:lnTo>
                    <a:pt x="1199482" y="706871"/>
                  </a:lnTo>
                  <a:lnTo>
                    <a:pt x="1439378" y="848246"/>
                  </a:lnTo>
                  <a:lnTo>
                    <a:pt x="1679275" y="989620"/>
                  </a:lnTo>
                  <a:lnTo>
                    <a:pt x="1919171" y="1130994"/>
                  </a:lnTo>
                  <a:lnTo>
                    <a:pt x="2159067" y="1272369"/>
                  </a:lnTo>
                  <a:lnTo>
                    <a:pt x="2398964" y="1413743"/>
                  </a:lnTo>
                </a:path>
              </a:pathLst>
            </a:custGeom>
            <a:ln w="13550" cap="flat">
              <a:solidFill>
                <a:srgbClr val="000000">
                  <a:alpha val="100000"/>
                </a:srgbClr>
              </a:solidFill>
              <a:prstDash val="solid"/>
              <a:round/>
            </a:ln>
          </p:spPr>
          <p:txBody>
            <a:bodyPr/>
            <a:lstStyle/>
            <a:p/>
          </p:txBody>
        </p:sp>
        <p:sp>
          <p:nvSpPr>
            <p:cNvPr id="69" name="pt69"/>
            <p:cNvSpPr/>
            <p:nvPr/>
          </p:nvSpPr>
          <p:spPr>
            <a:xfrm>
              <a:off x="6172027" y="21384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11923" y="22798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51820" y="24211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91716" y="25625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31612" y="27039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71509" y="28453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11405" y="29866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51302" y="31280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1198" y="32694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1095" y="34108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0991" y="35521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71671" y="408925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2" name="tx82"/>
            <p:cNvSpPr/>
            <p:nvPr/>
          </p:nvSpPr>
          <p:spPr>
            <a:xfrm>
              <a:off x="508103" y="324517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3" name="tx83"/>
            <p:cNvSpPr/>
            <p:nvPr/>
          </p:nvSpPr>
          <p:spPr>
            <a:xfrm>
              <a:off x="508103" y="240110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a:t>
              </a:r>
            </a:p>
          </p:txBody>
        </p:sp>
        <p:sp>
          <p:nvSpPr>
            <p:cNvPr id="84" name="tx84"/>
            <p:cNvSpPr/>
            <p:nvPr/>
          </p:nvSpPr>
          <p:spPr>
            <a:xfrm>
              <a:off x="508103" y="155702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5" name="tx85"/>
            <p:cNvSpPr/>
            <p:nvPr/>
          </p:nvSpPr>
          <p:spPr>
            <a:xfrm>
              <a:off x="508103" y="71294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86" name="tx86"/>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61384" y="5881714"/>
              <a:ext cx="201456" cy="201456"/>
            </a:xfrm>
            <a:prstGeom prst="rect">
              <a:avLst/>
            </a:prstGeom>
            <a:solidFill>
              <a:srgbClr val="0058AB">
                <a:alpha val="100000"/>
              </a:srgbClr>
            </a:solidFill>
          </p:spPr>
          <p:txBody>
            <a:bodyPr/>
            <a:lstStyle/>
            <a:p/>
          </p:txBody>
        </p:sp>
        <p:sp>
          <p:nvSpPr>
            <p:cNvPr id="115" name="rc115"/>
            <p:cNvSpPr/>
            <p:nvPr/>
          </p:nvSpPr>
          <p:spPr>
            <a:xfrm>
              <a:off x="4563470" y="5881714"/>
              <a:ext cx="201456" cy="201456"/>
            </a:xfrm>
            <a:prstGeom prst="rect">
              <a:avLst/>
            </a:prstGeom>
            <a:solidFill>
              <a:srgbClr val="69DBFF">
                <a:alpha val="100000"/>
              </a:srgbClr>
            </a:solidFill>
          </p:spPr>
          <p:txBody>
            <a:bodyPr/>
            <a:lstStyle/>
            <a:p/>
          </p:txBody>
        </p:sp>
        <p:sp>
          <p:nvSpPr>
            <p:cNvPr id="116" name="tx116"/>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2141106" y="398022"/>
              <a:ext cx="57125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Italy</a:t>
              </a:r>
            </a:p>
          </p:txBody>
        </p:sp>
        <p:sp>
          <p:nvSpPr>
            <p:cNvPr id="119" name="tx11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2" name="tx122"/>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72%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2343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6491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20639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44787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441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8565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82713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06861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2501007"/>
              <a:ext cx="248247" cy="1601689"/>
            </a:xfrm>
            <a:prstGeom prst="rect">
              <a:avLst/>
            </a:prstGeom>
            <a:solidFill>
              <a:srgbClr val="80BD41">
                <a:alpha val="100000"/>
              </a:srgbClr>
            </a:solidFill>
          </p:spPr>
          <p:txBody>
            <a:bodyPr/>
            <a:lstStyle/>
            <a:p/>
          </p:txBody>
        </p:sp>
        <p:sp>
          <p:nvSpPr>
            <p:cNvPr id="25" name="rc25"/>
            <p:cNvSpPr/>
            <p:nvPr/>
          </p:nvSpPr>
          <p:spPr>
            <a:xfrm>
              <a:off x="1333322" y="2468330"/>
              <a:ext cx="248247" cy="32677"/>
            </a:xfrm>
            <a:prstGeom prst="rect">
              <a:avLst/>
            </a:prstGeom>
            <a:solidFill>
              <a:srgbClr val="1CABE2">
                <a:alpha val="100000"/>
              </a:srgbClr>
            </a:solidFill>
          </p:spPr>
          <p:txBody>
            <a:bodyPr/>
            <a:lstStyle/>
            <a:p/>
          </p:txBody>
        </p:sp>
        <p:sp>
          <p:nvSpPr>
            <p:cNvPr id="26" name="rc26"/>
            <p:cNvSpPr/>
            <p:nvPr/>
          </p:nvSpPr>
          <p:spPr>
            <a:xfrm>
              <a:off x="1609153" y="2535808"/>
              <a:ext cx="248247" cy="1566889"/>
            </a:xfrm>
            <a:prstGeom prst="rect">
              <a:avLst/>
            </a:prstGeom>
            <a:solidFill>
              <a:srgbClr val="80BD41">
                <a:alpha val="100000"/>
              </a:srgbClr>
            </a:solidFill>
          </p:spPr>
          <p:txBody>
            <a:bodyPr/>
            <a:lstStyle/>
            <a:p/>
          </p:txBody>
        </p:sp>
        <p:sp>
          <p:nvSpPr>
            <p:cNvPr id="27" name="rc27"/>
            <p:cNvSpPr/>
            <p:nvPr/>
          </p:nvSpPr>
          <p:spPr>
            <a:xfrm>
              <a:off x="1609153" y="2487354"/>
              <a:ext cx="248247" cy="48454"/>
            </a:xfrm>
            <a:prstGeom prst="rect">
              <a:avLst/>
            </a:prstGeom>
            <a:solidFill>
              <a:srgbClr val="1CABE2">
                <a:alpha val="100000"/>
              </a:srgbClr>
            </a:solidFill>
          </p:spPr>
          <p:txBody>
            <a:bodyPr/>
            <a:lstStyle/>
            <a:p/>
          </p:txBody>
        </p:sp>
        <p:sp>
          <p:nvSpPr>
            <p:cNvPr id="28" name="rc28"/>
            <p:cNvSpPr/>
            <p:nvPr/>
          </p:nvSpPr>
          <p:spPr>
            <a:xfrm>
              <a:off x="1884983" y="2531712"/>
              <a:ext cx="248247" cy="1570985"/>
            </a:xfrm>
            <a:prstGeom prst="rect">
              <a:avLst/>
            </a:prstGeom>
            <a:solidFill>
              <a:srgbClr val="80BD41">
                <a:alpha val="100000"/>
              </a:srgbClr>
            </a:solidFill>
          </p:spPr>
          <p:txBody>
            <a:bodyPr/>
            <a:lstStyle/>
            <a:p/>
          </p:txBody>
        </p:sp>
        <p:sp>
          <p:nvSpPr>
            <p:cNvPr id="29" name="rc29"/>
            <p:cNvSpPr/>
            <p:nvPr/>
          </p:nvSpPr>
          <p:spPr>
            <a:xfrm>
              <a:off x="1884983" y="2483136"/>
              <a:ext cx="248247" cy="48575"/>
            </a:xfrm>
            <a:prstGeom prst="rect">
              <a:avLst/>
            </a:prstGeom>
            <a:solidFill>
              <a:srgbClr val="1CABE2">
                <a:alpha val="100000"/>
              </a:srgbClr>
            </a:solidFill>
          </p:spPr>
          <p:txBody>
            <a:bodyPr/>
            <a:lstStyle/>
            <a:p/>
          </p:txBody>
        </p:sp>
        <p:sp>
          <p:nvSpPr>
            <p:cNvPr id="30" name="rc30"/>
            <p:cNvSpPr/>
            <p:nvPr/>
          </p:nvSpPr>
          <p:spPr>
            <a:xfrm>
              <a:off x="2160814" y="2518362"/>
              <a:ext cx="248247" cy="1584334"/>
            </a:xfrm>
            <a:prstGeom prst="rect">
              <a:avLst/>
            </a:prstGeom>
            <a:solidFill>
              <a:srgbClr val="80BD41">
                <a:alpha val="100000"/>
              </a:srgbClr>
            </a:solidFill>
          </p:spPr>
          <p:txBody>
            <a:bodyPr/>
            <a:lstStyle/>
            <a:p/>
          </p:txBody>
        </p:sp>
        <p:sp>
          <p:nvSpPr>
            <p:cNvPr id="31" name="rc31"/>
            <p:cNvSpPr/>
            <p:nvPr/>
          </p:nvSpPr>
          <p:spPr>
            <a:xfrm>
              <a:off x="2160814" y="2469361"/>
              <a:ext cx="248247" cy="49000"/>
            </a:xfrm>
            <a:prstGeom prst="rect">
              <a:avLst/>
            </a:prstGeom>
            <a:solidFill>
              <a:srgbClr val="1CABE2">
                <a:alpha val="100000"/>
              </a:srgbClr>
            </a:solidFill>
          </p:spPr>
          <p:txBody>
            <a:bodyPr/>
            <a:lstStyle/>
            <a:p/>
          </p:txBody>
        </p:sp>
        <p:sp>
          <p:nvSpPr>
            <p:cNvPr id="32" name="rc32"/>
            <p:cNvSpPr/>
            <p:nvPr/>
          </p:nvSpPr>
          <p:spPr>
            <a:xfrm>
              <a:off x="2436645" y="2461018"/>
              <a:ext cx="248247" cy="1641679"/>
            </a:xfrm>
            <a:prstGeom prst="rect">
              <a:avLst/>
            </a:prstGeom>
            <a:solidFill>
              <a:srgbClr val="80BD41">
                <a:alpha val="100000"/>
              </a:srgbClr>
            </a:solidFill>
          </p:spPr>
          <p:txBody>
            <a:bodyPr/>
            <a:lstStyle/>
            <a:p/>
          </p:txBody>
        </p:sp>
        <p:sp>
          <p:nvSpPr>
            <p:cNvPr id="33" name="rc33"/>
            <p:cNvSpPr/>
            <p:nvPr/>
          </p:nvSpPr>
          <p:spPr>
            <a:xfrm>
              <a:off x="2436645" y="2410227"/>
              <a:ext cx="248247" cy="50790"/>
            </a:xfrm>
            <a:prstGeom prst="rect">
              <a:avLst/>
            </a:prstGeom>
            <a:solidFill>
              <a:srgbClr val="1CABE2">
                <a:alpha val="100000"/>
              </a:srgbClr>
            </a:solidFill>
          </p:spPr>
          <p:txBody>
            <a:bodyPr/>
            <a:lstStyle/>
            <a:p/>
          </p:txBody>
        </p:sp>
        <p:sp>
          <p:nvSpPr>
            <p:cNvPr id="34" name="rc34"/>
            <p:cNvSpPr/>
            <p:nvPr/>
          </p:nvSpPr>
          <p:spPr>
            <a:xfrm>
              <a:off x="2712475" y="2478282"/>
              <a:ext cx="248247" cy="1624415"/>
            </a:xfrm>
            <a:prstGeom prst="rect">
              <a:avLst/>
            </a:prstGeom>
            <a:solidFill>
              <a:srgbClr val="80BD41">
                <a:alpha val="100000"/>
              </a:srgbClr>
            </a:solidFill>
          </p:spPr>
          <p:txBody>
            <a:bodyPr/>
            <a:lstStyle/>
            <a:p/>
          </p:txBody>
        </p:sp>
        <p:sp>
          <p:nvSpPr>
            <p:cNvPr id="35" name="rc35"/>
            <p:cNvSpPr/>
            <p:nvPr/>
          </p:nvSpPr>
          <p:spPr>
            <a:xfrm>
              <a:off x="2712475" y="2428037"/>
              <a:ext cx="248247" cy="50244"/>
            </a:xfrm>
            <a:prstGeom prst="rect">
              <a:avLst/>
            </a:prstGeom>
            <a:solidFill>
              <a:srgbClr val="1CABE2">
                <a:alpha val="100000"/>
              </a:srgbClr>
            </a:solidFill>
          </p:spPr>
          <p:txBody>
            <a:bodyPr/>
            <a:lstStyle/>
            <a:p/>
          </p:txBody>
        </p:sp>
        <p:sp>
          <p:nvSpPr>
            <p:cNvPr id="36" name="rc36"/>
            <p:cNvSpPr/>
            <p:nvPr/>
          </p:nvSpPr>
          <p:spPr>
            <a:xfrm>
              <a:off x="2988306" y="2462171"/>
              <a:ext cx="248247" cy="1640526"/>
            </a:xfrm>
            <a:prstGeom prst="rect">
              <a:avLst/>
            </a:prstGeom>
            <a:solidFill>
              <a:srgbClr val="80BD41">
                <a:alpha val="100000"/>
              </a:srgbClr>
            </a:solidFill>
          </p:spPr>
          <p:txBody>
            <a:bodyPr/>
            <a:lstStyle/>
            <a:p/>
          </p:txBody>
        </p:sp>
        <p:sp>
          <p:nvSpPr>
            <p:cNvPr id="37" name="rc37"/>
            <p:cNvSpPr/>
            <p:nvPr/>
          </p:nvSpPr>
          <p:spPr>
            <a:xfrm>
              <a:off x="2988306" y="2411441"/>
              <a:ext cx="248247" cy="50729"/>
            </a:xfrm>
            <a:prstGeom prst="rect">
              <a:avLst/>
            </a:prstGeom>
            <a:solidFill>
              <a:srgbClr val="1CABE2">
                <a:alpha val="100000"/>
              </a:srgbClr>
            </a:solidFill>
          </p:spPr>
          <p:txBody>
            <a:bodyPr/>
            <a:lstStyle/>
            <a:p/>
          </p:txBody>
        </p:sp>
        <p:sp>
          <p:nvSpPr>
            <p:cNvPr id="38" name="rc38"/>
            <p:cNvSpPr/>
            <p:nvPr/>
          </p:nvSpPr>
          <p:spPr>
            <a:xfrm>
              <a:off x="3264137" y="2456588"/>
              <a:ext cx="248247" cy="1646108"/>
            </a:xfrm>
            <a:prstGeom prst="rect">
              <a:avLst/>
            </a:prstGeom>
            <a:solidFill>
              <a:srgbClr val="80BD41">
                <a:alpha val="100000"/>
              </a:srgbClr>
            </a:solidFill>
          </p:spPr>
          <p:txBody>
            <a:bodyPr/>
            <a:lstStyle/>
            <a:p/>
          </p:txBody>
        </p:sp>
        <p:sp>
          <p:nvSpPr>
            <p:cNvPr id="39" name="rc39"/>
            <p:cNvSpPr/>
            <p:nvPr/>
          </p:nvSpPr>
          <p:spPr>
            <a:xfrm>
              <a:off x="3264137" y="2405676"/>
              <a:ext cx="248247" cy="50911"/>
            </a:xfrm>
            <a:prstGeom prst="rect">
              <a:avLst/>
            </a:prstGeom>
            <a:solidFill>
              <a:srgbClr val="1CABE2">
                <a:alpha val="100000"/>
              </a:srgbClr>
            </a:solidFill>
          </p:spPr>
          <p:txBody>
            <a:bodyPr/>
            <a:lstStyle/>
            <a:p/>
          </p:txBody>
        </p:sp>
        <p:sp>
          <p:nvSpPr>
            <p:cNvPr id="40" name="rc40"/>
            <p:cNvSpPr/>
            <p:nvPr/>
          </p:nvSpPr>
          <p:spPr>
            <a:xfrm>
              <a:off x="3539967" y="2435137"/>
              <a:ext cx="248247" cy="1667559"/>
            </a:xfrm>
            <a:prstGeom prst="rect">
              <a:avLst/>
            </a:prstGeom>
            <a:solidFill>
              <a:srgbClr val="80BD41">
                <a:alpha val="100000"/>
              </a:srgbClr>
            </a:solidFill>
          </p:spPr>
          <p:txBody>
            <a:bodyPr/>
            <a:lstStyle/>
            <a:p/>
          </p:txBody>
        </p:sp>
        <p:sp>
          <p:nvSpPr>
            <p:cNvPr id="41" name="rc41"/>
            <p:cNvSpPr/>
            <p:nvPr/>
          </p:nvSpPr>
          <p:spPr>
            <a:xfrm>
              <a:off x="3539967" y="2365657"/>
              <a:ext cx="248247" cy="69480"/>
            </a:xfrm>
            <a:prstGeom prst="rect">
              <a:avLst/>
            </a:prstGeom>
            <a:solidFill>
              <a:srgbClr val="1CABE2">
                <a:alpha val="100000"/>
              </a:srgbClr>
            </a:solidFill>
          </p:spPr>
          <p:txBody>
            <a:bodyPr/>
            <a:lstStyle/>
            <a:p/>
          </p:txBody>
        </p:sp>
        <p:sp>
          <p:nvSpPr>
            <p:cNvPr id="42" name="rc42"/>
            <p:cNvSpPr/>
            <p:nvPr/>
          </p:nvSpPr>
          <p:spPr>
            <a:xfrm>
              <a:off x="3815798" y="2450095"/>
              <a:ext cx="248247" cy="1652601"/>
            </a:xfrm>
            <a:prstGeom prst="rect">
              <a:avLst/>
            </a:prstGeom>
            <a:solidFill>
              <a:srgbClr val="80BD41">
                <a:alpha val="100000"/>
              </a:srgbClr>
            </a:solidFill>
          </p:spPr>
          <p:txBody>
            <a:bodyPr/>
            <a:lstStyle/>
            <a:p/>
          </p:txBody>
        </p:sp>
        <p:sp>
          <p:nvSpPr>
            <p:cNvPr id="43" name="rc43"/>
            <p:cNvSpPr/>
            <p:nvPr/>
          </p:nvSpPr>
          <p:spPr>
            <a:xfrm>
              <a:off x="3815798" y="2381221"/>
              <a:ext cx="248247" cy="68873"/>
            </a:xfrm>
            <a:prstGeom prst="rect">
              <a:avLst/>
            </a:prstGeom>
            <a:solidFill>
              <a:srgbClr val="1CABE2">
                <a:alpha val="100000"/>
              </a:srgbClr>
            </a:solidFill>
          </p:spPr>
          <p:txBody>
            <a:bodyPr/>
            <a:lstStyle/>
            <a:p/>
          </p:txBody>
        </p:sp>
        <p:sp>
          <p:nvSpPr>
            <p:cNvPr id="44" name="rc44"/>
            <p:cNvSpPr/>
            <p:nvPr/>
          </p:nvSpPr>
          <p:spPr>
            <a:xfrm>
              <a:off x="4091628" y="2469058"/>
              <a:ext cx="248247" cy="1633638"/>
            </a:xfrm>
            <a:prstGeom prst="rect">
              <a:avLst/>
            </a:prstGeom>
            <a:solidFill>
              <a:srgbClr val="80BD41">
                <a:alpha val="100000"/>
              </a:srgbClr>
            </a:solidFill>
          </p:spPr>
          <p:txBody>
            <a:bodyPr/>
            <a:lstStyle/>
            <a:p/>
          </p:txBody>
        </p:sp>
        <p:sp>
          <p:nvSpPr>
            <p:cNvPr id="45" name="rc45"/>
            <p:cNvSpPr/>
            <p:nvPr/>
          </p:nvSpPr>
          <p:spPr>
            <a:xfrm>
              <a:off x="4091628" y="2401004"/>
              <a:ext cx="248247" cy="68054"/>
            </a:xfrm>
            <a:prstGeom prst="rect">
              <a:avLst/>
            </a:prstGeom>
            <a:solidFill>
              <a:srgbClr val="1CABE2">
                <a:alpha val="100000"/>
              </a:srgbClr>
            </a:solidFill>
          </p:spPr>
          <p:txBody>
            <a:bodyPr/>
            <a:lstStyle/>
            <a:p/>
          </p:txBody>
        </p:sp>
        <p:sp>
          <p:nvSpPr>
            <p:cNvPr id="46" name="rc46"/>
            <p:cNvSpPr/>
            <p:nvPr/>
          </p:nvSpPr>
          <p:spPr>
            <a:xfrm>
              <a:off x="4367459" y="2511292"/>
              <a:ext cx="248247" cy="1591404"/>
            </a:xfrm>
            <a:prstGeom prst="rect">
              <a:avLst/>
            </a:prstGeom>
            <a:solidFill>
              <a:srgbClr val="80BD41">
                <a:alpha val="100000"/>
              </a:srgbClr>
            </a:solidFill>
          </p:spPr>
          <p:txBody>
            <a:bodyPr/>
            <a:lstStyle/>
            <a:p/>
          </p:txBody>
        </p:sp>
        <p:sp>
          <p:nvSpPr>
            <p:cNvPr id="47" name="rc47"/>
            <p:cNvSpPr/>
            <p:nvPr/>
          </p:nvSpPr>
          <p:spPr>
            <a:xfrm>
              <a:off x="4367459" y="2444967"/>
              <a:ext cx="248247" cy="66324"/>
            </a:xfrm>
            <a:prstGeom prst="rect">
              <a:avLst/>
            </a:prstGeom>
            <a:solidFill>
              <a:srgbClr val="1CABE2">
                <a:alpha val="100000"/>
              </a:srgbClr>
            </a:solidFill>
          </p:spPr>
          <p:txBody>
            <a:bodyPr/>
            <a:lstStyle/>
            <a:p/>
          </p:txBody>
        </p:sp>
        <p:sp>
          <p:nvSpPr>
            <p:cNvPr id="48" name="rc48"/>
            <p:cNvSpPr/>
            <p:nvPr/>
          </p:nvSpPr>
          <p:spPr>
            <a:xfrm>
              <a:off x="4643290" y="2504708"/>
              <a:ext cx="248247" cy="1597988"/>
            </a:xfrm>
            <a:prstGeom prst="rect">
              <a:avLst/>
            </a:prstGeom>
            <a:solidFill>
              <a:srgbClr val="80BD41">
                <a:alpha val="100000"/>
              </a:srgbClr>
            </a:solidFill>
          </p:spPr>
          <p:txBody>
            <a:bodyPr/>
            <a:lstStyle/>
            <a:p/>
          </p:txBody>
        </p:sp>
        <p:sp>
          <p:nvSpPr>
            <p:cNvPr id="49" name="rc49"/>
            <p:cNvSpPr/>
            <p:nvPr/>
          </p:nvSpPr>
          <p:spPr>
            <a:xfrm>
              <a:off x="4643290" y="2488567"/>
              <a:ext cx="248247" cy="16141"/>
            </a:xfrm>
            <a:prstGeom prst="rect">
              <a:avLst/>
            </a:prstGeom>
            <a:solidFill>
              <a:srgbClr val="1CABE2">
                <a:alpha val="100000"/>
              </a:srgbClr>
            </a:solidFill>
          </p:spPr>
          <p:txBody>
            <a:bodyPr/>
            <a:lstStyle/>
            <a:p/>
          </p:txBody>
        </p:sp>
        <p:sp>
          <p:nvSpPr>
            <p:cNvPr id="50" name="rc50"/>
            <p:cNvSpPr/>
            <p:nvPr/>
          </p:nvSpPr>
          <p:spPr>
            <a:xfrm>
              <a:off x="4919120" y="2616818"/>
              <a:ext cx="248247" cy="1485879"/>
            </a:xfrm>
            <a:prstGeom prst="rect">
              <a:avLst/>
            </a:prstGeom>
            <a:solidFill>
              <a:srgbClr val="80BD41">
                <a:alpha val="100000"/>
              </a:srgbClr>
            </a:solidFill>
          </p:spPr>
          <p:txBody>
            <a:bodyPr/>
            <a:lstStyle/>
            <a:p/>
          </p:txBody>
        </p:sp>
        <p:sp>
          <p:nvSpPr>
            <p:cNvPr id="51" name="rc51"/>
            <p:cNvSpPr/>
            <p:nvPr/>
          </p:nvSpPr>
          <p:spPr>
            <a:xfrm>
              <a:off x="4919120" y="2554892"/>
              <a:ext cx="248247" cy="61925"/>
            </a:xfrm>
            <a:prstGeom prst="rect">
              <a:avLst/>
            </a:prstGeom>
            <a:solidFill>
              <a:srgbClr val="1CABE2">
                <a:alpha val="100000"/>
              </a:srgbClr>
            </a:solidFill>
          </p:spPr>
          <p:txBody>
            <a:bodyPr/>
            <a:lstStyle/>
            <a:p/>
          </p:txBody>
        </p:sp>
        <p:sp>
          <p:nvSpPr>
            <p:cNvPr id="52" name="rc52"/>
            <p:cNvSpPr/>
            <p:nvPr/>
          </p:nvSpPr>
          <p:spPr>
            <a:xfrm>
              <a:off x="5194951" y="2660812"/>
              <a:ext cx="248247" cy="1441885"/>
            </a:xfrm>
            <a:prstGeom prst="rect">
              <a:avLst/>
            </a:prstGeom>
            <a:solidFill>
              <a:srgbClr val="80BD41">
                <a:alpha val="100000"/>
              </a:srgbClr>
            </a:solidFill>
          </p:spPr>
          <p:txBody>
            <a:bodyPr/>
            <a:lstStyle/>
            <a:p/>
          </p:txBody>
        </p:sp>
        <p:sp>
          <p:nvSpPr>
            <p:cNvPr id="53" name="rc53"/>
            <p:cNvSpPr/>
            <p:nvPr/>
          </p:nvSpPr>
          <p:spPr>
            <a:xfrm>
              <a:off x="5194951" y="2600737"/>
              <a:ext cx="248247" cy="60074"/>
            </a:xfrm>
            <a:prstGeom prst="rect">
              <a:avLst/>
            </a:prstGeom>
            <a:solidFill>
              <a:srgbClr val="1CABE2">
                <a:alpha val="100000"/>
              </a:srgbClr>
            </a:solidFill>
          </p:spPr>
          <p:txBody>
            <a:bodyPr/>
            <a:lstStyle/>
            <a:p/>
          </p:txBody>
        </p:sp>
        <p:sp>
          <p:nvSpPr>
            <p:cNvPr id="54" name="rc54"/>
            <p:cNvSpPr/>
            <p:nvPr/>
          </p:nvSpPr>
          <p:spPr>
            <a:xfrm>
              <a:off x="5470781" y="2723708"/>
              <a:ext cx="248247" cy="1378988"/>
            </a:xfrm>
            <a:prstGeom prst="rect">
              <a:avLst/>
            </a:prstGeom>
            <a:solidFill>
              <a:srgbClr val="80BD41">
                <a:alpha val="100000"/>
              </a:srgbClr>
            </a:solidFill>
          </p:spPr>
          <p:txBody>
            <a:bodyPr/>
            <a:lstStyle/>
            <a:p/>
          </p:txBody>
        </p:sp>
        <p:sp>
          <p:nvSpPr>
            <p:cNvPr id="55" name="rc55"/>
            <p:cNvSpPr/>
            <p:nvPr/>
          </p:nvSpPr>
          <p:spPr>
            <a:xfrm>
              <a:off x="5470781" y="2651133"/>
              <a:ext cx="248247" cy="72575"/>
            </a:xfrm>
            <a:prstGeom prst="rect">
              <a:avLst/>
            </a:prstGeom>
            <a:solidFill>
              <a:srgbClr val="1CABE2">
                <a:alpha val="100000"/>
              </a:srgbClr>
            </a:solidFill>
          </p:spPr>
          <p:txBody>
            <a:bodyPr/>
            <a:lstStyle/>
            <a:p/>
          </p:txBody>
        </p:sp>
        <p:sp>
          <p:nvSpPr>
            <p:cNvPr id="56" name="rc56"/>
            <p:cNvSpPr/>
            <p:nvPr/>
          </p:nvSpPr>
          <p:spPr>
            <a:xfrm>
              <a:off x="5746612" y="2759328"/>
              <a:ext cx="248247" cy="1343368"/>
            </a:xfrm>
            <a:prstGeom prst="rect">
              <a:avLst/>
            </a:prstGeom>
            <a:solidFill>
              <a:srgbClr val="80BD41">
                <a:alpha val="100000"/>
              </a:srgbClr>
            </a:solidFill>
          </p:spPr>
          <p:txBody>
            <a:bodyPr/>
            <a:lstStyle/>
            <a:p/>
          </p:txBody>
        </p:sp>
        <p:sp>
          <p:nvSpPr>
            <p:cNvPr id="57" name="rc57"/>
            <p:cNvSpPr/>
            <p:nvPr/>
          </p:nvSpPr>
          <p:spPr>
            <a:xfrm>
              <a:off x="5746612" y="2688634"/>
              <a:ext cx="248247" cy="70694"/>
            </a:xfrm>
            <a:prstGeom prst="rect">
              <a:avLst/>
            </a:prstGeom>
            <a:solidFill>
              <a:srgbClr val="1CABE2">
                <a:alpha val="100000"/>
              </a:srgbClr>
            </a:solidFill>
          </p:spPr>
          <p:txBody>
            <a:bodyPr/>
            <a:lstStyle/>
            <a:p/>
          </p:txBody>
        </p:sp>
        <p:sp>
          <p:nvSpPr>
            <p:cNvPr id="58" name="rc58"/>
            <p:cNvSpPr/>
            <p:nvPr/>
          </p:nvSpPr>
          <p:spPr>
            <a:xfrm>
              <a:off x="6022443" y="2801077"/>
              <a:ext cx="248247" cy="1301619"/>
            </a:xfrm>
            <a:prstGeom prst="rect">
              <a:avLst/>
            </a:prstGeom>
            <a:solidFill>
              <a:srgbClr val="80BD41">
                <a:alpha val="100000"/>
              </a:srgbClr>
            </a:solidFill>
          </p:spPr>
          <p:txBody>
            <a:bodyPr/>
            <a:lstStyle/>
            <a:p/>
          </p:txBody>
        </p:sp>
        <p:sp>
          <p:nvSpPr>
            <p:cNvPr id="59" name="rc59"/>
            <p:cNvSpPr/>
            <p:nvPr/>
          </p:nvSpPr>
          <p:spPr>
            <a:xfrm>
              <a:off x="6022443" y="2732568"/>
              <a:ext cx="248247" cy="68509"/>
            </a:xfrm>
            <a:prstGeom prst="rect">
              <a:avLst/>
            </a:prstGeom>
            <a:solidFill>
              <a:srgbClr val="1CABE2">
                <a:alpha val="100000"/>
              </a:srgbClr>
            </a:solidFill>
          </p:spPr>
          <p:txBody>
            <a:bodyPr/>
            <a:lstStyle/>
            <a:p/>
          </p:txBody>
        </p:sp>
        <p:sp>
          <p:nvSpPr>
            <p:cNvPr id="60" name="rc60"/>
            <p:cNvSpPr/>
            <p:nvPr/>
          </p:nvSpPr>
          <p:spPr>
            <a:xfrm>
              <a:off x="6298273" y="2852232"/>
              <a:ext cx="248247" cy="1250465"/>
            </a:xfrm>
            <a:prstGeom prst="rect">
              <a:avLst/>
            </a:prstGeom>
            <a:solidFill>
              <a:srgbClr val="80BD41">
                <a:alpha val="100000"/>
              </a:srgbClr>
            </a:solidFill>
          </p:spPr>
          <p:txBody>
            <a:bodyPr/>
            <a:lstStyle/>
            <a:p/>
          </p:txBody>
        </p:sp>
        <p:sp>
          <p:nvSpPr>
            <p:cNvPr id="61" name="rc61"/>
            <p:cNvSpPr/>
            <p:nvPr/>
          </p:nvSpPr>
          <p:spPr>
            <a:xfrm>
              <a:off x="6298273" y="2786423"/>
              <a:ext cx="248247" cy="65809"/>
            </a:xfrm>
            <a:prstGeom prst="rect">
              <a:avLst/>
            </a:prstGeom>
            <a:solidFill>
              <a:srgbClr val="1CABE2">
                <a:alpha val="100000"/>
              </a:srgbClr>
            </a:solidFill>
          </p:spPr>
          <p:txBody>
            <a:bodyPr/>
            <a:lstStyle/>
            <a:p/>
          </p:txBody>
        </p:sp>
        <p:sp>
          <p:nvSpPr>
            <p:cNvPr id="62" name="rc62"/>
            <p:cNvSpPr/>
            <p:nvPr/>
          </p:nvSpPr>
          <p:spPr>
            <a:xfrm>
              <a:off x="6574104" y="2883088"/>
              <a:ext cx="248247" cy="1219608"/>
            </a:xfrm>
            <a:prstGeom prst="rect">
              <a:avLst/>
            </a:prstGeom>
            <a:solidFill>
              <a:srgbClr val="80BD41">
                <a:alpha val="100000"/>
              </a:srgbClr>
            </a:solidFill>
          </p:spPr>
          <p:txBody>
            <a:bodyPr/>
            <a:lstStyle/>
            <a:p/>
          </p:txBody>
        </p:sp>
        <p:sp>
          <p:nvSpPr>
            <p:cNvPr id="63" name="rc63"/>
            <p:cNvSpPr/>
            <p:nvPr/>
          </p:nvSpPr>
          <p:spPr>
            <a:xfrm>
              <a:off x="6574104" y="2832268"/>
              <a:ext cx="248247" cy="50820"/>
            </a:xfrm>
            <a:prstGeom prst="rect">
              <a:avLst/>
            </a:prstGeom>
            <a:solidFill>
              <a:srgbClr val="1CABE2">
                <a:alpha val="100000"/>
              </a:srgbClr>
            </a:solidFill>
          </p:spPr>
          <p:txBody>
            <a:bodyPr/>
            <a:lstStyle/>
            <a:p/>
          </p:txBody>
        </p:sp>
        <p:sp>
          <p:nvSpPr>
            <p:cNvPr id="64" name="rc64"/>
            <p:cNvSpPr/>
            <p:nvPr/>
          </p:nvSpPr>
          <p:spPr>
            <a:xfrm>
              <a:off x="6849934" y="2941403"/>
              <a:ext cx="248247" cy="1161293"/>
            </a:xfrm>
            <a:prstGeom prst="rect">
              <a:avLst/>
            </a:prstGeom>
            <a:solidFill>
              <a:srgbClr val="80BD41">
                <a:alpha val="100000"/>
              </a:srgbClr>
            </a:solidFill>
          </p:spPr>
          <p:txBody>
            <a:bodyPr/>
            <a:lstStyle/>
            <a:p/>
          </p:txBody>
        </p:sp>
        <p:sp>
          <p:nvSpPr>
            <p:cNvPr id="65" name="rc65"/>
            <p:cNvSpPr/>
            <p:nvPr/>
          </p:nvSpPr>
          <p:spPr>
            <a:xfrm>
              <a:off x="6849934" y="2867281"/>
              <a:ext cx="248247" cy="74122"/>
            </a:xfrm>
            <a:prstGeom prst="rect">
              <a:avLst/>
            </a:prstGeom>
            <a:solidFill>
              <a:srgbClr val="1CABE2">
                <a:alpha val="100000"/>
              </a:srgbClr>
            </a:solidFill>
          </p:spPr>
          <p:txBody>
            <a:bodyPr/>
            <a:lstStyle/>
            <a:p/>
          </p:txBody>
        </p:sp>
        <p:sp>
          <p:nvSpPr>
            <p:cNvPr id="66" name="rc66"/>
            <p:cNvSpPr/>
            <p:nvPr/>
          </p:nvSpPr>
          <p:spPr>
            <a:xfrm>
              <a:off x="7125765" y="2944013"/>
              <a:ext cx="248247" cy="1158684"/>
            </a:xfrm>
            <a:prstGeom prst="rect">
              <a:avLst/>
            </a:prstGeom>
            <a:solidFill>
              <a:srgbClr val="80BD41">
                <a:alpha val="100000"/>
              </a:srgbClr>
            </a:solidFill>
          </p:spPr>
          <p:txBody>
            <a:bodyPr/>
            <a:lstStyle/>
            <a:p/>
          </p:txBody>
        </p:sp>
        <p:sp>
          <p:nvSpPr>
            <p:cNvPr id="67" name="rc67"/>
            <p:cNvSpPr/>
            <p:nvPr/>
          </p:nvSpPr>
          <p:spPr>
            <a:xfrm>
              <a:off x="7125765" y="2870042"/>
              <a:ext cx="248247" cy="73970"/>
            </a:xfrm>
            <a:prstGeom prst="rect">
              <a:avLst/>
            </a:prstGeom>
            <a:solidFill>
              <a:srgbClr val="1CABE2">
                <a:alpha val="100000"/>
              </a:srgbClr>
            </a:solidFill>
          </p:spPr>
          <p:txBody>
            <a:bodyPr/>
            <a:lstStyle/>
            <a:p/>
          </p:txBody>
        </p:sp>
        <p:sp>
          <p:nvSpPr>
            <p:cNvPr id="68" name="rc68"/>
            <p:cNvSpPr/>
            <p:nvPr/>
          </p:nvSpPr>
          <p:spPr>
            <a:xfrm>
              <a:off x="7401596" y="2953085"/>
              <a:ext cx="248247" cy="1149612"/>
            </a:xfrm>
            <a:prstGeom prst="rect">
              <a:avLst/>
            </a:prstGeom>
            <a:solidFill>
              <a:srgbClr val="80BD41">
                <a:alpha val="100000"/>
              </a:srgbClr>
            </a:solidFill>
          </p:spPr>
          <p:txBody>
            <a:bodyPr/>
            <a:lstStyle/>
            <a:p/>
          </p:txBody>
        </p:sp>
        <p:sp>
          <p:nvSpPr>
            <p:cNvPr id="69" name="rc69"/>
            <p:cNvSpPr/>
            <p:nvPr/>
          </p:nvSpPr>
          <p:spPr>
            <a:xfrm>
              <a:off x="7401596" y="2892585"/>
              <a:ext cx="248247" cy="60499"/>
            </a:xfrm>
            <a:prstGeom prst="rect">
              <a:avLst/>
            </a:prstGeom>
            <a:solidFill>
              <a:srgbClr val="1CABE2">
                <a:alpha val="100000"/>
              </a:srgbClr>
            </a:solidFill>
          </p:spPr>
          <p:txBody>
            <a:bodyPr/>
            <a:lstStyle/>
            <a:p/>
          </p:txBody>
        </p:sp>
        <p:sp>
          <p:nvSpPr>
            <p:cNvPr id="70" name="rc70"/>
            <p:cNvSpPr/>
            <p:nvPr/>
          </p:nvSpPr>
          <p:spPr>
            <a:xfrm>
              <a:off x="7677426" y="2996168"/>
              <a:ext cx="248247" cy="1106528"/>
            </a:xfrm>
            <a:prstGeom prst="rect">
              <a:avLst/>
            </a:prstGeom>
            <a:solidFill>
              <a:srgbClr val="80BD41">
                <a:alpha val="100000"/>
              </a:srgbClr>
            </a:solidFill>
          </p:spPr>
          <p:txBody>
            <a:bodyPr/>
            <a:lstStyle/>
            <a:p/>
          </p:txBody>
        </p:sp>
        <p:sp>
          <p:nvSpPr>
            <p:cNvPr id="71" name="rc71"/>
            <p:cNvSpPr/>
            <p:nvPr/>
          </p:nvSpPr>
          <p:spPr>
            <a:xfrm>
              <a:off x="7677426" y="2937944"/>
              <a:ext cx="248247" cy="58223"/>
            </a:xfrm>
            <a:prstGeom prst="rect">
              <a:avLst/>
            </a:prstGeom>
            <a:solidFill>
              <a:srgbClr val="1CABE2">
                <a:alpha val="100000"/>
              </a:srgbClr>
            </a:solidFill>
          </p:spPr>
          <p:txBody>
            <a:bodyPr/>
            <a:lstStyle/>
            <a:p/>
          </p:txBody>
        </p:sp>
        <p:sp>
          <p:nvSpPr>
            <p:cNvPr id="72" name="rc72"/>
            <p:cNvSpPr/>
            <p:nvPr/>
          </p:nvSpPr>
          <p:spPr>
            <a:xfrm>
              <a:off x="7953257" y="3007607"/>
              <a:ext cx="248247" cy="1095089"/>
            </a:xfrm>
            <a:prstGeom prst="rect">
              <a:avLst/>
            </a:prstGeom>
            <a:solidFill>
              <a:srgbClr val="80BD41">
                <a:alpha val="100000"/>
              </a:srgbClr>
            </a:solidFill>
          </p:spPr>
          <p:txBody>
            <a:bodyPr/>
            <a:lstStyle/>
            <a:p/>
          </p:txBody>
        </p:sp>
        <p:sp>
          <p:nvSpPr>
            <p:cNvPr id="73" name="rc73"/>
            <p:cNvSpPr/>
            <p:nvPr/>
          </p:nvSpPr>
          <p:spPr>
            <a:xfrm>
              <a:off x="7953257" y="2937702"/>
              <a:ext cx="248247" cy="69905"/>
            </a:xfrm>
            <a:prstGeom prst="rect">
              <a:avLst/>
            </a:prstGeom>
            <a:solidFill>
              <a:srgbClr val="1CABE2">
                <a:alpha val="100000"/>
              </a:srgbClr>
            </a:solidFill>
          </p:spPr>
          <p:txBody>
            <a:bodyPr/>
            <a:lstStyle/>
            <a:p/>
          </p:txBody>
        </p:sp>
        <p:sp>
          <p:nvSpPr>
            <p:cNvPr id="74" name="pl74"/>
            <p:cNvSpPr/>
            <p:nvPr/>
          </p:nvSpPr>
          <p:spPr>
            <a:xfrm>
              <a:off x="1457446" y="1236556"/>
              <a:ext cx="6619934" cy="144754"/>
            </a:xfrm>
            <a:custGeom>
              <a:avLst/>
              <a:pathLst>
                <a:path w="6619934" h="144754">
                  <a:moveTo>
                    <a:pt x="0" y="28950"/>
                  </a:moveTo>
                  <a:lnTo>
                    <a:pt x="275830" y="57901"/>
                  </a:lnTo>
                  <a:lnTo>
                    <a:pt x="551661" y="57901"/>
                  </a:lnTo>
                  <a:lnTo>
                    <a:pt x="827491" y="57901"/>
                  </a:lnTo>
                  <a:lnTo>
                    <a:pt x="1103322" y="57901"/>
                  </a:lnTo>
                  <a:lnTo>
                    <a:pt x="1379153" y="57901"/>
                  </a:lnTo>
                  <a:lnTo>
                    <a:pt x="1654983" y="57901"/>
                  </a:lnTo>
                  <a:lnTo>
                    <a:pt x="1930814" y="57901"/>
                  </a:lnTo>
                  <a:lnTo>
                    <a:pt x="2206644" y="86852"/>
                  </a:lnTo>
                  <a:lnTo>
                    <a:pt x="2482475" y="86852"/>
                  </a:lnTo>
                  <a:lnTo>
                    <a:pt x="2758306" y="86852"/>
                  </a:lnTo>
                  <a:lnTo>
                    <a:pt x="3034136" y="86852"/>
                  </a:lnTo>
                  <a:lnTo>
                    <a:pt x="3309967" y="0"/>
                  </a:lnTo>
                  <a:lnTo>
                    <a:pt x="3585797" y="86852"/>
                  </a:lnTo>
                  <a:lnTo>
                    <a:pt x="3861628" y="86852"/>
                  </a:lnTo>
                  <a:lnTo>
                    <a:pt x="4137459" y="115803"/>
                  </a:lnTo>
                  <a:lnTo>
                    <a:pt x="4413289" y="115803"/>
                  </a:lnTo>
                  <a:lnTo>
                    <a:pt x="4689120" y="115803"/>
                  </a:lnTo>
                  <a:lnTo>
                    <a:pt x="4964950" y="115803"/>
                  </a:lnTo>
                  <a:lnTo>
                    <a:pt x="5240781" y="86852"/>
                  </a:lnTo>
                  <a:lnTo>
                    <a:pt x="5516612" y="144754"/>
                  </a:lnTo>
                  <a:lnTo>
                    <a:pt x="5792442" y="144754"/>
                  </a:lnTo>
                  <a:lnTo>
                    <a:pt x="6068273" y="115803"/>
                  </a:lnTo>
                  <a:lnTo>
                    <a:pt x="6344103" y="115803"/>
                  </a:lnTo>
                  <a:lnTo>
                    <a:pt x="6619934" y="144754"/>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1339893" y="23323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538.7</a:t>
              </a:r>
            </a:p>
          </p:txBody>
        </p:sp>
        <p:sp>
          <p:nvSpPr>
            <p:cNvPr id="86" name="tx86"/>
            <p:cNvSpPr/>
            <p:nvPr/>
          </p:nvSpPr>
          <p:spPr>
            <a:xfrm>
              <a:off x="2758222" y="229211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552</a:t>
              </a:r>
            </a:p>
          </p:txBody>
        </p:sp>
        <p:sp>
          <p:nvSpPr>
            <p:cNvPr id="87" name="tx87"/>
            <p:cNvSpPr/>
            <p:nvPr/>
          </p:nvSpPr>
          <p:spPr>
            <a:xfrm>
              <a:off x="4098199" y="22650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560.9</a:t>
              </a:r>
            </a:p>
          </p:txBody>
        </p:sp>
        <p:sp>
          <p:nvSpPr>
            <p:cNvPr id="88" name="tx88"/>
            <p:cNvSpPr/>
            <p:nvPr/>
          </p:nvSpPr>
          <p:spPr>
            <a:xfrm>
              <a:off x="5477352" y="25152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478.4</a:t>
              </a:r>
            </a:p>
          </p:txBody>
        </p:sp>
        <p:sp>
          <p:nvSpPr>
            <p:cNvPr id="89" name="tx89"/>
            <p:cNvSpPr/>
            <p:nvPr/>
          </p:nvSpPr>
          <p:spPr>
            <a:xfrm>
              <a:off x="6580674" y="26963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418.7</a:t>
              </a:r>
            </a:p>
          </p:txBody>
        </p:sp>
        <p:sp>
          <p:nvSpPr>
            <p:cNvPr id="90" name="tx90"/>
            <p:cNvSpPr/>
            <p:nvPr/>
          </p:nvSpPr>
          <p:spPr>
            <a:xfrm>
              <a:off x="6856505" y="27313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407.2</a:t>
              </a:r>
            </a:p>
          </p:txBody>
        </p:sp>
        <p:sp>
          <p:nvSpPr>
            <p:cNvPr id="91" name="tx91"/>
            <p:cNvSpPr/>
            <p:nvPr/>
          </p:nvSpPr>
          <p:spPr>
            <a:xfrm>
              <a:off x="7132335" y="27341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406.3</a:t>
              </a:r>
            </a:p>
          </p:txBody>
        </p:sp>
        <p:sp>
          <p:nvSpPr>
            <p:cNvPr id="92" name="tx92"/>
            <p:cNvSpPr/>
            <p:nvPr/>
          </p:nvSpPr>
          <p:spPr>
            <a:xfrm>
              <a:off x="7408166" y="27565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398.9</a:t>
              </a:r>
            </a:p>
          </p:txBody>
        </p:sp>
        <p:sp>
          <p:nvSpPr>
            <p:cNvPr id="93" name="tx93"/>
            <p:cNvSpPr/>
            <p:nvPr/>
          </p:nvSpPr>
          <p:spPr>
            <a:xfrm>
              <a:off x="7683997" y="28019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383.9</a:t>
              </a:r>
            </a:p>
          </p:txBody>
        </p:sp>
        <p:sp>
          <p:nvSpPr>
            <p:cNvPr id="94" name="tx94"/>
            <p:cNvSpPr/>
            <p:nvPr/>
          </p:nvSpPr>
          <p:spPr>
            <a:xfrm>
              <a:off x="7999004" y="280173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384</a:t>
              </a:r>
            </a:p>
          </p:txBody>
        </p:sp>
        <p:sp>
          <p:nvSpPr>
            <p:cNvPr id="95" name="pl95"/>
            <p:cNvSpPr/>
            <p:nvPr/>
          </p:nvSpPr>
          <p:spPr>
            <a:xfrm>
              <a:off x="145744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26680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527.9</a:t>
              </a:r>
            </a:p>
          </p:txBody>
        </p:sp>
        <p:sp>
          <p:nvSpPr>
            <p:cNvPr id="106" name="tx106"/>
            <p:cNvSpPr/>
            <p:nvPr/>
          </p:nvSpPr>
          <p:spPr>
            <a:xfrm>
              <a:off x="1366018" y="24496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10.8</a:t>
              </a:r>
            </a:p>
          </p:txBody>
        </p:sp>
        <p:sp>
          <p:nvSpPr>
            <p:cNvPr id="107" name="tx107"/>
            <p:cNvSpPr/>
            <p:nvPr/>
          </p:nvSpPr>
          <p:spPr>
            <a:xfrm>
              <a:off x="2719046" y="32553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535.4</a:t>
              </a:r>
            </a:p>
          </p:txBody>
        </p:sp>
        <p:sp>
          <p:nvSpPr>
            <p:cNvPr id="108" name="tx108"/>
            <p:cNvSpPr/>
            <p:nvPr/>
          </p:nvSpPr>
          <p:spPr>
            <a:xfrm>
              <a:off x="2745171" y="24181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09" name="tx109"/>
            <p:cNvSpPr/>
            <p:nvPr/>
          </p:nvSpPr>
          <p:spPr>
            <a:xfrm>
              <a:off x="4098199" y="32507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538.4</a:t>
              </a:r>
            </a:p>
          </p:txBody>
        </p:sp>
        <p:sp>
          <p:nvSpPr>
            <p:cNvPr id="110" name="tx110"/>
            <p:cNvSpPr/>
            <p:nvPr/>
          </p:nvSpPr>
          <p:spPr>
            <a:xfrm>
              <a:off x="4124324" y="240113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11" name="tx111"/>
            <p:cNvSpPr/>
            <p:nvPr/>
          </p:nvSpPr>
          <p:spPr>
            <a:xfrm>
              <a:off x="5477352" y="3378430"/>
              <a:ext cx="235106"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454.5</a:t>
              </a:r>
            </a:p>
          </p:txBody>
        </p:sp>
        <p:sp>
          <p:nvSpPr>
            <p:cNvPr id="112" name="tx112"/>
            <p:cNvSpPr/>
            <p:nvPr/>
          </p:nvSpPr>
          <p:spPr>
            <a:xfrm>
              <a:off x="5503477" y="26523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13" name="tx113"/>
            <p:cNvSpPr/>
            <p:nvPr/>
          </p:nvSpPr>
          <p:spPr>
            <a:xfrm>
              <a:off x="6619851" y="345784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a:t>
              </a:r>
            </a:p>
          </p:txBody>
        </p:sp>
        <p:sp>
          <p:nvSpPr>
            <p:cNvPr id="114" name="tx114"/>
            <p:cNvSpPr/>
            <p:nvPr/>
          </p:nvSpPr>
          <p:spPr>
            <a:xfrm>
              <a:off x="6606800" y="28226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15" name="tx115"/>
            <p:cNvSpPr/>
            <p:nvPr/>
          </p:nvSpPr>
          <p:spPr>
            <a:xfrm>
              <a:off x="6856505" y="34869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382.8</a:t>
              </a:r>
            </a:p>
          </p:txBody>
        </p:sp>
        <p:sp>
          <p:nvSpPr>
            <p:cNvPr id="116" name="tx116"/>
            <p:cNvSpPr/>
            <p:nvPr/>
          </p:nvSpPr>
          <p:spPr>
            <a:xfrm>
              <a:off x="6882630" y="28704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17" name="tx117"/>
            <p:cNvSpPr/>
            <p:nvPr/>
          </p:nvSpPr>
          <p:spPr>
            <a:xfrm>
              <a:off x="7132335" y="34882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381.9</a:t>
              </a:r>
            </a:p>
          </p:txBody>
        </p:sp>
        <p:sp>
          <p:nvSpPr>
            <p:cNvPr id="118" name="tx118"/>
            <p:cNvSpPr/>
            <p:nvPr/>
          </p:nvSpPr>
          <p:spPr>
            <a:xfrm>
              <a:off x="7158461" y="28731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19" name="tx119"/>
            <p:cNvSpPr/>
            <p:nvPr/>
          </p:nvSpPr>
          <p:spPr>
            <a:xfrm>
              <a:off x="7408166" y="34927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378.9</a:t>
              </a:r>
            </a:p>
          </p:txBody>
        </p:sp>
        <p:sp>
          <p:nvSpPr>
            <p:cNvPr id="120" name="tx120"/>
            <p:cNvSpPr/>
            <p:nvPr/>
          </p:nvSpPr>
          <p:spPr>
            <a:xfrm>
              <a:off x="7434291" y="28877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21" name="tx121"/>
            <p:cNvSpPr/>
            <p:nvPr/>
          </p:nvSpPr>
          <p:spPr>
            <a:xfrm>
              <a:off x="7683997" y="35143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364.7</a:t>
              </a:r>
            </a:p>
          </p:txBody>
        </p:sp>
        <p:sp>
          <p:nvSpPr>
            <p:cNvPr id="122" name="tx122"/>
            <p:cNvSpPr/>
            <p:nvPr/>
          </p:nvSpPr>
          <p:spPr>
            <a:xfrm>
              <a:off x="7710122" y="29320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23" name="tx123"/>
            <p:cNvSpPr/>
            <p:nvPr/>
          </p:nvSpPr>
          <p:spPr>
            <a:xfrm>
              <a:off x="7959827" y="35200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360.9</a:t>
              </a:r>
            </a:p>
          </p:txBody>
        </p:sp>
        <p:sp>
          <p:nvSpPr>
            <p:cNvPr id="124" name="tx124"/>
            <p:cNvSpPr/>
            <p:nvPr/>
          </p:nvSpPr>
          <p:spPr>
            <a:xfrm>
              <a:off x="8025130" y="293756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920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7" name="tx127"/>
            <p:cNvSpPr/>
            <p:nvPr/>
          </p:nvSpPr>
          <p:spPr>
            <a:xfrm>
              <a:off x="694200" y="25335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8" name="tx128"/>
            <p:cNvSpPr/>
            <p:nvPr/>
          </p:nvSpPr>
          <p:spPr>
            <a:xfrm>
              <a:off x="694200" y="177502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9" name="tx129"/>
            <p:cNvSpPr/>
            <p:nvPr/>
          </p:nvSpPr>
          <p:spPr>
            <a:xfrm>
              <a:off x="577692" y="99842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76212" y="5010059"/>
              <a:ext cx="201456" cy="201456"/>
            </a:xfrm>
            <a:prstGeom prst="rect">
              <a:avLst/>
            </a:prstGeom>
            <a:solidFill>
              <a:srgbClr val="1CABE2">
                <a:alpha val="100000"/>
              </a:srgbClr>
            </a:solidFill>
          </p:spPr>
          <p:txBody>
            <a:bodyPr/>
            <a:lstStyle/>
            <a:p/>
          </p:txBody>
        </p:sp>
        <p:sp>
          <p:nvSpPr>
            <p:cNvPr id="150" name="rc150"/>
            <p:cNvSpPr/>
            <p:nvPr/>
          </p:nvSpPr>
          <p:spPr>
            <a:xfrm>
              <a:off x="6034370" y="5010059"/>
              <a:ext cx="201456" cy="201456"/>
            </a:xfrm>
            <a:prstGeom prst="rect">
              <a:avLst/>
            </a:prstGeom>
            <a:solidFill>
              <a:srgbClr val="80BD41">
                <a:alpha val="100000"/>
              </a:srgbClr>
            </a:solidFill>
          </p:spPr>
          <p:txBody>
            <a:bodyPr/>
            <a:lstStyle/>
            <a:p/>
          </p:txBody>
        </p:sp>
        <p:sp>
          <p:nvSpPr>
            <p:cNvPr id="151" name="tx151"/>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89913" y="650218"/>
              <a:ext cx="12022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Italy, 2000-2024</a:t>
              </a:r>
            </a:p>
          </p:txBody>
        </p:sp>
        <p:sp>
          <p:nvSpPr>
            <p:cNvPr id="155" name="pl155"/>
            <p:cNvSpPr/>
            <p:nvPr/>
          </p:nvSpPr>
          <p:spPr>
            <a:xfrm>
              <a:off x="21144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67663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23884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8010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36326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8955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4577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01995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58215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333322" y="5889059"/>
              <a:ext cx="6279611" cy="167191"/>
            </a:xfrm>
            <a:prstGeom prst="rect">
              <a:avLst/>
            </a:prstGeom>
            <a:solidFill>
              <a:srgbClr val="80BD41">
                <a:alpha val="100000"/>
              </a:srgbClr>
            </a:solidFill>
          </p:spPr>
          <p:txBody>
            <a:bodyPr/>
            <a:lstStyle/>
            <a:p/>
          </p:txBody>
        </p:sp>
        <p:sp>
          <p:nvSpPr>
            <p:cNvPr id="169" name="rc169"/>
            <p:cNvSpPr/>
            <p:nvPr/>
          </p:nvSpPr>
          <p:spPr>
            <a:xfrm>
              <a:off x="7612934" y="5889059"/>
              <a:ext cx="261670" cy="167191"/>
            </a:xfrm>
            <a:prstGeom prst="rect">
              <a:avLst/>
            </a:prstGeom>
            <a:solidFill>
              <a:srgbClr val="1CABE2">
                <a:alpha val="100000"/>
              </a:srgbClr>
            </a:solidFill>
          </p:spPr>
          <p:txBody>
            <a:bodyPr/>
            <a:lstStyle/>
            <a:p/>
          </p:txBody>
        </p:sp>
        <p:sp>
          <p:nvSpPr>
            <p:cNvPr id="170" name="rc170"/>
            <p:cNvSpPr/>
            <p:nvPr/>
          </p:nvSpPr>
          <p:spPr>
            <a:xfrm>
              <a:off x="1333322" y="5680069"/>
              <a:ext cx="5697376" cy="167191"/>
            </a:xfrm>
            <a:prstGeom prst="rect">
              <a:avLst/>
            </a:prstGeom>
            <a:solidFill>
              <a:srgbClr val="80BD41">
                <a:alpha val="100000"/>
              </a:srgbClr>
            </a:solidFill>
          </p:spPr>
          <p:txBody>
            <a:bodyPr/>
            <a:lstStyle/>
            <a:p/>
          </p:txBody>
        </p:sp>
        <p:sp>
          <p:nvSpPr>
            <p:cNvPr id="171" name="rc171"/>
            <p:cNvSpPr/>
            <p:nvPr/>
          </p:nvSpPr>
          <p:spPr>
            <a:xfrm>
              <a:off x="7030699" y="5680069"/>
              <a:ext cx="299787" cy="167191"/>
            </a:xfrm>
            <a:prstGeom prst="rect">
              <a:avLst/>
            </a:prstGeom>
            <a:solidFill>
              <a:srgbClr val="1CABE2">
                <a:alpha val="100000"/>
              </a:srgbClr>
            </a:solidFill>
          </p:spPr>
          <p:txBody>
            <a:bodyPr/>
            <a:lstStyle/>
            <a:p/>
          </p:txBody>
        </p:sp>
        <p:sp>
          <p:nvSpPr>
            <p:cNvPr id="172" name="rc172"/>
            <p:cNvSpPr/>
            <p:nvPr/>
          </p:nvSpPr>
          <p:spPr>
            <a:xfrm>
              <a:off x="1333322" y="5471080"/>
              <a:ext cx="5638481" cy="167191"/>
            </a:xfrm>
            <a:prstGeom prst="rect">
              <a:avLst/>
            </a:prstGeom>
            <a:solidFill>
              <a:srgbClr val="80BD41">
                <a:alpha val="100000"/>
              </a:srgbClr>
            </a:solidFill>
          </p:spPr>
          <p:txBody>
            <a:bodyPr/>
            <a:lstStyle/>
            <a:p/>
          </p:txBody>
        </p:sp>
        <p:sp>
          <p:nvSpPr>
            <p:cNvPr id="173" name="rc173"/>
            <p:cNvSpPr/>
            <p:nvPr/>
          </p:nvSpPr>
          <p:spPr>
            <a:xfrm>
              <a:off x="6971804" y="5471080"/>
              <a:ext cx="359932" cy="167191"/>
            </a:xfrm>
            <a:prstGeom prst="rect">
              <a:avLst/>
            </a:prstGeom>
            <a:solidFill>
              <a:srgbClr val="1CABE2">
                <a:alpha val="100000"/>
              </a:srgbClr>
            </a:solidFill>
          </p:spPr>
          <p:txBody>
            <a:bodyPr/>
            <a:lstStyle/>
            <a:p/>
          </p:txBody>
        </p:sp>
        <p:sp>
          <p:nvSpPr>
            <p:cNvPr id="174" name="tx174"/>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418.7</a:t>
              </a:r>
            </a:p>
          </p:txBody>
        </p:sp>
        <p:sp>
          <p:nvSpPr>
            <p:cNvPr id="175" name="tx175"/>
            <p:cNvSpPr/>
            <p:nvPr/>
          </p:nvSpPr>
          <p:spPr>
            <a:xfrm>
              <a:off x="7485664"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383.9</a:t>
              </a:r>
            </a:p>
          </p:txBody>
        </p:sp>
        <p:sp>
          <p:nvSpPr>
            <p:cNvPr id="176" name="tx176"/>
            <p:cNvSpPr/>
            <p:nvPr/>
          </p:nvSpPr>
          <p:spPr>
            <a:xfrm>
              <a:off x="7535194" y="5511483"/>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384</a:t>
              </a:r>
            </a:p>
          </p:txBody>
        </p:sp>
        <p:sp>
          <p:nvSpPr>
            <p:cNvPr id="177" name="tx177"/>
            <p:cNvSpPr/>
            <p:nvPr/>
          </p:nvSpPr>
          <p:spPr>
            <a:xfrm>
              <a:off x="4382694" y="59322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a:t>
              </a:r>
            </a:p>
          </p:txBody>
        </p:sp>
        <p:sp>
          <p:nvSpPr>
            <p:cNvPr id="178" name="tx178"/>
            <p:cNvSpPr/>
            <p:nvPr/>
          </p:nvSpPr>
          <p:spPr>
            <a:xfrm>
              <a:off x="763827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79" name="tx179"/>
            <p:cNvSpPr/>
            <p:nvPr/>
          </p:nvSpPr>
          <p:spPr>
            <a:xfrm>
              <a:off x="4046372"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364.7</a:t>
              </a:r>
            </a:p>
          </p:txBody>
        </p:sp>
        <p:sp>
          <p:nvSpPr>
            <p:cNvPr id="180" name="tx180"/>
            <p:cNvSpPr/>
            <p:nvPr/>
          </p:nvSpPr>
          <p:spPr>
            <a:xfrm>
              <a:off x="707509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181" name="tx181"/>
            <p:cNvSpPr/>
            <p:nvPr/>
          </p:nvSpPr>
          <p:spPr>
            <a:xfrm>
              <a:off x="4016924"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360.9</a:t>
              </a:r>
            </a:p>
          </p:txBody>
        </p:sp>
        <p:sp>
          <p:nvSpPr>
            <p:cNvPr id="182" name="tx182"/>
            <p:cNvSpPr/>
            <p:nvPr/>
          </p:nvSpPr>
          <p:spPr>
            <a:xfrm>
              <a:off x="7091480" y="55141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83" name="tx183"/>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77899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434119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5903408"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0" name="tx190"/>
            <p:cNvSpPr/>
            <p:nvPr/>
          </p:nvSpPr>
          <p:spPr>
            <a:xfrm>
              <a:off x="746561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1" name="tx191"/>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(94%) was lower than in 2019 (96%).
The number of children vaccinated with DTP1 decreased 10% compared to in 2019.
The number of surviving infants decreased approximately 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Italy</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285702"/>
            </a:xfrm>
            <a:custGeom>
              <a:avLst/>
              <a:pathLst>
                <a:path w="3397293" h="285702">
                  <a:moveTo>
                    <a:pt x="0" y="285702"/>
                  </a:moveTo>
                  <a:lnTo>
                    <a:pt x="141553" y="114281"/>
                  </a:lnTo>
                  <a:lnTo>
                    <a:pt x="283107" y="114281"/>
                  </a:lnTo>
                  <a:lnTo>
                    <a:pt x="424661" y="28570"/>
                  </a:lnTo>
                  <a:lnTo>
                    <a:pt x="566215" y="85710"/>
                  </a:lnTo>
                  <a:lnTo>
                    <a:pt x="707769" y="57140"/>
                  </a:lnTo>
                  <a:lnTo>
                    <a:pt x="849323" y="28570"/>
                  </a:lnTo>
                  <a:lnTo>
                    <a:pt x="990877" y="0"/>
                  </a:lnTo>
                  <a:lnTo>
                    <a:pt x="1132431" y="28570"/>
                  </a:lnTo>
                  <a:lnTo>
                    <a:pt x="1273984" y="28570"/>
                  </a:lnTo>
                  <a:lnTo>
                    <a:pt x="1415538" y="28570"/>
                  </a:lnTo>
                  <a:lnTo>
                    <a:pt x="1557092" y="28570"/>
                  </a:lnTo>
                  <a:lnTo>
                    <a:pt x="1698646" y="0"/>
                  </a:lnTo>
                  <a:lnTo>
                    <a:pt x="1840200" y="28570"/>
                  </a:lnTo>
                  <a:lnTo>
                    <a:pt x="1981754" y="57140"/>
                  </a:lnTo>
                  <a:lnTo>
                    <a:pt x="2123308" y="114281"/>
                  </a:lnTo>
                  <a:lnTo>
                    <a:pt x="2264862" y="85710"/>
                  </a:lnTo>
                  <a:lnTo>
                    <a:pt x="2406416" y="57140"/>
                  </a:lnTo>
                  <a:lnTo>
                    <a:pt x="2547969" y="57140"/>
                  </a:lnTo>
                  <a:lnTo>
                    <a:pt x="2689523" y="28570"/>
                  </a:lnTo>
                  <a:lnTo>
                    <a:pt x="2831077" y="85710"/>
                  </a:lnTo>
                  <a:lnTo>
                    <a:pt x="2972631" y="85710"/>
                  </a:lnTo>
                  <a:lnTo>
                    <a:pt x="3114185" y="57140"/>
                  </a:lnTo>
                  <a:lnTo>
                    <a:pt x="3255739" y="5714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285702"/>
            </a:xfrm>
            <a:custGeom>
              <a:avLst/>
              <a:pathLst>
                <a:path w="3397293" h="285702">
                  <a:moveTo>
                    <a:pt x="0" y="285702"/>
                  </a:moveTo>
                  <a:lnTo>
                    <a:pt x="141553" y="114281"/>
                  </a:lnTo>
                  <a:lnTo>
                    <a:pt x="283107" y="114281"/>
                  </a:lnTo>
                  <a:lnTo>
                    <a:pt x="424661" y="28570"/>
                  </a:lnTo>
                  <a:lnTo>
                    <a:pt x="566215" y="85710"/>
                  </a:lnTo>
                  <a:lnTo>
                    <a:pt x="707769" y="57140"/>
                  </a:lnTo>
                  <a:lnTo>
                    <a:pt x="849323" y="28570"/>
                  </a:lnTo>
                  <a:lnTo>
                    <a:pt x="990877" y="0"/>
                  </a:lnTo>
                  <a:lnTo>
                    <a:pt x="1132431" y="28570"/>
                  </a:lnTo>
                  <a:lnTo>
                    <a:pt x="1273984" y="28570"/>
                  </a:lnTo>
                  <a:lnTo>
                    <a:pt x="1415538" y="28570"/>
                  </a:lnTo>
                  <a:lnTo>
                    <a:pt x="1557092" y="28570"/>
                  </a:lnTo>
                  <a:lnTo>
                    <a:pt x="1698646" y="0"/>
                  </a:lnTo>
                  <a:lnTo>
                    <a:pt x="1840200" y="28570"/>
                  </a:lnTo>
                  <a:lnTo>
                    <a:pt x="1981754" y="57140"/>
                  </a:lnTo>
                  <a:lnTo>
                    <a:pt x="2123308" y="114281"/>
                  </a:lnTo>
                  <a:lnTo>
                    <a:pt x="2264862" y="85710"/>
                  </a:lnTo>
                  <a:lnTo>
                    <a:pt x="2406416" y="57140"/>
                  </a:lnTo>
                  <a:lnTo>
                    <a:pt x="2547969" y="57140"/>
                  </a:lnTo>
                  <a:lnTo>
                    <a:pt x="2689523" y="28570"/>
                  </a:lnTo>
                  <a:lnTo>
                    <a:pt x="2831077" y="85710"/>
                  </a:lnTo>
                  <a:lnTo>
                    <a:pt x="2972631" y="85710"/>
                  </a:lnTo>
                  <a:lnTo>
                    <a:pt x="3114185" y="57140"/>
                  </a:lnTo>
                  <a:lnTo>
                    <a:pt x="3255739" y="5714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285702"/>
            </a:xfrm>
            <a:custGeom>
              <a:avLst/>
              <a:pathLst>
                <a:path w="3397293" h="285702">
                  <a:moveTo>
                    <a:pt x="0" y="285702"/>
                  </a:moveTo>
                  <a:lnTo>
                    <a:pt x="141553" y="114281"/>
                  </a:lnTo>
                  <a:lnTo>
                    <a:pt x="283107" y="114281"/>
                  </a:lnTo>
                  <a:lnTo>
                    <a:pt x="424661" y="28570"/>
                  </a:lnTo>
                  <a:lnTo>
                    <a:pt x="566215" y="85710"/>
                  </a:lnTo>
                  <a:lnTo>
                    <a:pt x="707769" y="57140"/>
                  </a:lnTo>
                  <a:lnTo>
                    <a:pt x="849323" y="28570"/>
                  </a:lnTo>
                  <a:lnTo>
                    <a:pt x="990877" y="0"/>
                  </a:lnTo>
                  <a:lnTo>
                    <a:pt x="1132431" y="28570"/>
                  </a:lnTo>
                  <a:lnTo>
                    <a:pt x="1273984" y="28570"/>
                  </a:lnTo>
                  <a:lnTo>
                    <a:pt x="1415538" y="28570"/>
                  </a:lnTo>
                  <a:lnTo>
                    <a:pt x="1557092" y="28570"/>
                  </a:lnTo>
                  <a:lnTo>
                    <a:pt x="1698646" y="0"/>
                  </a:lnTo>
                  <a:lnTo>
                    <a:pt x="1840200" y="28570"/>
                  </a:lnTo>
                  <a:lnTo>
                    <a:pt x="1981754" y="57140"/>
                  </a:lnTo>
                  <a:lnTo>
                    <a:pt x="2123308" y="114281"/>
                  </a:lnTo>
                  <a:lnTo>
                    <a:pt x="2264862" y="85710"/>
                  </a:lnTo>
                  <a:lnTo>
                    <a:pt x="2406416" y="57140"/>
                  </a:lnTo>
                  <a:lnTo>
                    <a:pt x="2547969" y="57140"/>
                  </a:lnTo>
                  <a:lnTo>
                    <a:pt x="2689523" y="28570"/>
                  </a:lnTo>
                  <a:lnTo>
                    <a:pt x="2831077" y="85710"/>
                  </a:lnTo>
                  <a:lnTo>
                    <a:pt x="2972631" y="85710"/>
                  </a:lnTo>
                  <a:lnTo>
                    <a:pt x="3114185" y="57140"/>
                  </a:lnTo>
                  <a:lnTo>
                    <a:pt x="3255739" y="5714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9985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9985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1470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87715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66959" y="4804015"/>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Italy</a:t>
              </a:r>
            </a:p>
          </p:txBody>
        </p:sp>
        <p:sp>
          <p:nvSpPr>
            <p:cNvPr id="60" name="tx60"/>
            <p:cNvSpPr/>
            <p:nvPr/>
          </p:nvSpPr>
          <p:spPr>
            <a:xfrm>
              <a:off x="238180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4425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701354" y="472419"/>
              <a:ext cx="2236514"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Italy,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1199950"/>
            </a:xfrm>
            <a:custGeom>
              <a:avLst/>
              <a:pathLst>
                <a:path w="3397293" h="1199950">
                  <a:moveTo>
                    <a:pt x="0" y="1199950"/>
                  </a:moveTo>
                  <a:lnTo>
                    <a:pt x="141553" y="479980"/>
                  </a:lnTo>
                  <a:lnTo>
                    <a:pt x="283107" y="479980"/>
                  </a:lnTo>
                  <a:lnTo>
                    <a:pt x="424661" y="119995"/>
                  </a:lnTo>
                  <a:lnTo>
                    <a:pt x="566215" y="359985"/>
                  </a:lnTo>
                  <a:lnTo>
                    <a:pt x="707769" y="239990"/>
                  </a:lnTo>
                  <a:lnTo>
                    <a:pt x="849323" y="119995"/>
                  </a:lnTo>
                  <a:lnTo>
                    <a:pt x="990877" y="0"/>
                  </a:lnTo>
                  <a:lnTo>
                    <a:pt x="1132431" y="119995"/>
                  </a:lnTo>
                  <a:lnTo>
                    <a:pt x="1273984" y="119995"/>
                  </a:lnTo>
                  <a:lnTo>
                    <a:pt x="1415538" y="119995"/>
                  </a:lnTo>
                  <a:lnTo>
                    <a:pt x="1557092" y="119995"/>
                  </a:lnTo>
                  <a:lnTo>
                    <a:pt x="1698646" y="0"/>
                  </a:lnTo>
                  <a:lnTo>
                    <a:pt x="1840200" y="119995"/>
                  </a:lnTo>
                  <a:lnTo>
                    <a:pt x="1981754" y="239990"/>
                  </a:lnTo>
                  <a:lnTo>
                    <a:pt x="2123308" y="479980"/>
                  </a:lnTo>
                  <a:lnTo>
                    <a:pt x="2264862" y="359985"/>
                  </a:lnTo>
                  <a:lnTo>
                    <a:pt x="2406416" y="239990"/>
                  </a:lnTo>
                  <a:lnTo>
                    <a:pt x="2547969" y="239990"/>
                  </a:lnTo>
                  <a:lnTo>
                    <a:pt x="2689523" y="119995"/>
                  </a:lnTo>
                  <a:lnTo>
                    <a:pt x="2831077" y="359985"/>
                  </a:lnTo>
                  <a:lnTo>
                    <a:pt x="2972631" y="359985"/>
                  </a:lnTo>
                  <a:lnTo>
                    <a:pt x="3114185" y="239990"/>
                  </a:lnTo>
                  <a:lnTo>
                    <a:pt x="3255739" y="239990"/>
                  </a:lnTo>
                  <a:lnTo>
                    <a:pt x="3397293" y="35998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1679930"/>
            </a:xfrm>
            <a:custGeom>
              <a:avLst/>
              <a:pathLst>
                <a:path w="3397293" h="1679930">
                  <a:moveTo>
                    <a:pt x="0" y="1679930"/>
                  </a:moveTo>
                  <a:lnTo>
                    <a:pt x="141553" y="1679930"/>
                  </a:lnTo>
                  <a:lnTo>
                    <a:pt x="283107" y="1679930"/>
                  </a:lnTo>
                  <a:lnTo>
                    <a:pt x="424661" y="1439940"/>
                  </a:lnTo>
                  <a:lnTo>
                    <a:pt x="566215" y="1199950"/>
                  </a:lnTo>
                  <a:lnTo>
                    <a:pt x="707769" y="1079955"/>
                  </a:lnTo>
                  <a:lnTo>
                    <a:pt x="849323" y="959960"/>
                  </a:lnTo>
                  <a:lnTo>
                    <a:pt x="990877" y="959960"/>
                  </a:lnTo>
                  <a:lnTo>
                    <a:pt x="1132431" y="599975"/>
                  </a:lnTo>
                  <a:lnTo>
                    <a:pt x="1273984" y="359985"/>
                  </a:lnTo>
                  <a:lnTo>
                    <a:pt x="1415538" y="359985"/>
                  </a:lnTo>
                  <a:lnTo>
                    <a:pt x="1557092" y="239990"/>
                  </a:lnTo>
                  <a:lnTo>
                    <a:pt x="1698646" y="239990"/>
                  </a:lnTo>
                  <a:lnTo>
                    <a:pt x="1840200" y="359985"/>
                  </a:lnTo>
                  <a:lnTo>
                    <a:pt x="1981754" y="239990"/>
                  </a:lnTo>
                  <a:lnTo>
                    <a:pt x="2123308" y="119995"/>
                  </a:lnTo>
                  <a:lnTo>
                    <a:pt x="2264862" y="0"/>
                  </a:lnTo>
                  <a:lnTo>
                    <a:pt x="2406416" y="0"/>
                  </a:lnTo>
                  <a:lnTo>
                    <a:pt x="2547969" y="0"/>
                  </a:lnTo>
                  <a:lnTo>
                    <a:pt x="2689523" y="0"/>
                  </a:lnTo>
                  <a:lnTo>
                    <a:pt x="2831077" y="359985"/>
                  </a:lnTo>
                  <a:lnTo>
                    <a:pt x="2972631" y="479980"/>
                  </a:lnTo>
                  <a:lnTo>
                    <a:pt x="3114185" y="119995"/>
                  </a:lnTo>
                  <a:lnTo>
                    <a:pt x="3255739" y="239990"/>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11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239990"/>
                  </a:lnTo>
                  <a:lnTo>
                    <a:pt x="2972631" y="119995"/>
                  </a:lnTo>
                  <a:lnTo>
                    <a:pt x="3114185" y="11999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1199950"/>
            </a:xfrm>
            <a:custGeom>
              <a:avLst/>
              <a:pathLst>
                <a:path w="3397293" h="1199950">
                  <a:moveTo>
                    <a:pt x="0" y="1199950"/>
                  </a:moveTo>
                  <a:lnTo>
                    <a:pt x="141553" y="479980"/>
                  </a:lnTo>
                  <a:lnTo>
                    <a:pt x="283107" y="479980"/>
                  </a:lnTo>
                  <a:lnTo>
                    <a:pt x="424661" y="119995"/>
                  </a:lnTo>
                  <a:lnTo>
                    <a:pt x="566215" y="359985"/>
                  </a:lnTo>
                  <a:lnTo>
                    <a:pt x="707769" y="239990"/>
                  </a:lnTo>
                  <a:lnTo>
                    <a:pt x="849323" y="119995"/>
                  </a:lnTo>
                  <a:lnTo>
                    <a:pt x="990877" y="0"/>
                  </a:lnTo>
                  <a:lnTo>
                    <a:pt x="1132431" y="119995"/>
                  </a:lnTo>
                  <a:lnTo>
                    <a:pt x="1273984" y="119995"/>
                  </a:lnTo>
                  <a:lnTo>
                    <a:pt x="1415538" y="119995"/>
                  </a:lnTo>
                  <a:lnTo>
                    <a:pt x="1557092" y="119995"/>
                  </a:lnTo>
                  <a:lnTo>
                    <a:pt x="1698646" y="0"/>
                  </a:lnTo>
                  <a:lnTo>
                    <a:pt x="1840200" y="119995"/>
                  </a:lnTo>
                  <a:lnTo>
                    <a:pt x="1981754" y="239990"/>
                  </a:lnTo>
                  <a:lnTo>
                    <a:pt x="2123308" y="479980"/>
                  </a:lnTo>
                  <a:lnTo>
                    <a:pt x="2264862" y="359985"/>
                  </a:lnTo>
                  <a:lnTo>
                    <a:pt x="2406416" y="239990"/>
                  </a:lnTo>
                  <a:lnTo>
                    <a:pt x="2547969" y="239990"/>
                  </a:lnTo>
                  <a:lnTo>
                    <a:pt x="2689523" y="119995"/>
                  </a:lnTo>
                  <a:lnTo>
                    <a:pt x="2831077" y="359985"/>
                  </a:lnTo>
                  <a:lnTo>
                    <a:pt x="2972631" y="359985"/>
                  </a:lnTo>
                  <a:lnTo>
                    <a:pt x="3114185" y="239990"/>
                  </a:lnTo>
                  <a:lnTo>
                    <a:pt x="3255739" y="239990"/>
                  </a:lnTo>
                  <a:lnTo>
                    <a:pt x="3397293" y="35998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73642"/>
              <a:ext cx="0" cy="1391942"/>
            </a:xfrm>
            <a:custGeom>
              <a:avLst/>
              <a:pathLst>
                <a:path w="0" h="1391942">
                  <a:moveTo>
                    <a:pt x="0" y="139194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73642"/>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73642"/>
              <a:ext cx="0" cy="671972"/>
            </a:xfrm>
            <a:custGeom>
              <a:avLst/>
              <a:pathLst>
                <a:path w="0" h="671972">
                  <a:moveTo>
                    <a:pt x="0" y="67197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73642"/>
              <a:ext cx="0" cy="431982"/>
            </a:xfrm>
            <a:custGeom>
              <a:avLst/>
              <a:pathLst>
                <a:path w="0" h="431982">
                  <a:moveTo>
                    <a:pt x="0" y="43198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7364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1199950"/>
            </a:xfrm>
            <a:custGeom>
              <a:avLst/>
              <a:pathLst>
                <a:path w="3397293" h="1199950">
                  <a:moveTo>
                    <a:pt x="0" y="1199950"/>
                  </a:moveTo>
                  <a:lnTo>
                    <a:pt x="141553" y="479980"/>
                  </a:lnTo>
                  <a:lnTo>
                    <a:pt x="283107" y="479980"/>
                  </a:lnTo>
                  <a:lnTo>
                    <a:pt x="424661" y="119995"/>
                  </a:lnTo>
                  <a:lnTo>
                    <a:pt x="566215" y="359985"/>
                  </a:lnTo>
                  <a:lnTo>
                    <a:pt x="707769" y="239990"/>
                  </a:lnTo>
                  <a:lnTo>
                    <a:pt x="849323" y="119995"/>
                  </a:lnTo>
                  <a:lnTo>
                    <a:pt x="990877" y="0"/>
                  </a:lnTo>
                  <a:lnTo>
                    <a:pt x="1132431" y="119995"/>
                  </a:lnTo>
                  <a:lnTo>
                    <a:pt x="1273984" y="119995"/>
                  </a:lnTo>
                  <a:lnTo>
                    <a:pt x="1415538" y="119995"/>
                  </a:lnTo>
                  <a:lnTo>
                    <a:pt x="1557092" y="119995"/>
                  </a:lnTo>
                  <a:lnTo>
                    <a:pt x="1698646" y="0"/>
                  </a:lnTo>
                  <a:lnTo>
                    <a:pt x="1840200" y="119995"/>
                  </a:lnTo>
                  <a:lnTo>
                    <a:pt x="1981754" y="239990"/>
                  </a:lnTo>
                  <a:lnTo>
                    <a:pt x="2123308" y="479980"/>
                  </a:lnTo>
                  <a:lnTo>
                    <a:pt x="2264862" y="359985"/>
                  </a:lnTo>
                  <a:lnTo>
                    <a:pt x="2406416" y="239990"/>
                  </a:lnTo>
                  <a:lnTo>
                    <a:pt x="2547969" y="239990"/>
                  </a:lnTo>
                  <a:lnTo>
                    <a:pt x="2689523" y="119995"/>
                  </a:lnTo>
                  <a:lnTo>
                    <a:pt x="2831077" y="359985"/>
                  </a:lnTo>
                  <a:lnTo>
                    <a:pt x="2972631" y="359985"/>
                  </a:lnTo>
                  <a:lnTo>
                    <a:pt x="3114185" y="239990"/>
                  </a:lnTo>
                  <a:lnTo>
                    <a:pt x="3255739" y="239990"/>
                  </a:lnTo>
                  <a:lnTo>
                    <a:pt x="3397293" y="359985"/>
                  </a:lnTo>
                </a:path>
              </a:pathLst>
            </a:custGeom>
            <a:ln w="27101" cap="flat">
              <a:solidFill>
                <a:srgbClr val="0058AB">
                  <a:alpha val="100000"/>
                </a:srgbClr>
              </a:solidFill>
              <a:prstDash val="solid"/>
              <a:round/>
            </a:ln>
          </p:spPr>
          <p:txBody>
            <a:bodyPr/>
            <a:lstStyle/>
            <a:p/>
          </p:txBody>
        </p:sp>
        <p:sp>
          <p:nvSpPr>
            <p:cNvPr id="94" name="tx94"/>
            <p:cNvSpPr/>
            <p:nvPr/>
          </p:nvSpPr>
          <p:spPr>
            <a:xfrm>
              <a:off x="5389469" y="178520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6097238"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82305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12777" y="178515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09704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81655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81655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43140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19385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083658" y="4804015"/>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Italy</a:t>
              </a:r>
            </a:p>
          </p:txBody>
        </p:sp>
        <p:sp>
          <p:nvSpPr>
            <p:cNvPr id="122" name="tx122"/>
            <p:cNvSpPr/>
            <p:nvPr/>
          </p:nvSpPr>
          <p:spPr>
            <a:xfrm>
              <a:off x="669849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46095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116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7007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2897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8787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4677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9061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4952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0842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67325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5322896" cy="149993"/>
            </a:xfrm>
            <a:prstGeom prst="rect">
              <a:avLst/>
            </a:prstGeom>
            <a:solidFill>
              <a:srgbClr val="1CABE2">
                <a:alpha val="80000"/>
              </a:srgbClr>
            </a:solidFill>
          </p:spPr>
          <p:txBody>
            <a:bodyPr/>
            <a:lstStyle/>
            <a:p/>
          </p:txBody>
        </p:sp>
        <p:sp>
          <p:nvSpPr>
            <p:cNvPr id="139" name="rc139"/>
            <p:cNvSpPr/>
            <p:nvPr/>
          </p:nvSpPr>
          <p:spPr>
            <a:xfrm>
              <a:off x="1317178" y="5637654"/>
              <a:ext cx="6099926" cy="149993"/>
            </a:xfrm>
            <a:prstGeom prst="rect">
              <a:avLst/>
            </a:prstGeom>
            <a:solidFill>
              <a:srgbClr val="1CABE2">
                <a:alpha val="80000"/>
              </a:srgbClr>
            </a:solidFill>
          </p:spPr>
          <p:txBody>
            <a:bodyPr/>
            <a:lstStyle/>
            <a:p/>
          </p:txBody>
        </p:sp>
        <p:sp>
          <p:nvSpPr>
            <p:cNvPr id="140" name="rc140"/>
            <p:cNvSpPr/>
            <p:nvPr/>
          </p:nvSpPr>
          <p:spPr>
            <a:xfrm>
              <a:off x="1317178" y="5450161"/>
              <a:ext cx="7321564" cy="149993"/>
            </a:xfrm>
            <a:prstGeom prst="rect">
              <a:avLst/>
            </a:prstGeom>
            <a:solidFill>
              <a:srgbClr val="1CABE2">
                <a:alpha val="80000"/>
              </a:srgbClr>
            </a:solidFill>
          </p:spPr>
          <p:txBody>
            <a:bodyPr/>
            <a:lstStyle/>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55660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6" name="tx146"/>
            <p:cNvSpPr/>
            <p:nvPr/>
          </p:nvSpPr>
          <p:spPr>
            <a:xfrm>
              <a:off x="406793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7" name="tx147"/>
            <p:cNvSpPr/>
            <p:nvPr/>
          </p:nvSpPr>
          <p:spPr>
            <a:xfrm>
              <a:off x="565695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8" name="tx148"/>
            <p:cNvSpPr/>
            <p:nvPr/>
          </p:nvSpPr>
          <p:spPr>
            <a:xfrm>
              <a:off x="724597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Italy (94%) was 9 percentage points higher than the global average (85%) and the same the average across all {regn_txt} countries.
National DTP3 coverage was 2 percentage points lower than in 2019 (96%).
This equates to 23,000 un- and undervaccinated children in 2024 compared to 17,000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F26A21">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Italy ranked number 16 out of 41 countries for lowest DTP3 coverage (based on tied ranks).
Italy was in the top 10 non-programme countries with the most un- and undervaccinated children (rank=7).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3883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03130"/>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6742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43172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27098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3527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995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06387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2627536"/>
              <a:ext cx="248247" cy="1379148"/>
            </a:xfrm>
            <a:prstGeom prst="rect">
              <a:avLst/>
            </a:prstGeom>
            <a:solidFill>
              <a:srgbClr val="80BD41">
                <a:alpha val="100000"/>
              </a:srgbClr>
            </a:solidFill>
          </p:spPr>
          <p:txBody>
            <a:bodyPr/>
            <a:lstStyle/>
            <a:p/>
          </p:txBody>
        </p:sp>
        <p:sp>
          <p:nvSpPr>
            <p:cNvPr id="25" name="rc25"/>
            <p:cNvSpPr/>
            <p:nvPr/>
          </p:nvSpPr>
          <p:spPr>
            <a:xfrm>
              <a:off x="1333322" y="2421451"/>
              <a:ext cx="248247" cy="206085"/>
            </a:xfrm>
            <a:prstGeom prst="rect">
              <a:avLst/>
            </a:prstGeom>
            <a:solidFill>
              <a:srgbClr val="1CABE2">
                <a:alpha val="100000"/>
              </a:srgbClr>
            </a:solidFill>
          </p:spPr>
          <p:txBody>
            <a:bodyPr/>
            <a:lstStyle/>
            <a:p/>
          </p:txBody>
        </p:sp>
        <p:sp>
          <p:nvSpPr>
            <p:cNvPr id="26" name="rc26"/>
            <p:cNvSpPr/>
            <p:nvPr/>
          </p:nvSpPr>
          <p:spPr>
            <a:xfrm>
              <a:off x="1609153" y="2549610"/>
              <a:ext cx="248247" cy="1457074"/>
            </a:xfrm>
            <a:prstGeom prst="rect">
              <a:avLst/>
            </a:prstGeom>
            <a:solidFill>
              <a:srgbClr val="80BD41">
                <a:alpha val="100000"/>
              </a:srgbClr>
            </a:solidFill>
          </p:spPr>
          <p:txBody>
            <a:bodyPr/>
            <a:lstStyle/>
            <a:p/>
          </p:txBody>
        </p:sp>
        <p:sp>
          <p:nvSpPr>
            <p:cNvPr id="27" name="rc27"/>
            <p:cNvSpPr/>
            <p:nvPr/>
          </p:nvSpPr>
          <p:spPr>
            <a:xfrm>
              <a:off x="1609153" y="2439932"/>
              <a:ext cx="248247" cy="109678"/>
            </a:xfrm>
            <a:prstGeom prst="rect">
              <a:avLst/>
            </a:prstGeom>
            <a:solidFill>
              <a:srgbClr val="1CABE2">
                <a:alpha val="100000"/>
              </a:srgbClr>
            </a:solidFill>
          </p:spPr>
          <p:txBody>
            <a:bodyPr/>
            <a:lstStyle/>
            <a:p/>
          </p:txBody>
        </p:sp>
        <p:sp>
          <p:nvSpPr>
            <p:cNvPr id="28" name="rc28"/>
            <p:cNvSpPr/>
            <p:nvPr/>
          </p:nvSpPr>
          <p:spPr>
            <a:xfrm>
              <a:off x="1884983" y="2545814"/>
              <a:ext cx="248247" cy="1460870"/>
            </a:xfrm>
            <a:prstGeom prst="rect">
              <a:avLst/>
            </a:prstGeom>
            <a:solidFill>
              <a:srgbClr val="80BD41">
                <a:alpha val="100000"/>
              </a:srgbClr>
            </a:solidFill>
          </p:spPr>
          <p:txBody>
            <a:bodyPr/>
            <a:lstStyle/>
            <a:p/>
          </p:txBody>
        </p:sp>
        <p:sp>
          <p:nvSpPr>
            <p:cNvPr id="29" name="rc29"/>
            <p:cNvSpPr/>
            <p:nvPr/>
          </p:nvSpPr>
          <p:spPr>
            <a:xfrm>
              <a:off x="1884983" y="2435841"/>
              <a:ext cx="248247" cy="109972"/>
            </a:xfrm>
            <a:prstGeom prst="rect">
              <a:avLst/>
            </a:prstGeom>
            <a:solidFill>
              <a:srgbClr val="1CABE2">
                <a:alpha val="100000"/>
              </a:srgbClr>
            </a:solidFill>
          </p:spPr>
          <p:txBody>
            <a:bodyPr/>
            <a:lstStyle/>
            <a:p/>
          </p:txBody>
        </p:sp>
        <p:sp>
          <p:nvSpPr>
            <p:cNvPr id="30" name="rc30"/>
            <p:cNvSpPr/>
            <p:nvPr/>
          </p:nvSpPr>
          <p:spPr>
            <a:xfrm>
              <a:off x="2160814" y="2485840"/>
              <a:ext cx="248247" cy="1520845"/>
            </a:xfrm>
            <a:prstGeom prst="rect">
              <a:avLst/>
            </a:prstGeom>
            <a:solidFill>
              <a:srgbClr val="80BD41">
                <a:alpha val="100000"/>
              </a:srgbClr>
            </a:solidFill>
          </p:spPr>
          <p:txBody>
            <a:bodyPr/>
            <a:lstStyle/>
            <a:p/>
          </p:txBody>
        </p:sp>
        <p:sp>
          <p:nvSpPr>
            <p:cNvPr id="31" name="rc31"/>
            <p:cNvSpPr/>
            <p:nvPr/>
          </p:nvSpPr>
          <p:spPr>
            <a:xfrm>
              <a:off x="2160814" y="2422481"/>
              <a:ext cx="248247" cy="63358"/>
            </a:xfrm>
            <a:prstGeom prst="rect">
              <a:avLst/>
            </a:prstGeom>
            <a:solidFill>
              <a:srgbClr val="1CABE2">
                <a:alpha val="100000"/>
              </a:srgbClr>
            </a:solidFill>
          </p:spPr>
          <p:txBody>
            <a:bodyPr/>
            <a:lstStyle/>
            <a:p/>
          </p:txBody>
        </p:sp>
        <p:sp>
          <p:nvSpPr>
            <p:cNvPr id="32" name="rc32"/>
            <p:cNvSpPr/>
            <p:nvPr/>
          </p:nvSpPr>
          <p:spPr>
            <a:xfrm>
              <a:off x="2436645" y="2463621"/>
              <a:ext cx="248247" cy="1543063"/>
            </a:xfrm>
            <a:prstGeom prst="rect">
              <a:avLst/>
            </a:prstGeom>
            <a:solidFill>
              <a:srgbClr val="80BD41">
                <a:alpha val="100000"/>
              </a:srgbClr>
            </a:solidFill>
          </p:spPr>
          <p:txBody>
            <a:bodyPr/>
            <a:lstStyle/>
            <a:p/>
          </p:txBody>
        </p:sp>
        <p:sp>
          <p:nvSpPr>
            <p:cNvPr id="33" name="rc33"/>
            <p:cNvSpPr/>
            <p:nvPr/>
          </p:nvSpPr>
          <p:spPr>
            <a:xfrm>
              <a:off x="2436645" y="2365126"/>
              <a:ext cx="248247" cy="98495"/>
            </a:xfrm>
            <a:prstGeom prst="rect">
              <a:avLst/>
            </a:prstGeom>
            <a:solidFill>
              <a:srgbClr val="1CABE2">
                <a:alpha val="100000"/>
              </a:srgbClr>
            </a:solidFill>
          </p:spPr>
          <p:txBody>
            <a:bodyPr/>
            <a:lstStyle/>
            <a:p/>
          </p:txBody>
        </p:sp>
        <p:sp>
          <p:nvSpPr>
            <p:cNvPr id="34" name="rc34"/>
            <p:cNvSpPr/>
            <p:nvPr/>
          </p:nvSpPr>
          <p:spPr>
            <a:xfrm>
              <a:off x="2712475" y="2463621"/>
              <a:ext cx="248247" cy="1543063"/>
            </a:xfrm>
            <a:prstGeom prst="rect">
              <a:avLst/>
            </a:prstGeom>
            <a:solidFill>
              <a:srgbClr val="80BD41">
                <a:alpha val="100000"/>
              </a:srgbClr>
            </a:solidFill>
          </p:spPr>
          <p:txBody>
            <a:bodyPr/>
            <a:lstStyle/>
            <a:p/>
          </p:txBody>
        </p:sp>
        <p:sp>
          <p:nvSpPr>
            <p:cNvPr id="35" name="rc35"/>
            <p:cNvSpPr/>
            <p:nvPr/>
          </p:nvSpPr>
          <p:spPr>
            <a:xfrm>
              <a:off x="2712475" y="2382400"/>
              <a:ext cx="248247" cy="81221"/>
            </a:xfrm>
            <a:prstGeom prst="rect">
              <a:avLst/>
            </a:prstGeom>
            <a:solidFill>
              <a:srgbClr val="1CABE2">
                <a:alpha val="100000"/>
              </a:srgbClr>
            </a:solidFill>
          </p:spPr>
          <p:txBody>
            <a:bodyPr/>
            <a:lstStyle/>
            <a:p/>
          </p:txBody>
        </p:sp>
        <p:sp>
          <p:nvSpPr>
            <p:cNvPr id="36" name="rc36"/>
            <p:cNvSpPr/>
            <p:nvPr/>
          </p:nvSpPr>
          <p:spPr>
            <a:xfrm>
              <a:off x="2988306" y="2431898"/>
              <a:ext cx="248247" cy="1574786"/>
            </a:xfrm>
            <a:prstGeom prst="rect">
              <a:avLst/>
            </a:prstGeom>
            <a:solidFill>
              <a:srgbClr val="80BD41">
                <a:alpha val="100000"/>
              </a:srgbClr>
            </a:solidFill>
          </p:spPr>
          <p:txBody>
            <a:bodyPr/>
            <a:lstStyle/>
            <a:p/>
          </p:txBody>
        </p:sp>
        <p:sp>
          <p:nvSpPr>
            <p:cNvPr id="37" name="rc37"/>
            <p:cNvSpPr/>
            <p:nvPr/>
          </p:nvSpPr>
          <p:spPr>
            <a:xfrm>
              <a:off x="2988306" y="2366273"/>
              <a:ext cx="248247" cy="65624"/>
            </a:xfrm>
            <a:prstGeom prst="rect">
              <a:avLst/>
            </a:prstGeom>
            <a:solidFill>
              <a:srgbClr val="1CABE2">
                <a:alpha val="100000"/>
              </a:srgbClr>
            </a:solidFill>
          </p:spPr>
          <p:txBody>
            <a:bodyPr/>
            <a:lstStyle/>
            <a:p/>
          </p:txBody>
        </p:sp>
        <p:sp>
          <p:nvSpPr>
            <p:cNvPr id="38" name="rc38"/>
            <p:cNvSpPr/>
            <p:nvPr/>
          </p:nvSpPr>
          <p:spPr>
            <a:xfrm>
              <a:off x="3264137" y="2410092"/>
              <a:ext cx="248247" cy="1596593"/>
            </a:xfrm>
            <a:prstGeom prst="rect">
              <a:avLst/>
            </a:prstGeom>
            <a:solidFill>
              <a:srgbClr val="80BD41">
                <a:alpha val="100000"/>
              </a:srgbClr>
            </a:solidFill>
          </p:spPr>
          <p:txBody>
            <a:bodyPr/>
            <a:lstStyle/>
            <a:p/>
          </p:txBody>
        </p:sp>
        <p:sp>
          <p:nvSpPr>
            <p:cNvPr id="39" name="rc39"/>
            <p:cNvSpPr/>
            <p:nvPr/>
          </p:nvSpPr>
          <p:spPr>
            <a:xfrm>
              <a:off x="3264137" y="2360711"/>
              <a:ext cx="248247" cy="49380"/>
            </a:xfrm>
            <a:prstGeom prst="rect">
              <a:avLst/>
            </a:prstGeom>
            <a:solidFill>
              <a:srgbClr val="1CABE2">
                <a:alpha val="100000"/>
              </a:srgbClr>
            </a:solidFill>
          </p:spPr>
          <p:txBody>
            <a:bodyPr/>
            <a:lstStyle/>
            <a:p/>
          </p:txBody>
        </p:sp>
        <p:sp>
          <p:nvSpPr>
            <p:cNvPr id="40" name="rc40"/>
            <p:cNvSpPr/>
            <p:nvPr/>
          </p:nvSpPr>
          <p:spPr>
            <a:xfrm>
              <a:off x="3539967" y="2389286"/>
              <a:ext cx="248247" cy="1617398"/>
            </a:xfrm>
            <a:prstGeom prst="rect">
              <a:avLst/>
            </a:prstGeom>
            <a:solidFill>
              <a:srgbClr val="80BD41">
                <a:alpha val="100000"/>
              </a:srgbClr>
            </a:solidFill>
          </p:spPr>
          <p:txBody>
            <a:bodyPr/>
            <a:lstStyle/>
            <a:p/>
          </p:txBody>
        </p:sp>
        <p:sp>
          <p:nvSpPr>
            <p:cNvPr id="41" name="rc41"/>
            <p:cNvSpPr/>
            <p:nvPr/>
          </p:nvSpPr>
          <p:spPr>
            <a:xfrm>
              <a:off x="3539967" y="2321896"/>
              <a:ext cx="248247" cy="67390"/>
            </a:xfrm>
            <a:prstGeom prst="rect">
              <a:avLst/>
            </a:prstGeom>
            <a:solidFill>
              <a:srgbClr val="1CABE2">
                <a:alpha val="100000"/>
              </a:srgbClr>
            </a:solidFill>
          </p:spPr>
          <p:txBody>
            <a:bodyPr/>
            <a:lstStyle/>
            <a:p/>
          </p:txBody>
        </p:sp>
        <p:sp>
          <p:nvSpPr>
            <p:cNvPr id="42" name="rc42"/>
            <p:cNvSpPr/>
            <p:nvPr/>
          </p:nvSpPr>
          <p:spPr>
            <a:xfrm>
              <a:off x="3815798" y="2403794"/>
              <a:ext cx="248247" cy="1602890"/>
            </a:xfrm>
            <a:prstGeom prst="rect">
              <a:avLst/>
            </a:prstGeom>
            <a:solidFill>
              <a:srgbClr val="80BD41">
                <a:alpha val="100000"/>
              </a:srgbClr>
            </a:solidFill>
          </p:spPr>
          <p:txBody>
            <a:bodyPr/>
            <a:lstStyle/>
            <a:p/>
          </p:txBody>
        </p:sp>
        <p:sp>
          <p:nvSpPr>
            <p:cNvPr id="43" name="rc43"/>
            <p:cNvSpPr/>
            <p:nvPr/>
          </p:nvSpPr>
          <p:spPr>
            <a:xfrm>
              <a:off x="3815798" y="2336992"/>
              <a:ext cx="248247" cy="66801"/>
            </a:xfrm>
            <a:prstGeom prst="rect">
              <a:avLst/>
            </a:prstGeom>
            <a:solidFill>
              <a:srgbClr val="1CABE2">
                <a:alpha val="100000"/>
              </a:srgbClr>
            </a:solidFill>
          </p:spPr>
          <p:txBody>
            <a:bodyPr/>
            <a:lstStyle/>
            <a:p/>
          </p:txBody>
        </p:sp>
        <p:sp>
          <p:nvSpPr>
            <p:cNvPr id="44" name="rc44"/>
            <p:cNvSpPr/>
            <p:nvPr/>
          </p:nvSpPr>
          <p:spPr>
            <a:xfrm>
              <a:off x="4091628" y="2422187"/>
              <a:ext cx="248247" cy="1584498"/>
            </a:xfrm>
            <a:prstGeom prst="rect">
              <a:avLst/>
            </a:prstGeom>
            <a:solidFill>
              <a:srgbClr val="80BD41">
                <a:alpha val="100000"/>
              </a:srgbClr>
            </a:solidFill>
          </p:spPr>
          <p:txBody>
            <a:bodyPr/>
            <a:lstStyle/>
            <a:p/>
          </p:txBody>
        </p:sp>
        <p:sp>
          <p:nvSpPr>
            <p:cNvPr id="45" name="rc45"/>
            <p:cNvSpPr/>
            <p:nvPr/>
          </p:nvSpPr>
          <p:spPr>
            <a:xfrm>
              <a:off x="4091628" y="2356179"/>
              <a:ext cx="248247" cy="66007"/>
            </a:xfrm>
            <a:prstGeom prst="rect">
              <a:avLst/>
            </a:prstGeom>
            <a:solidFill>
              <a:srgbClr val="1CABE2">
                <a:alpha val="100000"/>
              </a:srgbClr>
            </a:solidFill>
          </p:spPr>
          <p:txBody>
            <a:bodyPr/>
            <a:lstStyle/>
            <a:p/>
          </p:txBody>
        </p:sp>
        <p:sp>
          <p:nvSpPr>
            <p:cNvPr id="46" name="rc46"/>
            <p:cNvSpPr/>
            <p:nvPr/>
          </p:nvSpPr>
          <p:spPr>
            <a:xfrm>
              <a:off x="4367459" y="2463151"/>
              <a:ext cx="248247" cy="1543534"/>
            </a:xfrm>
            <a:prstGeom prst="rect">
              <a:avLst/>
            </a:prstGeom>
            <a:solidFill>
              <a:srgbClr val="80BD41">
                <a:alpha val="100000"/>
              </a:srgbClr>
            </a:solidFill>
          </p:spPr>
          <p:txBody>
            <a:bodyPr/>
            <a:lstStyle/>
            <a:p/>
          </p:txBody>
        </p:sp>
        <p:sp>
          <p:nvSpPr>
            <p:cNvPr id="47" name="rc47"/>
            <p:cNvSpPr/>
            <p:nvPr/>
          </p:nvSpPr>
          <p:spPr>
            <a:xfrm>
              <a:off x="4367459" y="2398821"/>
              <a:ext cx="248247" cy="64329"/>
            </a:xfrm>
            <a:prstGeom prst="rect">
              <a:avLst/>
            </a:prstGeom>
            <a:solidFill>
              <a:srgbClr val="1CABE2">
                <a:alpha val="100000"/>
              </a:srgbClr>
            </a:solidFill>
          </p:spPr>
          <p:txBody>
            <a:bodyPr/>
            <a:lstStyle/>
            <a:p/>
          </p:txBody>
        </p:sp>
        <p:sp>
          <p:nvSpPr>
            <p:cNvPr id="48" name="rc48"/>
            <p:cNvSpPr/>
            <p:nvPr/>
          </p:nvSpPr>
          <p:spPr>
            <a:xfrm>
              <a:off x="4643290" y="2488076"/>
              <a:ext cx="248247" cy="1518608"/>
            </a:xfrm>
            <a:prstGeom prst="rect">
              <a:avLst/>
            </a:prstGeom>
            <a:solidFill>
              <a:srgbClr val="80BD41">
                <a:alpha val="100000"/>
              </a:srgbClr>
            </a:solidFill>
          </p:spPr>
          <p:txBody>
            <a:bodyPr/>
            <a:lstStyle/>
            <a:p/>
          </p:txBody>
        </p:sp>
        <p:sp>
          <p:nvSpPr>
            <p:cNvPr id="49" name="rc49"/>
            <p:cNvSpPr/>
            <p:nvPr/>
          </p:nvSpPr>
          <p:spPr>
            <a:xfrm>
              <a:off x="4643290" y="2441109"/>
              <a:ext cx="248247" cy="46967"/>
            </a:xfrm>
            <a:prstGeom prst="rect">
              <a:avLst/>
            </a:prstGeom>
            <a:solidFill>
              <a:srgbClr val="1CABE2">
                <a:alpha val="100000"/>
              </a:srgbClr>
            </a:solidFill>
          </p:spPr>
          <p:txBody>
            <a:bodyPr/>
            <a:lstStyle/>
            <a:p/>
          </p:txBody>
        </p:sp>
        <p:sp>
          <p:nvSpPr>
            <p:cNvPr id="50" name="rc50"/>
            <p:cNvSpPr/>
            <p:nvPr/>
          </p:nvSpPr>
          <p:spPr>
            <a:xfrm>
              <a:off x="4919120" y="2565502"/>
              <a:ext cx="248247" cy="1441183"/>
            </a:xfrm>
            <a:prstGeom prst="rect">
              <a:avLst/>
            </a:prstGeom>
            <a:solidFill>
              <a:srgbClr val="80BD41">
                <a:alpha val="100000"/>
              </a:srgbClr>
            </a:solidFill>
          </p:spPr>
          <p:txBody>
            <a:bodyPr/>
            <a:lstStyle/>
            <a:p/>
          </p:txBody>
        </p:sp>
        <p:sp>
          <p:nvSpPr>
            <p:cNvPr id="51" name="rc51"/>
            <p:cNvSpPr/>
            <p:nvPr/>
          </p:nvSpPr>
          <p:spPr>
            <a:xfrm>
              <a:off x="4919120" y="2505439"/>
              <a:ext cx="248247" cy="60062"/>
            </a:xfrm>
            <a:prstGeom prst="rect">
              <a:avLst/>
            </a:prstGeom>
            <a:solidFill>
              <a:srgbClr val="1CABE2">
                <a:alpha val="100000"/>
              </a:srgbClr>
            </a:solidFill>
          </p:spPr>
          <p:txBody>
            <a:bodyPr/>
            <a:lstStyle/>
            <a:p/>
          </p:txBody>
        </p:sp>
        <p:sp>
          <p:nvSpPr>
            <p:cNvPr id="52" name="rc52"/>
            <p:cNvSpPr/>
            <p:nvPr/>
          </p:nvSpPr>
          <p:spPr>
            <a:xfrm>
              <a:off x="5194951" y="2622739"/>
              <a:ext cx="248247" cy="1383945"/>
            </a:xfrm>
            <a:prstGeom prst="rect">
              <a:avLst/>
            </a:prstGeom>
            <a:solidFill>
              <a:srgbClr val="80BD41">
                <a:alpha val="100000"/>
              </a:srgbClr>
            </a:solidFill>
          </p:spPr>
          <p:txBody>
            <a:bodyPr/>
            <a:lstStyle/>
            <a:p/>
          </p:txBody>
        </p:sp>
        <p:sp>
          <p:nvSpPr>
            <p:cNvPr id="53" name="rc53"/>
            <p:cNvSpPr/>
            <p:nvPr/>
          </p:nvSpPr>
          <p:spPr>
            <a:xfrm>
              <a:off x="5194951" y="2549905"/>
              <a:ext cx="248247" cy="72834"/>
            </a:xfrm>
            <a:prstGeom prst="rect">
              <a:avLst/>
            </a:prstGeom>
            <a:solidFill>
              <a:srgbClr val="1CABE2">
                <a:alpha val="100000"/>
              </a:srgbClr>
            </a:solidFill>
          </p:spPr>
          <p:txBody>
            <a:bodyPr/>
            <a:lstStyle/>
            <a:p/>
          </p:txBody>
        </p:sp>
        <p:sp>
          <p:nvSpPr>
            <p:cNvPr id="54" name="rc54"/>
            <p:cNvSpPr/>
            <p:nvPr/>
          </p:nvSpPr>
          <p:spPr>
            <a:xfrm>
              <a:off x="5470781" y="2697340"/>
              <a:ext cx="248247" cy="1309345"/>
            </a:xfrm>
            <a:prstGeom prst="rect">
              <a:avLst/>
            </a:prstGeom>
            <a:solidFill>
              <a:srgbClr val="80BD41">
                <a:alpha val="100000"/>
              </a:srgbClr>
            </a:solidFill>
          </p:spPr>
          <p:txBody>
            <a:bodyPr/>
            <a:lstStyle/>
            <a:p/>
          </p:txBody>
        </p:sp>
        <p:sp>
          <p:nvSpPr>
            <p:cNvPr id="55" name="rc55"/>
            <p:cNvSpPr/>
            <p:nvPr/>
          </p:nvSpPr>
          <p:spPr>
            <a:xfrm>
              <a:off x="5470781" y="2598785"/>
              <a:ext cx="248247" cy="98554"/>
            </a:xfrm>
            <a:prstGeom prst="rect">
              <a:avLst/>
            </a:prstGeom>
            <a:solidFill>
              <a:srgbClr val="1CABE2">
                <a:alpha val="100000"/>
              </a:srgbClr>
            </a:solidFill>
          </p:spPr>
          <p:txBody>
            <a:bodyPr/>
            <a:lstStyle/>
            <a:p/>
          </p:txBody>
        </p:sp>
        <p:sp>
          <p:nvSpPr>
            <p:cNvPr id="56" name="rc56"/>
            <p:cNvSpPr/>
            <p:nvPr/>
          </p:nvSpPr>
          <p:spPr>
            <a:xfrm>
              <a:off x="5746612" y="2717439"/>
              <a:ext cx="248247" cy="1289245"/>
            </a:xfrm>
            <a:prstGeom prst="rect">
              <a:avLst/>
            </a:prstGeom>
            <a:solidFill>
              <a:srgbClr val="80BD41">
                <a:alpha val="100000"/>
              </a:srgbClr>
            </a:solidFill>
          </p:spPr>
          <p:txBody>
            <a:bodyPr/>
            <a:lstStyle/>
            <a:p/>
          </p:txBody>
        </p:sp>
        <p:sp>
          <p:nvSpPr>
            <p:cNvPr id="57" name="rc57"/>
            <p:cNvSpPr/>
            <p:nvPr/>
          </p:nvSpPr>
          <p:spPr>
            <a:xfrm>
              <a:off x="5746612" y="2635158"/>
              <a:ext cx="248247" cy="82281"/>
            </a:xfrm>
            <a:prstGeom prst="rect">
              <a:avLst/>
            </a:prstGeom>
            <a:solidFill>
              <a:srgbClr val="1CABE2">
                <a:alpha val="100000"/>
              </a:srgbClr>
            </a:solidFill>
          </p:spPr>
          <p:txBody>
            <a:bodyPr/>
            <a:lstStyle/>
            <a:p/>
          </p:txBody>
        </p:sp>
        <p:sp>
          <p:nvSpPr>
            <p:cNvPr id="58" name="rc58"/>
            <p:cNvSpPr/>
            <p:nvPr/>
          </p:nvSpPr>
          <p:spPr>
            <a:xfrm>
              <a:off x="6022443" y="2744219"/>
              <a:ext cx="248247" cy="1262466"/>
            </a:xfrm>
            <a:prstGeom prst="rect">
              <a:avLst/>
            </a:prstGeom>
            <a:solidFill>
              <a:srgbClr val="80BD41">
                <a:alpha val="100000"/>
              </a:srgbClr>
            </a:solidFill>
          </p:spPr>
          <p:txBody>
            <a:bodyPr/>
            <a:lstStyle/>
            <a:p/>
          </p:txBody>
        </p:sp>
        <p:sp>
          <p:nvSpPr>
            <p:cNvPr id="59" name="rc59"/>
            <p:cNvSpPr/>
            <p:nvPr/>
          </p:nvSpPr>
          <p:spPr>
            <a:xfrm>
              <a:off x="6022443" y="2677770"/>
              <a:ext cx="248247" cy="66448"/>
            </a:xfrm>
            <a:prstGeom prst="rect">
              <a:avLst/>
            </a:prstGeom>
            <a:solidFill>
              <a:srgbClr val="1CABE2">
                <a:alpha val="100000"/>
              </a:srgbClr>
            </a:solidFill>
          </p:spPr>
          <p:txBody>
            <a:bodyPr/>
            <a:lstStyle/>
            <a:p/>
          </p:txBody>
        </p:sp>
        <p:sp>
          <p:nvSpPr>
            <p:cNvPr id="60" name="rc60"/>
            <p:cNvSpPr/>
            <p:nvPr/>
          </p:nvSpPr>
          <p:spPr>
            <a:xfrm>
              <a:off x="6298273" y="2793834"/>
              <a:ext cx="248247" cy="1212850"/>
            </a:xfrm>
            <a:prstGeom prst="rect">
              <a:avLst/>
            </a:prstGeom>
            <a:solidFill>
              <a:srgbClr val="80BD41">
                <a:alpha val="100000"/>
              </a:srgbClr>
            </a:solidFill>
          </p:spPr>
          <p:txBody>
            <a:bodyPr/>
            <a:lstStyle/>
            <a:p/>
          </p:txBody>
        </p:sp>
        <p:sp>
          <p:nvSpPr>
            <p:cNvPr id="61" name="rc61"/>
            <p:cNvSpPr/>
            <p:nvPr/>
          </p:nvSpPr>
          <p:spPr>
            <a:xfrm>
              <a:off x="6298273" y="2730005"/>
              <a:ext cx="248247" cy="63829"/>
            </a:xfrm>
            <a:prstGeom prst="rect">
              <a:avLst/>
            </a:prstGeom>
            <a:solidFill>
              <a:srgbClr val="1CABE2">
                <a:alpha val="100000"/>
              </a:srgbClr>
            </a:solidFill>
          </p:spPr>
          <p:txBody>
            <a:bodyPr/>
            <a:lstStyle/>
            <a:p/>
          </p:txBody>
        </p:sp>
        <p:sp>
          <p:nvSpPr>
            <p:cNvPr id="62" name="rc62"/>
            <p:cNvSpPr/>
            <p:nvPr/>
          </p:nvSpPr>
          <p:spPr>
            <a:xfrm>
              <a:off x="6574104" y="2823763"/>
              <a:ext cx="248247" cy="1182922"/>
            </a:xfrm>
            <a:prstGeom prst="rect">
              <a:avLst/>
            </a:prstGeom>
            <a:solidFill>
              <a:srgbClr val="80BD41">
                <a:alpha val="100000"/>
              </a:srgbClr>
            </a:solidFill>
          </p:spPr>
          <p:txBody>
            <a:bodyPr/>
            <a:lstStyle/>
            <a:p/>
          </p:txBody>
        </p:sp>
        <p:sp>
          <p:nvSpPr>
            <p:cNvPr id="63" name="rc63"/>
            <p:cNvSpPr/>
            <p:nvPr/>
          </p:nvSpPr>
          <p:spPr>
            <a:xfrm>
              <a:off x="6574104" y="2774471"/>
              <a:ext cx="248247" cy="49292"/>
            </a:xfrm>
            <a:prstGeom prst="rect">
              <a:avLst/>
            </a:prstGeom>
            <a:solidFill>
              <a:srgbClr val="1CABE2">
                <a:alpha val="100000"/>
              </a:srgbClr>
            </a:solidFill>
          </p:spPr>
          <p:txBody>
            <a:bodyPr/>
            <a:lstStyle/>
            <a:p/>
          </p:txBody>
        </p:sp>
        <p:sp>
          <p:nvSpPr>
            <p:cNvPr id="64" name="rc64"/>
            <p:cNvSpPr/>
            <p:nvPr/>
          </p:nvSpPr>
          <p:spPr>
            <a:xfrm>
              <a:off x="6849934" y="2880324"/>
              <a:ext cx="248247" cy="1126361"/>
            </a:xfrm>
            <a:prstGeom prst="rect">
              <a:avLst/>
            </a:prstGeom>
            <a:solidFill>
              <a:srgbClr val="80BD41">
                <a:alpha val="100000"/>
              </a:srgbClr>
            </a:solidFill>
          </p:spPr>
          <p:txBody>
            <a:bodyPr/>
            <a:lstStyle/>
            <a:p/>
          </p:txBody>
        </p:sp>
        <p:sp>
          <p:nvSpPr>
            <p:cNvPr id="65" name="rc65"/>
            <p:cNvSpPr/>
            <p:nvPr/>
          </p:nvSpPr>
          <p:spPr>
            <a:xfrm>
              <a:off x="6849934" y="2808431"/>
              <a:ext cx="248247" cy="71892"/>
            </a:xfrm>
            <a:prstGeom prst="rect">
              <a:avLst/>
            </a:prstGeom>
            <a:solidFill>
              <a:srgbClr val="1CABE2">
                <a:alpha val="100000"/>
              </a:srgbClr>
            </a:solidFill>
          </p:spPr>
          <p:txBody>
            <a:bodyPr/>
            <a:lstStyle/>
            <a:p/>
          </p:txBody>
        </p:sp>
        <p:sp>
          <p:nvSpPr>
            <p:cNvPr id="66" name="rc66"/>
            <p:cNvSpPr/>
            <p:nvPr/>
          </p:nvSpPr>
          <p:spPr>
            <a:xfrm>
              <a:off x="7125765" y="2882854"/>
              <a:ext cx="248247" cy="1123830"/>
            </a:xfrm>
            <a:prstGeom prst="rect">
              <a:avLst/>
            </a:prstGeom>
            <a:solidFill>
              <a:srgbClr val="80BD41">
                <a:alpha val="100000"/>
              </a:srgbClr>
            </a:solidFill>
          </p:spPr>
          <p:txBody>
            <a:bodyPr/>
            <a:lstStyle/>
            <a:p/>
          </p:txBody>
        </p:sp>
        <p:sp>
          <p:nvSpPr>
            <p:cNvPr id="67" name="rc67"/>
            <p:cNvSpPr/>
            <p:nvPr/>
          </p:nvSpPr>
          <p:spPr>
            <a:xfrm>
              <a:off x="7125765" y="2811109"/>
              <a:ext cx="248247" cy="71745"/>
            </a:xfrm>
            <a:prstGeom prst="rect">
              <a:avLst/>
            </a:prstGeom>
            <a:solidFill>
              <a:srgbClr val="1CABE2">
                <a:alpha val="100000"/>
              </a:srgbClr>
            </a:solidFill>
          </p:spPr>
          <p:txBody>
            <a:bodyPr/>
            <a:lstStyle/>
            <a:p/>
          </p:txBody>
        </p:sp>
        <p:sp>
          <p:nvSpPr>
            <p:cNvPr id="68" name="rc68"/>
            <p:cNvSpPr/>
            <p:nvPr/>
          </p:nvSpPr>
          <p:spPr>
            <a:xfrm>
              <a:off x="7401596" y="2891653"/>
              <a:ext cx="248247" cy="1115031"/>
            </a:xfrm>
            <a:prstGeom prst="rect">
              <a:avLst/>
            </a:prstGeom>
            <a:solidFill>
              <a:srgbClr val="80BD41">
                <a:alpha val="100000"/>
              </a:srgbClr>
            </a:solidFill>
          </p:spPr>
          <p:txBody>
            <a:bodyPr/>
            <a:lstStyle/>
            <a:p/>
          </p:txBody>
        </p:sp>
        <p:sp>
          <p:nvSpPr>
            <p:cNvPr id="69" name="rc69"/>
            <p:cNvSpPr/>
            <p:nvPr/>
          </p:nvSpPr>
          <p:spPr>
            <a:xfrm>
              <a:off x="7401596" y="2832974"/>
              <a:ext cx="248247" cy="58679"/>
            </a:xfrm>
            <a:prstGeom prst="rect">
              <a:avLst/>
            </a:prstGeom>
            <a:solidFill>
              <a:srgbClr val="1CABE2">
                <a:alpha val="100000"/>
              </a:srgbClr>
            </a:solidFill>
          </p:spPr>
          <p:txBody>
            <a:bodyPr/>
            <a:lstStyle/>
            <a:p/>
          </p:txBody>
        </p:sp>
        <p:sp>
          <p:nvSpPr>
            <p:cNvPr id="70" name="rc70"/>
            <p:cNvSpPr/>
            <p:nvPr/>
          </p:nvSpPr>
          <p:spPr>
            <a:xfrm>
              <a:off x="7677426" y="2933441"/>
              <a:ext cx="248247" cy="1073243"/>
            </a:xfrm>
            <a:prstGeom prst="rect">
              <a:avLst/>
            </a:prstGeom>
            <a:solidFill>
              <a:srgbClr val="80BD41">
                <a:alpha val="100000"/>
              </a:srgbClr>
            </a:solidFill>
          </p:spPr>
          <p:txBody>
            <a:bodyPr/>
            <a:lstStyle/>
            <a:p/>
          </p:txBody>
        </p:sp>
        <p:sp>
          <p:nvSpPr>
            <p:cNvPr id="71" name="rc71"/>
            <p:cNvSpPr/>
            <p:nvPr/>
          </p:nvSpPr>
          <p:spPr>
            <a:xfrm>
              <a:off x="7677426" y="2876969"/>
              <a:ext cx="248247" cy="56472"/>
            </a:xfrm>
            <a:prstGeom prst="rect">
              <a:avLst/>
            </a:prstGeom>
            <a:solidFill>
              <a:srgbClr val="1CABE2">
                <a:alpha val="100000"/>
              </a:srgbClr>
            </a:solidFill>
          </p:spPr>
          <p:txBody>
            <a:bodyPr/>
            <a:lstStyle/>
            <a:p/>
          </p:txBody>
        </p:sp>
        <p:sp>
          <p:nvSpPr>
            <p:cNvPr id="72" name="rc72"/>
            <p:cNvSpPr/>
            <p:nvPr/>
          </p:nvSpPr>
          <p:spPr>
            <a:xfrm>
              <a:off x="7953257" y="2944536"/>
              <a:ext cx="248247" cy="1062149"/>
            </a:xfrm>
            <a:prstGeom prst="rect">
              <a:avLst/>
            </a:prstGeom>
            <a:solidFill>
              <a:srgbClr val="80BD41">
                <a:alpha val="100000"/>
              </a:srgbClr>
            </a:solidFill>
          </p:spPr>
          <p:txBody>
            <a:bodyPr/>
            <a:lstStyle/>
            <a:p/>
          </p:txBody>
        </p:sp>
        <p:sp>
          <p:nvSpPr>
            <p:cNvPr id="73" name="rc73"/>
            <p:cNvSpPr/>
            <p:nvPr/>
          </p:nvSpPr>
          <p:spPr>
            <a:xfrm>
              <a:off x="7953257" y="2876733"/>
              <a:ext cx="248247" cy="67802"/>
            </a:xfrm>
            <a:prstGeom prst="rect">
              <a:avLst/>
            </a:prstGeom>
            <a:solidFill>
              <a:srgbClr val="1CABE2">
                <a:alpha val="100000"/>
              </a:srgbClr>
            </a:solidFill>
          </p:spPr>
          <p:txBody>
            <a:bodyPr/>
            <a:lstStyle/>
            <a:p/>
          </p:txBody>
        </p:sp>
        <p:sp>
          <p:nvSpPr>
            <p:cNvPr id="74" name="pl74"/>
            <p:cNvSpPr/>
            <p:nvPr/>
          </p:nvSpPr>
          <p:spPr>
            <a:xfrm>
              <a:off x="1457446" y="1282919"/>
              <a:ext cx="6619934" cy="280800"/>
            </a:xfrm>
            <a:custGeom>
              <a:avLst/>
              <a:pathLst>
                <a:path w="6619934" h="280800">
                  <a:moveTo>
                    <a:pt x="0" y="280800"/>
                  </a:moveTo>
                  <a:lnTo>
                    <a:pt x="275830" y="112320"/>
                  </a:lnTo>
                  <a:lnTo>
                    <a:pt x="551661" y="112320"/>
                  </a:lnTo>
                  <a:lnTo>
                    <a:pt x="827491" y="28080"/>
                  </a:lnTo>
                  <a:lnTo>
                    <a:pt x="1103322" y="84240"/>
                  </a:lnTo>
                  <a:lnTo>
                    <a:pt x="1379153" y="56160"/>
                  </a:lnTo>
                  <a:lnTo>
                    <a:pt x="1654983" y="28080"/>
                  </a:lnTo>
                  <a:lnTo>
                    <a:pt x="1930814" y="0"/>
                  </a:lnTo>
                  <a:lnTo>
                    <a:pt x="2206644" y="28080"/>
                  </a:lnTo>
                  <a:lnTo>
                    <a:pt x="2482475" y="28080"/>
                  </a:lnTo>
                  <a:lnTo>
                    <a:pt x="2758306" y="28080"/>
                  </a:lnTo>
                  <a:lnTo>
                    <a:pt x="3034136" y="28080"/>
                  </a:lnTo>
                  <a:lnTo>
                    <a:pt x="3309967" y="0"/>
                  </a:lnTo>
                  <a:lnTo>
                    <a:pt x="3585797" y="28080"/>
                  </a:lnTo>
                  <a:lnTo>
                    <a:pt x="3861628" y="56160"/>
                  </a:lnTo>
                  <a:lnTo>
                    <a:pt x="4137459" y="112320"/>
                  </a:lnTo>
                  <a:lnTo>
                    <a:pt x="4413289" y="84240"/>
                  </a:lnTo>
                  <a:lnTo>
                    <a:pt x="4689120" y="56160"/>
                  </a:lnTo>
                  <a:lnTo>
                    <a:pt x="4964950" y="56160"/>
                  </a:lnTo>
                  <a:lnTo>
                    <a:pt x="5240781" y="28080"/>
                  </a:lnTo>
                  <a:lnTo>
                    <a:pt x="5516612" y="84240"/>
                  </a:lnTo>
                  <a:lnTo>
                    <a:pt x="5792442" y="84240"/>
                  </a:lnTo>
                  <a:lnTo>
                    <a:pt x="6068273" y="56160"/>
                  </a:lnTo>
                  <a:lnTo>
                    <a:pt x="6344103" y="56160"/>
                  </a:lnTo>
                  <a:lnTo>
                    <a:pt x="6619934" y="84240"/>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6" name="tx76"/>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53461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1339893" y="22854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538.7</a:t>
              </a:r>
            </a:p>
          </p:txBody>
        </p:sp>
        <p:sp>
          <p:nvSpPr>
            <p:cNvPr id="86" name="tx86"/>
            <p:cNvSpPr/>
            <p:nvPr/>
          </p:nvSpPr>
          <p:spPr>
            <a:xfrm>
              <a:off x="2758222" y="224647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552</a:t>
              </a:r>
            </a:p>
          </p:txBody>
        </p:sp>
        <p:sp>
          <p:nvSpPr>
            <p:cNvPr id="87" name="tx87"/>
            <p:cNvSpPr/>
            <p:nvPr/>
          </p:nvSpPr>
          <p:spPr>
            <a:xfrm>
              <a:off x="4098199" y="22202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560.9</a:t>
              </a:r>
            </a:p>
          </p:txBody>
        </p:sp>
        <p:sp>
          <p:nvSpPr>
            <p:cNvPr id="88" name="tx88"/>
            <p:cNvSpPr/>
            <p:nvPr/>
          </p:nvSpPr>
          <p:spPr>
            <a:xfrm>
              <a:off x="5477352" y="24628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478.4</a:t>
              </a:r>
            </a:p>
          </p:txBody>
        </p:sp>
        <p:sp>
          <p:nvSpPr>
            <p:cNvPr id="89" name="tx89"/>
            <p:cNvSpPr/>
            <p:nvPr/>
          </p:nvSpPr>
          <p:spPr>
            <a:xfrm>
              <a:off x="6580674" y="26385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418.7</a:t>
              </a:r>
            </a:p>
          </p:txBody>
        </p:sp>
        <p:sp>
          <p:nvSpPr>
            <p:cNvPr id="90" name="tx90"/>
            <p:cNvSpPr/>
            <p:nvPr/>
          </p:nvSpPr>
          <p:spPr>
            <a:xfrm>
              <a:off x="6856505" y="26725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407.2</a:t>
              </a:r>
            </a:p>
          </p:txBody>
        </p:sp>
        <p:sp>
          <p:nvSpPr>
            <p:cNvPr id="91" name="tx91"/>
            <p:cNvSpPr/>
            <p:nvPr/>
          </p:nvSpPr>
          <p:spPr>
            <a:xfrm>
              <a:off x="7132335" y="267516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406.3</a:t>
              </a:r>
            </a:p>
          </p:txBody>
        </p:sp>
        <p:sp>
          <p:nvSpPr>
            <p:cNvPr id="92" name="tx92"/>
            <p:cNvSpPr/>
            <p:nvPr/>
          </p:nvSpPr>
          <p:spPr>
            <a:xfrm>
              <a:off x="7408166" y="26969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398.9</a:t>
              </a:r>
            </a:p>
          </p:txBody>
        </p:sp>
        <p:sp>
          <p:nvSpPr>
            <p:cNvPr id="93" name="tx93"/>
            <p:cNvSpPr/>
            <p:nvPr/>
          </p:nvSpPr>
          <p:spPr>
            <a:xfrm>
              <a:off x="7683997" y="27409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383.9</a:t>
              </a:r>
            </a:p>
          </p:txBody>
        </p:sp>
        <p:sp>
          <p:nvSpPr>
            <p:cNvPr id="94" name="tx94"/>
            <p:cNvSpPr/>
            <p:nvPr/>
          </p:nvSpPr>
          <p:spPr>
            <a:xfrm>
              <a:off x="7999004" y="2740761"/>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384</a:t>
              </a:r>
            </a:p>
          </p:txBody>
        </p:sp>
        <p:sp>
          <p:nvSpPr>
            <p:cNvPr id="95" name="pl95"/>
            <p:cNvSpPr/>
            <p:nvPr/>
          </p:nvSpPr>
          <p:spPr>
            <a:xfrm>
              <a:off x="1457446"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2820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468.6</a:t>
              </a:r>
            </a:p>
          </p:txBody>
        </p:sp>
        <p:sp>
          <p:nvSpPr>
            <p:cNvPr id="106" name="tx106"/>
            <p:cNvSpPr/>
            <p:nvPr/>
          </p:nvSpPr>
          <p:spPr>
            <a:xfrm>
              <a:off x="1405195" y="248944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a:t>
              </a:r>
            </a:p>
          </p:txBody>
        </p:sp>
        <p:sp>
          <p:nvSpPr>
            <p:cNvPr id="107" name="tx107"/>
            <p:cNvSpPr/>
            <p:nvPr/>
          </p:nvSpPr>
          <p:spPr>
            <a:xfrm>
              <a:off x="2719046" y="32001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524.4</a:t>
              </a:r>
            </a:p>
          </p:txBody>
        </p:sp>
        <p:sp>
          <p:nvSpPr>
            <p:cNvPr id="108" name="tx108"/>
            <p:cNvSpPr/>
            <p:nvPr/>
          </p:nvSpPr>
          <p:spPr>
            <a:xfrm>
              <a:off x="2745171" y="23879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27.6</a:t>
              </a:r>
            </a:p>
          </p:txBody>
        </p:sp>
        <p:sp>
          <p:nvSpPr>
            <p:cNvPr id="109" name="tx109"/>
            <p:cNvSpPr/>
            <p:nvPr/>
          </p:nvSpPr>
          <p:spPr>
            <a:xfrm>
              <a:off x="4098199" y="31793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538.4</a:t>
              </a:r>
            </a:p>
          </p:txBody>
        </p:sp>
        <p:sp>
          <p:nvSpPr>
            <p:cNvPr id="110" name="tx110"/>
            <p:cNvSpPr/>
            <p:nvPr/>
          </p:nvSpPr>
          <p:spPr>
            <a:xfrm>
              <a:off x="4124324" y="235528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11" name="tx111"/>
            <p:cNvSpPr/>
            <p:nvPr/>
          </p:nvSpPr>
          <p:spPr>
            <a:xfrm>
              <a:off x="5477352" y="33169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444.9</a:t>
              </a:r>
            </a:p>
          </p:txBody>
        </p:sp>
        <p:sp>
          <p:nvSpPr>
            <p:cNvPr id="112" name="tx112"/>
            <p:cNvSpPr/>
            <p:nvPr/>
          </p:nvSpPr>
          <p:spPr>
            <a:xfrm>
              <a:off x="5503477" y="26129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33.5</a:t>
              </a:r>
            </a:p>
          </p:txBody>
        </p:sp>
        <p:sp>
          <p:nvSpPr>
            <p:cNvPr id="113" name="tx113"/>
            <p:cNvSpPr/>
            <p:nvPr/>
          </p:nvSpPr>
          <p:spPr>
            <a:xfrm>
              <a:off x="6619851" y="338017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a:t>
              </a:r>
            </a:p>
          </p:txBody>
        </p:sp>
        <p:sp>
          <p:nvSpPr>
            <p:cNvPr id="114" name="tx114"/>
            <p:cNvSpPr/>
            <p:nvPr/>
          </p:nvSpPr>
          <p:spPr>
            <a:xfrm>
              <a:off x="6606800" y="27640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16.8</a:t>
              </a:r>
            </a:p>
          </p:txBody>
        </p:sp>
        <p:sp>
          <p:nvSpPr>
            <p:cNvPr id="115" name="tx115"/>
            <p:cNvSpPr/>
            <p:nvPr/>
          </p:nvSpPr>
          <p:spPr>
            <a:xfrm>
              <a:off x="6856505" y="34084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382.8</a:t>
              </a:r>
            </a:p>
          </p:txBody>
        </p:sp>
        <p:sp>
          <p:nvSpPr>
            <p:cNvPr id="116" name="tx116"/>
            <p:cNvSpPr/>
            <p:nvPr/>
          </p:nvSpPr>
          <p:spPr>
            <a:xfrm>
              <a:off x="6882630" y="281047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17" name="tx117"/>
            <p:cNvSpPr/>
            <p:nvPr/>
          </p:nvSpPr>
          <p:spPr>
            <a:xfrm>
              <a:off x="7132335" y="34096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381.9</a:t>
              </a:r>
            </a:p>
          </p:txBody>
        </p:sp>
        <p:sp>
          <p:nvSpPr>
            <p:cNvPr id="118" name="tx118"/>
            <p:cNvSpPr/>
            <p:nvPr/>
          </p:nvSpPr>
          <p:spPr>
            <a:xfrm>
              <a:off x="7158461" y="281308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19" name="tx119"/>
            <p:cNvSpPr/>
            <p:nvPr/>
          </p:nvSpPr>
          <p:spPr>
            <a:xfrm>
              <a:off x="7408166" y="34140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378.9</a:t>
              </a:r>
            </a:p>
          </p:txBody>
        </p:sp>
        <p:sp>
          <p:nvSpPr>
            <p:cNvPr id="120" name="tx120"/>
            <p:cNvSpPr/>
            <p:nvPr/>
          </p:nvSpPr>
          <p:spPr>
            <a:xfrm>
              <a:off x="7434291" y="28272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21" name="tx121"/>
            <p:cNvSpPr/>
            <p:nvPr/>
          </p:nvSpPr>
          <p:spPr>
            <a:xfrm>
              <a:off x="7683997" y="34349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364.7</a:t>
              </a:r>
            </a:p>
          </p:txBody>
        </p:sp>
        <p:sp>
          <p:nvSpPr>
            <p:cNvPr id="122" name="tx122"/>
            <p:cNvSpPr/>
            <p:nvPr/>
          </p:nvSpPr>
          <p:spPr>
            <a:xfrm>
              <a:off x="7710122" y="28701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23" name="tx123"/>
            <p:cNvSpPr/>
            <p:nvPr/>
          </p:nvSpPr>
          <p:spPr>
            <a:xfrm>
              <a:off x="7959827" y="34405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360.9</a:t>
              </a:r>
            </a:p>
          </p:txBody>
        </p:sp>
        <p:sp>
          <p:nvSpPr>
            <p:cNvPr id="124" name="tx124"/>
            <p:cNvSpPr/>
            <p:nvPr/>
          </p:nvSpPr>
          <p:spPr>
            <a:xfrm>
              <a:off x="8025130" y="2875541"/>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25" name="tx125"/>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1886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7" name="tx127"/>
            <p:cNvSpPr/>
            <p:nvPr/>
          </p:nvSpPr>
          <p:spPr>
            <a:xfrm>
              <a:off x="694200" y="24831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8" name="tx128"/>
            <p:cNvSpPr/>
            <p:nvPr/>
          </p:nvSpPr>
          <p:spPr>
            <a:xfrm>
              <a:off x="694200" y="174746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9" name="tx129"/>
            <p:cNvSpPr/>
            <p:nvPr/>
          </p:nvSpPr>
          <p:spPr>
            <a:xfrm>
              <a:off x="577692" y="993682"/>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52747" y="4909475"/>
              <a:ext cx="201456" cy="201456"/>
            </a:xfrm>
            <a:prstGeom prst="rect">
              <a:avLst/>
            </a:prstGeom>
            <a:solidFill>
              <a:srgbClr val="1CABE2">
                <a:alpha val="100000"/>
              </a:srgbClr>
            </a:solidFill>
          </p:spPr>
          <p:txBody>
            <a:bodyPr/>
            <a:lstStyle/>
            <a:p/>
          </p:txBody>
        </p:sp>
        <p:sp>
          <p:nvSpPr>
            <p:cNvPr id="150" name="rc150"/>
            <p:cNvSpPr/>
            <p:nvPr/>
          </p:nvSpPr>
          <p:spPr>
            <a:xfrm>
              <a:off x="5657835" y="4909475"/>
              <a:ext cx="201456" cy="201456"/>
            </a:xfrm>
            <a:prstGeom prst="rect">
              <a:avLst/>
            </a:prstGeom>
            <a:solidFill>
              <a:srgbClr val="80BD41">
                <a:alpha val="100000"/>
              </a:srgbClr>
            </a:solidFill>
          </p:spPr>
          <p:txBody>
            <a:bodyPr/>
            <a:lstStyle/>
            <a:p/>
          </p:txBody>
        </p:sp>
        <p:sp>
          <p:nvSpPr>
            <p:cNvPr id="151" name="tx151"/>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89913" y="650218"/>
              <a:ext cx="12022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Italy, 2000-2024</a:t>
              </a:r>
            </a:p>
          </p:txBody>
        </p:sp>
        <p:sp>
          <p:nvSpPr>
            <p:cNvPr id="155" name="pl155"/>
            <p:cNvSpPr/>
            <p:nvPr/>
          </p:nvSpPr>
          <p:spPr>
            <a:xfrm>
              <a:off x="21144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67663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23884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80105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36326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8955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45774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01995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58215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333322" y="5774644"/>
              <a:ext cx="6279611" cy="162162"/>
            </a:xfrm>
            <a:prstGeom prst="rect">
              <a:avLst/>
            </a:prstGeom>
            <a:solidFill>
              <a:srgbClr val="80BD41">
                <a:alpha val="100000"/>
              </a:srgbClr>
            </a:solidFill>
          </p:spPr>
          <p:txBody>
            <a:bodyPr/>
            <a:lstStyle/>
            <a:p/>
          </p:txBody>
        </p:sp>
        <p:sp>
          <p:nvSpPr>
            <p:cNvPr id="169" name="rc169"/>
            <p:cNvSpPr/>
            <p:nvPr/>
          </p:nvSpPr>
          <p:spPr>
            <a:xfrm>
              <a:off x="7612934" y="5774644"/>
              <a:ext cx="261670" cy="162162"/>
            </a:xfrm>
            <a:prstGeom prst="rect">
              <a:avLst/>
            </a:prstGeom>
            <a:solidFill>
              <a:srgbClr val="1CABE2">
                <a:alpha val="100000"/>
              </a:srgbClr>
            </a:solidFill>
          </p:spPr>
          <p:txBody>
            <a:bodyPr/>
            <a:lstStyle/>
            <a:p/>
          </p:txBody>
        </p:sp>
        <p:sp>
          <p:nvSpPr>
            <p:cNvPr id="170" name="rc170"/>
            <p:cNvSpPr/>
            <p:nvPr/>
          </p:nvSpPr>
          <p:spPr>
            <a:xfrm>
              <a:off x="1333322" y="5571941"/>
              <a:ext cx="5697376" cy="162162"/>
            </a:xfrm>
            <a:prstGeom prst="rect">
              <a:avLst/>
            </a:prstGeom>
            <a:solidFill>
              <a:srgbClr val="80BD41">
                <a:alpha val="100000"/>
              </a:srgbClr>
            </a:solidFill>
          </p:spPr>
          <p:txBody>
            <a:bodyPr/>
            <a:lstStyle/>
            <a:p/>
          </p:txBody>
        </p:sp>
        <p:sp>
          <p:nvSpPr>
            <p:cNvPr id="171" name="rc171"/>
            <p:cNvSpPr/>
            <p:nvPr/>
          </p:nvSpPr>
          <p:spPr>
            <a:xfrm>
              <a:off x="7030699" y="5571941"/>
              <a:ext cx="299787" cy="162162"/>
            </a:xfrm>
            <a:prstGeom prst="rect">
              <a:avLst/>
            </a:prstGeom>
            <a:solidFill>
              <a:srgbClr val="1CABE2">
                <a:alpha val="100000"/>
              </a:srgbClr>
            </a:solidFill>
          </p:spPr>
          <p:txBody>
            <a:bodyPr/>
            <a:lstStyle/>
            <a:p/>
          </p:txBody>
        </p:sp>
        <p:sp>
          <p:nvSpPr>
            <p:cNvPr id="172" name="rc172"/>
            <p:cNvSpPr/>
            <p:nvPr/>
          </p:nvSpPr>
          <p:spPr>
            <a:xfrm>
              <a:off x="1333322" y="5369238"/>
              <a:ext cx="5638481" cy="162162"/>
            </a:xfrm>
            <a:prstGeom prst="rect">
              <a:avLst/>
            </a:prstGeom>
            <a:solidFill>
              <a:srgbClr val="80BD41">
                <a:alpha val="100000"/>
              </a:srgbClr>
            </a:solidFill>
          </p:spPr>
          <p:txBody>
            <a:bodyPr/>
            <a:lstStyle/>
            <a:p/>
          </p:txBody>
        </p:sp>
        <p:sp>
          <p:nvSpPr>
            <p:cNvPr id="173" name="rc173"/>
            <p:cNvSpPr/>
            <p:nvPr/>
          </p:nvSpPr>
          <p:spPr>
            <a:xfrm>
              <a:off x="6971804" y="5369238"/>
              <a:ext cx="359932" cy="162162"/>
            </a:xfrm>
            <a:prstGeom prst="rect">
              <a:avLst/>
            </a:prstGeom>
            <a:solidFill>
              <a:srgbClr val="1CABE2">
                <a:alpha val="100000"/>
              </a:srgbClr>
            </a:solidFill>
          </p:spPr>
          <p:txBody>
            <a:bodyPr/>
            <a:lstStyle/>
            <a:p/>
          </p:txBody>
        </p:sp>
        <p:sp>
          <p:nvSpPr>
            <p:cNvPr id="174" name="tx174"/>
            <p:cNvSpPr/>
            <p:nvPr/>
          </p:nvSpPr>
          <p:spPr>
            <a:xfrm>
              <a:off x="8056823"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418.7</a:t>
              </a:r>
            </a:p>
          </p:txBody>
        </p:sp>
        <p:sp>
          <p:nvSpPr>
            <p:cNvPr id="175" name="tx175"/>
            <p:cNvSpPr/>
            <p:nvPr/>
          </p:nvSpPr>
          <p:spPr>
            <a:xfrm>
              <a:off x="7485664"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383.9</a:t>
              </a:r>
            </a:p>
          </p:txBody>
        </p:sp>
        <p:sp>
          <p:nvSpPr>
            <p:cNvPr id="176" name="tx176"/>
            <p:cNvSpPr/>
            <p:nvPr/>
          </p:nvSpPr>
          <p:spPr>
            <a:xfrm>
              <a:off x="7535194" y="5407127"/>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384</a:t>
              </a:r>
            </a:p>
          </p:txBody>
        </p:sp>
        <p:sp>
          <p:nvSpPr>
            <p:cNvPr id="177" name="tx177"/>
            <p:cNvSpPr/>
            <p:nvPr/>
          </p:nvSpPr>
          <p:spPr>
            <a:xfrm>
              <a:off x="4382694" y="581528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a:t>
              </a:r>
            </a:p>
          </p:txBody>
        </p:sp>
        <p:sp>
          <p:nvSpPr>
            <p:cNvPr id="178" name="tx178"/>
            <p:cNvSpPr/>
            <p:nvPr/>
          </p:nvSpPr>
          <p:spPr>
            <a:xfrm>
              <a:off x="7638276"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179" name="tx179"/>
            <p:cNvSpPr/>
            <p:nvPr/>
          </p:nvSpPr>
          <p:spPr>
            <a:xfrm>
              <a:off x="4046372"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364.7</a:t>
              </a:r>
            </a:p>
          </p:txBody>
        </p:sp>
        <p:sp>
          <p:nvSpPr>
            <p:cNvPr id="180" name="tx180"/>
            <p:cNvSpPr/>
            <p:nvPr/>
          </p:nvSpPr>
          <p:spPr>
            <a:xfrm>
              <a:off x="707509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181" name="tx181"/>
            <p:cNvSpPr/>
            <p:nvPr/>
          </p:nvSpPr>
          <p:spPr>
            <a:xfrm>
              <a:off x="4016924"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360.9</a:t>
              </a:r>
            </a:p>
          </p:txBody>
        </p:sp>
        <p:sp>
          <p:nvSpPr>
            <p:cNvPr id="182" name="tx182"/>
            <p:cNvSpPr/>
            <p:nvPr/>
          </p:nvSpPr>
          <p:spPr>
            <a:xfrm>
              <a:off x="7091480" y="54098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83" name="tx183"/>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77899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434119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5903408"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0" name="tx190"/>
            <p:cNvSpPr/>
            <p:nvPr/>
          </p:nvSpPr>
          <p:spPr>
            <a:xfrm>
              <a:off x="746561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1" name="tx191"/>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3" name="tx193"/>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(94%) was lower than in 2019 (96%).
The number of children vaccinated with DTP3 decreased 10% compared to in 2019.
The number of surviving infants decreased approximately 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70594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10447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0299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90152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30004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40521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80373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2022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60078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9993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2321881"/>
              <a:ext cx="249014" cy="1684803"/>
            </a:xfrm>
            <a:prstGeom prst="rect">
              <a:avLst/>
            </a:prstGeom>
            <a:solidFill>
              <a:srgbClr val="E2231A">
                <a:alpha val="100000"/>
              </a:srgbClr>
            </a:solidFill>
          </p:spPr>
          <p:txBody>
            <a:bodyPr/>
            <a:lstStyle/>
            <a:p/>
          </p:txBody>
        </p:sp>
        <p:sp>
          <p:nvSpPr>
            <p:cNvPr id="27" name="rc27"/>
            <p:cNvSpPr/>
            <p:nvPr/>
          </p:nvSpPr>
          <p:spPr>
            <a:xfrm>
              <a:off x="1587736" y="2533648"/>
              <a:ext cx="249014" cy="1473036"/>
            </a:xfrm>
            <a:prstGeom prst="rect">
              <a:avLst/>
            </a:prstGeom>
            <a:solidFill>
              <a:srgbClr val="E2231A">
                <a:alpha val="100000"/>
              </a:srgbClr>
            </a:solidFill>
          </p:spPr>
          <p:txBody>
            <a:bodyPr/>
            <a:lstStyle/>
            <a:p/>
          </p:txBody>
        </p:sp>
        <p:sp>
          <p:nvSpPr>
            <p:cNvPr id="28" name="rc28"/>
            <p:cNvSpPr/>
            <p:nvPr/>
          </p:nvSpPr>
          <p:spPr>
            <a:xfrm>
              <a:off x="1864419" y="2786653"/>
              <a:ext cx="249014" cy="1220032"/>
            </a:xfrm>
            <a:prstGeom prst="rect">
              <a:avLst/>
            </a:prstGeom>
            <a:solidFill>
              <a:srgbClr val="E2231A">
                <a:alpha val="100000"/>
              </a:srgbClr>
            </a:solidFill>
          </p:spPr>
          <p:txBody>
            <a:bodyPr/>
            <a:lstStyle/>
            <a:p/>
          </p:txBody>
        </p:sp>
        <p:sp>
          <p:nvSpPr>
            <p:cNvPr id="29" name="rc29"/>
            <p:cNvSpPr/>
            <p:nvPr/>
          </p:nvSpPr>
          <p:spPr>
            <a:xfrm>
              <a:off x="2141101" y="2970548"/>
              <a:ext cx="249014" cy="1036137"/>
            </a:xfrm>
            <a:prstGeom prst="rect">
              <a:avLst/>
            </a:prstGeom>
            <a:solidFill>
              <a:srgbClr val="E2231A">
                <a:alpha val="100000"/>
              </a:srgbClr>
            </a:solidFill>
          </p:spPr>
          <p:txBody>
            <a:bodyPr/>
            <a:lstStyle/>
            <a:p/>
          </p:txBody>
        </p:sp>
        <p:sp>
          <p:nvSpPr>
            <p:cNvPr id="30" name="rc30"/>
            <p:cNvSpPr/>
            <p:nvPr/>
          </p:nvSpPr>
          <p:spPr>
            <a:xfrm>
              <a:off x="2417783" y="3067241"/>
              <a:ext cx="249014" cy="939443"/>
            </a:xfrm>
            <a:prstGeom prst="rect">
              <a:avLst/>
            </a:prstGeom>
            <a:solidFill>
              <a:srgbClr val="E2231A">
                <a:alpha val="100000"/>
              </a:srgbClr>
            </a:solidFill>
          </p:spPr>
          <p:txBody>
            <a:bodyPr/>
            <a:lstStyle/>
            <a:p/>
          </p:txBody>
        </p:sp>
        <p:sp>
          <p:nvSpPr>
            <p:cNvPr id="31" name="rc31"/>
            <p:cNvSpPr/>
            <p:nvPr/>
          </p:nvSpPr>
          <p:spPr>
            <a:xfrm>
              <a:off x="2694466" y="3143532"/>
              <a:ext cx="249014" cy="863152"/>
            </a:xfrm>
            <a:prstGeom prst="rect">
              <a:avLst/>
            </a:prstGeom>
            <a:solidFill>
              <a:srgbClr val="E2231A">
                <a:alpha val="100000"/>
              </a:srgbClr>
            </a:solidFill>
          </p:spPr>
          <p:txBody>
            <a:bodyPr/>
            <a:lstStyle/>
            <a:p/>
          </p:txBody>
        </p:sp>
        <p:sp>
          <p:nvSpPr>
            <p:cNvPr id="32" name="rc32"/>
            <p:cNvSpPr/>
            <p:nvPr/>
          </p:nvSpPr>
          <p:spPr>
            <a:xfrm>
              <a:off x="2971148" y="3202019"/>
              <a:ext cx="249014" cy="804665"/>
            </a:xfrm>
            <a:prstGeom prst="rect">
              <a:avLst/>
            </a:prstGeom>
            <a:solidFill>
              <a:srgbClr val="E2231A">
                <a:alpha val="100000"/>
              </a:srgbClr>
            </a:solidFill>
          </p:spPr>
          <p:txBody>
            <a:bodyPr/>
            <a:lstStyle/>
            <a:p/>
          </p:txBody>
        </p:sp>
        <p:sp>
          <p:nvSpPr>
            <p:cNvPr id="33" name="rc33"/>
            <p:cNvSpPr/>
            <p:nvPr/>
          </p:nvSpPr>
          <p:spPr>
            <a:xfrm>
              <a:off x="3247830" y="3333851"/>
              <a:ext cx="249014" cy="672834"/>
            </a:xfrm>
            <a:prstGeom prst="rect">
              <a:avLst/>
            </a:prstGeom>
            <a:solidFill>
              <a:srgbClr val="E2231A">
                <a:alpha val="100000"/>
              </a:srgbClr>
            </a:solidFill>
          </p:spPr>
          <p:txBody>
            <a:bodyPr/>
            <a:lstStyle/>
            <a:p/>
          </p:txBody>
        </p:sp>
        <p:sp>
          <p:nvSpPr>
            <p:cNvPr id="34" name="rc34"/>
            <p:cNvSpPr/>
            <p:nvPr/>
          </p:nvSpPr>
          <p:spPr>
            <a:xfrm>
              <a:off x="3524513" y="3317984"/>
              <a:ext cx="249014" cy="688701"/>
            </a:xfrm>
            <a:prstGeom prst="rect">
              <a:avLst/>
            </a:prstGeom>
            <a:solidFill>
              <a:srgbClr val="E2231A">
                <a:alpha val="100000"/>
              </a:srgbClr>
            </a:solidFill>
          </p:spPr>
          <p:txBody>
            <a:bodyPr/>
            <a:lstStyle/>
            <a:p/>
          </p:txBody>
        </p:sp>
        <p:sp>
          <p:nvSpPr>
            <p:cNvPr id="35" name="rc35"/>
            <p:cNvSpPr/>
            <p:nvPr/>
          </p:nvSpPr>
          <p:spPr>
            <a:xfrm>
              <a:off x="3801195" y="3324167"/>
              <a:ext cx="249014" cy="682517"/>
            </a:xfrm>
            <a:prstGeom prst="rect">
              <a:avLst/>
            </a:prstGeom>
            <a:solidFill>
              <a:srgbClr val="E2231A">
                <a:alpha val="100000"/>
              </a:srgbClr>
            </a:solidFill>
          </p:spPr>
          <p:txBody>
            <a:bodyPr/>
            <a:lstStyle/>
            <a:p/>
          </p:txBody>
        </p:sp>
        <p:sp>
          <p:nvSpPr>
            <p:cNvPr id="36" name="rc36"/>
            <p:cNvSpPr/>
            <p:nvPr/>
          </p:nvSpPr>
          <p:spPr>
            <a:xfrm>
              <a:off x="4077877" y="3399472"/>
              <a:ext cx="249014" cy="607213"/>
            </a:xfrm>
            <a:prstGeom prst="rect">
              <a:avLst/>
            </a:prstGeom>
            <a:solidFill>
              <a:srgbClr val="E2231A">
                <a:alpha val="100000"/>
              </a:srgbClr>
            </a:solidFill>
          </p:spPr>
          <p:txBody>
            <a:bodyPr/>
            <a:lstStyle/>
            <a:p/>
          </p:txBody>
        </p:sp>
        <p:sp>
          <p:nvSpPr>
            <p:cNvPr id="37" name="rc37"/>
            <p:cNvSpPr/>
            <p:nvPr/>
          </p:nvSpPr>
          <p:spPr>
            <a:xfrm>
              <a:off x="4354560" y="3349429"/>
              <a:ext cx="249014" cy="657255"/>
            </a:xfrm>
            <a:prstGeom prst="rect">
              <a:avLst/>
            </a:prstGeom>
            <a:solidFill>
              <a:srgbClr val="E2231A">
                <a:alpha val="100000"/>
              </a:srgbClr>
            </a:solidFill>
          </p:spPr>
          <p:txBody>
            <a:bodyPr/>
            <a:lstStyle/>
            <a:p/>
          </p:txBody>
        </p:sp>
        <p:sp>
          <p:nvSpPr>
            <p:cNvPr id="38" name="rc38"/>
            <p:cNvSpPr/>
            <p:nvPr/>
          </p:nvSpPr>
          <p:spPr>
            <a:xfrm>
              <a:off x="4631242" y="3366727"/>
              <a:ext cx="249014" cy="639957"/>
            </a:xfrm>
            <a:prstGeom prst="rect">
              <a:avLst/>
            </a:prstGeom>
            <a:solidFill>
              <a:srgbClr val="E2231A">
                <a:alpha val="100000"/>
              </a:srgbClr>
            </a:solidFill>
          </p:spPr>
          <p:txBody>
            <a:bodyPr/>
            <a:lstStyle/>
            <a:p/>
          </p:txBody>
        </p:sp>
        <p:sp>
          <p:nvSpPr>
            <p:cNvPr id="39" name="rc39"/>
            <p:cNvSpPr/>
            <p:nvPr/>
          </p:nvSpPr>
          <p:spPr>
            <a:xfrm>
              <a:off x="4907924" y="3393024"/>
              <a:ext cx="249014" cy="613660"/>
            </a:xfrm>
            <a:prstGeom prst="rect">
              <a:avLst/>
            </a:prstGeom>
            <a:solidFill>
              <a:srgbClr val="E2231A">
                <a:alpha val="100000"/>
              </a:srgbClr>
            </a:solidFill>
          </p:spPr>
          <p:txBody>
            <a:bodyPr/>
            <a:lstStyle/>
            <a:p/>
          </p:txBody>
        </p:sp>
        <p:sp>
          <p:nvSpPr>
            <p:cNvPr id="40" name="rc40"/>
            <p:cNvSpPr/>
            <p:nvPr/>
          </p:nvSpPr>
          <p:spPr>
            <a:xfrm>
              <a:off x="5184607" y="3232538"/>
              <a:ext cx="249014" cy="774146"/>
            </a:xfrm>
            <a:prstGeom prst="rect">
              <a:avLst/>
            </a:prstGeom>
            <a:solidFill>
              <a:srgbClr val="E2231A">
                <a:alpha val="100000"/>
              </a:srgbClr>
            </a:solidFill>
          </p:spPr>
          <p:txBody>
            <a:bodyPr/>
            <a:lstStyle/>
            <a:p/>
          </p:txBody>
        </p:sp>
        <p:sp>
          <p:nvSpPr>
            <p:cNvPr id="41" name="rc41"/>
            <p:cNvSpPr/>
            <p:nvPr/>
          </p:nvSpPr>
          <p:spPr>
            <a:xfrm>
              <a:off x="5461289" y="3143412"/>
              <a:ext cx="249014" cy="863273"/>
            </a:xfrm>
            <a:prstGeom prst="rect">
              <a:avLst/>
            </a:prstGeom>
            <a:solidFill>
              <a:srgbClr val="E2231A">
                <a:alpha val="100000"/>
              </a:srgbClr>
            </a:solidFill>
          </p:spPr>
          <p:txBody>
            <a:bodyPr/>
            <a:lstStyle/>
            <a:p/>
          </p:txBody>
        </p:sp>
        <p:sp>
          <p:nvSpPr>
            <p:cNvPr id="42" name="rc42"/>
            <p:cNvSpPr/>
            <p:nvPr/>
          </p:nvSpPr>
          <p:spPr>
            <a:xfrm>
              <a:off x="5737971" y="3277829"/>
              <a:ext cx="249014" cy="728855"/>
            </a:xfrm>
            <a:prstGeom prst="rect">
              <a:avLst/>
            </a:prstGeom>
            <a:solidFill>
              <a:srgbClr val="E2231A">
                <a:alpha val="100000"/>
              </a:srgbClr>
            </a:solidFill>
          </p:spPr>
          <p:txBody>
            <a:bodyPr/>
            <a:lstStyle/>
            <a:p/>
          </p:txBody>
        </p:sp>
        <p:sp>
          <p:nvSpPr>
            <p:cNvPr id="43" name="rc43"/>
            <p:cNvSpPr/>
            <p:nvPr/>
          </p:nvSpPr>
          <p:spPr>
            <a:xfrm>
              <a:off x="6014654" y="3572095"/>
              <a:ext cx="249014" cy="434589"/>
            </a:xfrm>
            <a:prstGeom prst="rect">
              <a:avLst/>
            </a:prstGeom>
            <a:solidFill>
              <a:srgbClr val="E2231A">
                <a:alpha val="100000"/>
              </a:srgbClr>
            </a:solidFill>
          </p:spPr>
          <p:txBody>
            <a:bodyPr/>
            <a:lstStyle/>
            <a:p/>
          </p:txBody>
        </p:sp>
        <p:sp>
          <p:nvSpPr>
            <p:cNvPr id="44" name="rc44"/>
            <p:cNvSpPr/>
            <p:nvPr/>
          </p:nvSpPr>
          <p:spPr>
            <a:xfrm>
              <a:off x="6291336" y="3641373"/>
              <a:ext cx="249014" cy="365311"/>
            </a:xfrm>
            <a:prstGeom prst="rect">
              <a:avLst/>
            </a:prstGeom>
            <a:solidFill>
              <a:srgbClr val="E2231A">
                <a:alpha val="100000"/>
              </a:srgbClr>
            </a:solidFill>
          </p:spPr>
          <p:txBody>
            <a:bodyPr/>
            <a:lstStyle/>
            <a:p/>
          </p:txBody>
        </p:sp>
        <p:sp>
          <p:nvSpPr>
            <p:cNvPr id="45" name="rc45"/>
            <p:cNvSpPr/>
            <p:nvPr/>
          </p:nvSpPr>
          <p:spPr>
            <a:xfrm>
              <a:off x="6568018" y="3704468"/>
              <a:ext cx="249014" cy="302217"/>
            </a:xfrm>
            <a:prstGeom prst="rect">
              <a:avLst/>
            </a:prstGeom>
            <a:solidFill>
              <a:srgbClr val="E2231A">
                <a:alpha val="100000"/>
              </a:srgbClr>
            </a:solidFill>
          </p:spPr>
          <p:txBody>
            <a:bodyPr/>
            <a:lstStyle/>
            <a:p/>
          </p:txBody>
        </p:sp>
        <p:sp>
          <p:nvSpPr>
            <p:cNvPr id="46" name="rc46"/>
            <p:cNvSpPr/>
            <p:nvPr/>
          </p:nvSpPr>
          <p:spPr>
            <a:xfrm>
              <a:off x="6844701" y="3614836"/>
              <a:ext cx="249014" cy="391848"/>
            </a:xfrm>
            <a:prstGeom prst="rect">
              <a:avLst/>
            </a:prstGeom>
            <a:solidFill>
              <a:srgbClr val="E2231A">
                <a:alpha val="100000"/>
              </a:srgbClr>
            </a:solidFill>
          </p:spPr>
          <p:txBody>
            <a:bodyPr/>
            <a:lstStyle/>
            <a:p/>
          </p:txBody>
        </p:sp>
        <p:sp>
          <p:nvSpPr>
            <p:cNvPr id="47" name="rc47"/>
            <p:cNvSpPr/>
            <p:nvPr/>
          </p:nvSpPr>
          <p:spPr>
            <a:xfrm>
              <a:off x="7121383" y="3713454"/>
              <a:ext cx="249014" cy="293231"/>
            </a:xfrm>
            <a:prstGeom prst="rect">
              <a:avLst/>
            </a:prstGeom>
            <a:solidFill>
              <a:srgbClr val="E2231A">
                <a:alpha val="100000"/>
              </a:srgbClr>
            </a:solidFill>
          </p:spPr>
          <p:txBody>
            <a:bodyPr/>
            <a:lstStyle/>
            <a:p/>
          </p:txBody>
        </p:sp>
        <p:sp>
          <p:nvSpPr>
            <p:cNvPr id="48" name="rc48"/>
            <p:cNvSpPr/>
            <p:nvPr/>
          </p:nvSpPr>
          <p:spPr>
            <a:xfrm>
              <a:off x="7398065" y="3718807"/>
              <a:ext cx="249014" cy="287878"/>
            </a:xfrm>
            <a:prstGeom prst="rect">
              <a:avLst/>
            </a:prstGeom>
            <a:solidFill>
              <a:srgbClr val="E2231A">
                <a:alpha val="100000"/>
              </a:srgbClr>
            </a:solidFill>
          </p:spPr>
          <p:txBody>
            <a:bodyPr/>
            <a:lstStyle/>
            <a:p/>
          </p:txBody>
        </p:sp>
        <p:sp>
          <p:nvSpPr>
            <p:cNvPr id="49" name="rc49"/>
            <p:cNvSpPr/>
            <p:nvPr/>
          </p:nvSpPr>
          <p:spPr>
            <a:xfrm>
              <a:off x="7674748" y="3775791"/>
              <a:ext cx="249014" cy="230894"/>
            </a:xfrm>
            <a:prstGeom prst="rect">
              <a:avLst/>
            </a:prstGeom>
            <a:solidFill>
              <a:srgbClr val="E2231A">
                <a:alpha val="100000"/>
              </a:srgbClr>
            </a:solidFill>
          </p:spPr>
          <p:txBody>
            <a:bodyPr/>
            <a:lstStyle/>
            <a:p/>
          </p:txBody>
        </p:sp>
        <p:sp>
          <p:nvSpPr>
            <p:cNvPr id="50" name="rc50"/>
            <p:cNvSpPr/>
            <p:nvPr/>
          </p:nvSpPr>
          <p:spPr>
            <a:xfrm>
              <a:off x="7951430" y="3775730"/>
              <a:ext cx="249014" cy="230954"/>
            </a:xfrm>
            <a:prstGeom prst="rect">
              <a:avLst/>
            </a:prstGeom>
            <a:solidFill>
              <a:srgbClr val="E2231A">
                <a:alpha val="100000"/>
              </a:srgbClr>
            </a:solidFill>
          </p:spPr>
          <p:txBody>
            <a:bodyPr/>
            <a:lstStyle/>
            <a:p/>
          </p:txBody>
        </p:sp>
        <p:sp>
          <p:nvSpPr>
            <p:cNvPr id="51" name="rc51"/>
            <p:cNvSpPr/>
            <p:nvPr/>
          </p:nvSpPr>
          <p:spPr>
            <a:xfrm>
              <a:off x="4907924" y="2906214"/>
              <a:ext cx="249014" cy="486809"/>
            </a:xfrm>
            <a:prstGeom prst="rect">
              <a:avLst/>
            </a:prstGeom>
            <a:solidFill>
              <a:srgbClr val="B3B3B3">
                <a:alpha val="100000"/>
              </a:srgbClr>
            </a:solidFill>
          </p:spPr>
          <p:txBody>
            <a:bodyPr/>
            <a:lstStyle/>
            <a:p/>
          </p:txBody>
        </p:sp>
        <p:sp>
          <p:nvSpPr>
            <p:cNvPr id="52" name="rc52"/>
            <p:cNvSpPr/>
            <p:nvPr/>
          </p:nvSpPr>
          <p:spPr>
            <a:xfrm>
              <a:off x="5184607" y="2840437"/>
              <a:ext cx="249014" cy="392101"/>
            </a:xfrm>
            <a:prstGeom prst="rect">
              <a:avLst/>
            </a:prstGeom>
            <a:solidFill>
              <a:srgbClr val="B3B3B3">
                <a:alpha val="100000"/>
              </a:srgbClr>
            </a:solidFill>
          </p:spPr>
          <p:txBody>
            <a:bodyPr/>
            <a:lstStyle/>
            <a:p/>
          </p:txBody>
        </p:sp>
        <p:sp>
          <p:nvSpPr>
            <p:cNvPr id="53" name="rc53"/>
            <p:cNvSpPr/>
            <p:nvPr/>
          </p:nvSpPr>
          <p:spPr>
            <a:xfrm>
              <a:off x="5461289" y="2857278"/>
              <a:ext cx="249014" cy="286133"/>
            </a:xfrm>
            <a:prstGeom prst="rect">
              <a:avLst/>
            </a:prstGeom>
            <a:solidFill>
              <a:srgbClr val="B3B3B3">
                <a:alpha val="100000"/>
              </a:srgbClr>
            </a:solidFill>
          </p:spPr>
          <p:txBody>
            <a:bodyPr/>
            <a:lstStyle/>
            <a:p/>
          </p:txBody>
        </p:sp>
        <p:sp>
          <p:nvSpPr>
            <p:cNvPr id="54" name="rc54"/>
            <p:cNvSpPr/>
            <p:nvPr/>
          </p:nvSpPr>
          <p:spPr>
            <a:xfrm>
              <a:off x="5737971" y="2818820"/>
              <a:ext cx="249014" cy="459009"/>
            </a:xfrm>
            <a:prstGeom prst="rect">
              <a:avLst/>
            </a:prstGeom>
            <a:solidFill>
              <a:srgbClr val="B3B3B3">
                <a:alpha val="100000"/>
              </a:srgbClr>
            </a:solidFill>
          </p:spPr>
          <p:txBody>
            <a:bodyPr/>
            <a:lstStyle/>
            <a:p/>
          </p:txBody>
        </p:sp>
        <p:sp>
          <p:nvSpPr>
            <p:cNvPr id="55" name="rc55"/>
            <p:cNvSpPr/>
            <p:nvPr/>
          </p:nvSpPr>
          <p:spPr>
            <a:xfrm>
              <a:off x="6014654" y="3104773"/>
              <a:ext cx="249014" cy="467322"/>
            </a:xfrm>
            <a:prstGeom prst="rect">
              <a:avLst/>
            </a:prstGeom>
            <a:solidFill>
              <a:srgbClr val="B3B3B3">
                <a:alpha val="100000"/>
              </a:srgbClr>
            </a:solidFill>
          </p:spPr>
          <p:txBody>
            <a:bodyPr/>
            <a:lstStyle/>
            <a:p/>
          </p:txBody>
        </p:sp>
        <p:sp>
          <p:nvSpPr>
            <p:cNvPr id="56" name="rc56"/>
            <p:cNvSpPr/>
            <p:nvPr/>
          </p:nvSpPr>
          <p:spPr>
            <a:xfrm>
              <a:off x="6291336" y="3319175"/>
              <a:ext cx="249014" cy="322198"/>
            </a:xfrm>
            <a:prstGeom prst="rect">
              <a:avLst/>
            </a:prstGeom>
            <a:solidFill>
              <a:srgbClr val="B3B3B3">
                <a:alpha val="100000"/>
              </a:srgbClr>
            </a:solidFill>
          </p:spPr>
          <p:txBody>
            <a:bodyPr/>
            <a:lstStyle/>
            <a:p/>
          </p:txBody>
        </p:sp>
        <p:sp>
          <p:nvSpPr>
            <p:cNvPr id="57" name="rc57"/>
            <p:cNvSpPr/>
            <p:nvPr/>
          </p:nvSpPr>
          <p:spPr>
            <a:xfrm>
              <a:off x="6568018" y="3278479"/>
              <a:ext cx="249014" cy="425988"/>
            </a:xfrm>
            <a:prstGeom prst="rect">
              <a:avLst/>
            </a:prstGeom>
            <a:solidFill>
              <a:srgbClr val="B3B3B3">
                <a:alpha val="100000"/>
              </a:srgbClr>
            </a:solidFill>
          </p:spPr>
          <p:txBody>
            <a:bodyPr/>
            <a:lstStyle/>
            <a:p/>
          </p:txBody>
        </p:sp>
        <p:sp>
          <p:nvSpPr>
            <p:cNvPr id="58" name="rc58"/>
            <p:cNvSpPr/>
            <p:nvPr/>
          </p:nvSpPr>
          <p:spPr>
            <a:xfrm>
              <a:off x="6844701" y="3175254"/>
              <a:ext cx="249014" cy="439582"/>
            </a:xfrm>
            <a:prstGeom prst="rect">
              <a:avLst/>
            </a:prstGeom>
            <a:solidFill>
              <a:srgbClr val="B3B3B3">
                <a:alpha val="100000"/>
              </a:srgbClr>
            </a:solidFill>
          </p:spPr>
          <p:txBody>
            <a:bodyPr/>
            <a:lstStyle/>
            <a:p/>
          </p:txBody>
        </p:sp>
        <p:sp>
          <p:nvSpPr>
            <p:cNvPr id="59" name="rc59"/>
            <p:cNvSpPr/>
            <p:nvPr/>
          </p:nvSpPr>
          <p:spPr>
            <a:xfrm>
              <a:off x="7121383" y="3193515"/>
              <a:ext cx="249014" cy="519939"/>
            </a:xfrm>
            <a:prstGeom prst="rect">
              <a:avLst/>
            </a:prstGeom>
            <a:solidFill>
              <a:srgbClr val="B3B3B3">
                <a:alpha val="100000"/>
              </a:srgbClr>
            </a:solidFill>
          </p:spPr>
          <p:txBody>
            <a:bodyPr/>
            <a:lstStyle/>
            <a:p/>
          </p:txBody>
        </p:sp>
        <p:sp>
          <p:nvSpPr>
            <p:cNvPr id="60" name="rc60"/>
            <p:cNvSpPr/>
            <p:nvPr/>
          </p:nvSpPr>
          <p:spPr>
            <a:xfrm>
              <a:off x="7398065" y="3154647"/>
              <a:ext cx="249014" cy="564159"/>
            </a:xfrm>
            <a:prstGeom prst="rect">
              <a:avLst/>
            </a:prstGeom>
            <a:solidFill>
              <a:srgbClr val="B3B3B3">
                <a:alpha val="100000"/>
              </a:srgbClr>
            </a:solidFill>
          </p:spPr>
          <p:txBody>
            <a:bodyPr/>
            <a:lstStyle/>
            <a:p/>
          </p:txBody>
        </p:sp>
        <p:sp>
          <p:nvSpPr>
            <p:cNvPr id="61" name="rc61"/>
            <p:cNvSpPr/>
            <p:nvPr/>
          </p:nvSpPr>
          <p:spPr>
            <a:xfrm>
              <a:off x="7674748" y="3185274"/>
              <a:ext cx="249014" cy="590516"/>
            </a:xfrm>
            <a:prstGeom prst="rect">
              <a:avLst/>
            </a:prstGeom>
            <a:solidFill>
              <a:srgbClr val="B3B3B3">
                <a:alpha val="100000"/>
              </a:srgbClr>
            </a:solidFill>
          </p:spPr>
          <p:txBody>
            <a:bodyPr/>
            <a:lstStyle/>
            <a:p/>
          </p:txBody>
        </p:sp>
        <p:sp>
          <p:nvSpPr>
            <p:cNvPr id="62" name="rc62"/>
            <p:cNvSpPr/>
            <p:nvPr/>
          </p:nvSpPr>
          <p:spPr>
            <a:xfrm>
              <a:off x="7951430" y="3168638"/>
              <a:ext cx="249014" cy="607092"/>
            </a:xfrm>
            <a:prstGeom prst="rect">
              <a:avLst/>
            </a:prstGeom>
            <a:solidFill>
              <a:srgbClr val="B3B3B3">
                <a:alpha val="100000"/>
              </a:srgbClr>
            </a:solidFill>
          </p:spPr>
          <p:txBody>
            <a:bodyPr/>
            <a:lstStyle/>
            <a:p/>
          </p:txBody>
        </p:sp>
        <p:sp>
          <p:nvSpPr>
            <p:cNvPr id="63" name="pl63"/>
            <p:cNvSpPr/>
            <p:nvPr/>
          </p:nvSpPr>
          <p:spPr>
            <a:xfrm>
              <a:off x="1435561" y="1339079"/>
              <a:ext cx="6640376" cy="589681"/>
            </a:xfrm>
            <a:custGeom>
              <a:avLst/>
              <a:pathLst>
                <a:path w="6640376" h="589681">
                  <a:moveTo>
                    <a:pt x="0" y="589681"/>
                  </a:moveTo>
                  <a:lnTo>
                    <a:pt x="276682" y="505441"/>
                  </a:lnTo>
                  <a:lnTo>
                    <a:pt x="553364" y="393120"/>
                  </a:lnTo>
                  <a:lnTo>
                    <a:pt x="830047" y="308880"/>
                  </a:lnTo>
                  <a:lnTo>
                    <a:pt x="1106729" y="252720"/>
                  </a:lnTo>
                  <a:lnTo>
                    <a:pt x="1383411" y="224640"/>
                  </a:lnTo>
                  <a:lnTo>
                    <a:pt x="1660094" y="196560"/>
                  </a:lnTo>
                  <a:lnTo>
                    <a:pt x="1936776" y="140400"/>
                  </a:lnTo>
                  <a:lnTo>
                    <a:pt x="2213458" y="140400"/>
                  </a:lnTo>
                  <a:lnTo>
                    <a:pt x="2490141" y="140400"/>
                  </a:lnTo>
                  <a:lnTo>
                    <a:pt x="2766823" y="112320"/>
                  </a:lnTo>
                  <a:lnTo>
                    <a:pt x="3043505" y="140400"/>
                  </a:lnTo>
                  <a:lnTo>
                    <a:pt x="3320188" y="140400"/>
                  </a:lnTo>
                  <a:lnTo>
                    <a:pt x="3596870" y="140400"/>
                  </a:lnTo>
                  <a:lnTo>
                    <a:pt x="3873552" y="224640"/>
                  </a:lnTo>
                  <a:lnTo>
                    <a:pt x="4150235" y="280800"/>
                  </a:lnTo>
                  <a:lnTo>
                    <a:pt x="4426917" y="224640"/>
                  </a:lnTo>
                  <a:lnTo>
                    <a:pt x="4703599" y="84240"/>
                  </a:lnTo>
                  <a:lnTo>
                    <a:pt x="4980282" y="56160"/>
                  </a:lnTo>
                  <a:lnTo>
                    <a:pt x="5256964" y="28080"/>
                  </a:lnTo>
                  <a:lnTo>
                    <a:pt x="5533646" y="84240"/>
                  </a:lnTo>
                  <a:lnTo>
                    <a:pt x="5810329" y="28080"/>
                  </a:lnTo>
                  <a:lnTo>
                    <a:pt x="6087011" y="28080"/>
                  </a:lnTo>
                  <a:lnTo>
                    <a:pt x="6363693" y="0"/>
                  </a:lnTo>
                  <a:lnTo>
                    <a:pt x="6640376" y="0"/>
                  </a:lnTo>
                </a:path>
              </a:pathLst>
            </a:custGeom>
            <a:ln w="27101" cap="flat">
              <a:solidFill>
                <a:srgbClr val="0058AB">
                  <a:alpha val="100000"/>
                </a:srgbClr>
              </a:solidFill>
              <a:prstDash val="solid"/>
              <a:round/>
            </a:ln>
          </p:spPr>
          <p:txBody>
            <a:bodyPr/>
            <a:lstStyle/>
            <a:p/>
          </p:txBody>
        </p:sp>
        <p:sp>
          <p:nvSpPr>
            <p:cNvPr id="64" name="pl64"/>
            <p:cNvSpPr/>
            <p:nvPr/>
          </p:nvSpPr>
          <p:spPr>
            <a:xfrm>
              <a:off x="5032431" y="1507559"/>
              <a:ext cx="3043505" cy="196560"/>
            </a:xfrm>
            <a:custGeom>
              <a:avLst/>
              <a:pathLst>
                <a:path w="3043505" h="196560">
                  <a:moveTo>
                    <a:pt x="0" y="140400"/>
                  </a:moveTo>
                  <a:lnTo>
                    <a:pt x="276682" y="168480"/>
                  </a:lnTo>
                  <a:lnTo>
                    <a:pt x="553364" y="168480"/>
                  </a:lnTo>
                  <a:lnTo>
                    <a:pt x="830047" y="196560"/>
                  </a:lnTo>
                  <a:lnTo>
                    <a:pt x="1106729" y="84240"/>
                  </a:lnTo>
                  <a:lnTo>
                    <a:pt x="1383411" y="0"/>
                  </a:lnTo>
                  <a:lnTo>
                    <a:pt x="1660094" y="28080"/>
                  </a:lnTo>
                  <a:lnTo>
                    <a:pt x="1936776" y="84240"/>
                  </a:lnTo>
                  <a:lnTo>
                    <a:pt x="2213458" y="84240"/>
                  </a:lnTo>
                  <a:lnTo>
                    <a:pt x="2490141" y="112320"/>
                  </a:lnTo>
                  <a:lnTo>
                    <a:pt x="2766823" y="112320"/>
                  </a:lnTo>
                  <a:lnTo>
                    <a:pt x="3043505" y="140400"/>
                  </a:lnTo>
                </a:path>
              </a:pathLst>
            </a:custGeom>
            <a:ln w="27101" cap="flat">
              <a:solidFill>
                <a:srgbClr val="333333">
                  <a:alpha val="100000"/>
                </a:srgbClr>
              </a:solidFill>
              <a:prstDash val="solid"/>
              <a:round/>
            </a:ln>
          </p:spPr>
          <p:txBody>
            <a:bodyPr/>
            <a:lstStyle/>
            <a:p/>
          </p:txBody>
        </p:sp>
        <p:sp>
          <p:nvSpPr>
            <p:cNvPr id="65" name="tx65"/>
            <p:cNvSpPr/>
            <p:nvPr/>
          </p:nvSpPr>
          <p:spPr>
            <a:xfrm>
              <a:off x="6622187"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6" name="tx66"/>
            <p:cNvSpPr/>
            <p:nvPr/>
          </p:nvSpPr>
          <p:spPr>
            <a:xfrm>
              <a:off x="6898870"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67" name="tx67"/>
            <p:cNvSpPr/>
            <p:nvPr/>
          </p:nvSpPr>
          <p:spPr>
            <a:xfrm>
              <a:off x="7175552"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8" name="tx68"/>
            <p:cNvSpPr/>
            <p:nvPr/>
          </p:nvSpPr>
          <p:spPr>
            <a:xfrm>
              <a:off x="7452234"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9" name="tx69"/>
            <p:cNvSpPr/>
            <p:nvPr/>
          </p:nvSpPr>
          <p:spPr>
            <a:xfrm>
              <a:off x="7728917"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0" name="tx70"/>
            <p:cNvSpPr/>
            <p:nvPr/>
          </p:nvSpPr>
          <p:spPr>
            <a:xfrm>
              <a:off x="8005599"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1" name="tx71"/>
            <p:cNvSpPr/>
            <p:nvPr/>
          </p:nvSpPr>
          <p:spPr>
            <a:xfrm>
              <a:off x="6622187"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72" name="tx72"/>
            <p:cNvSpPr/>
            <p:nvPr/>
          </p:nvSpPr>
          <p:spPr>
            <a:xfrm>
              <a:off x="6898870"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73" name="tx73"/>
            <p:cNvSpPr/>
            <p:nvPr/>
          </p:nvSpPr>
          <p:spPr>
            <a:xfrm>
              <a:off x="7175552"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74" name="tx74"/>
            <p:cNvSpPr/>
            <p:nvPr/>
          </p:nvSpPr>
          <p:spPr>
            <a:xfrm>
              <a:off x="7452234"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75" name="tx75"/>
            <p:cNvSpPr/>
            <p:nvPr/>
          </p:nvSpPr>
          <p:spPr>
            <a:xfrm>
              <a:off x="7728917"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76" name="tx76"/>
            <p:cNvSpPr/>
            <p:nvPr/>
          </p:nvSpPr>
          <p:spPr>
            <a:xfrm>
              <a:off x="8005599"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77" name="tx77"/>
            <p:cNvSpPr/>
            <p:nvPr/>
          </p:nvSpPr>
          <p:spPr>
            <a:xfrm>
              <a:off x="1345126" y="312384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140</a:t>
              </a:r>
            </a:p>
          </p:txBody>
        </p:sp>
        <p:sp>
          <p:nvSpPr>
            <p:cNvPr id="78" name="tx78"/>
            <p:cNvSpPr/>
            <p:nvPr/>
          </p:nvSpPr>
          <p:spPr>
            <a:xfrm>
              <a:off x="2758683" y="35359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79" name="tx79"/>
            <p:cNvSpPr/>
            <p:nvPr/>
          </p:nvSpPr>
          <p:spPr>
            <a:xfrm>
              <a:off x="4142095" y="3662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80" name="tx80"/>
            <p:cNvSpPr/>
            <p:nvPr/>
          </p:nvSpPr>
          <p:spPr>
            <a:xfrm>
              <a:off x="5525506" y="35359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81" name="tx81"/>
            <p:cNvSpPr/>
            <p:nvPr/>
          </p:nvSpPr>
          <p:spPr>
            <a:xfrm>
              <a:off x="6632236" y="38151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82" name="tx82"/>
            <p:cNvSpPr/>
            <p:nvPr/>
          </p:nvSpPr>
          <p:spPr>
            <a:xfrm>
              <a:off x="6908918" y="37702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83" name="tx83"/>
            <p:cNvSpPr/>
            <p:nvPr/>
          </p:nvSpPr>
          <p:spPr>
            <a:xfrm>
              <a:off x="7185600" y="382095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4" name="tx84"/>
            <p:cNvSpPr/>
            <p:nvPr/>
          </p:nvSpPr>
          <p:spPr>
            <a:xfrm>
              <a:off x="7462283" y="38236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5" name="tx85"/>
            <p:cNvSpPr/>
            <p:nvPr/>
          </p:nvSpPr>
          <p:spPr>
            <a:xfrm>
              <a:off x="7738965" y="38507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6" name="tx86"/>
            <p:cNvSpPr/>
            <p:nvPr/>
          </p:nvSpPr>
          <p:spPr>
            <a:xfrm>
              <a:off x="8015647" y="38507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87" name="tx87"/>
            <p:cNvSpPr/>
            <p:nvPr/>
          </p:nvSpPr>
          <p:spPr>
            <a:xfrm>
              <a:off x="5525506" y="296122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8" name="tx88"/>
            <p:cNvSpPr/>
            <p:nvPr/>
          </p:nvSpPr>
          <p:spPr>
            <a:xfrm>
              <a:off x="6632236" y="34509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89" name="tx89"/>
            <p:cNvSpPr/>
            <p:nvPr/>
          </p:nvSpPr>
          <p:spPr>
            <a:xfrm>
              <a:off x="6908918" y="33545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0" name="tx90"/>
            <p:cNvSpPr/>
            <p:nvPr/>
          </p:nvSpPr>
          <p:spPr>
            <a:xfrm>
              <a:off x="7185600" y="34129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1" name="tx91"/>
            <p:cNvSpPr/>
            <p:nvPr/>
          </p:nvSpPr>
          <p:spPr>
            <a:xfrm>
              <a:off x="7462283" y="339792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2" name="tx92"/>
            <p:cNvSpPr/>
            <p:nvPr/>
          </p:nvSpPr>
          <p:spPr>
            <a:xfrm>
              <a:off x="7738965" y="34400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3" name="tx93"/>
            <p:cNvSpPr/>
            <p:nvPr/>
          </p:nvSpPr>
          <p:spPr>
            <a:xfrm>
              <a:off x="8015647" y="343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4" name="tx94"/>
            <p:cNvSpPr/>
            <p:nvPr/>
          </p:nvSpPr>
          <p:spPr>
            <a:xfrm>
              <a:off x="5531535" y="27510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5" name="tx95"/>
            <p:cNvSpPr/>
            <p:nvPr/>
          </p:nvSpPr>
          <p:spPr>
            <a:xfrm>
              <a:off x="6638265" y="3172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96" name="tx96"/>
            <p:cNvSpPr/>
            <p:nvPr/>
          </p:nvSpPr>
          <p:spPr>
            <a:xfrm>
              <a:off x="6914947" y="30690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97" name="tx97"/>
            <p:cNvSpPr/>
            <p:nvPr/>
          </p:nvSpPr>
          <p:spPr>
            <a:xfrm>
              <a:off x="7191629" y="30872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98" name="tx98"/>
            <p:cNvSpPr/>
            <p:nvPr/>
          </p:nvSpPr>
          <p:spPr>
            <a:xfrm>
              <a:off x="7468312" y="304960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99" name="tx99"/>
            <p:cNvSpPr/>
            <p:nvPr/>
          </p:nvSpPr>
          <p:spPr>
            <a:xfrm>
              <a:off x="7744994" y="30790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00" name="tx100"/>
            <p:cNvSpPr/>
            <p:nvPr/>
          </p:nvSpPr>
          <p:spPr>
            <a:xfrm>
              <a:off x="8021676" y="30624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01" name="tx101"/>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2" name="tx102"/>
            <p:cNvSpPr/>
            <p:nvPr/>
          </p:nvSpPr>
          <p:spPr>
            <a:xfrm>
              <a:off x="655386" y="335309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03" name="tx103"/>
            <p:cNvSpPr/>
            <p:nvPr/>
          </p:nvSpPr>
          <p:spPr>
            <a:xfrm>
              <a:off x="577692" y="275162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4" name="tx104"/>
            <p:cNvSpPr/>
            <p:nvPr/>
          </p:nvSpPr>
          <p:spPr>
            <a:xfrm>
              <a:off x="577692" y="215014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05" name="tx105"/>
            <p:cNvSpPr/>
            <p:nvPr/>
          </p:nvSpPr>
          <p:spPr>
            <a:xfrm>
              <a:off x="577692" y="154867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6" name="tx106"/>
            <p:cNvSpPr/>
            <p:nvPr/>
          </p:nvSpPr>
          <p:spPr>
            <a:xfrm>
              <a:off x="577692" y="94719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07" name="tx10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9" name="tx10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0" name="tx11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1" name="tx11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2" name="tx112"/>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8" name="tx118"/>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9" name="tx119"/>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0" name="tx120"/>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3" name="tx12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4" name="pl124"/>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6" name="tx126"/>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7" name="tx127"/>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8" name="rc128"/>
            <p:cNvSpPr/>
            <p:nvPr/>
          </p:nvSpPr>
          <p:spPr>
            <a:xfrm>
              <a:off x="4686533" y="4909475"/>
              <a:ext cx="201456" cy="201456"/>
            </a:xfrm>
            <a:prstGeom prst="rect">
              <a:avLst/>
            </a:prstGeom>
            <a:solidFill>
              <a:srgbClr val="E2231A">
                <a:alpha val="100000"/>
              </a:srgbClr>
            </a:solidFill>
          </p:spPr>
          <p:txBody>
            <a:bodyPr/>
            <a:lstStyle/>
            <a:p/>
          </p:txBody>
        </p:sp>
        <p:sp>
          <p:nvSpPr>
            <p:cNvPr id="129" name="rc129"/>
            <p:cNvSpPr/>
            <p:nvPr/>
          </p:nvSpPr>
          <p:spPr>
            <a:xfrm>
              <a:off x="5650692" y="4909475"/>
              <a:ext cx="201456" cy="201456"/>
            </a:xfrm>
            <a:prstGeom prst="rect">
              <a:avLst/>
            </a:prstGeom>
            <a:solidFill>
              <a:srgbClr val="B3B3B3">
                <a:alpha val="100000"/>
              </a:srgbClr>
            </a:solidFill>
          </p:spPr>
          <p:txBody>
            <a:bodyPr/>
            <a:lstStyle/>
            <a:p/>
          </p:txBody>
        </p:sp>
        <p:sp>
          <p:nvSpPr>
            <p:cNvPr id="130" name="tx130"/>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1" name="tx131"/>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2" name="tx132"/>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3" name="tx133"/>
            <p:cNvSpPr/>
            <p:nvPr/>
          </p:nvSpPr>
          <p:spPr>
            <a:xfrm>
              <a:off x="966584" y="650218"/>
              <a:ext cx="12022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Italy, 2000-2024</a:t>
              </a:r>
            </a:p>
          </p:txBody>
        </p:sp>
        <p:sp>
          <p:nvSpPr>
            <p:cNvPr id="134" name="pl134"/>
            <p:cNvSpPr/>
            <p:nvPr/>
          </p:nvSpPr>
          <p:spPr>
            <a:xfrm>
              <a:off x="229997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427780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625564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823347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9" name="pl139"/>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0" name="pl140"/>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1" name="pl141"/>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28888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2667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724455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rc145"/>
            <p:cNvSpPr/>
            <p:nvPr/>
          </p:nvSpPr>
          <p:spPr>
            <a:xfrm>
              <a:off x="1311054" y="5774644"/>
              <a:ext cx="2484456" cy="162162"/>
            </a:xfrm>
            <a:prstGeom prst="rect">
              <a:avLst/>
            </a:prstGeom>
            <a:solidFill>
              <a:srgbClr val="E2231A">
                <a:alpha val="100000"/>
              </a:srgbClr>
            </a:solidFill>
          </p:spPr>
          <p:txBody>
            <a:bodyPr/>
            <a:lstStyle/>
            <a:p/>
          </p:txBody>
        </p:sp>
        <p:sp>
          <p:nvSpPr>
            <p:cNvPr id="146" name="rc146"/>
            <p:cNvSpPr/>
            <p:nvPr/>
          </p:nvSpPr>
          <p:spPr>
            <a:xfrm>
              <a:off x="1311054" y="5571941"/>
              <a:ext cx="1898127" cy="162162"/>
            </a:xfrm>
            <a:prstGeom prst="rect">
              <a:avLst/>
            </a:prstGeom>
            <a:solidFill>
              <a:srgbClr val="E2231A">
                <a:alpha val="100000"/>
              </a:srgbClr>
            </a:solidFill>
          </p:spPr>
          <p:txBody>
            <a:bodyPr/>
            <a:lstStyle/>
            <a:p/>
          </p:txBody>
        </p:sp>
        <p:sp>
          <p:nvSpPr>
            <p:cNvPr id="147" name="rc147"/>
            <p:cNvSpPr/>
            <p:nvPr/>
          </p:nvSpPr>
          <p:spPr>
            <a:xfrm>
              <a:off x="1311054" y="5369238"/>
              <a:ext cx="1898622" cy="162162"/>
            </a:xfrm>
            <a:prstGeom prst="rect">
              <a:avLst/>
            </a:prstGeom>
            <a:solidFill>
              <a:srgbClr val="E2231A">
                <a:alpha val="100000"/>
              </a:srgbClr>
            </a:solidFill>
          </p:spPr>
          <p:txBody>
            <a:bodyPr/>
            <a:lstStyle/>
            <a:p/>
          </p:txBody>
        </p:sp>
        <p:sp>
          <p:nvSpPr>
            <p:cNvPr id="148" name="rc148"/>
            <p:cNvSpPr/>
            <p:nvPr/>
          </p:nvSpPr>
          <p:spPr>
            <a:xfrm>
              <a:off x="3795510" y="5774644"/>
              <a:ext cx="3501953" cy="162162"/>
            </a:xfrm>
            <a:prstGeom prst="rect">
              <a:avLst/>
            </a:prstGeom>
            <a:solidFill>
              <a:srgbClr val="B3B3B3">
                <a:alpha val="100000"/>
              </a:srgbClr>
            </a:solidFill>
          </p:spPr>
          <p:txBody>
            <a:bodyPr/>
            <a:lstStyle/>
            <a:p/>
          </p:txBody>
        </p:sp>
        <p:sp>
          <p:nvSpPr>
            <p:cNvPr id="149" name="rc149"/>
            <p:cNvSpPr/>
            <p:nvPr/>
          </p:nvSpPr>
          <p:spPr>
            <a:xfrm>
              <a:off x="3209181" y="5571941"/>
              <a:ext cx="4854495" cy="162162"/>
            </a:xfrm>
            <a:prstGeom prst="rect">
              <a:avLst/>
            </a:prstGeom>
            <a:solidFill>
              <a:srgbClr val="B3B3B3">
                <a:alpha val="100000"/>
              </a:srgbClr>
            </a:solidFill>
          </p:spPr>
          <p:txBody>
            <a:bodyPr/>
            <a:lstStyle/>
            <a:p/>
          </p:txBody>
        </p:sp>
        <p:sp>
          <p:nvSpPr>
            <p:cNvPr id="150" name="rc150"/>
            <p:cNvSpPr/>
            <p:nvPr/>
          </p:nvSpPr>
          <p:spPr>
            <a:xfrm>
              <a:off x="3209676" y="5369238"/>
              <a:ext cx="4990768" cy="162162"/>
            </a:xfrm>
            <a:prstGeom prst="rect">
              <a:avLst/>
            </a:prstGeom>
            <a:solidFill>
              <a:srgbClr val="B3B3B3">
                <a:alpha val="100000"/>
              </a:srgbClr>
            </a:solidFill>
          </p:spPr>
          <p:txBody>
            <a:bodyPr/>
            <a:lstStyle/>
            <a:p/>
          </p:txBody>
        </p:sp>
        <p:sp>
          <p:nvSpPr>
            <p:cNvPr id="151" name="tx151"/>
            <p:cNvSpPr/>
            <p:nvPr/>
          </p:nvSpPr>
          <p:spPr>
            <a:xfrm>
              <a:off x="7409990"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60.5</a:t>
              </a:r>
            </a:p>
          </p:txBody>
        </p:sp>
        <p:sp>
          <p:nvSpPr>
            <p:cNvPr id="152" name="tx152"/>
            <p:cNvSpPr/>
            <p:nvPr/>
          </p:nvSpPr>
          <p:spPr>
            <a:xfrm>
              <a:off x="8176203"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68.3</a:t>
              </a:r>
            </a:p>
          </p:txBody>
        </p:sp>
        <p:sp>
          <p:nvSpPr>
            <p:cNvPr id="153" name="tx153"/>
            <p:cNvSpPr/>
            <p:nvPr/>
          </p:nvSpPr>
          <p:spPr>
            <a:xfrm>
              <a:off x="8312971"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69.7</a:t>
              </a:r>
            </a:p>
          </p:txBody>
        </p:sp>
        <p:sp>
          <p:nvSpPr>
            <p:cNvPr id="154" name="tx154"/>
            <p:cNvSpPr/>
            <p:nvPr/>
          </p:nvSpPr>
          <p:spPr>
            <a:xfrm>
              <a:off x="2440755"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25.1</a:t>
              </a:r>
            </a:p>
          </p:txBody>
        </p:sp>
        <p:sp>
          <p:nvSpPr>
            <p:cNvPr id="155" name="tx155"/>
            <p:cNvSpPr/>
            <p:nvPr/>
          </p:nvSpPr>
          <p:spPr>
            <a:xfrm>
              <a:off x="214759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19.2</a:t>
              </a:r>
            </a:p>
          </p:txBody>
        </p:sp>
        <p:sp>
          <p:nvSpPr>
            <p:cNvPr id="156" name="tx156"/>
            <p:cNvSpPr/>
            <p:nvPr/>
          </p:nvSpPr>
          <p:spPr>
            <a:xfrm>
              <a:off x="2147838"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19.2</a:t>
              </a:r>
            </a:p>
          </p:txBody>
        </p:sp>
        <p:sp>
          <p:nvSpPr>
            <p:cNvPr id="157" name="tx157"/>
            <p:cNvSpPr/>
            <p:nvPr/>
          </p:nvSpPr>
          <p:spPr>
            <a:xfrm>
              <a:off x="5433960"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35.4</a:t>
              </a:r>
            </a:p>
          </p:txBody>
        </p:sp>
        <p:sp>
          <p:nvSpPr>
            <p:cNvPr id="158" name="tx158"/>
            <p:cNvSpPr/>
            <p:nvPr/>
          </p:nvSpPr>
          <p:spPr>
            <a:xfrm>
              <a:off x="5523902"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49.1</a:t>
              </a:r>
            </a:p>
          </p:txBody>
        </p:sp>
        <p:sp>
          <p:nvSpPr>
            <p:cNvPr id="159" name="tx159"/>
            <p:cNvSpPr/>
            <p:nvPr/>
          </p:nvSpPr>
          <p:spPr>
            <a:xfrm>
              <a:off x="559253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50.5</a:t>
              </a:r>
            </a:p>
          </p:txBody>
        </p:sp>
        <p:sp>
          <p:nvSpPr>
            <p:cNvPr id="160" name="tx160"/>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1" name="tx161"/>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2" name="tx162"/>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3" name="tx163"/>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4" name="tx164"/>
            <p:cNvSpPr/>
            <p:nvPr/>
          </p:nvSpPr>
          <p:spPr>
            <a:xfrm>
              <a:off x="3164604"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65" name="tx165"/>
            <p:cNvSpPr/>
            <p:nvPr/>
          </p:nvSpPr>
          <p:spPr>
            <a:xfrm>
              <a:off x="5142439"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66" name="tx166"/>
            <p:cNvSpPr/>
            <p:nvPr/>
          </p:nvSpPr>
          <p:spPr>
            <a:xfrm>
              <a:off x="712027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67" name="tx167"/>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8" name="tx16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9" name="tx16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95%. This is similar to in 2019, where coverage was 94%.
19,000 children missed their routine first dose of measles vaccine.
MCV2 is typically administered to children between 18 months and five years old. MCV2 coverage remained relatively constant (within 1%) at 84%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599975"/>
            </a:xfrm>
            <a:custGeom>
              <a:avLst/>
              <a:pathLst>
                <a:path w="3397293" h="599975">
                  <a:moveTo>
                    <a:pt x="0" y="599975"/>
                  </a:moveTo>
                  <a:lnTo>
                    <a:pt x="141553" y="514264"/>
                  </a:lnTo>
                  <a:lnTo>
                    <a:pt x="283107" y="399983"/>
                  </a:lnTo>
                  <a:lnTo>
                    <a:pt x="424661" y="314272"/>
                  </a:lnTo>
                  <a:lnTo>
                    <a:pt x="566215" y="257132"/>
                  </a:lnTo>
                  <a:lnTo>
                    <a:pt x="707769" y="228562"/>
                  </a:lnTo>
                  <a:lnTo>
                    <a:pt x="849323" y="199991"/>
                  </a:lnTo>
                  <a:lnTo>
                    <a:pt x="990877" y="142851"/>
                  </a:lnTo>
                  <a:lnTo>
                    <a:pt x="1132431" y="142851"/>
                  </a:lnTo>
                  <a:lnTo>
                    <a:pt x="1273984" y="142851"/>
                  </a:lnTo>
                  <a:lnTo>
                    <a:pt x="1415538" y="114281"/>
                  </a:lnTo>
                  <a:lnTo>
                    <a:pt x="1557092" y="142851"/>
                  </a:lnTo>
                  <a:lnTo>
                    <a:pt x="1698646" y="142851"/>
                  </a:lnTo>
                  <a:lnTo>
                    <a:pt x="1840200" y="142851"/>
                  </a:lnTo>
                  <a:lnTo>
                    <a:pt x="1981754" y="228562"/>
                  </a:lnTo>
                  <a:lnTo>
                    <a:pt x="2123308" y="285702"/>
                  </a:lnTo>
                  <a:lnTo>
                    <a:pt x="2264862" y="228562"/>
                  </a:lnTo>
                  <a:lnTo>
                    <a:pt x="2406416" y="85710"/>
                  </a:lnTo>
                  <a:lnTo>
                    <a:pt x="2547969" y="57140"/>
                  </a:lnTo>
                  <a:lnTo>
                    <a:pt x="2689523" y="28570"/>
                  </a:lnTo>
                  <a:lnTo>
                    <a:pt x="2831077" y="85710"/>
                  </a:lnTo>
                  <a:lnTo>
                    <a:pt x="2972631" y="28570"/>
                  </a:lnTo>
                  <a:lnTo>
                    <a:pt x="3114185" y="2857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599975"/>
            </a:xfrm>
            <a:custGeom>
              <a:avLst/>
              <a:pathLst>
                <a:path w="3397293" h="599975">
                  <a:moveTo>
                    <a:pt x="0" y="599975"/>
                  </a:moveTo>
                  <a:lnTo>
                    <a:pt x="141553" y="514264"/>
                  </a:lnTo>
                  <a:lnTo>
                    <a:pt x="283107" y="399983"/>
                  </a:lnTo>
                  <a:lnTo>
                    <a:pt x="424661" y="314272"/>
                  </a:lnTo>
                  <a:lnTo>
                    <a:pt x="566215" y="257132"/>
                  </a:lnTo>
                  <a:lnTo>
                    <a:pt x="707769" y="228562"/>
                  </a:lnTo>
                  <a:lnTo>
                    <a:pt x="849323" y="199991"/>
                  </a:lnTo>
                  <a:lnTo>
                    <a:pt x="990877" y="142851"/>
                  </a:lnTo>
                  <a:lnTo>
                    <a:pt x="1132431" y="142851"/>
                  </a:lnTo>
                  <a:lnTo>
                    <a:pt x="1273984" y="142851"/>
                  </a:lnTo>
                  <a:lnTo>
                    <a:pt x="1415538" y="114281"/>
                  </a:lnTo>
                  <a:lnTo>
                    <a:pt x="1557092" y="142851"/>
                  </a:lnTo>
                  <a:lnTo>
                    <a:pt x="1698646" y="142851"/>
                  </a:lnTo>
                  <a:lnTo>
                    <a:pt x="1840200" y="142851"/>
                  </a:lnTo>
                  <a:lnTo>
                    <a:pt x="1981754" y="228562"/>
                  </a:lnTo>
                  <a:lnTo>
                    <a:pt x="2123308" y="285702"/>
                  </a:lnTo>
                  <a:lnTo>
                    <a:pt x="2264862" y="228562"/>
                  </a:lnTo>
                  <a:lnTo>
                    <a:pt x="2406416" y="85710"/>
                  </a:lnTo>
                  <a:lnTo>
                    <a:pt x="2547969" y="57140"/>
                  </a:lnTo>
                  <a:lnTo>
                    <a:pt x="2689523" y="28570"/>
                  </a:lnTo>
                  <a:lnTo>
                    <a:pt x="2831077" y="85710"/>
                  </a:lnTo>
                  <a:lnTo>
                    <a:pt x="2972631" y="28570"/>
                  </a:lnTo>
                  <a:lnTo>
                    <a:pt x="3114185" y="2857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599975"/>
            </a:xfrm>
            <a:custGeom>
              <a:avLst/>
              <a:pathLst>
                <a:path w="3397293" h="599975">
                  <a:moveTo>
                    <a:pt x="0" y="599975"/>
                  </a:moveTo>
                  <a:lnTo>
                    <a:pt x="141553" y="514264"/>
                  </a:lnTo>
                  <a:lnTo>
                    <a:pt x="283107" y="399983"/>
                  </a:lnTo>
                  <a:lnTo>
                    <a:pt x="424661" y="314272"/>
                  </a:lnTo>
                  <a:lnTo>
                    <a:pt x="566215" y="257132"/>
                  </a:lnTo>
                  <a:lnTo>
                    <a:pt x="707769" y="228562"/>
                  </a:lnTo>
                  <a:lnTo>
                    <a:pt x="849323" y="199991"/>
                  </a:lnTo>
                  <a:lnTo>
                    <a:pt x="990877" y="142851"/>
                  </a:lnTo>
                  <a:lnTo>
                    <a:pt x="1132431" y="142851"/>
                  </a:lnTo>
                  <a:lnTo>
                    <a:pt x="1273984" y="142851"/>
                  </a:lnTo>
                  <a:lnTo>
                    <a:pt x="1415538" y="114281"/>
                  </a:lnTo>
                  <a:lnTo>
                    <a:pt x="1557092" y="142851"/>
                  </a:lnTo>
                  <a:lnTo>
                    <a:pt x="1698646" y="142851"/>
                  </a:lnTo>
                  <a:lnTo>
                    <a:pt x="1840200" y="142851"/>
                  </a:lnTo>
                  <a:lnTo>
                    <a:pt x="1981754" y="228562"/>
                  </a:lnTo>
                  <a:lnTo>
                    <a:pt x="2123308" y="285702"/>
                  </a:lnTo>
                  <a:lnTo>
                    <a:pt x="2264862" y="228562"/>
                  </a:lnTo>
                  <a:lnTo>
                    <a:pt x="2406416" y="85710"/>
                  </a:lnTo>
                  <a:lnTo>
                    <a:pt x="2547969" y="57140"/>
                  </a:lnTo>
                  <a:lnTo>
                    <a:pt x="2689523" y="28570"/>
                  </a:lnTo>
                  <a:lnTo>
                    <a:pt x="2831077" y="85710"/>
                  </a:lnTo>
                  <a:lnTo>
                    <a:pt x="2972631" y="28570"/>
                  </a:lnTo>
                  <a:lnTo>
                    <a:pt x="3114185" y="2857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9985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9985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1470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87715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66959" y="4804015"/>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Italy</a:t>
              </a:r>
            </a:p>
          </p:txBody>
        </p:sp>
        <p:sp>
          <p:nvSpPr>
            <p:cNvPr id="60" name="tx60"/>
            <p:cNvSpPr/>
            <p:nvPr/>
          </p:nvSpPr>
          <p:spPr>
            <a:xfrm>
              <a:off x="2381800"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44255"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84425" y="471005"/>
              <a:ext cx="227037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Italy, 2000-2024</a:t>
              </a:r>
            </a:p>
          </p:txBody>
        </p:sp>
        <p:sp>
          <p:nvSpPr>
            <p:cNvPr id="63" name="pl63"/>
            <p:cNvSpPr/>
            <p:nvPr/>
          </p:nvSpPr>
          <p:spPr>
            <a:xfrm>
              <a:off x="5267799" y="33817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140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463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978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301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624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33386"/>
              <a:ext cx="3397293" cy="2032174"/>
            </a:xfrm>
            <a:custGeom>
              <a:avLst/>
              <a:pathLst>
                <a:path w="3397293" h="2032174">
                  <a:moveTo>
                    <a:pt x="0" y="2032174"/>
                  </a:moveTo>
                  <a:lnTo>
                    <a:pt x="141553" y="1741863"/>
                  </a:lnTo>
                  <a:lnTo>
                    <a:pt x="283107" y="1354782"/>
                  </a:lnTo>
                  <a:lnTo>
                    <a:pt x="424661" y="1064472"/>
                  </a:lnTo>
                  <a:lnTo>
                    <a:pt x="566215" y="870931"/>
                  </a:lnTo>
                  <a:lnTo>
                    <a:pt x="707769" y="774161"/>
                  </a:lnTo>
                  <a:lnTo>
                    <a:pt x="849323" y="677391"/>
                  </a:lnTo>
                  <a:lnTo>
                    <a:pt x="990877" y="483851"/>
                  </a:lnTo>
                  <a:lnTo>
                    <a:pt x="1132431" y="483851"/>
                  </a:lnTo>
                  <a:lnTo>
                    <a:pt x="1273984" y="483851"/>
                  </a:lnTo>
                  <a:lnTo>
                    <a:pt x="1415538" y="387080"/>
                  </a:lnTo>
                  <a:lnTo>
                    <a:pt x="1557092" y="483851"/>
                  </a:lnTo>
                  <a:lnTo>
                    <a:pt x="1698646" y="483851"/>
                  </a:lnTo>
                  <a:lnTo>
                    <a:pt x="1840200" y="483851"/>
                  </a:lnTo>
                  <a:lnTo>
                    <a:pt x="1981754" y="774161"/>
                  </a:lnTo>
                  <a:lnTo>
                    <a:pt x="2123308" y="967702"/>
                  </a:lnTo>
                  <a:lnTo>
                    <a:pt x="2264862" y="774161"/>
                  </a:lnTo>
                  <a:lnTo>
                    <a:pt x="2406416" y="290310"/>
                  </a:lnTo>
                  <a:lnTo>
                    <a:pt x="2547969" y="193540"/>
                  </a:lnTo>
                  <a:lnTo>
                    <a:pt x="2689523" y="96770"/>
                  </a:lnTo>
                  <a:lnTo>
                    <a:pt x="2831077" y="290310"/>
                  </a:lnTo>
                  <a:lnTo>
                    <a:pt x="2972631" y="96770"/>
                  </a:lnTo>
                  <a:lnTo>
                    <a:pt x="3114185" y="96770"/>
                  </a:lnTo>
                  <a:lnTo>
                    <a:pt x="3255739" y="0"/>
                  </a:lnTo>
                  <a:lnTo>
                    <a:pt x="3397293" y="0"/>
                  </a:lnTo>
                </a:path>
              </a:pathLst>
            </a:custGeom>
            <a:ln w="27101" cap="flat">
              <a:solidFill>
                <a:srgbClr val="0058AB">
                  <a:alpha val="100000"/>
                </a:srgbClr>
              </a:solidFill>
              <a:prstDash val="solid"/>
              <a:round/>
            </a:ln>
          </p:spPr>
          <p:txBody>
            <a:bodyPr/>
            <a:lstStyle/>
            <a:p/>
          </p:txBody>
        </p:sp>
        <p:sp>
          <p:nvSpPr>
            <p:cNvPr id="78" name="pl78"/>
            <p:cNvSpPr/>
            <p:nvPr/>
          </p:nvSpPr>
          <p:spPr>
            <a:xfrm>
              <a:off x="5437664" y="1930156"/>
              <a:ext cx="3397293" cy="1451553"/>
            </a:xfrm>
            <a:custGeom>
              <a:avLst/>
              <a:pathLst>
                <a:path w="3397293" h="1451553">
                  <a:moveTo>
                    <a:pt x="0" y="1451553"/>
                  </a:moveTo>
                  <a:lnTo>
                    <a:pt x="141553" y="1354782"/>
                  </a:lnTo>
                  <a:lnTo>
                    <a:pt x="283107" y="1354782"/>
                  </a:lnTo>
                  <a:lnTo>
                    <a:pt x="424661" y="1258012"/>
                  </a:lnTo>
                  <a:lnTo>
                    <a:pt x="566215" y="1064472"/>
                  </a:lnTo>
                  <a:lnTo>
                    <a:pt x="707769" y="870931"/>
                  </a:lnTo>
                  <a:lnTo>
                    <a:pt x="849323" y="677391"/>
                  </a:lnTo>
                  <a:lnTo>
                    <a:pt x="990877" y="677391"/>
                  </a:lnTo>
                  <a:lnTo>
                    <a:pt x="1132431" y="483851"/>
                  </a:lnTo>
                  <a:lnTo>
                    <a:pt x="1273984" y="290310"/>
                  </a:lnTo>
                  <a:lnTo>
                    <a:pt x="1415538" y="193540"/>
                  </a:lnTo>
                  <a:lnTo>
                    <a:pt x="1557092" y="193540"/>
                  </a:lnTo>
                  <a:lnTo>
                    <a:pt x="1698646" y="193540"/>
                  </a:lnTo>
                  <a:lnTo>
                    <a:pt x="1840200" y="193540"/>
                  </a:lnTo>
                  <a:lnTo>
                    <a:pt x="1981754" y="193540"/>
                  </a:lnTo>
                  <a:lnTo>
                    <a:pt x="2123308" y="193540"/>
                  </a:lnTo>
                  <a:lnTo>
                    <a:pt x="2264862" y="96770"/>
                  </a:lnTo>
                  <a:lnTo>
                    <a:pt x="2406416" y="96770"/>
                  </a:lnTo>
                  <a:lnTo>
                    <a:pt x="2547969" y="0"/>
                  </a:lnTo>
                  <a:lnTo>
                    <a:pt x="2689523" y="0"/>
                  </a:lnTo>
                  <a:lnTo>
                    <a:pt x="2831077" y="290310"/>
                  </a:lnTo>
                  <a:lnTo>
                    <a:pt x="2972631" y="483851"/>
                  </a:lnTo>
                  <a:lnTo>
                    <a:pt x="3114185" y="290310"/>
                  </a:lnTo>
                  <a:lnTo>
                    <a:pt x="3255739" y="290310"/>
                  </a:lnTo>
                  <a:lnTo>
                    <a:pt x="3397293" y="193540"/>
                  </a:lnTo>
                </a:path>
              </a:pathLst>
            </a:custGeom>
            <a:ln w="27101" cap="flat">
              <a:solidFill>
                <a:srgbClr val="80BD41">
                  <a:alpha val="100000"/>
                </a:srgbClr>
              </a:solidFill>
              <a:prstDash val="solid"/>
              <a:round/>
            </a:ln>
          </p:spPr>
          <p:txBody>
            <a:bodyPr/>
            <a:lstStyle/>
            <a:p/>
          </p:txBody>
        </p:sp>
        <p:sp>
          <p:nvSpPr>
            <p:cNvPr id="79" name="pl79"/>
            <p:cNvSpPr/>
            <p:nvPr/>
          </p:nvSpPr>
          <p:spPr>
            <a:xfrm>
              <a:off x="5437664" y="1930156"/>
              <a:ext cx="3397293" cy="290310"/>
            </a:xfrm>
            <a:custGeom>
              <a:avLst/>
              <a:pathLst>
                <a:path w="3397293" h="290310">
                  <a:moveTo>
                    <a:pt x="0" y="290310"/>
                  </a:moveTo>
                  <a:lnTo>
                    <a:pt x="141553" y="193540"/>
                  </a:lnTo>
                  <a:lnTo>
                    <a:pt x="283107" y="193540"/>
                  </a:lnTo>
                  <a:lnTo>
                    <a:pt x="424661" y="96770"/>
                  </a:lnTo>
                  <a:lnTo>
                    <a:pt x="566215" y="96770"/>
                  </a:lnTo>
                  <a:lnTo>
                    <a:pt x="707769" y="96770"/>
                  </a:lnTo>
                  <a:lnTo>
                    <a:pt x="849323" y="0"/>
                  </a:lnTo>
                  <a:lnTo>
                    <a:pt x="990877" y="96770"/>
                  </a:lnTo>
                  <a:lnTo>
                    <a:pt x="1132431" y="0"/>
                  </a:lnTo>
                  <a:lnTo>
                    <a:pt x="1273984" y="967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193015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33386"/>
              <a:ext cx="3397293" cy="2032174"/>
            </a:xfrm>
            <a:custGeom>
              <a:avLst/>
              <a:pathLst>
                <a:path w="3397293" h="2032174">
                  <a:moveTo>
                    <a:pt x="0" y="2032174"/>
                  </a:moveTo>
                  <a:lnTo>
                    <a:pt x="141553" y="1741863"/>
                  </a:lnTo>
                  <a:lnTo>
                    <a:pt x="283107" y="1354782"/>
                  </a:lnTo>
                  <a:lnTo>
                    <a:pt x="424661" y="1064472"/>
                  </a:lnTo>
                  <a:lnTo>
                    <a:pt x="566215" y="870931"/>
                  </a:lnTo>
                  <a:lnTo>
                    <a:pt x="707769" y="774161"/>
                  </a:lnTo>
                  <a:lnTo>
                    <a:pt x="849323" y="677391"/>
                  </a:lnTo>
                  <a:lnTo>
                    <a:pt x="990877" y="483851"/>
                  </a:lnTo>
                  <a:lnTo>
                    <a:pt x="1132431" y="483851"/>
                  </a:lnTo>
                  <a:lnTo>
                    <a:pt x="1273984" y="483851"/>
                  </a:lnTo>
                  <a:lnTo>
                    <a:pt x="1415538" y="387080"/>
                  </a:lnTo>
                  <a:lnTo>
                    <a:pt x="1557092" y="483851"/>
                  </a:lnTo>
                  <a:lnTo>
                    <a:pt x="1698646" y="483851"/>
                  </a:lnTo>
                  <a:lnTo>
                    <a:pt x="1840200" y="483851"/>
                  </a:lnTo>
                  <a:lnTo>
                    <a:pt x="1981754" y="774161"/>
                  </a:lnTo>
                  <a:lnTo>
                    <a:pt x="2123308" y="967702"/>
                  </a:lnTo>
                  <a:lnTo>
                    <a:pt x="2264862" y="774161"/>
                  </a:lnTo>
                  <a:lnTo>
                    <a:pt x="2406416" y="290310"/>
                  </a:lnTo>
                  <a:lnTo>
                    <a:pt x="2547969" y="193540"/>
                  </a:lnTo>
                  <a:lnTo>
                    <a:pt x="2689523" y="96770"/>
                  </a:lnTo>
                  <a:lnTo>
                    <a:pt x="2831077" y="290310"/>
                  </a:lnTo>
                  <a:lnTo>
                    <a:pt x="2972631" y="96770"/>
                  </a:lnTo>
                  <a:lnTo>
                    <a:pt x="3114185" y="96770"/>
                  </a:lnTo>
                  <a:lnTo>
                    <a:pt x="3255739" y="0"/>
                  </a:lnTo>
                  <a:lnTo>
                    <a:pt x="3397293" y="0"/>
                  </a:lnTo>
                </a:path>
              </a:pathLst>
            </a:custGeom>
            <a:ln w="43362" cap="flat">
              <a:solidFill>
                <a:srgbClr val="000000">
                  <a:alpha val="100000"/>
                </a:srgbClr>
              </a:solidFill>
              <a:prstDash val="solid"/>
              <a:round/>
            </a:ln>
          </p:spPr>
          <p:txBody>
            <a:bodyPr/>
            <a:lstStyle/>
            <a:p/>
          </p:txBody>
        </p:sp>
        <p:sp>
          <p:nvSpPr>
            <p:cNvPr id="82" name="pl82"/>
            <p:cNvSpPr/>
            <p:nvPr/>
          </p:nvSpPr>
          <p:spPr>
            <a:xfrm>
              <a:off x="5437664" y="1678554"/>
              <a:ext cx="0" cy="2187006"/>
            </a:xfrm>
            <a:custGeom>
              <a:avLst/>
              <a:pathLst>
                <a:path w="0" h="2187006">
                  <a:moveTo>
                    <a:pt x="0" y="218700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678554"/>
              <a:ext cx="0" cy="928993"/>
            </a:xfrm>
            <a:custGeom>
              <a:avLst/>
              <a:pathLst>
                <a:path w="0" h="928993">
                  <a:moveTo>
                    <a:pt x="0" y="92899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678554"/>
              <a:ext cx="0" cy="541913"/>
            </a:xfrm>
            <a:custGeom>
              <a:avLst/>
              <a:pathLst>
                <a:path w="0" h="541913">
                  <a:moveTo>
                    <a:pt x="0" y="54191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678554"/>
              <a:ext cx="0" cy="1122534"/>
            </a:xfrm>
            <a:custGeom>
              <a:avLst/>
              <a:pathLst>
                <a:path w="0" h="1122534">
                  <a:moveTo>
                    <a:pt x="0" y="112253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678554"/>
              <a:ext cx="0" cy="251602"/>
            </a:xfrm>
            <a:custGeom>
              <a:avLst/>
              <a:pathLst>
                <a:path w="0" h="251602">
                  <a:moveTo>
                    <a:pt x="0" y="25160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678554"/>
              <a:ext cx="0" cy="154832"/>
            </a:xfrm>
            <a:custGeom>
              <a:avLst/>
              <a:pathLst>
                <a:path w="0" h="154832">
                  <a:moveTo>
                    <a:pt x="0" y="15483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678554"/>
              <a:ext cx="0" cy="154832"/>
            </a:xfrm>
            <a:custGeom>
              <a:avLst/>
              <a:pathLst>
                <a:path w="0" h="154832">
                  <a:moveTo>
                    <a:pt x="0" y="15483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33386"/>
              <a:ext cx="3397293" cy="2032174"/>
            </a:xfrm>
            <a:custGeom>
              <a:avLst/>
              <a:pathLst>
                <a:path w="3397293" h="2032174">
                  <a:moveTo>
                    <a:pt x="0" y="2032174"/>
                  </a:moveTo>
                  <a:lnTo>
                    <a:pt x="141553" y="1741863"/>
                  </a:lnTo>
                  <a:lnTo>
                    <a:pt x="283107" y="1354782"/>
                  </a:lnTo>
                  <a:lnTo>
                    <a:pt x="424661" y="1064472"/>
                  </a:lnTo>
                  <a:lnTo>
                    <a:pt x="566215" y="870931"/>
                  </a:lnTo>
                  <a:lnTo>
                    <a:pt x="707769" y="774161"/>
                  </a:lnTo>
                  <a:lnTo>
                    <a:pt x="849323" y="677391"/>
                  </a:lnTo>
                  <a:lnTo>
                    <a:pt x="990877" y="483851"/>
                  </a:lnTo>
                  <a:lnTo>
                    <a:pt x="1132431" y="483851"/>
                  </a:lnTo>
                  <a:lnTo>
                    <a:pt x="1273984" y="483851"/>
                  </a:lnTo>
                  <a:lnTo>
                    <a:pt x="1415538" y="387080"/>
                  </a:lnTo>
                  <a:lnTo>
                    <a:pt x="1557092" y="483851"/>
                  </a:lnTo>
                  <a:lnTo>
                    <a:pt x="1698646" y="483851"/>
                  </a:lnTo>
                  <a:lnTo>
                    <a:pt x="1840200" y="483851"/>
                  </a:lnTo>
                  <a:lnTo>
                    <a:pt x="1981754" y="774161"/>
                  </a:lnTo>
                  <a:lnTo>
                    <a:pt x="2123308" y="967702"/>
                  </a:lnTo>
                  <a:lnTo>
                    <a:pt x="2264862" y="774161"/>
                  </a:lnTo>
                  <a:lnTo>
                    <a:pt x="2406416" y="290310"/>
                  </a:lnTo>
                  <a:lnTo>
                    <a:pt x="2547969" y="193540"/>
                  </a:lnTo>
                  <a:lnTo>
                    <a:pt x="2689523" y="96770"/>
                  </a:lnTo>
                  <a:lnTo>
                    <a:pt x="2831077" y="290310"/>
                  </a:lnTo>
                  <a:lnTo>
                    <a:pt x="2972631" y="96770"/>
                  </a:lnTo>
                  <a:lnTo>
                    <a:pt x="3114185" y="96770"/>
                  </a:lnTo>
                  <a:lnTo>
                    <a:pt x="3255739" y="0"/>
                  </a:lnTo>
                  <a:lnTo>
                    <a:pt x="3397293" y="0"/>
                  </a:lnTo>
                </a:path>
              </a:pathLst>
            </a:custGeom>
            <a:ln w="27101" cap="flat">
              <a:solidFill>
                <a:srgbClr val="0058AB">
                  <a:alpha val="100000"/>
                </a:srgbClr>
              </a:solidFill>
              <a:prstDash val="solid"/>
              <a:round/>
            </a:ln>
          </p:spPr>
          <p:txBody>
            <a:bodyPr/>
            <a:lstStyle/>
            <a:p/>
          </p:txBody>
        </p:sp>
        <p:sp>
          <p:nvSpPr>
            <p:cNvPr id="90" name="tx90"/>
            <p:cNvSpPr/>
            <p:nvPr/>
          </p:nvSpPr>
          <p:spPr>
            <a:xfrm>
              <a:off x="5359324" y="159940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1" name="tx91"/>
            <p:cNvSpPr/>
            <p:nvPr/>
          </p:nvSpPr>
          <p:spPr>
            <a:xfrm>
              <a:off x="6097238" y="1602052"/>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805008" y="159935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3" name="tx93"/>
            <p:cNvSpPr/>
            <p:nvPr/>
          </p:nvSpPr>
          <p:spPr>
            <a:xfrm>
              <a:off x="7512777" y="159940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8097042" y="15994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6007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804812" y="160072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08458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877160" y="18897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84574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8780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9103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81655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81655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43140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19385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083658" y="4804015"/>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Italy</a:t>
              </a:r>
            </a:p>
          </p:txBody>
        </p:sp>
        <p:sp>
          <p:nvSpPr>
            <p:cNvPr id="116" name="tx116"/>
            <p:cNvSpPr/>
            <p:nvPr/>
          </p:nvSpPr>
          <p:spPr>
            <a:xfrm>
              <a:off x="669849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46095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04575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5028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6003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171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743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7743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3146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6886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14575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028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7321564" cy="149993"/>
            </a:xfrm>
            <a:prstGeom prst="rect">
              <a:avLst/>
            </a:prstGeom>
            <a:solidFill>
              <a:srgbClr val="E2231A">
                <a:alpha val="80000"/>
              </a:srgbClr>
            </a:solidFill>
          </p:spPr>
          <p:txBody>
            <a:bodyPr/>
            <a:lstStyle/>
            <a:p/>
          </p:txBody>
        </p:sp>
        <p:sp>
          <p:nvSpPr>
            <p:cNvPr id="134" name="rc134"/>
            <p:cNvSpPr/>
            <p:nvPr/>
          </p:nvSpPr>
          <p:spPr>
            <a:xfrm>
              <a:off x="1317178" y="5637654"/>
              <a:ext cx="5593683" cy="149993"/>
            </a:xfrm>
            <a:prstGeom prst="rect">
              <a:avLst/>
            </a:prstGeom>
            <a:solidFill>
              <a:srgbClr val="E2231A">
                <a:alpha val="80000"/>
              </a:srgbClr>
            </a:solidFill>
          </p:spPr>
          <p:txBody>
            <a:bodyPr/>
            <a:lstStyle/>
            <a:p/>
          </p:txBody>
        </p:sp>
        <p:sp>
          <p:nvSpPr>
            <p:cNvPr id="135" name="rc135"/>
            <p:cNvSpPr/>
            <p:nvPr/>
          </p:nvSpPr>
          <p:spPr>
            <a:xfrm>
              <a:off x="1317178" y="5450161"/>
              <a:ext cx="5595140" cy="149993"/>
            </a:xfrm>
            <a:prstGeom prst="rect">
              <a:avLst/>
            </a:prstGeom>
            <a:solidFill>
              <a:srgbClr val="E2231A">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42473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380418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526132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3" name="tx143"/>
            <p:cNvSpPr/>
            <p:nvPr/>
          </p:nvSpPr>
          <p:spPr>
            <a:xfrm>
              <a:off x="671846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817561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a:t>
              </a:r>
            </a:p>
          </p:txBody>
        </p:sp>
        <p:sp>
          <p:nvSpPr>
            <p:cNvPr id="145" name="tx145"/>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Italy (95%) was 11 percentage points higher than the global average (84%) and 1 percentage point higher than average across all non-programme countries (94%).
National MCV1 coverage was 1 percentage point higher than in 2019 (94%).
This equates to 19,000 unvaccinated children in 2024 compared to 25,000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F26A21">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Italy ranked number 20 out of 41 countries for lowest MCV1 coverage (based on tied ranks).
Italy was in the top 10 non-programme countries with the most unvaccinated children (rank=10).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2343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6491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20639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44787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4417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8565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82713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106861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2893253"/>
              <a:ext cx="248247" cy="1209444"/>
            </a:xfrm>
            <a:prstGeom prst="rect">
              <a:avLst/>
            </a:prstGeom>
            <a:solidFill>
              <a:srgbClr val="80BD41">
                <a:alpha val="100000"/>
              </a:srgbClr>
            </a:solidFill>
          </p:spPr>
          <p:txBody>
            <a:bodyPr/>
            <a:lstStyle/>
            <a:p/>
          </p:txBody>
        </p:sp>
        <p:sp>
          <p:nvSpPr>
            <p:cNvPr id="25" name="rc25"/>
            <p:cNvSpPr/>
            <p:nvPr/>
          </p:nvSpPr>
          <p:spPr>
            <a:xfrm>
              <a:off x="1333322" y="2468300"/>
              <a:ext cx="248247" cy="424953"/>
            </a:xfrm>
            <a:prstGeom prst="rect">
              <a:avLst/>
            </a:prstGeom>
            <a:solidFill>
              <a:srgbClr val="E2231A">
                <a:alpha val="100000"/>
              </a:srgbClr>
            </a:solidFill>
          </p:spPr>
          <p:txBody>
            <a:bodyPr/>
            <a:lstStyle/>
            <a:p/>
          </p:txBody>
        </p:sp>
        <p:sp>
          <p:nvSpPr>
            <p:cNvPr id="26" name="rc26"/>
            <p:cNvSpPr/>
            <p:nvPr/>
          </p:nvSpPr>
          <p:spPr>
            <a:xfrm>
              <a:off x="1609153" y="2858876"/>
              <a:ext cx="248247" cy="1243820"/>
            </a:xfrm>
            <a:prstGeom prst="rect">
              <a:avLst/>
            </a:prstGeom>
            <a:solidFill>
              <a:srgbClr val="80BD41">
                <a:alpha val="100000"/>
              </a:srgbClr>
            </a:solidFill>
          </p:spPr>
          <p:txBody>
            <a:bodyPr/>
            <a:lstStyle/>
            <a:p/>
          </p:txBody>
        </p:sp>
        <p:sp>
          <p:nvSpPr>
            <p:cNvPr id="27" name="rc27"/>
            <p:cNvSpPr/>
            <p:nvPr/>
          </p:nvSpPr>
          <p:spPr>
            <a:xfrm>
              <a:off x="1609153" y="2487354"/>
              <a:ext cx="248247" cy="371522"/>
            </a:xfrm>
            <a:prstGeom prst="rect">
              <a:avLst/>
            </a:prstGeom>
            <a:solidFill>
              <a:srgbClr val="E2231A">
                <a:alpha val="100000"/>
              </a:srgbClr>
            </a:solidFill>
          </p:spPr>
          <p:txBody>
            <a:bodyPr/>
            <a:lstStyle/>
            <a:p/>
          </p:txBody>
        </p:sp>
        <p:sp>
          <p:nvSpPr>
            <p:cNvPr id="28" name="rc28"/>
            <p:cNvSpPr/>
            <p:nvPr/>
          </p:nvSpPr>
          <p:spPr>
            <a:xfrm>
              <a:off x="1884983" y="2790852"/>
              <a:ext cx="248247" cy="1311844"/>
            </a:xfrm>
            <a:prstGeom prst="rect">
              <a:avLst/>
            </a:prstGeom>
            <a:solidFill>
              <a:srgbClr val="80BD41">
                <a:alpha val="100000"/>
              </a:srgbClr>
            </a:solidFill>
          </p:spPr>
          <p:txBody>
            <a:bodyPr/>
            <a:lstStyle/>
            <a:p/>
          </p:txBody>
        </p:sp>
        <p:sp>
          <p:nvSpPr>
            <p:cNvPr id="29" name="rc29"/>
            <p:cNvSpPr/>
            <p:nvPr/>
          </p:nvSpPr>
          <p:spPr>
            <a:xfrm>
              <a:off x="1884983" y="2483136"/>
              <a:ext cx="248247" cy="307716"/>
            </a:xfrm>
            <a:prstGeom prst="rect">
              <a:avLst/>
            </a:prstGeom>
            <a:solidFill>
              <a:srgbClr val="E2231A">
                <a:alpha val="100000"/>
              </a:srgbClr>
            </a:solidFill>
          </p:spPr>
          <p:txBody>
            <a:bodyPr/>
            <a:lstStyle/>
            <a:p/>
          </p:txBody>
        </p:sp>
        <p:sp>
          <p:nvSpPr>
            <p:cNvPr id="30" name="rc30"/>
            <p:cNvSpPr/>
            <p:nvPr/>
          </p:nvSpPr>
          <p:spPr>
            <a:xfrm>
              <a:off x="2160814" y="2730687"/>
              <a:ext cx="248247" cy="1372010"/>
            </a:xfrm>
            <a:prstGeom prst="rect">
              <a:avLst/>
            </a:prstGeom>
            <a:solidFill>
              <a:srgbClr val="80BD41">
                <a:alpha val="100000"/>
              </a:srgbClr>
            </a:solidFill>
          </p:spPr>
          <p:txBody>
            <a:bodyPr/>
            <a:lstStyle/>
            <a:p/>
          </p:txBody>
        </p:sp>
        <p:sp>
          <p:nvSpPr>
            <p:cNvPr id="31" name="rc31"/>
            <p:cNvSpPr/>
            <p:nvPr/>
          </p:nvSpPr>
          <p:spPr>
            <a:xfrm>
              <a:off x="2160814" y="2469361"/>
              <a:ext cx="248247" cy="261325"/>
            </a:xfrm>
            <a:prstGeom prst="rect">
              <a:avLst/>
            </a:prstGeom>
            <a:solidFill>
              <a:srgbClr val="E2231A">
                <a:alpha val="100000"/>
              </a:srgbClr>
            </a:solidFill>
          </p:spPr>
          <p:txBody>
            <a:bodyPr/>
            <a:lstStyle/>
            <a:p/>
          </p:txBody>
        </p:sp>
        <p:sp>
          <p:nvSpPr>
            <p:cNvPr id="32" name="rc32"/>
            <p:cNvSpPr/>
            <p:nvPr/>
          </p:nvSpPr>
          <p:spPr>
            <a:xfrm>
              <a:off x="2436645" y="2647189"/>
              <a:ext cx="248247" cy="1455508"/>
            </a:xfrm>
            <a:prstGeom prst="rect">
              <a:avLst/>
            </a:prstGeom>
            <a:solidFill>
              <a:srgbClr val="80BD41">
                <a:alpha val="100000"/>
              </a:srgbClr>
            </a:solidFill>
          </p:spPr>
          <p:txBody>
            <a:bodyPr/>
            <a:lstStyle/>
            <a:p/>
          </p:txBody>
        </p:sp>
        <p:sp>
          <p:nvSpPr>
            <p:cNvPr id="33" name="rc33"/>
            <p:cNvSpPr/>
            <p:nvPr/>
          </p:nvSpPr>
          <p:spPr>
            <a:xfrm>
              <a:off x="2436645" y="2410227"/>
              <a:ext cx="248247" cy="236961"/>
            </a:xfrm>
            <a:prstGeom prst="rect">
              <a:avLst/>
            </a:prstGeom>
            <a:solidFill>
              <a:srgbClr val="E2231A">
                <a:alpha val="100000"/>
              </a:srgbClr>
            </a:solidFill>
          </p:spPr>
          <p:txBody>
            <a:bodyPr/>
            <a:lstStyle/>
            <a:p/>
          </p:txBody>
        </p:sp>
        <p:sp>
          <p:nvSpPr>
            <p:cNvPr id="34" name="rc34"/>
            <p:cNvSpPr/>
            <p:nvPr/>
          </p:nvSpPr>
          <p:spPr>
            <a:xfrm>
              <a:off x="2712475" y="2645732"/>
              <a:ext cx="248247" cy="1456964"/>
            </a:xfrm>
            <a:prstGeom prst="rect">
              <a:avLst/>
            </a:prstGeom>
            <a:solidFill>
              <a:srgbClr val="80BD41">
                <a:alpha val="100000"/>
              </a:srgbClr>
            </a:solidFill>
          </p:spPr>
          <p:txBody>
            <a:bodyPr/>
            <a:lstStyle/>
            <a:p/>
          </p:txBody>
        </p:sp>
        <p:sp>
          <p:nvSpPr>
            <p:cNvPr id="35" name="rc35"/>
            <p:cNvSpPr/>
            <p:nvPr/>
          </p:nvSpPr>
          <p:spPr>
            <a:xfrm>
              <a:off x="2712475" y="2428037"/>
              <a:ext cx="248247" cy="217695"/>
            </a:xfrm>
            <a:prstGeom prst="rect">
              <a:avLst/>
            </a:prstGeom>
            <a:solidFill>
              <a:srgbClr val="E2231A">
                <a:alpha val="100000"/>
              </a:srgbClr>
            </a:solidFill>
          </p:spPr>
          <p:txBody>
            <a:bodyPr/>
            <a:lstStyle/>
            <a:p/>
          </p:txBody>
        </p:sp>
        <p:sp>
          <p:nvSpPr>
            <p:cNvPr id="36" name="rc36"/>
            <p:cNvSpPr/>
            <p:nvPr/>
          </p:nvSpPr>
          <p:spPr>
            <a:xfrm>
              <a:off x="2988306" y="2614360"/>
              <a:ext cx="248247" cy="1488336"/>
            </a:xfrm>
            <a:prstGeom prst="rect">
              <a:avLst/>
            </a:prstGeom>
            <a:solidFill>
              <a:srgbClr val="80BD41">
                <a:alpha val="100000"/>
              </a:srgbClr>
            </a:solidFill>
          </p:spPr>
          <p:txBody>
            <a:bodyPr/>
            <a:lstStyle/>
            <a:p/>
          </p:txBody>
        </p:sp>
        <p:sp>
          <p:nvSpPr>
            <p:cNvPr id="37" name="rc37"/>
            <p:cNvSpPr/>
            <p:nvPr/>
          </p:nvSpPr>
          <p:spPr>
            <a:xfrm>
              <a:off x="2988306" y="2411411"/>
              <a:ext cx="248247" cy="202949"/>
            </a:xfrm>
            <a:prstGeom prst="rect">
              <a:avLst/>
            </a:prstGeom>
            <a:solidFill>
              <a:srgbClr val="E2231A">
                <a:alpha val="100000"/>
              </a:srgbClr>
            </a:solidFill>
          </p:spPr>
          <p:txBody>
            <a:bodyPr/>
            <a:lstStyle/>
            <a:p/>
          </p:txBody>
        </p:sp>
        <p:sp>
          <p:nvSpPr>
            <p:cNvPr id="38" name="rc38"/>
            <p:cNvSpPr/>
            <p:nvPr/>
          </p:nvSpPr>
          <p:spPr>
            <a:xfrm>
              <a:off x="3264137" y="2575372"/>
              <a:ext cx="248247" cy="1527324"/>
            </a:xfrm>
            <a:prstGeom prst="rect">
              <a:avLst/>
            </a:prstGeom>
            <a:solidFill>
              <a:srgbClr val="80BD41">
                <a:alpha val="100000"/>
              </a:srgbClr>
            </a:solidFill>
          </p:spPr>
          <p:txBody>
            <a:bodyPr/>
            <a:lstStyle/>
            <a:p/>
          </p:txBody>
        </p:sp>
        <p:sp>
          <p:nvSpPr>
            <p:cNvPr id="39" name="rc39"/>
            <p:cNvSpPr/>
            <p:nvPr/>
          </p:nvSpPr>
          <p:spPr>
            <a:xfrm>
              <a:off x="3264137" y="2405676"/>
              <a:ext cx="248247" cy="169695"/>
            </a:xfrm>
            <a:prstGeom prst="rect">
              <a:avLst/>
            </a:prstGeom>
            <a:solidFill>
              <a:srgbClr val="E2231A">
                <a:alpha val="100000"/>
              </a:srgbClr>
            </a:solidFill>
          </p:spPr>
          <p:txBody>
            <a:bodyPr/>
            <a:lstStyle/>
            <a:p/>
          </p:txBody>
        </p:sp>
        <p:sp>
          <p:nvSpPr>
            <p:cNvPr id="40" name="rc40"/>
            <p:cNvSpPr/>
            <p:nvPr/>
          </p:nvSpPr>
          <p:spPr>
            <a:xfrm>
              <a:off x="3539967" y="2539358"/>
              <a:ext cx="248247" cy="1563339"/>
            </a:xfrm>
            <a:prstGeom prst="rect">
              <a:avLst/>
            </a:prstGeom>
            <a:solidFill>
              <a:srgbClr val="80BD41">
                <a:alpha val="100000"/>
              </a:srgbClr>
            </a:solidFill>
          </p:spPr>
          <p:txBody>
            <a:bodyPr/>
            <a:lstStyle/>
            <a:p/>
          </p:txBody>
        </p:sp>
        <p:sp>
          <p:nvSpPr>
            <p:cNvPr id="41" name="rc41"/>
            <p:cNvSpPr/>
            <p:nvPr/>
          </p:nvSpPr>
          <p:spPr>
            <a:xfrm>
              <a:off x="3539967" y="2365657"/>
              <a:ext cx="248247" cy="173700"/>
            </a:xfrm>
            <a:prstGeom prst="rect">
              <a:avLst/>
            </a:prstGeom>
            <a:solidFill>
              <a:srgbClr val="E2231A">
                <a:alpha val="100000"/>
              </a:srgbClr>
            </a:solidFill>
          </p:spPr>
          <p:txBody>
            <a:bodyPr/>
            <a:lstStyle/>
            <a:p/>
          </p:txBody>
        </p:sp>
        <p:sp>
          <p:nvSpPr>
            <p:cNvPr id="42" name="rc42"/>
            <p:cNvSpPr/>
            <p:nvPr/>
          </p:nvSpPr>
          <p:spPr>
            <a:xfrm>
              <a:off x="3815798" y="2553375"/>
              <a:ext cx="248247" cy="1549321"/>
            </a:xfrm>
            <a:prstGeom prst="rect">
              <a:avLst/>
            </a:prstGeom>
            <a:solidFill>
              <a:srgbClr val="80BD41">
                <a:alpha val="100000"/>
              </a:srgbClr>
            </a:solidFill>
          </p:spPr>
          <p:txBody>
            <a:bodyPr/>
            <a:lstStyle/>
            <a:p/>
          </p:txBody>
        </p:sp>
        <p:sp>
          <p:nvSpPr>
            <p:cNvPr id="43" name="rc43"/>
            <p:cNvSpPr/>
            <p:nvPr/>
          </p:nvSpPr>
          <p:spPr>
            <a:xfrm>
              <a:off x="3815798" y="2381221"/>
              <a:ext cx="248247" cy="172153"/>
            </a:xfrm>
            <a:prstGeom prst="rect">
              <a:avLst/>
            </a:prstGeom>
            <a:solidFill>
              <a:srgbClr val="E2231A">
                <a:alpha val="100000"/>
              </a:srgbClr>
            </a:solidFill>
          </p:spPr>
          <p:txBody>
            <a:bodyPr/>
            <a:lstStyle/>
            <a:p/>
          </p:txBody>
        </p:sp>
        <p:sp>
          <p:nvSpPr>
            <p:cNvPr id="44" name="rc44"/>
            <p:cNvSpPr/>
            <p:nvPr/>
          </p:nvSpPr>
          <p:spPr>
            <a:xfrm>
              <a:off x="4091628" y="2554164"/>
              <a:ext cx="248247" cy="1548532"/>
            </a:xfrm>
            <a:prstGeom prst="rect">
              <a:avLst/>
            </a:prstGeom>
            <a:solidFill>
              <a:srgbClr val="80BD41">
                <a:alpha val="100000"/>
              </a:srgbClr>
            </a:solidFill>
          </p:spPr>
          <p:txBody>
            <a:bodyPr/>
            <a:lstStyle/>
            <a:p/>
          </p:txBody>
        </p:sp>
        <p:sp>
          <p:nvSpPr>
            <p:cNvPr id="45" name="rc45"/>
            <p:cNvSpPr/>
            <p:nvPr/>
          </p:nvSpPr>
          <p:spPr>
            <a:xfrm>
              <a:off x="4091628" y="2401004"/>
              <a:ext cx="248247" cy="153160"/>
            </a:xfrm>
            <a:prstGeom prst="rect">
              <a:avLst/>
            </a:prstGeom>
            <a:solidFill>
              <a:srgbClr val="E2231A">
                <a:alpha val="100000"/>
              </a:srgbClr>
            </a:solidFill>
          </p:spPr>
          <p:txBody>
            <a:bodyPr/>
            <a:lstStyle/>
            <a:p/>
          </p:txBody>
        </p:sp>
        <p:sp>
          <p:nvSpPr>
            <p:cNvPr id="46" name="rc46"/>
            <p:cNvSpPr/>
            <p:nvPr/>
          </p:nvSpPr>
          <p:spPr>
            <a:xfrm>
              <a:off x="4367459" y="2610749"/>
              <a:ext cx="248247" cy="1491947"/>
            </a:xfrm>
            <a:prstGeom prst="rect">
              <a:avLst/>
            </a:prstGeom>
            <a:solidFill>
              <a:srgbClr val="80BD41">
                <a:alpha val="100000"/>
              </a:srgbClr>
            </a:solidFill>
          </p:spPr>
          <p:txBody>
            <a:bodyPr/>
            <a:lstStyle/>
            <a:p/>
          </p:txBody>
        </p:sp>
        <p:sp>
          <p:nvSpPr>
            <p:cNvPr id="47" name="rc47"/>
            <p:cNvSpPr/>
            <p:nvPr/>
          </p:nvSpPr>
          <p:spPr>
            <a:xfrm>
              <a:off x="4367459" y="2444967"/>
              <a:ext cx="248247" cy="165782"/>
            </a:xfrm>
            <a:prstGeom prst="rect">
              <a:avLst/>
            </a:prstGeom>
            <a:solidFill>
              <a:srgbClr val="E2231A">
                <a:alpha val="100000"/>
              </a:srgbClr>
            </a:solidFill>
          </p:spPr>
          <p:txBody>
            <a:bodyPr/>
            <a:lstStyle/>
            <a:p/>
          </p:txBody>
        </p:sp>
        <p:sp>
          <p:nvSpPr>
            <p:cNvPr id="48" name="rc48"/>
            <p:cNvSpPr/>
            <p:nvPr/>
          </p:nvSpPr>
          <p:spPr>
            <a:xfrm>
              <a:off x="4643290" y="2649980"/>
              <a:ext cx="248247" cy="1452716"/>
            </a:xfrm>
            <a:prstGeom prst="rect">
              <a:avLst/>
            </a:prstGeom>
            <a:solidFill>
              <a:srgbClr val="80BD41">
                <a:alpha val="100000"/>
              </a:srgbClr>
            </a:solidFill>
          </p:spPr>
          <p:txBody>
            <a:bodyPr/>
            <a:lstStyle/>
            <a:p/>
          </p:txBody>
        </p:sp>
        <p:sp>
          <p:nvSpPr>
            <p:cNvPr id="49" name="rc49"/>
            <p:cNvSpPr/>
            <p:nvPr/>
          </p:nvSpPr>
          <p:spPr>
            <a:xfrm>
              <a:off x="4643290" y="2488567"/>
              <a:ext cx="248247" cy="161412"/>
            </a:xfrm>
            <a:prstGeom prst="rect">
              <a:avLst/>
            </a:prstGeom>
            <a:solidFill>
              <a:srgbClr val="E2231A">
                <a:alpha val="100000"/>
              </a:srgbClr>
            </a:solidFill>
          </p:spPr>
          <p:txBody>
            <a:bodyPr/>
            <a:lstStyle/>
            <a:p/>
          </p:txBody>
        </p:sp>
        <p:sp>
          <p:nvSpPr>
            <p:cNvPr id="50" name="rc50"/>
            <p:cNvSpPr/>
            <p:nvPr/>
          </p:nvSpPr>
          <p:spPr>
            <a:xfrm>
              <a:off x="4919120" y="2709691"/>
              <a:ext cx="248247" cy="1393006"/>
            </a:xfrm>
            <a:prstGeom prst="rect">
              <a:avLst/>
            </a:prstGeom>
            <a:solidFill>
              <a:srgbClr val="80BD41">
                <a:alpha val="100000"/>
              </a:srgbClr>
            </a:solidFill>
          </p:spPr>
          <p:txBody>
            <a:bodyPr/>
            <a:lstStyle/>
            <a:p/>
          </p:txBody>
        </p:sp>
        <p:sp>
          <p:nvSpPr>
            <p:cNvPr id="51" name="rc51"/>
            <p:cNvSpPr/>
            <p:nvPr/>
          </p:nvSpPr>
          <p:spPr>
            <a:xfrm>
              <a:off x="4919120" y="2554922"/>
              <a:ext cx="248247" cy="154768"/>
            </a:xfrm>
            <a:prstGeom prst="rect">
              <a:avLst/>
            </a:prstGeom>
            <a:solidFill>
              <a:srgbClr val="E2231A">
                <a:alpha val="100000"/>
              </a:srgbClr>
            </a:solidFill>
          </p:spPr>
          <p:txBody>
            <a:bodyPr/>
            <a:lstStyle/>
            <a:p/>
          </p:txBody>
        </p:sp>
        <p:sp>
          <p:nvSpPr>
            <p:cNvPr id="52" name="rc52"/>
            <p:cNvSpPr/>
            <p:nvPr/>
          </p:nvSpPr>
          <p:spPr>
            <a:xfrm>
              <a:off x="5194951" y="2795980"/>
              <a:ext cx="248247" cy="1306716"/>
            </a:xfrm>
            <a:prstGeom prst="rect">
              <a:avLst/>
            </a:prstGeom>
            <a:solidFill>
              <a:srgbClr val="80BD41">
                <a:alpha val="100000"/>
              </a:srgbClr>
            </a:solidFill>
          </p:spPr>
          <p:txBody>
            <a:bodyPr/>
            <a:lstStyle/>
            <a:p/>
          </p:txBody>
        </p:sp>
        <p:sp>
          <p:nvSpPr>
            <p:cNvPr id="53" name="rc53"/>
            <p:cNvSpPr/>
            <p:nvPr/>
          </p:nvSpPr>
          <p:spPr>
            <a:xfrm>
              <a:off x="5194951" y="2600737"/>
              <a:ext cx="248247" cy="195242"/>
            </a:xfrm>
            <a:prstGeom prst="rect">
              <a:avLst/>
            </a:prstGeom>
            <a:solidFill>
              <a:srgbClr val="E2231A">
                <a:alpha val="100000"/>
              </a:srgbClr>
            </a:solidFill>
          </p:spPr>
          <p:txBody>
            <a:bodyPr/>
            <a:lstStyle/>
            <a:p/>
          </p:txBody>
        </p:sp>
        <p:sp>
          <p:nvSpPr>
            <p:cNvPr id="54" name="rc54"/>
            <p:cNvSpPr/>
            <p:nvPr/>
          </p:nvSpPr>
          <p:spPr>
            <a:xfrm>
              <a:off x="5470781" y="2868889"/>
              <a:ext cx="248247" cy="1233807"/>
            </a:xfrm>
            <a:prstGeom prst="rect">
              <a:avLst/>
            </a:prstGeom>
            <a:solidFill>
              <a:srgbClr val="80BD41">
                <a:alpha val="100000"/>
              </a:srgbClr>
            </a:solidFill>
          </p:spPr>
          <p:txBody>
            <a:bodyPr/>
            <a:lstStyle/>
            <a:p/>
          </p:txBody>
        </p:sp>
        <p:sp>
          <p:nvSpPr>
            <p:cNvPr id="55" name="rc55"/>
            <p:cNvSpPr/>
            <p:nvPr/>
          </p:nvSpPr>
          <p:spPr>
            <a:xfrm>
              <a:off x="5470781" y="2651163"/>
              <a:ext cx="248247" cy="217725"/>
            </a:xfrm>
            <a:prstGeom prst="rect">
              <a:avLst/>
            </a:prstGeom>
            <a:solidFill>
              <a:srgbClr val="E2231A">
                <a:alpha val="100000"/>
              </a:srgbClr>
            </a:solidFill>
          </p:spPr>
          <p:txBody>
            <a:bodyPr/>
            <a:lstStyle/>
            <a:p/>
          </p:txBody>
        </p:sp>
        <p:sp>
          <p:nvSpPr>
            <p:cNvPr id="56" name="rc56"/>
            <p:cNvSpPr/>
            <p:nvPr/>
          </p:nvSpPr>
          <p:spPr>
            <a:xfrm>
              <a:off x="5746612" y="2872439"/>
              <a:ext cx="248247" cy="1230258"/>
            </a:xfrm>
            <a:prstGeom prst="rect">
              <a:avLst/>
            </a:prstGeom>
            <a:solidFill>
              <a:srgbClr val="80BD41">
                <a:alpha val="100000"/>
              </a:srgbClr>
            </a:solidFill>
          </p:spPr>
          <p:txBody>
            <a:bodyPr/>
            <a:lstStyle/>
            <a:p/>
          </p:txBody>
        </p:sp>
        <p:sp>
          <p:nvSpPr>
            <p:cNvPr id="57" name="rc57"/>
            <p:cNvSpPr/>
            <p:nvPr/>
          </p:nvSpPr>
          <p:spPr>
            <a:xfrm>
              <a:off x="5746612" y="2688604"/>
              <a:ext cx="248247" cy="183834"/>
            </a:xfrm>
            <a:prstGeom prst="rect">
              <a:avLst/>
            </a:prstGeom>
            <a:solidFill>
              <a:srgbClr val="E2231A">
                <a:alpha val="100000"/>
              </a:srgbClr>
            </a:solidFill>
          </p:spPr>
          <p:txBody>
            <a:bodyPr/>
            <a:lstStyle/>
            <a:p/>
          </p:txBody>
        </p:sp>
        <p:sp>
          <p:nvSpPr>
            <p:cNvPr id="58" name="rc58"/>
            <p:cNvSpPr/>
            <p:nvPr/>
          </p:nvSpPr>
          <p:spPr>
            <a:xfrm>
              <a:off x="6022443" y="2842159"/>
              <a:ext cx="248247" cy="1260538"/>
            </a:xfrm>
            <a:prstGeom prst="rect">
              <a:avLst/>
            </a:prstGeom>
            <a:solidFill>
              <a:srgbClr val="80BD41">
                <a:alpha val="100000"/>
              </a:srgbClr>
            </a:solidFill>
          </p:spPr>
          <p:txBody>
            <a:bodyPr/>
            <a:lstStyle/>
            <a:p/>
          </p:txBody>
        </p:sp>
        <p:sp>
          <p:nvSpPr>
            <p:cNvPr id="59" name="rc59"/>
            <p:cNvSpPr/>
            <p:nvPr/>
          </p:nvSpPr>
          <p:spPr>
            <a:xfrm>
              <a:off x="6022443" y="2732537"/>
              <a:ext cx="248247" cy="109621"/>
            </a:xfrm>
            <a:prstGeom prst="rect">
              <a:avLst/>
            </a:prstGeom>
            <a:solidFill>
              <a:srgbClr val="E2231A">
                <a:alpha val="100000"/>
              </a:srgbClr>
            </a:solidFill>
          </p:spPr>
          <p:txBody>
            <a:bodyPr/>
            <a:lstStyle/>
            <a:p/>
          </p:txBody>
        </p:sp>
        <p:sp>
          <p:nvSpPr>
            <p:cNvPr id="60" name="rc60"/>
            <p:cNvSpPr/>
            <p:nvPr/>
          </p:nvSpPr>
          <p:spPr>
            <a:xfrm>
              <a:off x="6298273" y="2878537"/>
              <a:ext cx="248247" cy="1224159"/>
            </a:xfrm>
            <a:prstGeom prst="rect">
              <a:avLst/>
            </a:prstGeom>
            <a:solidFill>
              <a:srgbClr val="80BD41">
                <a:alpha val="100000"/>
              </a:srgbClr>
            </a:solidFill>
          </p:spPr>
          <p:txBody>
            <a:bodyPr/>
            <a:lstStyle/>
            <a:p/>
          </p:txBody>
        </p:sp>
        <p:sp>
          <p:nvSpPr>
            <p:cNvPr id="61" name="rc61"/>
            <p:cNvSpPr/>
            <p:nvPr/>
          </p:nvSpPr>
          <p:spPr>
            <a:xfrm>
              <a:off x="6298273" y="2786392"/>
              <a:ext cx="248247" cy="92144"/>
            </a:xfrm>
            <a:prstGeom prst="rect">
              <a:avLst/>
            </a:prstGeom>
            <a:solidFill>
              <a:srgbClr val="E2231A">
                <a:alpha val="100000"/>
              </a:srgbClr>
            </a:solidFill>
          </p:spPr>
          <p:txBody>
            <a:bodyPr/>
            <a:lstStyle/>
            <a:p/>
          </p:txBody>
        </p:sp>
        <p:sp>
          <p:nvSpPr>
            <p:cNvPr id="62" name="rc62"/>
            <p:cNvSpPr/>
            <p:nvPr/>
          </p:nvSpPr>
          <p:spPr>
            <a:xfrm>
              <a:off x="6574104" y="2908514"/>
              <a:ext cx="248247" cy="1194182"/>
            </a:xfrm>
            <a:prstGeom prst="rect">
              <a:avLst/>
            </a:prstGeom>
            <a:solidFill>
              <a:srgbClr val="80BD41">
                <a:alpha val="100000"/>
              </a:srgbClr>
            </a:solidFill>
          </p:spPr>
          <p:txBody>
            <a:bodyPr/>
            <a:lstStyle/>
            <a:p/>
          </p:txBody>
        </p:sp>
        <p:sp>
          <p:nvSpPr>
            <p:cNvPr id="63" name="rc63"/>
            <p:cNvSpPr/>
            <p:nvPr/>
          </p:nvSpPr>
          <p:spPr>
            <a:xfrm>
              <a:off x="6574104" y="2832298"/>
              <a:ext cx="248247" cy="76216"/>
            </a:xfrm>
            <a:prstGeom prst="rect">
              <a:avLst/>
            </a:prstGeom>
            <a:solidFill>
              <a:srgbClr val="E2231A">
                <a:alpha val="100000"/>
              </a:srgbClr>
            </a:solidFill>
          </p:spPr>
          <p:txBody>
            <a:bodyPr/>
            <a:lstStyle/>
            <a:p/>
          </p:txBody>
        </p:sp>
        <p:sp>
          <p:nvSpPr>
            <p:cNvPr id="64" name="rc64"/>
            <p:cNvSpPr/>
            <p:nvPr/>
          </p:nvSpPr>
          <p:spPr>
            <a:xfrm>
              <a:off x="6849934" y="2966131"/>
              <a:ext cx="248247" cy="1136565"/>
            </a:xfrm>
            <a:prstGeom prst="rect">
              <a:avLst/>
            </a:prstGeom>
            <a:solidFill>
              <a:srgbClr val="80BD41">
                <a:alpha val="100000"/>
              </a:srgbClr>
            </a:solidFill>
          </p:spPr>
          <p:txBody>
            <a:bodyPr/>
            <a:lstStyle/>
            <a:p/>
          </p:txBody>
        </p:sp>
        <p:sp>
          <p:nvSpPr>
            <p:cNvPr id="65" name="rc65"/>
            <p:cNvSpPr/>
            <p:nvPr/>
          </p:nvSpPr>
          <p:spPr>
            <a:xfrm>
              <a:off x="6849934" y="2867311"/>
              <a:ext cx="248247" cy="98819"/>
            </a:xfrm>
            <a:prstGeom prst="rect">
              <a:avLst/>
            </a:prstGeom>
            <a:solidFill>
              <a:srgbClr val="E2231A">
                <a:alpha val="100000"/>
              </a:srgbClr>
            </a:solidFill>
          </p:spPr>
          <p:txBody>
            <a:bodyPr/>
            <a:lstStyle/>
            <a:p/>
          </p:txBody>
        </p:sp>
        <p:sp>
          <p:nvSpPr>
            <p:cNvPr id="66" name="rc66"/>
            <p:cNvSpPr/>
            <p:nvPr/>
          </p:nvSpPr>
          <p:spPr>
            <a:xfrm>
              <a:off x="7125765" y="2944013"/>
              <a:ext cx="248247" cy="1158684"/>
            </a:xfrm>
            <a:prstGeom prst="rect">
              <a:avLst/>
            </a:prstGeom>
            <a:solidFill>
              <a:srgbClr val="80BD41">
                <a:alpha val="100000"/>
              </a:srgbClr>
            </a:solidFill>
          </p:spPr>
          <p:txBody>
            <a:bodyPr/>
            <a:lstStyle/>
            <a:p/>
          </p:txBody>
        </p:sp>
        <p:sp>
          <p:nvSpPr>
            <p:cNvPr id="67" name="rc67"/>
            <p:cNvSpPr/>
            <p:nvPr/>
          </p:nvSpPr>
          <p:spPr>
            <a:xfrm>
              <a:off x="7125765" y="2870042"/>
              <a:ext cx="248247" cy="73970"/>
            </a:xfrm>
            <a:prstGeom prst="rect">
              <a:avLst/>
            </a:prstGeom>
            <a:solidFill>
              <a:srgbClr val="E2231A">
                <a:alpha val="100000"/>
              </a:srgbClr>
            </a:solidFill>
          </p:spPr>
          <p:txBody>
            <a:bodyPr/>
            <a:lstStyle/>
            <a:p/>
          </p:txBody>
        </p:sp>
        <p:sp>
          <p:nvSpPr>
            <p:cNvPr id="68" name="rc68"/>
            <p:cNvSpPr/>
            <p:nvPr/>
          </p:nvSpPr>
          <p:spPr>
            <a:xfrm>
              <a:off x="7401596" y="2965160"/>
              <a:ext cx="248247" cy="1137536"/>
            </a:xfrm>
            <a:prstGeom prst="rect">
              <a:avLst/>
            </a:prstGeom>
            <a:solidFill>
              <a:srgbClr val="80BD41">
                <a:alpha val="100000"/>
              </a:srgbClr>
            </a:solidFill>
          </p:spPr>
          <p:txBody>
            <a:bodyPr/>
            <a:lstStyle/>
            <a:p/>
          </p:txBody>
        </p:sp>
        <p:sp>
          <p:nvSpPr>
            <p:cNvPr id="69" name="rc69"/>
            <p:cNvSpPr/>
            <p:nvPr/>
          </p:nvSpPr>
          <p:spPr>
            <a:xfrm>
              <a:off x="7401596" y="2892555"/>
              <a:ext cx="248247" cy="72605"/>
            </a:xfrm>
            <a:prstGeom prst="rect">
              <a:avLst/>
            </a:prstGeom>
            <a:solidFill>
              <a:srgbClr val="E2231A">
                <a:alpha val="100000"/>
              </a:srgbClr>
            </a:solidFill>
          </p:spPr>
          <p:txBody>
            <a:bodyPr/>
            <a:lstStyle/>
            <a:p/>
          </p:txBody>
        </p:sp>
        <p:sp>
          <p:nvSpPr>
            <p:cNvPr id="70" name="rc70"/>
            <p:cNvSpPr/>
            <p:nvPr/>
          </p:nvSpPr>
          <p:spPr>
            <a:xfrm>
              <a:off x="7677426" y="2996168"/>
              <a:ext cx="248247" cy="1106528"/>
            </a:xfrm>
            <a:prstGeom prst="rect">
              <a:avLst/>
            </a:prstGeom>
            <a:solidFill>
              <a:srgbClr val="80BD41">
                <a:alpha val="100000"/>
              </a:srgbClr>
            </a:solidFill>
          </p:spPr>
          <p:txBody>
            <a:bodyPr/>
            <a:lstStyle/>
            <a:p/>
          </p:txBody>
        </p:sp>
        <p:sp>
          <p:nvSpPr>
            <p:cNvPr id="71" name="rc71"/>
            <p:cNvSpPr/>
            <p:nvPr/>
          </p:nvSpPr>
          <p:spPr>
            <a:xfrm>
              <a:off x="7677426" y="2937944"/>
              <a:ext cx="248247" cy="58223"/>
            </a:xfrm>
            <a:prstGeom prst="rect">
              <a:avLst/>
            </a:prstGeom>
            <a:solidFill>
              <a:srgbClr val="E2231A">
                <a:alpha val="100000"/>
              </a:srgbClr>
            </a:solidFill>
          </p:spPr>
          <p:txBody>
            <a:bodyPr/>
            <a:lstStyle/>
            <a:p/>
          </p:txBody>
        </p:sp>
        <p:sp>
          <p:nvSpPr>
            <p:cNvPr id="72" name="rc72"/>
            <p:cNvSpPr/>
            <p:nvPr/>
          </p:nvSpPr>
          <p:spPr>
            <a:xfrm>
              <a:off x="7953257" y="2995956"/>
              <a:ext cx="248247" cy="1106740"/>
            </a:xfrm>
            <a:prstGeom prst="rect">
              <a:avLst/>
            </a:prstGeom>
            <a:solidFill>
              <a:srgbClr val="80BD41">
                <a:alpha val="100000"/>
              </a:srgbClr>
            </a:solidFill>
          </p:spPr>
          <p:txBody>
            <a:bodyPr/>
            <a:lstStyle/>
            <a:p/>
          </p:txBody>
        </p:sp>
        <p:sp>
          <p:nvSpPr>
            <p:cNvPr id="73" name="rc73"/>
            <p:cNvSpPr/>
            <p:nvPr/>
          </p:nvSpPr>
          <p:spPr>
            <a:xfrm>
              <a:off x="7953257" y="2937702"/>
              <a:ext cx="248247" cy="58254"/>
            </a:xfrm>
            <a:prstGeom prst="rect">
              <a:avLst/>
            </a:prstGeom>
            <a:solidFill>
              <a:srgbClr val="E2231A">
                <a:alpha val="100000"/>
              </a:srgbClr>
            </a:solidFill>
          </p:spPr>
          <p:txBody>
            <a:bodyPr/>
            <a:lstStyle/>
            <a:p/>
          </p:txBody>
        </p:sp>
        <p:sp>
          <p:nvSpPr>
            <p:cNvPr id="74" name="pl74"/>
            <p:cNvSpPr/>
            <p:nvPr/>
          </p:nvSpPr>
          <p:spPr>
            <a:xfrm>
              <a:off x="1457446" y="1352359"/>
              <a:ext cx="6619934" cy="607969"/>
            </a:xfrm>
            <a:custGeom>
              <a:avLst/>
              <a:pathLst>
                <a:path w="6619934" h="607969">
                  <a:moveTo>
                    <a:pt x="0" y="607969"/>
                  </a:moveTo>
                  <a:lnTo>
                    <a:pt x="275830" y="521116"/>
                  </a:lnTo>
                  <a:lnTo>
                    <a:pt x="551661" y="405312"/>
                  </a:lnTo>
                  <a:lnTo>
                    <a:pt x="827491" y="318460"/>
                  </a:lnTo>
                  <a:lnTo>
                    <a:pt x="1103322" y="260558"/>
                  </a:lnTo>
                  <a:lnTo>
                    <a:pt x="1379153" y="231607"/>
                  </a:lnTo>
                  <a:lnTo>
                    <a:pt x="1654983" y="202656"/>
                  </a:lnTo>
                  <a:lnTo>
                    <a:pt x="1930814" y="144754"/>
                  </a:lnTo>
                  <a:lnTo>
                    <a:pt x="2206644" y="144754"/>
                  </a:lnTo>
                  <a:lnTo>
                    <a:pt x="2482475" y="144754"/>
                  </a:lnTo>
                  <a:lnTo>
                    <a:pt x="2758306" y="115803"/>
                  </a:lnTo>
                  <a:lnTo>
                    <a:pt x="3034136" y="144754"/>
                  </a:lnTo>
                  <a:lnTo>
                    <a:pt x="3309967" y="144754"/>
                  </a:lnTo>
                  <a:lnTo>
                    <a:pt x="3585797" y="144754"/>
                  </a:lnTo>
                  <a:lnTo>
                    <a:pt x="3861628" y="231607"/>
                  </a:lnTo>
                  <a:lnTo>
                    <a:pt x="4137459" y="289509"/>
                  </a:lnTo>
                  <a:lnTo>
                    <a:pt x="4413289" y="231607"/>
                  </a:lnTo>
                  <a:lnTo>
                    <a:pt x="4689120" y="86852"/>
                  </a:lnTo>
                  <a:lnTo>
                    <a:pt x="4964950" y="57901"/>
                  </a:lnTo>
                  <a:lnTo>
                    <a:pt x="5240781" y="28950"/>
                  </a:lnTo>
                  <a:lnTo>
                    <a:pt x="5516612" y="86852"/>
                  </a:lnTo>
                  <a:lnTo>
                    <a:pt x="5792442" y="28950"/>
                  </a:lnTo>
                  <a:lnTo>
                    <a:pt x="6068273" y="28950"/>
                  </a:lnTo>
                  <a:lnTo>
                    <a:pt x="6344103" y="0"/>
                  </a:lnTo>
                  <a:lnTo>
                    <a:pt x="6619934" y="0"/>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1339893" y="23323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538.7</a:t>
              </a:r>
            </a:p>
          </p:txBody>
        </p:sp>
        <p:sp>
          <p:nvSpPr>
            <p:cNvPr id="86" name="tx86"/>
            <p:cNvSpPr/>
            <p:nvPr/>
          </p:nvSpPr>
          <p:spPr>
            <a:xfrm>
              <a:off x="2758222" y="229211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552</a:t>
              </a:r>
            </a:p>
          </p:txBody>
        </p:sp>
        <p:sp>
          <p:nvSpPr>
            <p:cNvPr id="87" name="tx87"/>
            <p:cNvSpPr/>
            <p:nvPr/>
          </p:nvSpPr>
          <p:spPr>
            <a:xfrm>
              <a:off x="4098199" y="22650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560.9</a:t>
              </a:r>
            </a:p>
          </p:txBody>
        </p:sp>
        <p:sp>
          <p:nvSpPr>
            <p:cNvPr id="88" name="tx88"/>
            <p:cNvSpPr/>
            <p:nvPr/>
          </p:nvSpPr>
          <p:spPr>
            <a:xfrm>
              <a:off x="5477352" y="25152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478.4</a:t>
              </a:r>
            </a:p>
          </p:txBody>
        </p:sp>
        <p:sp>
          <p:nvSpPr>
            <p:cNvPr id="89" name="tx89"/>
            <p:cNvSpPr/>
            <p:nvPr/>
          </p:nvSpPr>
          <p:spPr>
            <a:xfrm>
              <a:off x="6580674" y="26963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418.7</a:t>
              </a:r>
            </a:p>
          </p:txBody>
        </p:sp>
        <p:sp>
          <p:nvSpPr>
            <p:cNvPr id="90" name="tx90"/>
            <p:cNvSpPr/>
            <p:nvPr/>
          </p:nvSpPr>
          <p:spPr>
            <a:xfrm>
              <a:off x="6856505" y="27313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407.2</a:t>
              </a:r>
            </a:p>
          </p:txBody>
        </p:sp>
        <p:sp>
          <p:nvSpPr>
            <p:cNvPr id="91" name="tx91"/>
            <p:cNvSpPr/>
            <p:nvPr/>
          </p:nvSpPr>
          <p:spPr>
            <a:xfrm>
              <a:off x="7132335" y="27341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406.3</a:t>
              </a:r>
            </a:p>
          </p:txBody>
        </p:sp>
        <p:sp>
          <p:nvSpPr>
            <p:cNvPr id="92" name="tx92"/>
            <p:cNvSpPr/>
            <p:nvPr/>
          </p:nvSpPr>
          <p:spPr>
            <a:xfrm>
              <a:off x="7408166" y="27565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398.9</a:t>
              </a:r>
            </a:p>
          </p:txBody>
        </p:sp>
        <p:sp>
          <p:nvSpPr>
            <p:cNvPr id="93" name="tx93"/>
            <p:cNvSpPr/>
            <p:nvPr/>
          </p:nvSpPr>
          <p:spPr>
            <a:xfrm>
              <a:off x="7683997" y="280197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383.9</a:t>
              </a:r>
            </a:p>
          </p:txBody>
        </p:sp>
        <p:sp>
          <p:nvSpPr>
            <p:cNvPr id="94" name="tx94"/>
            <p:cNvSpPr/>
            <p:nvPr/>
          </p:nvSpPr>
          <p:spPr>
            <a:xfrm>
              <a:off x="7999004" y="2801730"/>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384</a:t>
              </a:r>
            </a:p>
          </p:txBody>
        </p:sp>
        <p:sp>
          <p:nvSpPr>
            <p:cNvPr id="95" name="pl95"/>
            <p:cNvSpPr/>
            <p:nvPr/>
          </p:nvSpPr>
          <p:spPr>
            <a:xfrm>
              <a:off x="1457446" y="1207605"/>
              <a:ext cx="0" cy="752723"/>
            </a:xfrm>
            <a:custGeom>
              <a:avLst/>
              <a:pathLst>
                <a:path w="0" h="752723">
                  <a:moveTo>
                    <a:pt x="0" y="75272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46288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398.6</a:t>
              </a:r>
            </a:p>
          </p:txBody>
        </p:sp>
        <p:sp>
          <p:nvSpPr>
            <p:cNvPr id="106" name="tx106"/>
            <p:cNvSpPr/>
            <p:nvPr/>
          </p:nvSpPr>
          <p:spPr>
            <a:xfrm>
              <a:off x="1339893" y="26457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140.1</a:t>
              </a:r>
            </a:p>
          </p:txBody>
        </p:sp>
        <p:sp>
          <p:nvSpPr>
            <p:cNvPr id="107" name="tx107"/>
            <p:cNvSpPr/>
            <p:nvPr/>
          </p:nvSpPr>
          <p:spPr>
            <a:xfrm>
              <a:off x="2719046" y="33391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480.2</a:t>
              </a:r>
            </a:p>
          </p:txBody>
        </p:sp>
        <p:sp>
          <p:nvSpPr>
            <p:cNvPr id="108" name="tx108"/>
            <p:cNvSpPr/>
            <p:nvPr/>
          </p:nvSpPr>
          <p:spPr>
            <a:xfrm>
              <a:off x="2745171" y="25018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71.8</a:t>
              </a:r>
            </a:p>
          </p:txBody>
        </p:sp>
        <p:sp>
          <p:nvSpPr>
            <p:cNvPr id="109" name="tx109"/>
            <p:cNvSpPr/>
            <p:nvPr/>
          </p:nvSpPr>
          <p:spPr>
            <a:xfrm>
              <a:off x="4098199" y="32933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510.4</a:t>
              </a:r>
            </a:p>
          </p:txBody>
        </p:sp>
        <p:sp>
          <p:nvSpPr>
            <p:cNvPr id="110" name="tx110"/>
            <p:cNvSpPr/>
            <p:nvPr/>
          </p:nvSpPr>
          <p:spPr>
            <a:xfrm>
              <a:off x="4124324" y="24425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11" name="tx111"/>
            <p:cNvSpPr/>
            <p:nvPr/>
          </p:nvSpPr>
          <p:spPr>
            <a:xfrm>
              <a:off x="5477352" y="34507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406.6</a:t>
              </a:r>
            </a:p>
          </p:txBody>
        </p:sp>
        <p:sp>
          <p:nvSpPr>
            <p:cNvPr id="112" name="tx112"/>
            <p:cNvSpPr/>
            <p:nvPr/>
          </p:nvSpPr>
          <p:spPr>
            <a:xfrm>
              <a:off x="5503477" y="27249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71.8</a:t>
              </a:r>
            </a:p>
          </p:txBody>
        </p:sp>
        <p:sp>
          <p:nvSpPr>
            <p:cNvPr id="113" name="tx113"/>
            <p:cNvSpPr/>
            <p:nvPr/>
          </p:nvSpPr>
          <p:spPr>
            <a:xfrm>
              <a:off x="6580674" y="347051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393.6</a:t>
              </a:r>
            </a:p>
          </p:txBody>
        </p:sp>
        <p:sp>
          <p:nvSpPr>
            <p:cNvPr id="114" name="tx114"/>
            <p:cNvSpPr/>
            <p:nvPr/>
          </p:nvSpPr>
          <p:spPr>
            <a:xfrm>
              <a:off x="6606800" y="28353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a:t>
              </a:r>
            </a:p>
          </p:txBody>
        </p:sp>
        <p:sp>
          <p:nvSpPr>
            <p:cNvPr id="115" name="tx115"/>
            <p:cNvSpPr/>
            <p:nvPr/>
          </p:nvSpPr>
          <p:spPr>
            <a:xfrm>
              <a:off x="6856505" y="34993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374.6</a:t>
              </a:r>
            </a:p>
          </p:txBody>
        </p:sp>
        <p:sp>
          <p:nvSpPr>
            <p:cNvPr id="116" name="tx116"/>
            <p:cNvSpPr/>
            <p:nvPr/>
          </p:nvSpPr>
          <p:spPr>
            <a:xfrm>
              <a:off x="6882630" y="28816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17" name="tx117"/>
            <p:cNvSpPr/>
            <p:nvPr/>
          </p:nvSpPr>
          <p:spPr>
            <a:xfrm>
              <a:off x="7132335" y="34882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381.9</a:t>
              </a:r>
            </a:p>
          </p:txBody>
        </p:sp>
        <p:sp>
          <p:nvSpPr>
            <p:cNvPr id="118" name="tx118"/>
            <p:cNvSpPr/>
            <p:nvPr/>
          </p:nvSpPr>
          <p:spPr>
            <a:xfrm>
              <a:off x="7158461" y="28731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19" name="tx119"/>
            <p:cNvSpPr/>
            <p:nvPr/>
          </p:nvSpPr>
          <p:spPr>
            <a:xfrm>
              <a:off x="7408166" y="349883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374.9</a:t>
              </a:r>
            </a:p>
          </p:txBody>
        </p:sp>
        <p:sp>
          <p:nvSpPr>
            <p:cNvPr id="120" name="tx120"/>
            <p:cNvSpPr/>
            <p:nvPr/>
          </p:nvSpPr>
          <p:spPr>
            <a:xfrm>
              <a:off x="7434291" y="28937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23.9</a:t>
              </a:r>
            </a:p>
          </p:txBody>
        </p:sp>
        <p:sp>
          <p:nvSpPr>
            <p:cNvPr id="121" name="tx121"/>
            <p:cNvSpPr/>
            <p:nvPr/>
          </p:nvSpPr>
          <p:spPr>
            <a:xfrm>
              <a:off x="7683997" y="35143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364.7</a:t>
              </a:r>
            </a:p>
          </p:txBody>
        </p:sp>
        <p:sp>
          <p:nvSpPr>
            <p:cNvPr id="122" name="tx122"/>
            <p:cNvSpPr/>
            <p:nvPr/>
          </p:nvSpPr>
          <p:spPr>
            <a:xfrm>
              <a:off x="7710122" y="29320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23" name="tx123"/>
            <p:cNvSpPr/>
            <p:nvPr/>
          </p:nvSpPr>
          <p:spPr>
            <a:xfrm>
              <a:off x="7959827" y="351423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364.8</a:t>
              </a:r>
            </a:p>
          </p:txBody>
        </p:sp>
        <p:sp>
          <p:nvSpPr>
            <p:cNvPr id="124" name="tx124"/>
            <p:cNvSpPr/>
            <p:nvPr/>
          </p:nvSpPr>
          <p:spPr>
            <a:xfrm>
              <a:off x="7985953" y="29317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19.2</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920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7" name="tx127"/>
            <p:cNvSpPr/>
            <p:nvPr/>
          </p:nvSpPr>
          <p:spPr>
            <a:xfrm>
              <a:off x="694200" y="253354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8" name="tx128"/>
            <p:cNvSpPr/>
            <p:nvPr/>
          </p:nvSpPr>
          <p:spPr>
            <a:xfrm>
              <a:off x="694200" y="177502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9" name="tx129"/>
            <p:cNvSpPr/>
            <p:nvPr/>
          </p:nvSpPr>
          <p:spPr>
            <a:xfrm>
              <a:off x="577692" y="99842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68266" y="5010059"/>
              <a:ext cx="201456" cy="201456"/>
            </a:xfrm>
            <a:prstGeom prst="rect">
              <a:avLst/>
            </a:prstGeom>
            <a:solidFill>
              <a:srgbClr val="E2231A">
                <a:alpha val="100000"/>
              </a:srgbClr>
            </a:solidFill>
          </p:spPr>
          <p:txBody>
            <a:bodyPr/>
            <a:lstStyle/>
            <a:p/>
          </p:txBody>
        </p:sp>
        <p:sp>
          <p:nvSpPr>
            <p:cNvPr id="150" name="rc150"/>
            <p:cNvSpPr/>
            <p:nvPr/>
          </p:nvSpPr>
          <p:spPr>
            <a:xfrm>
              <a:off x="5673354" y="5010059"/>
              <a:ext cx="201456" cy="201456"/>
            </a:xfrm>
            <a:prstGeom prst="rect">
              <a:avLst/>
            </a:prstGeom>
            <a:solidFill>
              <a:srgbClr val="80BD41">
                <a:alpha val="100000"/>
              </a:srgbClr>
            </a:solidFill>
          </p:spPr>
          <p:txBody>
            <a:bodyPr/>
            <a:lstStyle/>
            <a:p/>
          </p:txBody>
        </p:sp>
        <p:sp>
          <p:nvSpPr>
            <p:cNvPr id="151" name="tx151"/>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89913" y="650218"/>
              <a:ext cx="12022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Italy, 2000-2024</a:t>
              </a:r>
            </a:p>
          </p:txBody>
        </p:sp>
        <p:sp>
          <p:nvSpPr>
            <p:cNvPr id="155" name="pl155"/>
            <p:cNvSpPr/>
            <p:nvPr/>
          </p:nvSpPr>
          <p:spPr>
            <a:xfrm>
              <a:off x="21144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67663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23884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8010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836326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89553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45774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01995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58215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rc168"/>
            <p:cNvSpPr/>
            <p:nvPr/>
          </p:nvSpPr>
          <p:spPr>
            <a:xfrm>
              <a:off x="1333322" y="5889059"/>
              <a:ext cx="6148698" cy="167191"/>
            </a:xfrm>
            <a:prstGeom prst="rect">
              <a:avLst/>
            </a:prstGeom>
            <a:solidFill>
              <a:srgbClr val="80BD41">
                <a:alpha val="100000"/>
              </a:srgbClr>
            </a:solidFill>
          </p:spPr>
          <p:txBody>
            <a:bodyPr/>
            <a:lstStyle/>
            <a:p/>
          </p:txBody>
        </p:sp>
        <p:sp>
          <p:nvSpPr>
            <p:cNvPr id="169" name="rc169"/>
            <p:cNvSpPr/>
            <p:nvPr/>
          </p:nvSpPr>
          <p:spPr>
            <a:xfrm>
              <a:off x="7482021" y="5889059"/>
              <a:ext cx="392426" cy="167191"/>
            </a:xfrm>
            <a:prstGeom prst="rect">
              <a:avLst/>
            </a:prstGeom>
            <a:solidFill>
              <a:srgbClr val="E2231A">
                <a:alpha val="100000"/>
              </a:srgbClr>
            </a:solidFill>
          </p:spPr>
          <p:txBody>
            <a:bodyPr/>
            <a:lstStyle/>
            <a:p/>
          </p:txBody>
        </p:sp>
        <p:sp>
          <p:nvSpPr>
            <p:cNvPr id="170" name="rc170"/>
            <p:cNvSpPr/>
            <p:nvPr/>
          </p:nvSpPr>
          <p:spPr>
            <a:xfrm>
              <a:off x="1333322" y="5680069"/>
              <a:ext cx="5697376" cy="167191"/>
            </a:xfrm>
            <a:prstGeom prst="rect">
              <a:avLst/>
            </a:prstGeom>
            <a:solidFill>
              <a:srgbClr val="80BD41">
                <a:alpha val="100000"/>
              </a:srgbClr>
            </a:solidFill>
          </p:spPr>
          <p:txBody>
            <a:bodyPr/>
            <a:lstStyle/>
            <a:p/>
          </p:txBody>
        </p:sp>
        <p:sp>
          <p:nvSpPr>
            <p:cNvPr id="171" name="rc171"/>
            <p:cNvSpPr/>
            <p:nvPr/>
          </p:nvSpPr>
          <p:spPr>
            <a:xfrm>
              <a:off x="7030699" y="5680069"/>
              <a:ext cx="299787" cy="167191"/>
            </a:xfrm>
            <a:prstGeom prst="rect">
              <a:avLst/>
            </a:prstGeom>
            <a:solidFill>
              <a:srgbClr val="E2231A">
                <a:alpha val="100000"/>
              </a:srgbClr>
            </a:solidFill>
          </p:spPr>
          <p:txBody>
            <a:bodyPr/>
            <a:lstStyle/>
            <a:p/>
          </p:txBody>
        </p:sp>
        <p:sp>
          <p:nvSpPr>
            <p:cNvPr id="172" name="rc172"/>
            <p:cNvSpPr/>
            <p:nvPr/>
          </p:nvSpPr>
          <p:spPr>
            <a:xfrm>
              <a:off x="1333322" y="5471080"/>
              <a:ext cx="5698470" cy="167191"/>
            </a:xfrm>
            <a:prstGeom prst="rect">
              <a:avLst/>
            </a:prstGeom>
            <a:solidFill>
              <a:srgbClr val="80BD41">
                <a:alpha val="100000"/>
              </a:srgbClr>
            </a:solidFill>
          </p:spPr>
          <p:txBody>
            <a:bodyPr/>
            <a:lstStyle/>
            <a:p/>
          </p:txBody>
        </p:sp>
        <p:sp>
          <p:nvSpPr>
            <p:cNvPr id="173" name="rc173"/>
            <p:cNvSpPr/>
            <p:nvPr/>
          </p:nvSpPr>
          <p:spPr>
            <a:xfrm>
              <a:off x="7031792" y="5471080"/>
              <a:ext cx="299944" cy="167191"/>
            </a:xfrm>
            <a:prstGeom prst="rect">
              <a:avLst/>
            </a:prstGeom>
            <a:solidFill>
              <a:srgbClr val="E2231A">
                <a:alpha val="100000"/>
              </a:srgbClr>
            </a:solidFill>
          </p:spPr>
          <p:txBody>
            <a:bodyPr/>
            <a:lstStyle/>
            <a:p/>
          </p:txBody>
        </p:sp>
        <p:sp>
          <p:nvSpPr>
            <p:cNvPr id="174" name="tx174"/>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418.7</a:t>
              </a:r>
            </a:p>
          </p:txBody>
        </p:sp>
        <p:sp>
          <p:nvSpPr>
            <p:cNvPr id="175" name="tx175"/>
            <p:cNvSpPr/>
            <p:nvPr/>
          </p:nvSpPr>
          <p:spPr>
            <a:xfrm>
              <a:off x="7485664"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383.9</a:t>
              </a:r>
            </a:p>
          </p:txBody>
        </p:sp>
        <p:sp>
          <p:nvSpPr>
            <p:cNvPr id="176" name="tx176"/>
            <p:cNvSpPr/>
            <p:nvPr/>
          </p:nvSpPr>
          <p:spPr>
            <a:xfrm>
              <a:off x="7535194" y="5511483"/>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384</a:t>
              </a:r>
            </a:p>
          </p:txBody>
        </p:sp>
        <p:sp>
          <p:nvSpPr>
            <p:cNvPr id="177" name="tx177"/>
            <p:cNvSpPr/>
            <p:nvPr/>
          </p:nvSpPr>
          <p:spPr>
            <a:xfrm>
              <a:off x="4272033"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393.6</a:t>
              </a:r>
            </a:p>
          </p:txBody>
        </p:sp>
        <p:sp>
          <p:nvSpPr>
            <p:cNvPr id="178" name="tx178"/>
            <p:cNvSpPr/>
            <p:nvPr/>
          </p:nvSpPr>
          <p:spPr>
            <a:xfrm>
              <a:off x="7572741"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25.1</a:t>
              </a:r>
            </a:p>
          </p:txBody>
        </p:sp>
        <p:sp>
          <p:nvSpPr>
            <p:cNvPr id="179" name="tx179"/>
            <p:cNvSpPr/>
            <p:nvPr/>
          </p:nvSpPr>
          <p:spPr>
            <a:xfrm>
              <a:off x="4046372"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364.7</a:t>
              </a:r>
            </a:p>
          </p:txBody>
        </p:sp>
        <p:sp>
          <p:nvSpPr>
            <p:cNvPr id="180" name="tx180"/>
            <p:cNvSpPr/>
            <p:nvPr/>
          </p:nvSpPr>
          <p:spPr>
            <a:xfrm>
              <a:off x="707509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181" name="tx181"/>
            <p:cNvSpPr/>
            <p:nvPr/>
          </p:nvSpPr>
          <p:spPr>
            <a:xfrm>
              <a:off x="4046919"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364.8</a:t>
              </a:r>
            </a:p>
          </p:txBody>
        </p:sp>
        <p:sp>
          <p:nvSpPr>
            <p:cNvPr id="182" name="tx182"/>
            <p:cNvSpPr/>
            <p:nvPr/>
          </p:nvSpPr>
          <p:spPr>
            <a:xfrm>
              <a:off x="707627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19.2</a:t>
              </a:r>
            </a:p>
          </p:txBody>
        </p:sp>
        <p:sp>
          <p:nvSpPr>
            <p:cNvPr id="183" name="tx183"/>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4" name="tx184"/>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5" name="tx185"/>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6" name="tx186"/>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7" name="tx187"/>
            <p:cNvSpPr/>
            <p:nvPr/>
          </p:nvSpPr>
          <p:spPr>
            <a:xfrm>
              <a:off x="277899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434119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9" name="tx189"/>
            <p:cNvSpPr/>
            <p:nvPr/>
          </p:nvSpPr>
          <p:spPr>
            <a:xfrm>
              <a:off x="5903408"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0" name="tx190"/>
            <p:cNvSpPr/>
            <p:nvPr/>
          </p:nvSpPr>
          <p:spPr>
            <a:xfrm>
              <a:off x="746561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1" name="tx191"/>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(95%) was relatively constant within 1% compared to 2019 (94%).
The number of children vaccinated with MCV1 decreased 7% compared to in 2019.
The number of surviving infants decreased approximately 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81103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58341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35578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12816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42485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9722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296960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174197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8126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1808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490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9172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2854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6536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0218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390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7582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1264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4946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8628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2309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039697" y="5276307"/>
              <a:ext cx="483137" cy="148542"/>
            </a:xfrm>
            <a:prstGeom prst="rect">
              <a:avLst/>
            </a:prstGeom>
            <a:solidFill>
              <a:srgbClr val="1CABE2">
                <a:alpha val="100000"/>
              </a:srgbClr>
            </a:solidFill>
          </p:spPr>
          <p:txBody>
            <a:bodyPr/>
            <a:lstStyle/>
            <a:p/>
          </p:txBody>
        </p:sp>
        <p:sp>
          <p:nvSpPr>
            <p:cNvPr id="26" name="rc26"/>
            <p:cNvSpPr/>
            <p:nvPr/>
          </p:nvSpPr>
          <p:spPr>
            <a:xfrm>
              <a:off x="1576517" y="4704971"/>
              <a:ext cx="483137" cy="719879"/>
            </a:xfrm>
            <a:prstGeom prst="rect">
              <a:avLst/>
            </a:prstGeom>
            <a:solidFill>
              <a:srgbClr val="1CABE2">
                <a:alpha val="100000"/>
              </a:srgbClr>
            </a:solidFill>
          </p:spPr>
          <p:txBody>
            <a:bodyPr/>
            <a:lstStyle/>
            <a:p/>
          </p:txBody>
        </p:sp>
        <p:sp>
          <p:nvSpPr>
            <p:cNvPr id="27" name="rc27"/>
            <p:cNvSpPr/>
            <p:nvPr/>
          </p:nvSpPr>
          <p:spPr>
            <a:xfrm>
              <a:off x="2113336" y="5008685"/>
              <a:ext cx="483137" cy="416164"/>
            </a:xfrm>
            <a:prstGeom prst="rect">
              <a:avLst/>
            </a:prstGeom>
            <a:solidFill>
              <a:srgbClr val="1CABE2">
                <a:alpha val="100000"/>
              </a:srgbClr>
            </a:solidFill>
          </p:spPr>
          <p:txBody>
            <a:bodyPr/>
            <a:lstStyle/>
            <a:p/>
          </p:txBody>
        </p:sp>
        <p:sp>
          <p:nvSpPr>
            <p:cNvPr id="28" name="rc28"/>
            <p:cNvSpPr/>
            <p:nvPr/>
          </p:nvSpPr>
          <p:spPr>
            <a:xfrm>
              <a:off x="2650156" y="5360522"/>
              <a:ext cx="483137" cy="64327"/>
            </a:xfrm>
            <a:prstGeom prst="rect">
              <a:avLst/>
            </a:prstGeom>
            <a:solidFill>
              <a:srgbClr val="1CABE2">
                <a:alpha val="100000"/>
              </a:srgbClr>
            </a:solidFill>
          </p:spPr>
          <p:txBody>
            <a:bodyPr/>
            <a:lstStyle/>
            <a:p/>
          </p:txBody>
        </p:sp>
        <p:sp>
          <p:nvSpPr>
            <p:cNvPr id="29" name="rc29"/>
            <p:cNvSpPr/>
            <p:nvPr/>
          </p:nvSpPr>
          <p:spPr>
            <a:xfrm>
              <a:off x="3186975" y="5213453"/>
              <a:ext cx="483137" cy="211396"/>
            </a:xfrm>
            <a:prstGeom prst="rect">
              <a:avLst/>
            </a:prstGeom>
            <a:solidFill>
              <a:srgbClr val="1CABE2">
                <a:alpha val="100000"/>
              </a:srgbClr>
            </a:solidFill>
          </p:spPr>
          <p:txBody>
            <a:bodyPr/>
            <a:lstStyle/>
            <a:p/>
          </p:txBody>
        </p:sp>
        <p:sp>
          <p:nvSpPr>
            <p:cNvPr id="30" name="rc30"/>
            <p:cNvSpPr/>
            <p:nvPr/>
          </p:nvSpPr>
          <p:spPr>
            <a:xfrm>
              <a:off x="3723794" y="4099261"/>
              <a:ext cx="483137" cy="1325589"/>
            </a:xfrm>
            <a:prstGeom prst="rect">
              <a:avLst/>
            </a:prstGeom>
            <a:solidFill>
              <a:srgbClr val="1CABE2">
                <a:alpha val="100000"/>
              </a:srgbClr>
            </a:solidFill>
          </p:spPr>
          <p:txBody>
            <a:bodyPr/>
            <a:lstStyle/>
            <a:p/>
          </p:txBody>
        </p:sp>
        <p:sp>
          <p:nvSpPr>
            <p:cNvPr id="31" name="rc31"/>
            <p:cNvSpPr/>
            <p:nvPr/>
          </p:nvSpPr>
          <p:spPr>
            <a:xfrm>
              <a:off x="4260614" y="4765370"/>
              <a:ext cx="483137" cy="659479"/>
            </a:xfrm>
            <a:prstGeom prst="rect">
              <a:avLst/>
            </a:prstGeom>
            <a:solidFill>
              <a:srgbClr val="1CABE2">
                <a:alpha val="100000"/>
              </a:srgbClr>
            </a:solidFill>
          </p:spPr>
          <p:txBody>
            <a:bodyPr/>
            <a:lstStyle/>
            <a:p/>
          </p:txBody>
        </p:sp>
        <p:sp>
          <p:nvSpPr>
            <p:cNvPr id="32" name="rc32"/>
            <p:cNvSpPr/>
            <p:nvPr/>
          </p:nvSpPr>
          <p:spPr>
            <a:xfrm>
              <a:off x="4797433" y="5027345"/>
              <a:ext cx="483137" cy="397504"/>
            </a:xfrm>
            <a:prstGeom prst="rect">
              <a:avLst/>
            </a:prstGeom>
            <a:solidFill>
              <a:srgbClr val="1CABE2">
                <a:alpha val="100000"/>
              </a:srgbClr>
            </a:solidFill>
          </p:spPr>
          <p:txBody>
            <a:bodyPr/>
            <a:lstStyle/>
            <a:p/>
          </p:txBody>
        </p:sp>
        <p:sp>
          <p:nvSpPr>
            <p:cNvPr id="33" name="rc33"/>
            <p:cNvSpPr/>
            <p:nvPr/>
          </p:nvSpPr>
          <p:spPr>
            <a:xfrm>
              <a:off x="5334253" y="5399070"/>
              <a:ext cx="483137" cy="25780"/>
            </a:xfrm>
            <a:prstGeom prst="rect">
              <a:avLst/>
            </a:prstGeom>
            <a:solidFill>
              <a:srgbClr val="1CABE2">
                <a:alpha val="100000"/>
              </a:srgbClr>
            </a:solidFill>
          </p:spPr>
          <p:txBody>
            <a:bodyPr/>
            <a:lstStyle/>
            <a:p/>
          </p:txBody>
        </p:sp>
        <p:sp>
          <p:nvSpPr>
            <p:cNvPr id="34" name="rc34"/>
            <p:cNvSpPr/>
            <p:nvPr/>
          </p:nvSpPr>
          <p:spPr>
            <a:xfrm>
              <a:off x="5871072" y="5422886"/>
              <a:ext cx="483137" cy="1964"/>
            </a:xfrm>
            <a:prstGeom prst="rect">
              <a:avLst/>
            </a:prstGeom>
            <a:solidFill>
              <a:srgbClr val="1CABE2">
                <a:alpha val="100000"/>
              </a:srgbClr>
            </a:solidFill>
          </p:spPr>
          <p:txBody>
            <a:bodyPr/>
            <a:lstStyle/>
            <a:p/>
          </p:txBody>
        </p:sp>
        <p:sp>
          <p:nvSpPr>
            <p:cNvPr id="35" name="rc35"/>
            <p:cNvSpPr/>
            <p:nvPr/>
          </p:nvSpPr>
          <p:spPr>
            <a:xfrm>
              <a:off x="6407891" y="5421167"/>
              <a:ext cx="483137" cy="3682"/>
            </a:xfrm>
            <a:prstGeom prst="rect">
              <a:avLst/>
            </a:prstGeom>
            <a:solidFill>
              <a:srgbClr val="1CABE2">
                <a:alpha val="100000"/>
              </a:srgbClr>
            </a:solidFill>
          </p:spPr>
          <p:txBody>
            <a:bodyPr/>
            <a:lstStyle/>
            <a:p/>
          </p:txBody>
        </p:sp>
        <p:sp>
          <p:nvSpPr>
            <p:cNvPr id="36" name="rc36"/>
            <p:cNvSpPr/>
            <p:nvPr/>
          </p:nvSpPr>
          <p:spPr>
            <a:xfrm>
              <a:off x="6944711" y="5414047"/>
              <a:ext cx="483137" cy="10803"/>
            </a:xfrm>
            <a:prstGeom prst="rect">
              <a:avLst/>
            </a:prstGeom>
            <a:solidFill>
              <a:srgbClr val="1CABE2">
                <a:alpha val="100000"/>
              </a:srgbClr>
            </a:solidFill>
          </p:spPr>
          <p:txBody>
            <a:bodyPr/>
            <a:lstStyle/>
            <a:p/>
          </p:txBody>
        </p:sp>
        <p:sp>
          <p:nvSpPr>
            <p:cNvPr id="37" name="rc37"/>
            <p:cNvSpPr/>
            <p:nvPr/>
          </p:nvSpPr>
          <p:spPr>
            <a:xfrm>
              <a:off x="7481530" y="5165821"/>
              <a:ext cx="483137" cy="259028"/>
            </a:xfrm>
            <a:prstGeom prst="rect">
              <a:avLst/>
            </a:prstGeom>
            <a:solidFill>
              <a:srgbClr val="1CABE2">
                <a:alpha val="100000"/>
              </a:srgbClr>
            </a:solidFill>
          </p:spPr>
          <p:txBody>
            <a:bodyPr/>
            <a:lstStyle/>
            <a:p/>
          </p:txBody>
        </p:sp>
        <p:sp>
          <p:nvSpPr>
            <p:cNvPr id="38" name="pl38"/>
            <p:cNvSpPr/>
            <p:nvPr/>
          </p:nvSpPr>
          <p:spPr>
            <a:xfrm>
              <a:off x="1281266" y="1227151"/>
              <a:ext cx="6441832" cy="441863"/>
            </a:xfrm>
            <a:custGeom>
              <a:avLst/>
              <a:pathLst>
                <a:path w="6441832" h="441863">
                  <a:moveTo>
                    <a:pt x="0" y="220931"/>
                  </a:moveTo>
                  <a:lnTo>
                    <a:pt x="536819" y="220931"/>
                  </a:lnTo>
                  <a:lnTo>
                    <a:pt x="1073638" y="353490"/>
                  </a:lnTo>
                  <a:lnTo>
                    <a:pt x="1610458" y="441863"/>
                  </a:lnTo>
                  <a:lnTo>
                    <a:pt x="2147277" y="353490"/>
                  </a:lnTo>
                  <a:lnTo>
                    <a:pt x="2684097" y="132558"/>
                  </a:lnTo>
                  <a:lnTo>
                    <a:pt x="3220916" y="88372"/>
                  </a:lnTo>
                  <a:lnTo>
                    <a:pt x="3757735" y="44186"/>
                  </a:lnTo>
                  <a:lnTo>
                    <a:pt x="4294555" y="132558"/>
                  </a:lnTo>
                  <a:lnTo>
                    <a:pt x="4831374" y="44186"/>
                  </a:lnTo>
                  <a:lnTo>
                    <a:pt x="5368194" y="44186"/>
                  </a:lnTo>
                  <a:lnTo>
                    <a:pt x="5905013" y="0"/>
                  </a:lnTo>
                  <a:lnTo>
                    <a:pt x="6441832" y="0"/>
                  </a:lnTo>
                </a:path>
              </a:pathLst>
            </a:custGeom>
            <a:ln w="27101" cap="flat">
              <a:solidFill>
                <a:srgbClr val="00833D">
                  <a:alpha val="100000"/>
                </a:srgbClr>
              </a:solidFill>
              <a:prstDash val="solid"/>
              <a:round/>
            </a:ln>
          </p:spPr>
          <p:txBody>
            <a:bodyPr/>
            <a:lstStyle/>
            <a:p/>
          </p:txBody>
        </p:sp>
        <p:sp>
          <p:nvSpPr>
            <p:cNvPr id="39" name="pl39"/>
            <p:cNvSpPr/>
            <p:nvPr/>
          </p:nvSpPr>
          <p:spPr>
            <a:xfrm>
              <a:off x="1818086" y="1492269"/>
              <a:ext cx="5905013" cy="309304"/>
            </a:xfrm>
            <a:custGeom>
              <a:avLst/>
              <a:pathLst>
                <a:path w="5905013" h="309304">
                  <a:moveTo>
                    <a:pt x="0" y="220931"/>
                  </a:moveTo>
                  <a:lnTo>
                    <a:pt x="536819" y="265117"/>
                  </a:lnTo>
                  <a:lnTo>
                    <a:pt x="1073638" y="265117"/>
                  </a:lnTo>
                  <a:lnTo>
                    <a:pt x="1610458" y="309304"/>
                  </a:lnTo>
                  <a:lnTo>
                    <a:pt x="2147277" y="132558"/>
                  </a:lnTo>
                  <a:lnTo>
                    <a:pt x="2684097" y="0"/>
                  </a:lnTo>
                  <a:lnTo>
                    <a:pt x="3220916" y="44186"/>
                  </a:lnTo>
                  <a:lnTo>
                    <a:pt x="3757735" y="132558"/>
                  </a:lnTo>
                  <a:lnTo>
                    <a:pt x="4294555" y="132558"/>
                  </a:lnTo>
                  <a:lnTo>
                    <a:pt x="4831374" y="176745"/>
                  </a:lnTo>
                  <a:lnTo>
                    <a:pt x="5368194" y="176745"/>
                  </a:lnTo>
                  <a:lnTo>
                    <a:pt x="5905013" y="220931"/>
                  </a:lnTo>
                </a:path>
              </a:pathLst>
            </a:custGeom>
            <a:ln w="27101" cap="flat">
              <a:solidFill>
                <a:srgbClr val="002759">
                  <a:alpha val="100000"/>
                </a:srgbClr>
              </a:solidFill>
              <a:prstDash val="solid"/>
              <a:round/>
            </a:ln>
          </p:spPr>
          <p:txBody>
            <a:bodyPr/>
            <a:lstStyle/>
            <a:p/>
          </p:txBody>
        </p:sp>
        <p:sp>
          <p:nvSpPr>
            <p:cNvPr id="40" name="pt40"/>
            <p:cNvSpPr/>
            <p:nvPr/>
          </p:nvSpPr>
          <p:spPr>
            <a:xfrm>
              <a:off x="1249665"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86484"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323304" y="15490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60123" y="16374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96942" y="15490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33762"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70581"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007401"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44220"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81039"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617859"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54678"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91498"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786484" y="16815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323304" y="17257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860123" y="172578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396942" y="17699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933762"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470581" y="146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007401" y="15048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44220"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81039"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617859" y="16374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54678" y="163741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91498" y="168159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181788" y="514646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605</a:t>
              </a:r>
            </a:p>
          </p:txBody>
        </p:sp>
        <p:sp>
          <p:nvSpPr>
            <p:cNvPr id="66" name="tx66"/>
            <p:cNvSpPr/>
            <p:nvPr/>
          </p:nvSpPr>
          <p:spPr>
            <a:xfrm>
              <a:off x="1668883" y="455969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2,932</a:t>
              </a:r>
            </a:p>
          </p:txBody>
        </p:sp>
        <p:sp>
          <p:nvSpPr>
            <p:cNvPr id="67" name="tx67"/>
            <p:cNvSpPr/>
            <p:nvPr/>
          </p:nvSpPr>
          <p:spPr>
            <a:xfrm>
              <a:off x="2205702" y="486341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1,695</a:t>
              </a:r>
            </a:p>
          </p:txBody>
        </p:sp>
        <p:sp>
          <p:nvSpPr>
            <p:cNvPr id="68" name="tx68"/>
            <p:cNvSpPr/>
            <p:nvPr/>
          </p:nvSpPr>
          <p:spPr>
            <a:xfrm>
              <a:off x="2792246" y="523068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262</a:t>
              </a:r>
            </a:p>
          </p:txBody>
        </p:sp>
        <p:sp>
          <p:nvSpPr>
            <p:cNvPr id="69" name="tx69"/>
            <p:cNvSpPr/>
            <p:nvPr/>
          </p:nvSpPr>
          <p:spPr>
            <a:xfrm>
              <a:off x="3329066" y="508361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861</a:t>
              </a:r>
            </a:p>
          </p:txBody>
        </p:sp>
        <p:sp>
          <p:nvSpPr>
            <p:cNvPr id="70" name="tx70"/>
            <p:cNvSpPr/>
            <p:nvPr/>
          </p:nvSpPr>
          <p:spPr>
            <a:xfrm>
              <a:off x="3816161" y="395398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5,399</a:t>
              </a:r>
            </a:p>
          </p:txBody>
        </p:sp>
        <p:sp>
          <p:nvSpPr>
            <p:cNvPr id="71" name="tx71"/>
            <p:cNvSpPr/>
            <p:nvPr/>
          </p:nvSpPr>
          <p:spPr>
            <a:xfrm>
              <a:off x="4352980" y="462009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2,686</a:t>
              </a:r>
            </a:p>
          </p:txBody>
        </p:sp>
        <p:sp>
          <p:nvSpPr>
            <p:cNvPr id="72" name="tx72"/>
            <p:cNvSpPr/>
            <p:nvPr/>
          </p:nvSpPr>
          <p:spPr>
            <a:xfrm>
              <a:off x="4889799" y="488207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1,619</a:t>
              </a:r>
            </a:p>
          </p:txBody>
        </p:sp>
        <p:sp>
          <p:nvSpPr>
            <p:cNvPr id="73" name="tx73"/>
            <p:cNvSpPr/>
            <p:nvPr/>
          </p:nvSpPr>
          <p:spPr>
            <a:xfrm>
              <a:off x="5476343" y="5269227"/>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105</a:t>
              </a:r>
            </a:p>
          </p:txBody>
        </p:sp>
        <p:sp>
          <p:nvSpPr>
            <p:cNvPr id="74" name="tx74"/>
            <p:cNvSpPr/>
            <p:nvPr/>
          </p:nvSpPr>
          <p:spPr>
            <a:xfrm>
              <a:off x="6079481" y="529304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5" name="tx75"/>
            <p:cNvSpPr/>
            <p:nvPr/>
          </p:nvSpPr>
          <p:spPr>
            <a:xfrm>
              <a:off x="6583141" y="529132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6" name="tx76"/>
            <p:cNvSpPr/>
            <p:nvPr/>
          </p:nvSpPr>
          <p:spPr>
            <a:xfrm>
              <a:off x="7119961" y="5286009"/>
              <a:ext cx="132637"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44</a:t>
              </a:r>
            </a:p>
          </p:txBody>
        </p:sp>
        <p:sp>
          <p:nvSpPr>
            <p:cNvPr id="77" name="tx77"/>
            <p:cNvSpPr/>
            <p:nvPr/>
          </p:nvSpPr>
          <p:spPr>
            <a:xfrm>
              <a:off x="7573896" y="502054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1,055</a:t>
              </a:r>
            </a:p>
          </p:txBody>
        </p:sp>
        <p:sp>
          <p:nvSpPr>
            <p:cNvPr id="78" name="pl78"/>
            <p:cNvSpPr/>
            <p:nvPr/>
          </p:nvSpPr>
          <p:spPr>
            <a:xfrm>
              <a:off x="7741026" y="1227215"/>
              <a:ext cx="121278" cy="431"/>
            </a:xfrm>
            <a:custGeom>
              <a:avLst/>
              <a:pathLst>
                <a:path w="121278" h="431">
                  <a:moveTo>
                    <a:pt x="121278" y="431"/>
                  </a:moveTo>
                  <a:lnTo>
                    <a:pt x="0" y="0"/>
                  </a:lnTo>
                </a:path>
              </a:pathLst>
            </a:custGeom>
          </p:spPr>
          <p:txBody>
            <a:bodyPr/>
            <a:lstStyle/>
            <a:p/>
          </p:txBody>
        </p:sp>
        <p:sp>
          <p:nvSpPr>
            <p:cNvPr id="79" name="pl79"/>
            <p:cNvSpPr/>
            <p:nvPr/>
          </p:nvSpPr>
          <p:spPr>
            <a:xfrm>
              <a:off x="7741025" y="1713292"/>
              <a:ext cx="121278" cy="621"/>
            </a:xfrm>
            <a:custGeom>
              <a:avLst/>
              <a:pathLst>
                <a:path w="121278" h="621">
                  <a:moveTo>
                    <a:pt x="121278" y="621"/>
                  </a:moveTo>
                  <a:lnTo>
                    <a:pt x="0" y="0"/>
                  </a:lnTo>
                </a:path>
              </a:pathLst>
            </a:custGeom>
          </p:spPr>
          <p:txBody>
            <a:bodyPr/>
            <a:lstStyle/>
            <a:p/>
          </p:txBody>
        </p:sp>
        <p:sp>
          <p:nvSpPr>
            <p:cNvPr id="80" name="pg80"/>
            <p:cNvSpPr/>
            <p:nvPr/>
          </p:nvSpPr>
          <p:spPr>
            <a:xfrm>
              <a:off x="7793724" y="113924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1180368"/>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95%</a:t>
              </a:r>
            </a:p>
          </p:txBody>
        </p:sp>
        <p:sp>
          <p:nvSpPr>
            <p:cNvPr id="82" name="pg82"/>
            <p:cNvSpPr/>
            <p:nvPr/>
          </p:nvSpPr>
          <p:spPr>
            <a:xfrm>
              <a:off x="7793724" y="162551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166663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84%</a:t>
              </a:r>
            </a:p>
          </p:txBody>
        </p:sp>
        <p:sp>
          <p:nvSpPr>
            <p:cNvPr id="84" name="rc84"/>
            <p:cNvSpPr/>
            <p:nvPr/>
          </p:nvSpPr>
          <p:spPr>
            <a:xfrm>
              <a:off x="959174" y="646101"/>
              <a:ext cx="7676517" cy="5006308"/>
            </a:xfrm>
            <a:prstGeom prst="rect">
              <a:avLst/>
            </a:prstGeom>
            <a:ln w="13550" cap="rnd">
              <a:solidFill>
                <a:srgbClr val="BEBEBE">
                  <a:alpha val="100000"/>
                </a:srgbClr>
              </a:solidFill>
              <a:prstDash val="solid"/>
              <a:round/>
            </a:ln>
          </p:spPr>
          <p:txBody>
            <a:bodyPr/>
            <a:lstStyle/>
            <a:p/>
          </p:txBody>
        </p:sp>
        <p:sp>
          <p:nvSpPr>
            <p:cNvPr id="85" name="tx85"/>
            <p:cNvSpPr/>
            <p:nvPr/>
          </p:nvSpPr>
          <p:spPr>
            <a:xfrm>
              <a:off x="825913"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578734" y="413341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7" name="tx87"/>
            <p:cNvSpPr/>
            <p:nvPr/>
          </p:nvSpPr>
          <p:spPr>
            <a:xfrm>
              <a:off x="508103" y="290579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8" name="tx88"/>
            <p:cNvSpPr/>
            <p:nvPr/>
          </p:nvSpPr>
          <p:spPr>
            <a:xfrm>
              <a:off x="508103" y="1678166"/>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89" name="tx89"/>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113904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675831"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21268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74950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28632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82313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35995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8967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43359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97041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50723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7044025"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8087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tx115"/>
            <p:cNvSpPr/>
            <p:nvPr/>
          </p:nvSpPr>
          <p:spPr>
            <a:xfrm>
              <a:off x="2201015" y="401416"/>
              <a:ext cx="519283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Italy, 2012-2024</a:t>
              </a:r>
            </a:p>
          </p:txBody>
        </p:sp>
        <p:sp>
          <p:nvSpPr>
            <p:cNvPr id="116" name="tx11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8" name="tx11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9" name="tx11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1,055 confirmed measles cases in Italy. In the same year, MCV1 coverage was 95% and MCV2 coverage was 84%.
The number of cases in 2024 was 24 times more cases than in 2023 (n=44).
The highest number of measles cases was reported in 2017 (n=5,399). In this year, MCV1 coverage was 92%.</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307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9873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66682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9680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6475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3270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0065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3515503"/>
              <a:ext cx="3520101" cy="1452532"/>
            </a:xfrm>
            <a:custGeom>
              <a:avLst/>
              <a:pathLst>
                <a:path w="3520101" h="1452532">
                  <a:moveTo>
                    <a:pt x="0" y="0"/>
                  </a:moveTo>
                  <a:lnTo>
                    <a:pt x="146670" y="924338"/>
                  </a:lnTo>
                  <a:lnTo>
                    <a:pt x="293341" y="924338"/>
                  </a:lnTo>
                  <a:lnTo>
                    <a:pt x="440012" y="1320484"/>
                  </a:lnTo>
                  <a:lnTo>
                    <a:pt x="586683" y="1056387"/>
                  </a:lnTo>
                  <a:lnTo>
                    <a:pt x="733354" y="1188435"/>
                  </a:lnTo>
                  <a:lnTo>
                    <a:pt x="880025" y="1320484"/>
                  </a:lnTo>
                  <a:lnTo>
                    <a:pt x="1026696" y="1452532"/>
                  </a:lnTo>
                  <a:lnTo>
                    <a:pt x="1173367" y="1452532"/>
                  </a:lnTo>
                  <a:lnTo>
                    <a:pt x="1320038" y="1452532"/>
                  </a:lnTo>
                  <a:lnTo>
                    <a:pt x="1466709" y="1452532"/>
                  </a:lnTo>
                  <a:lnTo>
                    <a:pt x="1613379" y="1452532"/>
                  </a:lnTo>
                  <a:lnTo>
                    <a:pt x="1760050" y="1188435"/>
                  </a:lnTo>
                  <a:lnTo>
                    <a:pt x="1906721" y="1452532"/>
                  </a:lnTo>
                  <a:lnTo>
                    <a:pt x="2053392" y="1320484"/>
                  </a:lnTo>
                  <a:lnTo>
                    <a:pt x="2200063" y="1188435"/>
                  </a:lnTo>
                  <a:lnTo>
                    <a:pt x="2346734" y="1320484"/>
                  </a:lnTo>
                  <a:lnTo>
                    <a:pt x="2493405" y="1452532"/>
                  </a:lnTo>
                  <a:lnTo>
                    <a:pt x="2640076" y="1452532"/>
                  </a:lnTo>
                  <a:lnTo>
                    <a:pt x="2786747" y="1452532"/>
                  </a:lnTo>
                  <a:lnTo>
                    <a:pt x="2933418" y="1452532"/>
                  </a:lnTo>
                  <a:lnTo>
                    <a:pt x="3080089" y="1452532"/>
                  </a:lnTo>
                  <a:lnTo>
                    <a:pt x="3226759" y="1452532"/>
                  </a:lnTo>
                  <a:lnTo>
                    <a:pt x="3373430" y="1452532"/>
                  </a:lnTo>
                  <a:lnTo>
                    <a:pt x="3520101" y="1452532"/>
                  </a:lnTo>
                </a:path>
              </a:pathLst>
            </a:custGeom>
            <a:ln w="27101" cap="flat">
              <a:solidFill>
                <a:srgbClr val="0058AB">
                  <a:alpha val="80000"/>
                </a:srgbClr>
              </a:solidFill>
              <a:prstDash val="solid"/>
              <a:round/>
            </a:ln>
          </p:spPr>
          <p:txBody>
            <a:bodyPr/>
            <a:lstStyle/>
            <a:p/>
          </p:txBody>
        </p:sp>
        <p:sp>
          <p:nvSpPr>
            <p:cNvPr id="20" name="pl20"/>
            <p:cNvSpPr/>
            <p:nvPr/>
          </p:nvSpPr>
          <p:spPr>
            <a:xfrm>
              <a:off x="943464" y="3251406"/>
              <a:ext cx="3520101" cy="1056387"/>
            </a:xfrm>
            <a:custGeom>
              <a:avLst/>
              <a:pathLst>
                <a:path w="3520101" h="1056387">
                  <a:moveTo>
                    <a:pt x="0" y="0"/>
                  </a:moveTo>
                  <a:lnTo>
                    <a:pt x="146670" y="132048"/>
                  </a:lnTo>
                  <a:lnTo>
                    <a:pt x="293341" y="0"/>
                  </a:lnTo>
                  <a:lnTo>
                    <a:pt x="440012" y="264096"/>
                  </a:lnTo>
                  <a:lnTo>
                    <a:pt x="586683" y="396145"/>
                  </a:lnTo>
                  <a:lnTo>
                    <a:pt x="733354" y="264096"/>
                  </a:lnTo>
                  <a:lnTo>
                    <a:pt x="880025" y="396145"/>
                  </a:lnTo>
                  <a:lnTo>
                    <a:pt x="1026696" y="396145"/>
                  </a:lnTo>
                  <a:lnTo>
                    <a:pt x="1173367" y="660242"/>
                  </a:lnTo>
                  <a:lnTo>
                    <a:pt x="1320038" y="792290"/>
                  </a:lnTo>
                  <a:lnTo>
                    <a:pt x="1466709" y="924338"/>
                  </a:lnTo>
                  <a:lnTo>
                    <a:pt x="1613379" y="924338"/>
                  </a:lnTo>
                  <a:lnTo>
                    <a:pt x="1760050" y="924338"/>
                  </a:lnTo>
                  <a:lnTo>
                    <a:pt x="1906721" y="924338"/>
                  </a:lnTo>
                  <a:lnTo>
                    <a:pt x="2053392" y="1056387"/>
                  </a:lnTo>
                  <a:lnTo>
                    <a:pt x="2200063" y="1056387"/>
                  </a:lnTo>
                  <a:lnTo>
                    <a:pt x="2346734" y="1056387"/>
                  </a:lnTo>
                  <a:lnTo>
                    <a:pt x="2493405" y="1056387"/>
                  </a:lnTo>
                  <a:lnTo>
                    <a:pt x="2640076" y="1056387"/>
                  </a:lnTo>
                  <a:lnTo>
                    <a:pt x="2786747" y="1056387"/>
                  </a:lnTo>
                  <a:lnTo>
                    <a:pt x="2933418" y="1056387"/>
                  </a:lnTo>
                  <a:lnTo>
                    <a:pt x="3080089" y="924338"/>
                  </a:lnTo>
                  <a:lnTo>
                    <a:pt x="3226759" y="1056387"/>
                  </a:lnTo>
                  <a:lnTo>
                    <a:pt x="3373430" y="1056387"/>
                  </a:lnTo>
                  <a:lnTo>
                    <a:pt x="3520101" y="1056387"/>
                  </a:lnTo>
                </a:path>
              </a:pathLst>
            </a:custGeom>
            <a:ln w="27101" cap="flat">
              <a:solidFill>
                <a:srgbClr val="1CABE2">
                  <a:alpha val="80000"/>
                </a:srgbClr>
              </a:solidFill>
              <a:prstDash val="solid"/>
              <a:round/>
            </a:ln>
          </p:spPr>
          <p:txBody>
            <a:bodyPr/>
            <a:lstStyle/>
            <a:p/>
          </p:txBody>
        </p:sp>
        <p:sp>
          <p:nvSpPr>
            <p:cNvPr id="21" name="pl21"/>
            <p:cNvSpPr/>
            <p:nvPr/>
          </p:nvSpPr>
          <p:spPr>
            <a:xfrm>
              <a:off x="943464" y="4571891"/>
              <a:ext cx="3520101" cy="264096"/>
            </a:xfrm>
            <a:custGeom>
              <a:avLst/>
              <a:pathLst>
                <a:path w="3520101" h="264096">
                  <a:moveTo>
                    <a:pt x="0" y="0"/>
                  </a:moveTo>
                  <a:lnTo>
                    <a:pt x="146670" y="0"/>
                  </a:lnTo>
                  <a:lnTo>
                    <a:pt x="293341" y="132048"/>
                  </a:lnTo>
                  <a:lnTo>
                    <a:pt x="440012" y="132048"/>
                  </a:lnTo>
                  <a:lnTo>
                    <a:pt x="586683" y="132048"/>
                  </a:lnTo>
                  <a:lnTo>
                    <a:pt x="733354" y="132048"/>
                  </a:lnTo>
                  <a:lnTo>
                    <a:pt x="880025" y="264096"/>
                  </a:lnTo>
                  <a:lnTo>
                    <a:pt x="1026696" y="132048"/>
                  </a:lnTo>
                  <a:lnTo>
                    <a:pt x="1173367" y="264096"/>
                  </a:lnTo>
                  <a:lnTo>
                    <a:pt x="1320038" y="132048"/>
                  </a:lnTo>
                  <a:lnTo>
                    <a:pt x="1466709" y="132048"/>
                  </a:lnTo>
                  <a:lnTo>
                    <a:pt x="1613379" y="264096"/>
                  </a:lnTo>
                  <a:lnTo>
                    <a:pt x="1760050" y="132048"/>
                  </a:lnTo>
                  <a:lnTo>
                    <a:pt x="1906721" y="0"/>
                  </a:lnTo>
                  <a:lnTo>
                    <a:pt x="2053392" y="132048"/>
                  </a:lnTo>
                  <a:lnTo>
                    <a:pt x="2200063" y="132048"/>
                  </a:lnTo>
                  <a:lnTo>
                    <a:pt x="2346734" y="132048"/>
                  </a:lnTo>
                  <a:lnTo>
                    <a:pt x="2493405" y="132048"/>
                  </a:lnTo>
                  <a:lnTo>
                    <a:pt x="2640076" y="132048"/>
                  </a:lnTo>
                  <a:lnTo>
                    <a:pt x="2786747" y="132048"/>
                  </a:lnTo>
                  <a:lnTo>
                    <a:pt x="2933418" y="132048"/>
                  </a:lnTo>
                  <a:lnTo>
                    <a:pt x="3080089" y="132048"/>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2" name="pl22"/>
            <p:cNvSpPr/>
            <p:nvPr/>
          </p:nvSpPr>
          <p:spPr>
            <a:xfrm>
              <a:off x="943464" y="3515503"/>
              <a:ext cx="3520101" cy="1452532"/>
            </a:xfrm>
            <a:custGeom>
              <a:avLst/>
              <a:pathLst>
                <a:path w="3520101" h="1452532">
                  <a:moveTo>
                    <a:pt x="0" y="0"/>
                  </a:moveTo>
                  <a:lnTo>
                    <a:pt x="146670" y="924338"/>
                  </a:lnTo>
                  <a:lnTo>
                    <a:pt x="293341" y="924338"/>
                  </a:lnTo>
                  <a:lnTo>
                    <a:pt x="440012" y="1320484"/>
                  </a:lnTo>
                  <a:lnTo>
                    <a:pt x="586683" y="1056387"/>
                  </a:lnTo>
                  <a:lnTo>
                    <a:pt x="733354" y="1188435"/>
                  </a:lnTo>
                  <a:lnTo>
                    <a:pt x="880025" y="1320484"/>
                  </a:lnTo>
                  <a:lnTo>
                    <a:pt x="1026696" y="1452532"/>
                  </a:lnTo>
                  <a:lnTo>
                    <a:pt x="1173367" y="1452532"/>
                  </a:lnTo>
                  <a:lnTo>
                    <a:pt x="1320038" y="1452532"/>
                  </a:lnTo>
                  <a:lnTo>
                    <a:pt x="1466709" y="1452532"/>
                  </a:lnTo>
                  <a:lnTo>
                    <a:pt x="1613379" y="1452532"/>
                  </a:lnTo>
                  <a:lnTo>
                    <a:pt x="1760050" y="1188435"/>
                  </a:lnTo>
                  <a:lnTo>
                    <a:pt x="1906721" y="1452532"/>
                  </a:lnTo>
                  <a:lnTo>
                    <a:pt x="2053392" y="1320484"/>
                  </a:lnTo>
                  <a:lnTo>
                    <a:pt x="2200063" y="1188435"/>
                  </a:lnTo>
                  <a:lnTo>
                    <a:pt x="2346734" y="1320484"/>
                  </a:lnTo>
                  <a:lnTo>
                    <a:pt x="2493405" y="1452532"/>
                  </a:lnTo>
                  <a:lnTo>
                    <a:pt x="2640076" y="1452532"/>
                  </a:lnTo>
                  <a:lnTo>
                    <a:pt x="2786747" y="1452532"/>
                  </a:lnTo>
                  <a:lnTo>
                    <a:pt x="2933418" y="1452532"/>
                  </a:lnTo>
                  <a:lnTo>
                    <a:pt x="3080089" y="1452532"/>
                  </a:lnTo>
                  <a:lnTo>
                    <a:pt x="3226759" y="1452532"/>
                  </a:lnTo>
                  <a:lnTo>
                    <a:pt x="3373430" y="1452532"/>
                  </a:lnTo>
                  <a:lnTo>
                    <a:pt x="3520101" y="1452532"/>
                  </a:lnTo>
                </a:path>
              </a:pathLst>
            </a:custGeom>
            <a:ln w="43362" cap="flat">
              <a:solidFill>
                <a:srgbClr val="000000">
                  <a:alpha val="100000"/>
                </a:srgbClr>
              </a:solidFill>
              <a:prstDash val="solid"/>
              <a:round/>
            </a:ln>
          </p:spPr>
          <p:txBody>
            <a:bodyPr/>
            <a:lstStyle/>
            <a:p/>
          </p:txBody>
        </p:sp>
        <p:sp>
          <p:nvSpPr>
            <p:cNvPr id="23" name="pl23"/>
            <p:cNvSpPr/>
            <p:nvPr/>
          </p:nvSpPr>
          <p:spPr>
            <a:xfrm>
              <a:off x="943464" y="3515503"/>
              <a:ext cx="3520101" cy="1452532"/>
            </a:xfrm>
            <a:custGeom>
              <a:avLst/>
              <a:pathLst>
                <a:path w="3520101" h="1452532">
                  <a:moveTo>
                    <a:pt x="0" y="0"/>
                  </a:moveTo>
                  <a:lnTo>
                    <a:pt x="146670" y="924338"/>
                  </a:lnTo>
                  <a:lnTo>
                    <a:pt x="293341" y="924338"/>
                  </a:lnTo>
                  <a:lnTo>
                    <a:pt x="440012" y="1320484"/>
                  </a:lnTo>
                  <a:lnTo>
                    <a:pt x="586683" y="1056387"/>
                  </a:lnTo>
                  <a:lnTo>
                    <a:pt x="733354" y="1188435"/>
                  </a:lnTo>
                  <a:lnTo>
                    <a:pt x="880025" y="1320484"/>
                  </a:lnTo>
                  <a:lnTo>
                    <a:pt x="1026696" y="1452532"/>
                  </a:lnTo>
                  <a:lnTo>
                    <a:pt x="1173367" y="1452532"/>
                  </a:lnTo>
                  <a:lnTo>
                    <a:pt x="1320038" y="1452532"/>
                  </a:lnTo>
                  <a:lnTo>
                    <a:pt x="1466709" y="1452532"/>
                  </a:lnTo>
                  <a:lnTo>
                    <a:pt x="1613379" y="1452532"/>
                  </a:lnTo>
                  <a:lnTo>
                    <a:pt x="1760050" y="1188435"/>
                  </a:lnTo>
                  <a:lnTo>
                    <a:pt x="1906721" y="1452532"/>
                  </a:lnTo>
                  <a:lnTo>
                    <a:pt x="2053392" y="1320484"/>
                  </a:lnTo>
                  <a:lnTo>
                    <a:pt x="2200063" y="1188435"/>
                  </a:lnTo>
                  <a:lnTo>
                    <a:pt x="2346734" y="1320484"/>
                  </a:lnTo>
                  <a:lnTo>
                    <a:pt x="2493405" y="1452532"/>
                  </a:lnTo>
                  <a:lnTo>
                    <a:pt x="2640076" y="1452532"/>
                  </a:lnTo>
                  <a:lnTo>
                    <a:pt x="2786747" y="1452532"/>
                  </a:lnTo>
                  <a:lnTo>
                    <a:pt x="2933418" y="1452532"/>
                  </a:lnTo>
                  <a:lnTo>
                    <a:pt x="3080089" y="1452532"/>
                  </a:lnTo>
                  <a:lnTo>
                    <a:pt x="3226759" y="1452532"/>
                  </a:lnTo>
                  <a:lnTo>
                    <a:pt x="3373430" y="1452532"/>
                  </a:lnTo>
                  <a:lnTo>
                    <a:pt x="3520101" y="1452532"/>
                  </a:lnTo>
                </a:path>
              </a:pathLst>
            </a:custGeom>
            <a:ln w="27101" cap="flat">
              <a:solidFill>
                <a:srgbClr val="0058AB">
                  <a:alpha val="100000"/>
                </a:srgbClr>
              </a:solidFill>
              <a:prstDash val="solid"/>
              <a:round/>
            </a:ln>
          </p:spPr>
          <p:txBody>
            <a:bodyPr/>
            <a:lstStyle/>
            <a:p/>
          </p:txBody>
        </p:sp>
        <p:sp>
          <p:nvSpPr>
            <p:cNvPr id="24" name="pl24"/>
            <p:cNvSpPr/>
            <p:nvPr/>
          </p:nvSpPr>
          <p:spPr>
            <a:xfrm>
              <a:off x="767459" y="49680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3119358"/>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4307794"/>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4307794"/>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30527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308284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34" name="pg34"/>
            <p:cNvSpPr/>
            <p:nvPr/>
          </p:nvSpPr>
          <p:spPr>
            <a:xfrm>
              <a:off x="1618330"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683" y="42712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2351684"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82037"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3085039"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15392" y="42712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3671722"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4258406"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5077"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tx46"/>
            <p:cNvSpPr/>
            <p:nvPr/>
          </p:nvSpPr>
          <p:spPr>
            <a:xfrm>
              <a:off x="4523855" y="42687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5313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8" name="tx48"/>
            <p:cNvSpPr/>
            <p:nvPr/>
          </p:nvSpPr>
          <p:spPr>
            <a:xfrm>
              <a:off x="641260" y="49253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6049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2844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96388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38376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38376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199860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276105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650862" y="6074855"/>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Italy</a:t>
              </a:r>
            </a:p>
          </p:txBody>
        </p:sp>
        <p:sp>
          <p:nvSpPr>
            <p:cNvPr id="65" name="tx65"/>
            <p:cNvSpPr/>
            <p:nvPr/>
          </p:nvSpPr>
          <p:spPr>
            <a:xfrm>
              <a:off x="226570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028158"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7" name="tx67"/>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30779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98731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166682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9680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64755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32706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0065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798874"/>
              <a:ext cx="3520101" cy="3301210"/>
            </a:xfrm>
            <a:custGeom>
              <a:avLst/>
              <a:pathLst>
                <a:path w="3520101" h="3301210">
                  <a:moveTo>
                    <a:pt x="0" y="0"/>
                  </a:moveTo>
                  <a:lnTo>
                    <a:pt x="146670" y="396145"/>
                  </a:lnTo>
                  <a:lnTo>
                    <a:pt x="293341" y="1056387"/>
                  </a:lnTo>
                  <a:lnTo>
                    <a:pt x="440012" y="1452532"/>
                  </a:lnTo>
                  <a:lnTo>
                    <a:pt x="586683" y="1716629"/>
                  </a:lnTo>
                  <a:lnTo>
                    <a:pt x="733354" y="1848677"/>
                  </a:lnTo>
                  <a:lnTo>
                    <a:pt x="880025" y="1980726"/>
                  </a:lnTo>
                  <a:lnTo>
                    <a:pt x="1026696" y="2244823"/>
                  </a:lnTo>
                  <a:lnTo>
                    <a:pt x="1173367" y="2376871"/>
                  </a:lnTo>
                  <a:lnTo>
                    <a:pt x="1320038" y="2376871"/>
                  </a:lnTo>
                  <a:lnTo>
                    <a:pt x="1466709" y="2508920"/>
                  </a:lnTo>
                  <a:lnTo>
                    <a:pt x="1613379" y="2376871"/>
                  </a:lnTo>
                  <a:lnTo>
                    <a:pt x="1760050" y="1980726"/>
                  </a:lnTo>
                  <a:lnTo>
                    <a:pt x="1906721" y="2376871"/>
                  </a:lnTo>
                  <a:lnTo>
                    <a:pt x="2053392" y="1980726"/>
                  </a:lnTo>
                  <a:lnTo>
                    <a:pt x="2200063" y="1716629"/>
                  </a:lnTo>
                  <a:lnTo>
                    <a:pt x="2346734" y="2112774"/>
                  </a:lnTo>
                  <a:lnTo>
                    <a:pt x="2493405" y="2773016"/>
                  </a:lnTo>
                  <a:lnTo>
                    <a:pt x="2640076" y="2905065"/>
                  </a:lnTo>
                  <a:lnTo>
                    <a:pt x="2786747" y="2905065"/>
                  </a:lnTo>
                  <a:lnTo>
                    <a:pt x="2933418" y="2905065"/>
                  </a:lnTo>
                  <a:lnTo>
                    <a:pt x="3080089" y="3169162"/>
                  </a:lnTo>
                  <a:lnTo>
                    <a:pt x="3226759" y="3037113"/>
                  </a:lnTo>
                  <a:lnTo>
                    <a:pt x="3373430" y="3169162"/>
                  </a:lnTo>
                  <a:lnTo>
                    <a:pt x="3520101" y="3301210"/>
                  </a:lnTo>
                </a:path>
              </a:pathLst>
            </a:custGeom>
            <a:ln w="27101" cap="flat">
              <a:solidFill>
                <a:srgbClr val="0058AB">
                  <a:alpha val="80000"/>
                </a:srgbClr>
              </a:solidFill>
              <a:prstDash val="solid"/>
              <a:round/>
            </a:ln>
          </p:spPr>
          <p:txBody>
            <a:bodyPr/>
            <a:lstStyle/>
            <a:p/>
          </p:txBody>
        </p:sp>
        <p:sp>
          <p:nvSpPr>
            <p:cNvPr id="83" name="pl83"/>
            <p:cNvSpPr/>
            <p:nvPr/>
          </p:nvSpPr>
          <p:spPr>
            <a:xfrm>
              <a:off x="5308715" y="3119358"/>
              <a:ext cx="3520101" cy="1188435"/>
            </a:xfrm>
            <a:custGeom>
              <a:avLst/>
              <a:pathLst>
                <a:path w="3520101" h="1188435">
                  <a:moveTo>
                    <a:pt x="0" y="0"/>
                  </a:moveTo>
                  <a:lnTo>
                    <a:pt x="146670" y="132048"/>
                  </a:lnTo>
                  <a:lnTo>
                    <a:pt x="293341" y="132048"/>
                  </a:lnTo>
                  <a:lnTo>
                    <a:pt x="440012" y="264096"/>
                  </a:lnTo>
                  <a:lnTo>
                    <a:pt x="586683" y="396145"/>
                  </a:lnTo>
                  <a:lnTo>
                    <a:pt x="733354" y="396145"/>
                  </a:lnTo>
                  <a:lnTo>
                    <a:pt x="880025" y="528193"/>
                  </a:lnTo>
                  <a:lnTo>
                    <a:pt x="1026696" y="660242"/>
                  </a:lnTo>
                  <a:lnTo>
                    <a:pt x="1173367" y="792290"/>
                  </a:lnTo>
                  <a:lnTo>
                    <a:pt x="1320038" y="924338"/>
                  </a:lnTo>
                  <a:lnTo>
                    <a:pt x="1466709" y="1056387"/>
                  </a:lnTo>
                  <a:lnTo>
                    <a:pt x="1613379" y="1056387"/>
                  </a:lnTo>
                  <a:lnTo>
                    <a:pt x="1760050" y="1056387"/>
                  </a:lnTo>
                  <a:lnTo>
                    <a:pt x="1906721" y="1188435"/>
                  </a:lnTo>
                  <a:lnTo>
                    <a:pt x="2053392" y="1056387"/>
                  </a:lnTo>
                  <a:lnTo>
                    <a:pt x="2200063" y="1188435"/>
                  </a:lnTo>
                  <a:lnTo>
                    <a:pt x="2346734" y="1056387"/>
                  </a:lnTo>
                  <a:lnTo>
                    <a:pt x="2493405" y="1056387"/>
                  </a:lnTo>
                  <a:lnTo>
                    <a:pt x="2640076" y="1188435"/>
                  </a:lnTo>
                  <a:lnTo>
                    <a:pt x="2786747" y="1188435"/>
                  </a:lnTo>
                  <a:lnTo>
                    <a:pt x="2933418" y="1188435"/>
                  </a:lnTo>
                  <a:lnTo>
                    <a:pt x="3080089" y="1056387"/>
                  </a:lnTo>
                  <a:lnTo>
                    <a:pt x="3226759" y="924338"/>
                  </a:lnTo>
                  <a:lnTo>
                    <a:pt x="3373430" y="924338"/>
                  </a:lnTo>
                  <a:lnTo>
                    <a:pt x="3520101" y="1056387"/>
                  </a:lnTo>
                </a:path>
              </a:pathLst>
            </a:custGeom>
            <a:ln w="27101" cap="flat">
              <a:solidFill>
                <a:srgbClr val="1CABE2">
                  <a:alpha val="80000"/>
                </a:srgbClr>
              </a:solidFill>
              <a:prstDash val="solid"/>
              <a:round/>
            </a:ln>
          </p:spPr>
          <p:txBody>
            <a:bodyPr/>
            <a:lstStyle/>
            <a:p/>
          </p:txBody>
        </p:sp>
        <p:sp>
          <p:nvSpPr>
            <p:cNvPr id="84" name="pl84"/>
            <p:cNvSpPr/>
            <p:nvPr/>
          </p:nvSpPr>
          <p:spPr>
            <a:xfrm>
              <a:off x="5308715" y="4307794"/>
              <a:ext cx="3520101" cy="264096"/>
            </a:xfrm>
            <a:custGeom>
              <a:avLst/>
              <a:pathLst>
                <a:path w="3520101" h="264096">
                  <a:moveTo>
                    <a:pt x="0" y="0"/>
                  </a:moveTo>
                  <a:lnTo>
                    <a:pt x="146670" y="0"/>
                  </a:lnTo>
                  <a:lnTo>
                    <a:pt x="293341" y="0"/>
                  </a:lnTo>
                  <a:lnTo>
                    <a:pt x="440012" y="132048"/>
                  </a:lnTo>
                  <a:lnTo>
                    <a:pt x="586683" y="132048"/>
                  </a:lnTo>
                  <a:lnTo>
                    <a:pt x="733354" y="0"/>
                  </a:lnTo>
                  <a:lnTo>
                    <a:pt x="880025" y="132048"/>
                  </a:lnTo>
                  <a:lnTo>
                    <a:pt x="1026696" y="132048"/>
                  </a:lnTo>
                  <a:lnTo>
                    <a:pt x="1173367" y="132048"/>
                  </a:lnTo>
                  <a:lnTo>
                    <a:pt x="1320038" y="0"/>
                  </a:lnTo>
                  <a:lnTo>
                    <a:pt x="1466709" y="132048"/>
                  </a:lnTo>
                  <a:lnTo>
                    <a:pt x="1613379" y="132048"/>
                  </a:lnTo>
                  <a:lnTo>
                    <a:pt x="1760050" y="132048"/>
                  </a:lnTo>
                  <a:lnTo>
                    <a:pt x="1906721" y="264096"/>
                  </a:lnTo>
                  <a:lnTo>
                    <a:pt x="2053392" y="264096"/>
                  </a:lnTo>
                  <a:lnTo>
                    <a:pt x="2200063" y="264096"/>
                  </a:lnTo>
                  <a:lnTo>
                    <a:pt x="2346734" y="264096"/>
                  </a:lnTo>
                  <a:lnTo>
                    <a:pt x="2493405" y="264096"/>
                  </a:lnTo>
                  <a:lnTo>
                    <a:pt x="2640076" y="264096"/>
                  </a:lnTo>
                  <a:lnTo>
                    <a:pt x="2786747" y="264096"/>
                  </a:lnTo>
                  <a:lnTo>
                    <a:pt x="2933418" y="264096"/>
                  </a:lnTo>
                  <a:lnTo>
                    <a:pt x="3080089" y="264096"/>
                  </a:lnTo>
                  <a:lnTo>
                    <a:pt x="3226759" y="264096"/>
                  </a:lnTo>
                  <a:lnTo>
                    <a:pt x="3373430" y="264096"/>
                  </a:lnTo>
                  <a:lnTo>
                    <a:pt x="3520101" y="264096"/>
                  </a:lnTo>
                </a:path>
              </a:pathLst>
            </a:custGeom>
            <a:ln w="27101" cap="flat">
              <a:solidFill>
                <a:srgbClr val="00833D">
                  <a:alpha val="80000"/>
                </a:srgbClr>
              </a:solidFill>
              <a:prstDash val="solid"/>
              <a:round/>
            </a:ln>
          </p:spPr>
          <p:txBody>
            <a:bodyPr/>
            <a:lstStyle/>
            <a:p/>
          </p:txBody>
        </p:sp>
        <p:sp>
          <p:nvSpPr>
            <p:cNvPr id="85" name="pl85"/>
            <p:cNvSpPr/>
            <p:nvPr/>
          </p:nvSpPr>
          <p:spPr>
            <a:xfrm>
              <a:off x="5308715" y="1798874"/>
              <a:ext cx="3520101" cy="3301210"/>
            </a:xfrm>
            <a:custGeom>
              <a:avLst/>
              <a:pathLst>
                <a:path w="3520101" h="3301210">
                  <a:moveTo>
                    <a:pt x="0" y="0"/>
                  </a:moveTo>
                  <a:lnTo>
                    <a:pt x="146670" y="396145"/>
                  </a:lnTo>
                  <a:lnTo>
                    <a:pt x="293341" y="1056387"/>
                  </a:lnTo>
                  <a:lnTo>
                    <a:pt x="440012" y="1452532"/>
                  </a:lnTo>
                  <a:lnTo>
                    <a:pt x="586683" y="1716629"/>
                  </a:lnTo>
                  <a:lnTo>
                    <a:pt x="733354" y="1848677"/>
                  </a:lnTo>
                  <a:lnTo>
                    <a:pt x="880025" y="1980726"/>
                  </a:lnTo>
                  <a:lnTo>
                    <a:pt x="1026696" y="2244823"/>
                  </a:lnTo>
                  <a:lnTo>
                    <a:pt x="1173367" y="2376871"/>
                  </a:lnTo>
                  <a:lnTo>
                    <a:pt x="1320038" y="2376871"/>
                  </a:lnTo>
                  <a:lnTo>
                    <a:pt x="1466709" y="2508920"/>
                  </a:lnTo>
                  <a:lnTo>
                    <a:pt x="1613379" y="2376871"/>
                  </a:lnTo>
                  <a:lnTo>
                    <a:pt x="1760050" y="1980726"/>
                  </a:lnTo>
                  <a:lnTo>
                    <a:pt x="1906721" y="2376871"/>
                  </a:lnTo>
                  <a:lnTo>
                    <a:pt x="2053392" y="1980726"/>
                  </a:lnTo>
                  <a:lnTo>
                    <a:pt x="2200063" y="1716629"/>
                  </a:lnTo>
                  <a:lnTo>
                    <a:pt x="2346734" y="2112774"/>
                  </a:lnTo>
                  <a:lnTo>
                    <a:pt x="2493405" y="2773016"/>
                  </a:lnTo>
                  <a:lnTo>
                    <a:pt x="2640076" y="2905065"/>
                  </a:lnTo>
                  <a:lnTo>
                    <a:pt x="2786747" y="2905065"/>
                  </a:lnTo>
                  <a:lnTo>
                    <a:pt x="2933418" y="2905065"/>
                  </a:lnTo>
                  <a:lnTo>
                    <a:pt x="3080089" y="3169162"/>
                  </a:lnTo>
                  <a:lnTo>
                    <a:pt x="3226759" y="3037113"/>
                  </a:lnTo>
                  <a:lnTo>
                    <a:pt x="3373430" y="3169162"/>
                  </a:lnTo>
                  <a:lnTo>
                    <a:pt x="3520101" y="3301210"/>
                  </a:lnTo>
                </a:path>
              </a:pathLst>
            </a:custGeom>
            <a:ln w="43362" cap="flat">
              <a:solidFill>
                <a:srgbClr val="000000">
                  <a:alpha val="100000"/>
                </a:srgbClr>
              </a:solidFill>
              <a:prstDash val="solid"/>
              <a:round/>
            </a:ln>
          </p:spPr>
          <p:txBody>
            <a:bodyPr/>
            <a:lstStyle/>
            <a:p/>
          </p:txBody>
        </p:sp>
        <p:sp>
          <p:nvSpPr>
            <p:cNvPr id="86" name="pl86"/>
            <p:cNvSpPr/>
            <p:nvPr/>
          </p:nvSpPr>
          <p:spPr>
            <a:xfrm>
              <a:off x="5308715" y="1798874"/>
              <a:ext cx="3520101" cy="3301210"/>
            </a:xfrm>
            <a:custGeom>
              <a:avLst/>
              <a:pathLst>
                <a:path w="3520101" h="3301210">
                  <a:moveTo>
                    <a:pt x="0" y="0"/>
                  </a:moveTo>
                  <a:lnTo>
                    <a:pt x="146670" y="396145"/>
                  </a:lnTo>
                  <a:lnTo>
                    <a:pt x="293341" y="1056387"/>
                  </a:lnTo>
                  <a:lnTo>
                    <a:pt x="440012" y="1452532"/>
                  </a:lnTo>
                  <a:lnTo>
                    <a:pt x="586683" y="1716629"/>
                  </a:lnTo>
                  <a:lnTo>
                    <a:pt x="733354" y="1848677"/>
                  </a:lnTo>
                  <a:lnTo>
                    <a:pt x="880025" y="1980726"/>
                  </a:lnTo>
                  <a:lnTo>
                    <a:pt x="1026696" y="2244823"/>
                  </a:lnTo>
                  <a:lnTo>
                    <a:pt x="1173367" y="2376871"/>
                  </a:lnTo>
                  <a:lnTo>
                    <a:pt x="1320038" y="2376871"/>
                  </a:lnTo>
                  <a:lnTo>
                    <a:pt x="1466709" y="2508920"/>
                  </a:lnTo>
                  <a:lnTo>
                    <a:pt x="1613379" y="2376871"/>
                  </a:lnTo>
                  <a:lnTo>
                    <a:pt x="1760050" y="1980726"/>
                  </a:lnTo>
                  <a:lnTo>
                    <a:pt x="1906721" y="2376871"/>
                  </a:lnTo>
                  <a:lnTo>
                    <a:pt x="2053392" y="1980726"/>
                  </a:lnTo>
                  <a:lnTo>
                    <a:pt x="2200063" y="1716629"/>
                  </a:lnTo>
                  <a:lnTo>
                    <a:pt x="2346734" y="2112774"/>
                  </a:lnTo>
                  <a:lnTo>
                    <a:pt x="2493405" y="2773016"/>
                  </a:lnTo>
                  <a:lnTo>
                    <a:pt x="2640076" y="2905065"/>
                  </a:lnTo>
                  <a:lnTo>
                    <a:pt x="2786747" y="2905065"/>
                  </a:lnTo>
                  <a:lnTo>
                    <a:pt x="2933418" y="2905065"/>
                  </a:lnTo>
                  <a:lnTo>
                    <a:pt x="3080089" y="3169162"/>
                  </a:lnTo>
                  <a:lnTo>
                    <a:pt x="3226759" y="3037113"/>
                  </a:lnTo>
                  <a:lnTo>
                    <a:pt x="3373430" y="3169162"/>
                  </a:lnTo>
                  <a:lnTo>
                    <a:pt x="3520101" y="3301210"/>
                  </a:lnTo>
                </a:path>
              </a:pathLst>
            </a:custGeom>
            <a:ln w="27101" cap="flat">
              <a:solidFill>
                <a:srgbClr val="0058AB">
                  <a:alpha val="100000"/>
                </a:srgbClr>
              </a:solidFill>
              <a:prstDash val="solid"/>
              <a:round/>
            </a:ln>
          </p:spPr>
          <p:txBody>
            <a:bodyPr/>
            <a:lstStyle/>
            <a:p/>
          </p:txBody>
        </p:sp>
        <p:sp>
          <p:nvSpPr>
            <p:cNvPr id="87" name="pl87"/>
            <p:cNvSpPr/>
            <p:nvPr/>
          </p:nvSpPr>
          <p:spPr>
            <a:xfrm>
              <a:off x="5132709" y="49680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1402728"/>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3251406"/>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3911649"/>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3119358"/>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4307794"/>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4571891"/>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703939"/>
              <a:ext cx="0" cy="396145"/>
            </a:xfrm>
            <a:custGeom>
              <a:avLst/>
              <a:pathLst>
                <a:path w="0" h="396145">
                  <a:moveTo>
                    <a:pt x="0" y="396145"/>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13361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13662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97" name="pg97"/>
            <p:cNvSpPr/>
            <p:nvPr/>
          </p:nvSpPr>
          <p:spPr>
            <a:xfrm>
              <a:off x="5955445" y="318484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5799" y="321366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99" name="pg99"/>
            <p:cNvSpPr/>
            <p:nvPr/>
          </p:nvSpPr>
          <p:spPr>
            <a:xfrm>
              <a:off x="6716935"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47288" y="387518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1" name="pg101"/>
            <p:cNvSpPr/>
            <p:nvPr/>
          </p:nvSpPr>
          <p:spPr>
            <a:xfrm>
              <a:off x="7422154" y="30527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52508" y="308284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3" name="pg103"/>
            <p:cNvSpPr/>
            <p:nvPr/>
          </p:nvSpPr>
          <p:spPr>
            <a:xfrm>
              <a:off x="8036973"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67327" y="42712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8623657" y="45053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4010" y="45341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753481" y="463737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83835" y="466743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tx109"/>
            <p:cNvSpPr/>
            <p:nvPr/>
          </p:nvSpPr>
          <p:spPr>
            <a:xfrm>
              <a:off x="8889106" y="41353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53139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1" name="tx111"/>
            <p:cNvSpPr/>
            <p:nvPr/>
          </p:nvSpPr>
          <p:spPr>
            <a:xfrm>
              <a:off x="5006511" y="49253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60491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2844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96388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74901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74901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363855"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126309"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016113" y="6074855"/>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Italy</a:t>
              </a:r>
            </a:p>
          </p:txBody>
        </p:sp>
        <p:sp>
          <p:nvSpPr>
            <p:cNvPr id="128" name="tx128"/>
            <p:cNvSpPr/>
            <p:nvPr/>
          </p:nvSpPr>
          <p:spPr>
            <a:xfrm>
              <a:off x="663095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393409"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0" name="tx13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Italy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61876"/>
            </a:xfrm>
            <a:custGeom>
              <a:avLst/>
              <a:pathLst>
                <a:path w="2123063" h="61876">
                  <a:moveTo>
                    <a:pt x="0" y="12375"/>
                  </a:moveTo>
                  <a:lnTo>
                    <a:pt x="88460" y="24750"/>
                  </a:lnTo>
                  <a:lnTo>
                    <a:pt x="176921" y="24750"/>
                  </a:lnTo>
                  <a:lnTo>
                    <a:pt x="265382" y="24750"/>
                  </a:lnTo>
                  <a:lnTo>
                    <a:pt x="353843" y="24750"/>
                  </a:lnTo>
                  <a:lnTo>
                    <a:pt x="442304" y="24750"/>
                  </a:lnTo>
                  <a:lnTo>
                    <a:pt x="530765" y="24750"/>
                  </a:lnTo>
                  <a:lnTo>
                    <a:pt x="619226" y="24750"/>
                  </a:lnTo>
                  <a:lnTo>
                    <a:pt x="707687" y="37125"/>
                  </a:lnTo>
                  <a:lnTo>
                    <a:pt x="796148" y="37125"/>
                  </a:lnTo>
                  <a:lnTo>
                    <a:pt x="884609" y="37125"/>
                  </a:lnTo>
                  <a:lnTo>
                    <a:pt x="973070" y="37125"/>
                  </a:lnTo>
                  <a:lnTo>
                    <a:pt x="1061531" y="0"/>
                  </a:lnTo>
                  <a:lnTo>
                    <a:pt x="1149992" y="37125"/>
                  </a:lnTo>
                  <a:lnTo>
                    <a:pt x="1238453" y="37125"/>
                  </a:lnTo>
                  <a:lnTo>
                    <a:pt x="1326914" y="49500"/>
                  </a:lnTo>
                  <a:lnTo>
                    <a:pt x="1415375" y="49500"/>
                  </a:lnTo>
                  <a:lnTo>
                    <a:pt x="1503836" y="49500"/>
                  </a:lnTo>
                  <a:lnTo>
                    <a:pt x="1592297" y="49500"/>
                  </a:lnTo>
                  <a:lnTo>
                    <a:pt x="1680758" y="37125"/>
                  </a:lnTo>
                  <a:lnTo>
                    <a:pt x="1769219" y="61876"/>
                  </a:lnTo>
                  <a:lnTo>
                    <a:pt x="1857680" y="61876"/>
                  </a:lnTo>
                  <a:lnTo>
                    <a:pt x="1946141" y="49500"/>
                  </a:lnTo>
                  <a:lnTo>
                    <a:pt x="2034602" y="49500"/>
                  </a:lnTo>
                  <a:lnTo>
                    <a:pt x="2123063" y="61876"/>
                  </a:lnTo>
                </a:path>
              </a:pathLst>
            </a:custGeom>
            <a:ln w="27101" cap="flat">
              <a:solidFill>
                <a:srgbClr val="1CABE2">
                  <a:alpha val="100000"/>
                </a:srgbClr>
              </a:solidFill>
              <a:prstDash val="solid"/>
              <a:round/>
            </a:ln>
          </p:spPr>
          <p:txBody>
            <a:bodyPr/>
            <a:lstStyle/>
            <a:p/>
          </p:txBody>
        </p:sp>
        <p:sp>
          <p:nvSpPr>
            <p:cNvPr id="24" name="tx24"/>
            <p:cNvSpPr/>
            <p:nvPr/>
          </p:nvSpPr>
          <p:spPr>
            <a:xfrm>
              <a:off x="91027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5" name="tx25"/>
            <p:cNvSpPr/>
            <p:nvPr/>
          </p:nvSpPr>
          <p:spPr>
            <a:xfrm>
              <a:off x="3217825"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6" name="tx26"/>
            <p:cNvSpPr/>
            <p:nvPr/>
          </p:nvSpPr>
          <p:spPr>
            <a:xfrm>
              <a:off x="2688703"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 name="tx27"/>
            <p:cNvSpPr/>
            <p:nvPr/>
          </p:nvSpPr>
          <p:spPr>
            <a:xfrm>
              <a:off x="304254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910626"/>
              <a:ext cx="2123063" cy="259879"/>
            </a:xfrm>
            <a:custGeom>
              <a:avLst/>
              <a:pathLst>
                <a:path w="2123063" h="259879">
                  <a:moveTo>
                    <a:pt x="0" y="259879"/>
                  </a:moveTo>
                  <a:lnTo>
                    <a:pt x="88460" y="222754"/>
                  </a:lnTo>
                  <a:lnTo>
                    <a:pt x="176921" y="173253"/>
                  </a:lnTo>
                  <a:lnTo>
                    <a:pt x="265382" y="136127"/>
                  </a:lnTo>
                  <a:lnTo>
                    <a:pt x="353843" y="111377"/>
                  </a:lnTo>
                  <a:lnTo>
                    <a:pt x="442304" y="99001"/>
                  </a:lnTo>
                  <a:lnTo>
                    <a:pt x="530765" y="86626"/>
                  </a:lnTo>
                  <a:lnTo>
                    <a:pt x="619226" y="61876"/>
                  </a:lnTo>
                  <a:lnTo>
                    <a:pt x="707687" y="61876"/>
                  </a:lnTo>
                  <a:lnTo>
                    <a:pt x="796148" y="61876"/>
                  </a:lnTo>
                  <a:lnTo>
                    <a:pt x="884609" y="49500"/>
                  </a:lnTo>
                  <a:lnTo>
                    <a:pt x="973070" y="61876"/>
                  </a:lnTo>
                  <a:lnTo>
                    <a:pt x="1061531" y="61876"/>
                  </a:lnTo>
                  <a:lnTo>
                    <a:pt x="1149992" y="61876"/>
                  </a:lnTo>
                  <a:lnTo>
                    <a:pt x="1238453" y="99001"/>
                  </a:lnTo>
                  <a:lnTo>
                    <a:pt x="1326914" y="123752"/>
                  </a:lnTo>
                  <a:lnTo>
                    <a:pt x="1415375" y="99001"/>
                  </a:lnTo>
                  <a:lnTo>
                    <a:pt x="1503836" y="37125"/>
                  </a:lnTo>
                  <a:lnTo>
                    <a:pt x="1592297" y="24750"/>
                  </a:lnTo>
                  <a:lnTo>
                    <a:pt x="1680758" y="12375"/>
                  </a:lnTo>
                  <a:lnTo>
                    <a:pt x="1769219" y="37125"/>
                  </a:lnTo>
                  <a:lnTo>
                    <a:pt x="1857680" y="12375"/>
                  </a:lnTo>
                  <a:lnTo>
                    <a:pt x="1946141" y="12375"/>
                  </a:lnTo>
                  <a:lnTo>
                    <a:pt x="2034602" y="0"/>
                  </a:lnTo>
                  <a:lnTo>
                    <a:pt x="2123063" y="0"/>
                  </a:lnTo>
                </a:path>
              </a:pathLst>
            </a:custGeom>
            <a:ln w="27101" cap="flat">
              <a:solidFill>
                <a:srgbClr val="1CABE2">
                  <a:alpha val="100000"/>
                </a:srgbClr>
              </a:solidFill>
              <a:prstDash val="solid"/>
              <a:round/>
            </a:ln>
          </p:spPr>
          <p:txBody>
            <a:bodyPr/>
            <a:lstStyle/>
            <a:p/>
          </p:txBody>
        </p:sp>
        <p:sp>
          <p:nvSpPr>
            <p:cNvPr id="48" name="tx48"/>
            <p:cNvSpPr/>
            <p:nvPr/>
          </p:nvSpPr>
          <p:spPr>
            <a:xfrm>
              <a:off x="910275" y="3079715"/>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49" name="tx49"/>
            <p:cNvSpPr/>
            <p:nvPr/>
          </p:nvSpPr>
          <p:spPr>
            <a:xfrm>
              <a:off x="3217825"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0" name="tx50"/>
            <p:cNvSpPr/>
            <p:nvPr/>
          </p:nvSpPr>
          <p:spPr>
            <a:xfrm>
              <a:off x="2688703"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1" name="tx51"/>
            <p:cNvSpPr/>
            <p:nvPr/>
          </p:nvSpPr>
          <p:spPr>
            <a:xfrm>
              <a:off x="3042547"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67729"/>
              <a:ext cx="2123063" cy="49500"/>
            </a:xfrm>
            <a:custGeom>
              <a:avLst/>
              <a:pathLst>
                <a:path w="2123063" h="49500">
                  <a:moveTo>
                    <a:pt x="0" y="0"/>
                  </a:moveTo>
                  <a:lnTo>
                    <a:pt x="88460" y="12375"/>
                  </a:lnTo>
                  <a:lnTo>
                    <a:pt x="176921" y="12375"/>
                  </a:lnTo>
                  <a:lnTo>
                    <a:pt x="265382" y="0"/>
                  </a:lnTo>
                  <a:lnTo>
                    <a:pt x="353843" y="0"/>
                  </a:lnTo>
                  <a:lnTo>
                    <a:pt x="442304" y="0"/>
                  </a:lnTo>
                  <a:lnTo>
                    <a:pt x="530765" y="0"/>
                  </a:lnTo>
                  <a:lnTo>
                    <a:pt x="619226" y="0"/>
                  </a:lnTo>
                  <a:lnTo>
                    <a:pt x="707687" y="12375"/>
                  </a:lnTo>
                  <a:lnTo>
                    <a:pt x="796148" y="12375"/>
                  </a:lnTo>
                  <a:lnTo>
                    <a:pt x="884609" y="12375"/>
                  </a:lnTo>
                  <a:lnTo>
                    <a:pt x="973070" y="12375"/>
                  </a:lnTo>
                  <a:lnTo>
                    <a:pt x="1061531" y="12375"/>
                  </a:lnTo>
                  <a:lnTo>
                    <a:pt x="1149992" y="12375"/>
                  </a:lnTo>
                  <a:lnTo>
                    <a:pt x="1238453" y="24750"/>
                  </a:lnTo>
                  <a:lnTo>
                    <a:pt x="1326914" y="49500"/>
                  </a:lnTo>
                  <a:lnTo>
                    <a:pt x="1415375" y="49500"/>
                  </a:lnTo>
                  <a:lnTo>
                    <a:pt x="1503836" y="24750"/>
                  </a:lnTo>
                  <a:lnTo>
                    <a:pt x="1592297" y="24750"/>
                  </a:lnTo>
                  <a:lnTo>
                    <a:pt x="1680758" y="12375"/>
                  </a:lnTo>
                  <a:lnTo>
                    <a:pt x="1769219" y="37125"/>
                  </a:lnTo>
                  <a:lnTo>
                    <a:pt x="1857680" y="37125"/>
                  </a:lnTo>
                  <a:lnTo>
                    <a:pt x="1946141" y="24750"/>
                  </a:lnTo>
                  <a:lnTo>
                    <a:pt x="2034602" y="24750"/>
                  </a:lnTo>
                  <a:lnTo>
                    <a:pt x="2123063" y="37125"/>
                  </a:lnTo>
                </a:path>
              </a:pathLst>
            </a:custGeom>
            <a:ln w="27101" cap="flat">
              <a:solidFill>
                <a:srgbClr val="1CABE2">
                  <a:alpha val="100000"/>
                </a:srgbClr>
              </a:solidFill>
              <a:prstDash val="solid"/>
              <a:round/>
            </a:ln>
          </p:spPr>
          <p:txBody>
            <a:bodyPr/>
            <a:lstStyle/>
            <a:p/>
          </p:txBody>
        </p:sp>
        <p:sp>
          <p:nvSpPr>
            <p:cNvPr id="72" name="tx72"/>
            <p:cNvSpPr/>
            <p:nvPr/>
          </p:nvSpPr>
          <p:spPr>
            <a:xfrm>
              <a:off x="910275"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3" name="tx73"/>
            <p:cNvSpPr/>
            <p:nvPr/>
          </p:nvSpPr>
          <p:spPr>
            <a:xfrm>
              <a:off x="3217825"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4" name="tx74"/>
            <p:cNvSpPr/>
            <p:nvPr/>
          </p:nvSpPr>
          <p:spPr>
            <a:xfrm>
              <a:off x="2688703"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75" name="tx75"/>
            <p:cNvSpPr/>
            <p:nvPr/>
          </p:nvSpPr>
          <p:spPr>
            <a:xfrm>
              <a:off x="3042547"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04021"/>
              <a:ext cx="2123063" cy="123752"/>
            </a:xfrm>
            <a:custGeom>
              <a:avLst/>
              <a:pathLst>
                <a:path w="2123063" h="123752">
                  <a:moveTo>
                    <a:pt x="0" y="123752"/>
                  </a:moveTo>
                  <a:lnTo>
                    <a:pt x="88460" y="49500"/>
                  </a:lnTo>
                  <a:lnTo>
                    <a:pt x="176921" y="49500"/>
                  </a:lnTo>
                  <a:lnTo>
                    <a:pt x="265382" y="12375"/>
                  </a:lnTo>
                  <a:lnTo>
                    <a:pt x="353843" y="37125"/>
                  </a:lnTo>
                  <a:lnTo>
                    <a:pt x="442304" y="24750"/>
                  </a:lnTo>
                  <a:lnTo>
                    <a:pt x="530765" y="12375"/>
                  </a:lnTo>
                  <a:lnTo>
                    <a:pt x="619226" y="0"/>
                  </a:lnTo>
                  <a:lnTo>
                    <a:pt x="707687" y="12375"/>
                  </a:lnTo>
                  <a:lnTo>
                    <a:pt x="796148" y="12375"/>
                  </a:lnTo>
                  <a:lnTo>
                    <a:pt x="884609" y="12375"/>
                  </a:lnTo>
                  <a:lnTo>
                    <a:pt x="973070" y="12375"/>
                  </a:lnTo>
                  <a:lnTo>
                    <a:pt x="1061531" y="0"/>
                  </a:lnTo>
                  <a:lnTo>
                    <a:pt x="1149992" y="12375"/>
                  </a:lnTo>
                  <a:lnTo>
                    <a:pt x="1238453" y="24750"/>
                  </a:lnTo>
                  <a:lnTo>
                    <a:pt x="1326914" y="49500"/>
                  </a:lnTo>
                  <a:lnTo>
                    <a:pt x="1415375" y="37125"/>
                  </a:lnTo>
                  <a:lnTo>
                    <a:pt x="1503836" y="24750"/>
                  </a:lnTo>
                  <a:lnTo>
                    <a:pt x="1592297" y="24750"/>
                  </a:lnTo>
                  <a:lnTo>
                    <a:pt x="1680758" y="12375"/>
                  </a:lnTo>
                  <a:lnTo>
                    <a:pt x="1769219" y="37125"/>
                  </a:lnTo>
                  <a:lnTo>
                    <a:pt x="1857680" y="37125"/>
                  </a:lnTo>
                  <a:lnTo>
                    <a:pt x="1946141" y="24750"/>
                  </a:lnTo>
                  <a:lnTo>
                    <a:pt x="2034602" y="24750"/>
                  </a:lnTo>
                  <a:lnTo>
                    <a:pt x="2123063" y="37125"/>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97" name="tx97"/>
            <p:cNvSpPr/>
            <p:nvPr/>
          </p:nvSpPr>
          <p:spPr>
            <a:xfrm>
              <a:off x="6012012"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006385" y="2984877"/>
              <a:ext cx="973070" cy="86626"/>
            </a:xfrm>
            <a:custGeom>
              <a:avLst/>
              <a:pathLst>
                <a:path w="973070" h="86626">
                  <a:moveTo>
                    <a:pt x="0" y="61876"/>
                  </a:moveTo>
                  <a:lnTo>
                    <a:pt x="88460" y="74251"/>
                  </a:lnTo>
                  <a:lnTo>
                    <a:pt x="176921" y="74251"/>
                  </a:lnTo>
                  <a:lnTo>
                    <a:pt x="265382" y="86626"/>
                  </a:lnTo>
                  <a:lnTo>
                    <a:pt x="353843" y="37125"/>
                  </a:lnTo>
                  <a:lnTo>
                    <a:pt x="442304" y="0"/>
                  </a:lnTo>
                  <a:lnTo>
                    <a:pt x="530765" y="12375"/>
                  </a:lnTo>
                  <a:lnTo>
                    <a:pt x="619226" y="37125"/>
                  </a:lnTo>
                  <a:lnTo>
                    <a:pt x="707687" y="37125"/>
                  </a:lnTo>
                  <a:lnTo>
                    <a:pt x="796148" y="49500"/>
                  </a:lnTo>
                  <a:lnTo>
                    <a:pt x="884609" y="49500"/>
                  </a:lnTo>
                  <a:lnTo>
                    <a:pt x="973070" y="61876"/>
                  </a:lnTo>
                </a:path>
              </a:pathLst>
            </a:custGeom>
            <a:ln w="27101" cap="flat">
              <a:solidFill>
                <a:srgbClr val="1CABE2">
                  <a:alpha val="100000"/>
                </a:srgbClr>
              </a:solidFill>
              <a:prstDash val="solid"/>
              <a:round/>
            </a:ln>
          </p:spPr>
          <p:txBody>
            <a:bodyPr/>
            <a:lstStyle/>
            <a:p/>
          </p:txBody>
        </p:sp>
        <p:sp>
          <p:nvSpPr>
            <p:cNvPr id="120" name="tx120"/>
            <p:cNvSpPr/>
            <p:nvPr/>
          </p:nvSpPr>
          <p:spPr>
            <a:xfrm>
              <a:off x="4854455"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1" name="tx121"/>
            <p:cNvSpPr/>
            <p:nvPr/>
          </p:nvSpPr>
          <p:spPr>
            <a:xfrm>
              <a:off x="6012012"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2" name="tx122"/>
            <p:cNvSpPr/>
            <p:nvPr/>
          </p:nvSpPr>
          <p:spPr>
            <a:xfrm>
              <a:off x="5482890"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3" name="tx123"/>
            <p:cNvSpPr/>
            <p:nvPr/>
          </p:nvSpPr>
          <p:spPr>
            <a:xfrm>
              <a:off x="5836734"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360229" y="4952359"/>
              <a:ext cx="619226" cy="742513"/>
            </a:xfrm>
            <a:custGeom>
              <a:avLst/>
              <a:pathLst>
                <a:path w="619226" h="742513">
                  <a:moveTo>
                    <a:pt x="0" y="742513"/>
                  </a:moveTo>
                  <a:lnTo>
                    <a:pt x="88460" y="680637"/>
                  </a:lnTo>
                  <a:lnTo>
                    <a:pt x="176921" y="594010"/>
                  </a:lnTo>
                  <a:lnTo>
                    <a:pt x="265382" y="136127"/>
                  </a:lnTo>
                  <a:lnTo>
                    <a:pt x="353843" y="49500"/>
                  </a:lnTo>
                  <a:lnTo>
                    <a:pt x="442304" y="0"/>
                  </a:lnTo>
                  <a:lnTo>
                    <a:pt x="530765" y="37125"/>
                  </a:lnTo>
                  <a:lnTo>
                    <a:pt x="619226" y="49500"/>
                  </a:lnTo>
                </a:path>
              </a:pathLst>
            </a:custGeom>
            <a:ln w="27101" cap="flat">
              <a:solidFill>
                <a:srgbClr val="1CABE2">
                  <a:alpha val="100000"/>
                </a:srgbClr>
              </a:solidFill>
              <a:prstDash val="solid"/>
              <a:round/>
            </a:ln>
          </p:spPr>
          <p:txBody>
            <a:bodyPr/>
            <a:lstStyle/>
            <a:p/>
          </p:txBody>
        </p:sp>
        <p:sp>
          <p:nvSpPr>
            <p:cNvPr id="144" name="tx144"/>
            <p:cNvSpPr/>
            <p:nvPr/>
          </p:nvSpPr>
          <p:spPr>
            <a:xfrm>
              <a:off x="5208299" y="560379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145" name="tx145"/>
            <p:cNvSpPr/>
            <p:nvPr/>
          </p:nvSpPr>
          <p:spPr>
            <a:xfrm>
              <a:off x="6012012" y="49095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6" name="tx146"/>
            <p:cNvSpPr/>
            <p:nvPr/>
          </p:nvSpPr>
          <p:spPr>
            <a:xfrm>
              <a:off x="5482890" y="54052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147" name="tx147"/>
            <p:cNvSpPr/>
            <p:nvPr/>
          </p:nvSpPr>
          <p:spPr>
            <a:xfrm>
              <a:off x="5836734" y="484952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977494" y="1116397"/>
              <a:ext cx="796148" cy="24750"/>
            </a:xfrm>
            <a:custGeom>
              <a:avLst/>
              <a:pathLst>
                <a:path w="796148" h="24750">
                  <a:moveTo>
                    <a:pt x="0" y="12375"/>
                  </a:moveTo>
                  <a:lnTo>
                    <a:pt x="88460" y="12375"/>
                  </a:lnTo>
                  <a:lnTo>
                    <a:pt x="176921" y="12375"/>
                  </a:lnTo>
                  <a:lnTo>
                    <a:pt x="265382" y="12375"/>
                  </a:lnTo>
                  <a:lnTo>
                    <a:pt x="353843" y="0"/>
                  </a:lnTo>
                  <a:lnTo>
                    <a:pt x="442304" y="24750"/>
                  </a:lnTo>
                  <a:lnTo>
                    <a:pt x="530765" y="24750"/>
                  </a:lnTo>
                  <a:lnTo>
                    <a:pt x="619226" y="12375"/>
                  </a:lnTo>
                  <a:lnTo>
                    <a:pt x="707687" y="12375"/>
                  </a:lnTo>
                  <a:lnTo>
                    <a:pt x="796148" y="24750"/>
                  </a:lnTo>
                </a:path>
              </a:pathLst>
            </a:custGeom>
            <a:ln w="27101" cap="flat">
              <a:solidFill>
                <a:srgbClr val="1CABE2">
                  <a:alpha val="100000"/>
                </a:srgbClr>
              </a:solidFill>
              <a:prstDash val="solid"/>
              <a:round/>
            </a:ln>
          </p:spPr>
          <p:txBody>
            <a:bodyPr/>
            <a:lstStyle/>
            <a:p/>
          </p:txBody>
        </p:sp>
        <p:sp>
          <p:nvSpPr>
            <p:cNvPr id="168" name="tx168"/>
            <p:cNvSpPr/>
            <p:nvPr/>
          </p:nvSpPr>
          <p:spPr>
            <a:xfrm>
              <a:off x="7825564"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9" name="tx169"/>
            <p:cNvSpPr/>
            <p:nvPr/>
          </p:nvSpPr>
          <p:spPr>
            <a:xfrm>
              <a:off x="8806200"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0" name="tx170"/>
            <p:cNvSpPr/>
            <p:nvPr/>
          </p:nvSpPr>
          <p:spPr>
            <a:xfrm>
              <a:off x="8277077"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1" name="tx171"/>
            <p:cNvSpPr/>
            <p:nvPr/>
          </p:nvSpPr>
          <p:spPr>
            <a:xfrm>
              <a:off x="8630921"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358267" y="2947751"/>
              <a:ext cx="1415375" cy="396007"/>
            </a:xfrm>
            <a:custGeom>
              <a:avLst/>
              <a:pathLst>
                <a:path w="1415375" h="396007">
                  <a:moveTo>
                    <a:pt x="0" y="396007"/>
                  </a:moveTo>
                  <a:lnTo>
                    <a:pt x="88460" y="321755"/>
                  </a:lnTo>
                  <a:lnTo>
                    <a:pt x="176921" y="259879"/>
                  </a:lnTo>
                  <a:lnTo>
                    <a:pt x="265382" y="198003"/>
                  </a:lnTo>
                  <a:lnTo>
                    <a:pt x="353843" y="123752"/>
                  </a:lnTo>
                  <a:lnTo>
                    <a:pt x="442304" y="61876"/>
                  </a:lnTo>
                  <a:lnTo>
                    <a:pt x="530765" y="61876"/>
                  </a:lnTo>
                  <a:lnTo>
                    <a:pt x="619226" y="37125"/>
                  </a:lnTo>
                  <a:lnTo>
                    <a:pt x="707687" y="49500"/>
                  </a:lnTo>
                  <a:lnTo>
                    <a:pt x="796148" y="12375"/>
                  </a:lnTo>
                  <a:lnTo>
                    <a:pt x="884609" y="0"/>
                  </a:lnTo>
                  <a:lnTo>
                    <a:pt x="973070" y="0"/>
                  </a:lnTo>
                  <a:lnTo>
                    <a:pt x="1061531" y="12375"/>
                  </a:lnTo>
                  <a:lnTo>
                    <a:pt x="1149992" y="12375"/>
                  </a:lnTo>
                  <a:lnTo>
                    <a:pt x="1238453" y="0"/>
                  </a:lnTo>
                  <a:lnTo>
                    <a:pt x="1326914" y="0"/>
                  </a:lnTo>
                  <a:lnTo>
                    <a:pt x="1415375" y="24750"/>
                  </a:lnTo>
                </a:path>
              </a:pathLst>
            </a:custGeom>
            <a:ln w="27101" cap="flat">
              <a:solidFill>
                <a:srgbClr val="1CABE2">
                  <a:alpha val="100000"/>
                </a:srgbClr>
              </a:solidFill>
              <a:prstDash val="solid"/>
              <a:round/>
            </a:ln>
          </p:spPr>
          <p:txBody>
            <a:bodyPr/>
            <a:lstStyle/>
            <a:p/>
          </p:txBody>
        </p:sp>
        <p:sp>
          <p:nvSpPr>
            <p:cNvPr id="192" name="tx192"/>
            <p:cNvSpPr/>
            <p:nvPr/>
          </p:nvSpPr>
          <p:spPr>
            <a:xfrm>
              <a:off x="7206337" y="3251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93" name="tx193"/>
            <p:cNvSpPr/>
            <p:nvPr/>
          </p:nvSpPr>
          <p:spPr>
            <a:xfrm>
              <a:off x="8806200" y="288023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4" name="tx194"/>
            <p:cNvSpPr/>
            <p:nvPr/>
          </p:nvSpPr>
          <p:spPr>
            <a:xfrm>
              <a:off x="8277077"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5" name="tx195"/>
            <p:cNvSpPr/>
            <p:nvPr/>
          </p:nvSpPr>
          <p:spPr>
            <a:xfrm>
              <a:off x="8630921"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6" name="tx196"/>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8" name="tx198"/>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01" name="tx201"/>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522956" y="398022"/>
              <a:ext cx="47899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Italy,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(70%), followed by MCV2 (84%).
Compared to 2019, coverage of 6 vaccines decreased (DTP1, DTP3, IPV1, MCV2, PCV3 and POL3) and 2 vaccines increased (MCV1 and ROTAC).
Compared to 2023, coverage of 7 vaccines decreased (DTP1, DTP3, IPV1, MCV2, PCV3, POL3 and ROTAC) and one vaccine remained constant (MCV1).</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25698"/>
              <a:ext cx="6480943" cy="474496"/>
            </a:xfrm>
            <a:custGeom>
              <a:avLst/>
              <a:pathLst>
                <a:path w="6480943" h="474496">
                  <a:moveTo>
                    <a:pt x="0" y="474496"/>
                  </a:moveTo>
                  <a:lnTo>
                    <a:pt x="270039" y="189798"/>
                  </a:lnTo>
                  <a:lnTo>
                    <a:pt x="540078" y="189798"/>
                  </a:lnTo>
                  <a:lnTo>
                    <a:pt x="810117" y="47449"/>
                  </a:lnTo>
                  <a:lnTo>
                    <a:pt x="1080157" y="142348"/>
                  </a:lnTo>
                  <a:lnTo>
                    <a:pt x="1350196" y="94899"/>
                  </a:lnTo>
                  <a:lnTo>
                    <a:pt x="1620235" y="47449"/>
                  </a:lnTo>
                  <a:lnTo>
                    <a:pt x="1890275" y="0"/>
                  </a:lnTo>
                  <a:lnTo>
                    <a:pt x="2160314" y="47449"/>
                  </a:lnTo>
                  <a:lnTo>
                    <a:pt x="2430353" y="47449"/>
                  </a:lnTo>
                  <a:lnTo>
                    <a:pt x="2700393" y="47449"/>
                  </a:lnTo>
                  <a:lnTo>
                    <a:pt x="2970432" y="47449"/>
                  </a:lnTo>
                  <a:lnTo>
                    <a:pt x="3240471" y="0"/>
                  </a:lnTo>
                  <a:lnTo>
                    <a:pt x="3510510" y="47449"/>
                  </a:lnTo>
                  <a:lnTo>
                    <a:pt x="3780550" y="94899"/>
                  </a:lnTo>
                  <a:lnTo>
                    <a:pt x="4050589" y="189798"/>
                  </a:lnTo>
                  <a:lnTo>
                    <a:pt x="4320628" y="142348"/>
                  </a:lnTo>
                  <a:lnTo>
                    <a:pt x="4590668" y="94899"/>
                  </a:lnTo>
                  <a:lnTo>
                    <a:pt x="4860707" y="94899"/>
                  </a:lnTo>
                  <a:lnTo>
                    <a:pt x="5130746" y="47449"/>
                  </a:lnTo>
                  <a:lnTo>
                    <a:pt x="5400786" y="142348"/>
                  </a:lnTo>
                  <a:lnTo>
                    <a:pt x="5670825" y="142348"/>
                  </a:lnTo>
                  <a:lnTo>
                    <a:pt x="5940864" y="94899"/>
                  </a:lnTo>
                  <a:lnTo>
                    <a:pt x="6210904" y="94899"/>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1135255" y="1025698"/>
              <a:ext cx="6480943" cy="189798"/>
            </a:xfrm>
            <a:custGeom>
              <a:avLst/>
              <a:pathLst>
                <a:path w="6480943" h="189798">
                  <a:moveTo>
                    <a:pt x="0" y="142348"/>
                  </a:moveTo>
                  <a:lnTo>
                    <a:pt x="270039" y="94899"/>
                  </a:lnTo>
                  <a:lnTo>
                    <a:pt x="540078" y="94899"/>
                  </a:lnTo>
                  <a:lnTo>
                    <a:pt x="810117" y="94899"/>
                  </a:lnTo>
                  <a:lnTo>
                    <a:pt x="1080157" y="47449"/>
                  </a:lnTo>
                  <a:lnTo>
                    <a:pt x="1350196" y="47449"/>
                  </a:lnTo>
                  <a:lnTo>
                    <a:pt x="1620235" y="47449"/>
                  </a:lnTo>
                  <a:lnTo>
                    <a:pt x="1890275" y="0"/>
                  </a:lnTo>
                  <a:lnTo>
                    <a:pt x="2160314" y="47449"/>
                  </a:lnTo>
                  <a:lnTo>
                    <a:pt x="2430353" y="47449"/>
                  </a:lnTo>
                  <a:lnTo>
                    <a:pt x="2700393" y="47449"/>
                  </a:lnTo>
                  <a:lnTo>
                    <a:pt x="2970432" y="47449"/>
                  </a:lnTo>
                  <a:lnTo>
                    <a:pt x="3240471" y="47449"/>
                  </a:lnTo>
                  <a:lnTo>
                    <a:pt x="3510510" y="47449"/>
                  </a:lnTo>
                  <a:lnTo>
                    <a:pt x="3780550" y="94899"/>
                  </a:lnTo>
                  <a:lnTo>
                    <a:pt x="4050589" y="189798"/>
                  </a:lnTo>
                  <a:lnTo>
                    <a:pt x="4320628" y="189798"/>
                  </a:lnTo>
                  <a:lnTo>
                    <a:pt x="4590668" y="142348"/>
                  </a:lnTo>
                  <a:lnTo>
                    <a:pt x="4860707" y="94899"/>
                  </a:lnTo>
                  <a:lnTo>
                    <a:pt x="5130746" y="94899"/>
                  </a:lnTo>
                  <a:lnTo>
                    <a:pt x="5400786" y="142348"/>
                  </a:lnTo>
                  <a:lnTo>
                    <a:pt x="5670825" y="142348"/>
                  </a:lnTo>
                  <a:lnTo>
                    <a:pt x="5940864" y="94899"/>
                  </a:lnTo>
                  <a:lnTo>
                    <a:pt x="6210904" y="94899"/>
                  </a:lnTo>
                  <a:lnTo>
                    <a:pt x="6480943" y="142348"/>
                  </a:lnTo>
                </a:path>
              </a:pathLst>
            </a:custGeom>
            <a:ln w="27101" cap="flat">
              <a:solidFill>
                <a:srgbClr val="80BD41">
                  <a:alpha val="100000"/>
                </a:srgbClr>
              </a:solidFill>
              <a:prstDash val="solid"/>
              <a:round/>
            </a:ln>
          </p:spPr>
          <p:txBody>
            <a:bodyPr/>
            <a:lstStyle/>
            <a:p/>
          </p:txBody>
        </p:sp>
        <p:sp>
          <p:nvSpPr>
            <p:cNvPr id="39" name="pl39"/>
            <p:cNvSpPr/>
            <p:nvPr/>
          </p:nvSpPr>
          <p:spPr>
            <a:xfrm>
              <a:off x="1135255" y="1073148"/>
              <a:ext cx="6480943" cy="1945434"/>
            </a:xfrm>
            <a:custGeom>
              <a:avLst/>
              <a:pathLst>
                <a:path w="6480943" h="1945434">
                  <a:moveTo>
                    <a:pt x="0" y="1945434"/>
                  </a:moveTo>
                  <a:lnTo>
                    <a:pt x="270039" y="1233689"/>
                  </a:lnTo>
                  <a:lnTo>
                    <a:pt x="540078" y="616844"/>
                  </a:lnTo>
                  <a:lnTo>
                    <a:pt x="810117" y="284697"/>
                  </a:lnTo>
                  <a:lnTo>
                    <a:pt x="1080157" y="94899"/>
                  </a:lnTo>
                  <a:lnTo>
                    <a:pt x="1350196" y="47449"/>
                  </a:lnTo>
                  <a:lnTo>
                    <a:pt x="1620235" y="0"/>
                  </a:lnTo>
                  <a:lnTo>
                    <a:pt x="1890275" y="0"/>
                  </a:lnTo>
                  <a:lnTo>
                    <a:pt x="2160314" y="0"/>
                  </a:lnTo>
                  <a:lnTo>
                    <a:pt x="2430353" y="0"/>
                  </a:lnTo>
                  <a:lnTo>
                    <a:pt x="2700393" y="47449"/>
                  </a:lnTo>
                  <a:lnTo>
                    <a:pt x="2970432" y="0"/>
                  </a:lnTo>
                  <a:lnTo>
                    <a:pt x="3240471" y="0"/>
                  </a:lnTo>
                  <a:lnTo>
                    <a:pt x="3510510" y="47449"/>
                  </a:lnTo>
                  <a:lnTo>
                    <a:pt x="3780550" y="94899"/>
                  </a:lnTo>
                  <a:lnTo>
                    <a:pt x="4050589" y="142348"/>
                  </a:lnTo>
                  <a:lnTo>
                    <a:pt x="4320628" y="142348"/>
                  </a:lnTo>
                  <a:lnTo>
                    <a:pt x="4590668" y="94899"/>
                  </a:lnTo>
                  <a:lnTo>
                    <a:pt x="4860707" y="94899"/>
                  </a:lnTo>
                  <a:lnTo>
                    <a:pt x="5130746" y="47449"/>
                  </a:lnTo>
                  <a:lnTo>
                    <a:pt x="5400786" y="94899"/>
                  </a:lnTo>
                  <a:lnTo>
                    <a:pt x="5670825" y="94899"/>
                  </a:lnTo>
                  <a:lnTo>
                    <a:pt x="5940864" y="47449"/>
                  </a:lnTo>
                  <a:lnTo>
                    <a:pt x="6210904" y="47449"/>
                  </a:lnTo>
                  <a:lnTo>
                    <a:pt x="6480943" y="47449"/>
                  </a:lnTo>
                </a:path>
              </a:pathLst>
            </a:custGeom>
            <a:ln w="27101" cap="flat">
              <a:solidFill>
                <a:srgbClr val="EE00EE">
                  <a:alpha val="100000"/>
                </a:srgbClr>
              </a:solidFill>
              <a:prstDash val="solid"/>
              <a:round/>
            </a:ln>
          </p:spPr>
          <p:txBody>
            <a:bodyPr/>
            <a:lstStyle/>
            <a:p/>
          </p:txBody>
        </p:sp>
        <p:sp>
          <p:nvSpPr>
            <p:cNvPr id="40" name="pl40"/>
            <p:cNvSpPr/>
            <p:nvPr/>
          </p:nvSpPr>
          <p:spPr>
            <a:xfrm>
              <a:off x="3835648" y="2971132"/>
              <a:ext cx="3780550" cy="1376038"/>
            </a:xfrm>
            <a:custGeom>
              <a:avLst/>
              <a:pathLst>
                <a:path w="3780550" h="1376038">
                  <a:moveTo>
                    <a:pt x="0" y="569395"/>
                  </a:moveTo>
                  <a:lnTo>
                    <a:pt x="270039" y="189798"/>
                  </a:lnTo>
                  <a:lnTo>
                    <a:pt x="540078" y="94899"/>
                  </a:lnTo>
                  <a:lnTo>
                    <a:pt x="810117" y="47449"/>
                  </a:lnTo>
                  <a:lnTo>
                    <a:pt x="1080157" y="284697"/>
                  </a:lnTo>
                  <a:lnTo>
                    <a:pt x="1350196" y="0"/>
                  </a:lnTo>
                  <a:lnTo>
                    <a:pt x="1620235" y="142348"/>
                  </a:lnTo>
                  <a:lnTo>
                    <a:pt x="1890275" y="284697"/>
                  </a:lnTo>
                  <a:lnTo>
                    <a:pt x="2160314" y="759193"/>
                  </a:lnTo>
                  <a:lnTo>
                    <a:pt x="2430353" y="142348"/>
                  </a:lnTo>
                  <a:lnTo>
                    <a:pt x="2700393" y="1376038"/>
                  </a:lnTo>
                  <a:lnTo>
                    <a:pt x="2970432" y="1138790"/>
                  </a:lnTo>
                  <a:lnTo>
                    <a:pt x="3240471" y="806643"/>
                  </a:lnTo>
                  <a:lnTo>
                    <a:pt x="3510510" y="521945"/>
                  </a:lnTo>
                  <a:lnTo>
                    <a:pt x="3780550" y="237248"/>
                  </a:lnTo>
                </a:path>
              </a:pathLst>
            </a:custGeom>
            <a:ln w="27101" cap="flat">
              <a:solidFill>
                <a:srgbClr val="6A3D9A">
                  <a:alpha val="100000"/>
                </a:srgbClr>
              </a:solidFill>
              <a:prstDash val="solid"/>
              <a:round/>
            </a:ln>
          </p:spPr>
          <p:txBody>
            <a:bodyPr/>
            <a:lstStyle/>
            <a:p/>
          </p:txBody>
        </p:sp>
        <p:sp>
          <p:nvSpPr>
            <p:cNvPr id="41" name="pl41"/>
            <p:cNvSpPr/>
            <p:nvPr/>
          </p:nvSpPr>
          <p:spPr>
            <a:xfrm>
              <a:off x="5185844" y="1073148"/>
              <a:ext cx="2430353" cy="94899"/>
            </a:xfrm>
            <a:custGeom>
              <a:avLst/>
              <a:pathLst>
                <a:path w="2430353" h="94899">
                  <a:moveTo>
                    <a:pt x="0" y="47449"/>
                  </a:moveTo>
                  <a:lnTo>
                    <a:pt x="270039" y="47449"/>
                  </a:lnTo>
                  <a:lnTo>
                    <a:pt x="540078" y="47449"/>
                  </a:lnTo>
                  <a:lnTo>
                    <a:pt x="810117" y="47449"/>
                  </a:lnTo>
                  <a:lnTo>
                    <a:pt x="1080157" y="0"/>
                  </a:lnTo>
                  <a:lnTo>
                    <a:pt x="1350196" y="94899"/>
                  </a:lnTo>
                  <a:lnTo>
                    <a:pt x="1620235" y="94899"/>
                  </a:lnTo>
                  <a:lnTo>
                    <a:pt x="1890275" y="47449"/>
                  </a:lnTo>
                  <a:lnTo>
                    <a:pt x="2160314" y="47449"/>
                  </a:lnTo>
                  <a:lnTo>
                    <a:pt x="2430353"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1120597"/>
              <a:ext cx="6480943" cy="996441"/>
            </a:xfrm>
            <a:custGeom>
              <a:avLst/>
              <a:pathLst>
                <a:path w="6480943" h="996441">
                  <a:moveTo>
                    <a:pt x="0" y="996441"/>
                  </a:moveTo>
                  <a:lnTo>
                    <a:pt x="270039" y="854093"/>
                  </a:lnTo>
                  <a:lnTo>
                    <a:pt x="540078" y="664294"/>
                  </a:lnTo>
                  <a:lnTo>
                    <a:pt x="810117" y="521945"/>
                  </a:lnTo>
                  <a:lnTo>
                    <a:pt x="1080157" y="427046"/>
                  </a:lnTo>
                  <a:lnTo>
                    <a:pt x="1350196" y="379596"/>
                  </a:lnTo>
                  <a:lnTo>
                    <a:pt x="1620235" y="332147"/>
                  </a:lnTo>
                  <a:lnTo>
                    <a:pt x="1890275" y="237248"/>
                  </a:lnTo>
                  <a:lnTo>
                    <a:pt x="2160314" y="237248"/>
                  </a:lnTo>
                  <a:lnTo>
                    <a:pt x="2430353" y="237248"/>
                  </a:lnTo>
                  <a:lnTo>
                    <a:pt x="2700393" y="189798"/>
                  </a:lnTo>
                  <a:lnTo>
                    <a:pt x="2970432" y="237248"/>
                  </a:lnTo>
                  <a:lnTo>
                    <a:pt x="3240471" y="237248"/>
                  </a:lnTo>
                  <a:lnTo>
                    <a:pt x="3510510" y="237248"/>
                  </a:lnTo>
                  <a:lnTo>
                    <a:pt x="3780550" y="379596"/>
                  </a:lnTo>
                  <a:lnTo>
                    <a:pt x="4050589" y="474496"/>
                  </a:lnTo>
                  <a:lnTo>
                    <a:pt x="4320628" y="379596"/>
                  </a:lnTo>
                  <a:lnTo>
                    <a:pt x="4590668" y="142348"/>
                  </a:lnTo>
                  <a:lnTo>
                    <a:pt x="4860707" y="94899"/>
                  </a:lnTo>
                  <a:lnTo>
                    <a:pt x="5130746" y="47449"/>
                  </a:lnTo>
                  <a:lnTo>
                    <a:pt x="5400786" y="142348"/>
                  </a:lnTo>
                  <a:lnTo>
                    <a:pt x="5670825" y="47449"/>
                  </a:lnTo>
                  <a:lnTo>
                    <a:pt x="5940864" y="47449"/>
                  </a:lnTo>
                  <a:lnTo>
                    <a:pt x="6210904" y="0"/>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4645766" y="1405295"/>
              <a:ext cx="2970432" cy="332147"/>
            </a:xfrm>
            <a:custGeom>
              <a:avLst/>
              <a:pathLst>
                <a:path w="2970432" h="332147">
                  <a:moveTo>
                    <a:pt x="0" y="237248"/>
                  </a:moveTo>
                  <a:lnTo>
                    <a:pt x="270039" y="284697"/>
                  </a:lnTo>
                  <a:lnTo>
                    <a:pt x="540078" y="284697"/>
                  </a:lnTo>
                  <a:lnTo>
                    <a:pt x="810117" y="332147"/>
                  </a:lnTo>
                  <a:lnTo>
                    <a:pt x="1080157" y="142348"/>
                  </a:lnTo>
                  <a:lnTo>
                    <a:pt x="1350196" y="0"/>
                  </a:lnTo>
                  <a:lnTo>
                    <a:pt x="1620235" y="47449"/>
                  </a:lnTo>
                  <a:lnTo>
                    <a:pt x="1890275" y="142348"/>
                  </a:lnTo>
                  <a:lnTo>
                    <a:pt x="2160314" y="142348"/>
                  </a:lnTo>
                  <a:lnTo>
                    <a:pt x="2430353" y="189798"/>
                  </a:lnTo>
                  <a:lnTo>
                    <a:pt x="2700393" y="189798"/>
                  </a:lnTo>
                  <a:lnTo>
                    <a:pt x="2970432" y="237248"/>
                  </a:lnTo>
                </a:path>
              </a:pathLst>
            </a:custGeom>
            <a:ln w="27101" cap="flat">
              <a:solidFill>
                <a:srgbClr val="FFC20E">
                  <a:alpha val="100000"/>
                </a:srgbClr>
              </a:solidFill>
              <a:prstDash val="solid"/>
              <a:round/>
            </a:ln>
          </p:spPr>
          <p:txBody>
            <a:bodyPr/>
            <a:lstStyle/>
            <a:p/>
          </p:txBody>
        </p:sp>
        <p:sp>
          <p:nvSpPr>
            <p:cNvPr id="44" name="pl44"/>
            <p:cNvSpPr/>
            <p:nvPr/>
          </p:nvSpPr>
          <p:spPr>
            <a:xfrm>
              <a:off x="3295569" y="1262946"/>
              <a:ext cx="4320628" cy="1518387"/>
            </a:xfrm>
            <a:custGeom>
              <a:avLst/>
              <a:pathLst>
                <a:path w="4320628" h="1518387">
                  <a:moveTo>
                    <a:pt x="0" y="1518387"/>
                  </a:moveTo>
                  <a:lnTo>
                    <a:pt x="270039" y="1233689"/>
                  </a:lnTo>
                  <a:lnTo>
                    <a:pt x="540078" y="996441"/>
                  </a:lnTo>
                  <a:lnTo>
                    <a:pt x="810117" y="759193"/>
                  </a:lnTo>
                  <a:lnTo>
                    <a:pt x="1080157" y="474496"/>
                  </a:lnTo>
                  <a:lnTo>
                    <a:pt x="1350196" y="237248"/>
                  </a:lnTo>
                  <a:lnTo>
                    <a:pt x="1620235" y="237248"/>
                  </a:lnTo>
                  <a:lnTo>
                    <a:pt x="1890275" y="142348"/>
                  </a:lnTo>
                  <a:lnTo>
                    <a:pt x="2160314" y="189798"/>
                  </a:lnTo>
                  <a:lnTo>
                    <a:pt x="2430353" y="47449"/>
                  </a:lnTo>
                  <a:lnTo>
                    <a:pt x="2700393" y="0"/>
                  </a:lnTo>
                  <a:lnTo>
                    <a:pt x="2970432" y="0"/>
                  </a:lnTo>
                  <a:lnTo>
                    <a:pt x="3240471" y="47449"/>
                  </a:lnTo>
                  <a:lnTo>
                    <a:pt x="3510510" y="47449"/>
                  </a:lnTo>
                  <a:lnTo>
                    <a:pt x="3780550" y="0"/>
                  </a:lnTo>
                  <a:lnTo>
                    <a:pt x="4050589" y="0"/>
                  </a:lnTo>
                  <a:lnTo>
                    <a:pt x="4320628" y="94899"/>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189798"/>
            </a:xfrm>
            <a:custGeom>
              <a:avLst/>
              <a:pathLst>
                <a:path w="6480943" h="189798">
                  <a:moveTo>
                    <a:pt x="0" y="0"/>
                  </a:moveTo>
                  <a:lnTo>
                    <a:pt x="270039" y="47449"/>
                  </a:lnTo>
                  <a:lnTo>
                    <a:pt x="540078" y="47449"/>
                  </a:lnTo>
                  <a:lnTo>
                    <a:pt x="810117" y="0"/>
                  </a:lnTo>
                  <a:lnTo>
                    <a:pt x="1080157" y="0"/>
                  </a:lnTo>
                  <a:lnTo>
                    <a:pt x="1350196" y="0"/>
                  </a:lnTo>
                  <a:lnTo>
                    <a:pt x="1620235" y="0"/>
                  </a:lnTo>
                  <a:lnTo>
                    <a:pt x="1890275" y="0"/>
                  </a:lnTo>
                  <a:lnTo>
                    <a:pt x="2160314" y="47449"/>
                  </a:lnTo>
                  <a:lnTo>
                    <a:pt x="2430353" y="47449"/>
                  </a:lnTo>
                  <a:lnTo>
                    <a:pt x="2700393" y="47449"/>
                  </a:lnTo>
                  <a:lnTo>
                    <a:pt x="2970432" y="47449"/>
                  </a:lnTo>
                  <a:lnTo>
                    <a:pt x="3240471" y="47449"/>
                  </a:lnTo>
                  <a:lnTo>
                    <a:pt x="3510510" y="47449"/>
                  </a:lnTo>
                  <a:lnTo>
                    <a:pt x="3780550" y="94899"/>
                  </a:lnTo>
                  <a:lnTo>
                    <a:pt x="4050589" y="189798"/>
                  </a:lnTo>
                  <a:lnTo>
                    <a:pt x="4320628" y="189798"/>
                  </a:lnTo>
                  <a:lnTo>
                    <a:pt x="4590668" y="94899"/>
                  </a:lnTo>
                  <a:lnTo>
                    <a:pt x="4860707" y="94899"/>
                  </a:lnTo>
                  <a:lnTo>
                    <a:pt x="5130746" y="47449"/>
                  </a:lnTo>
                  <a:lnTo>
                    <a:pt x="5400786" y="142348"/>
                  </a:lnTo>
                  <a:lnTo>
                    <a:pt x="5670825" y="142348"/>
                  </a:lnTo>
                  <a:lnTo>
                    <a:pt x="5940864" y="94899"/>
                  </a:lnTo>
                  <a:lnTo>
                    <a:pt x="6210904" y="94899"/>
                  </a:lnTo>
                  <a:lnTo>
                    <a:pt x="6480943" y="142348"/>
                  </a:lnTo>
                </a:path>
              </a:pathLst>
            </a:custGeom>
            <a:ln w="27101" cap="flat">
              <a:solidFill>
                <a:srgbClr val="9A32CD">
                  <a:alpha val="100000"/>
                </a:srgbClr>
              </a:solidFill>
              <a:prstDash val="solid"/>
              <a:round/>
            </a:ln>
          </p:spPr>
          <p:txBody>
            <a:bodyPr/>
            <a:lstStyle/>
            <a:p/>
          </p:txBody>
        </p:sp>
        <p:sp>
          <p:nvSpPr>
            <p:cNvPr id="46" name="pl46"/>
            <p:cNvSpPr/>
            <p:nvPr/>
          </p:nvSpPr>
          <p:spPr>
            <a:xfrm>
              <a:off x="5725923" y="2117039"/>
              <a:ext cx="1890275" cy="2846976"/>
            </a:xfrm>
            <a:custGeom>
              <a:avLst/>
              <a:pathLst>
                <a:path w="1890275" h="2846976">
                  <a:moveTo>
                    <a:pt x="0" y="2846976"/>
                  </a:moveTo>
                  <a:lnTo>
                    <a:pt x="270039" y="2609728"/>
                  </a:lnTo>
                  <a:lnTo>
                    <a:pt x="540078" y="2277581"/>
                  </a:lnTo>
                  <a:lnTo>
                    <a:pt x="810117" y="521945"/>
                  </a:lnTo>
                  <a:lnTo>
                    <a:pt x="1080157" y="189798"/>
                  </a:lnTo>
                  <a:lnTo>
                    <a:pt x="1350196" y="0"/>
                  </a:lnTo>
                  <a:lnTo>
                    <a:pt x="1620235" y="142348"/>
                  </a:lnTo>
                  <a:lnTo>
                    <a:pt x="1890275" y="189798"/>
                  </a:lnTo>
                </a:path>
              </a:pathLst>
            </a:custGeom>
            <a:ln w="27101" cap="flat">
              <a:solidFill>
                <a:srgbClr val="836FFF">
                  <a:alpha val="100000"/>
                </a:srgbClr>
              </a:solidFill>
              <a:prstDash val="solid"/>
              <a:round/>
            </a:ln>
          </p:spPr>
          <p:txBody>
            <a:bodyPr/>
            <a:lstStyle/>
            <a:p/>
          </p:txBody>
        </p:sp>
        <p:sp>
          <p:nvSpPr>
            <p:cNvPr id="47" name="pl47"/>
            <p:cNvSpPr/>
            <p:nvPr/>
          </p:nvSpPr>
          <p:spPr>
            <a:xfrm>
              <a:off x="1135255" y="1120597"/>
              <a:ext cx="6480943" cy="996441"/>
            </a:xfrm>
            <a:custGeom>
              <a:avLst/>
              <a:pathLst>
                <a:path w="6480943" h="996441">
                  <a:moveTo>
                    <a:pt x="0" y="996441"/>
                  </a:moveTo>
                  <a:lnTo>
                    <a:pt x="270039" y="854093"/>
                  </a:lnTo>
                  <a:lnTo>
                    <a:pt x="540078" y="664294"/>
                  </a:lnTo>
                  <a:lnTo>
                    <a:pt x="810117" y="521945"/>
                  </a:lnTo>
                  <a:lnTo>
                    <a:pt x="1080157" y="427046"/>
                  </a:lnTo>
                  <a:lnTo>
                    <a:pt x="1350196" y="379596"/>
                  </a:lnTo>
                  <a:lnTo>
                    <a:pt x="1620235" y="332147"/>
                  </a:lnTo>
                  <a:lnTo>
                    <a:pt x="1890275" y="237248"/>
                  </a:lnTo>
                  <a:lnTo>
                    <a:pt x="2160314" y="237248"/>
                  </a:lnTo>
                  <a:lnTo>
                    <a:pt x="2430353" y="237248"/>
                  </a:lnTo>
                  <a:lnTo>
                    <a:pt x="2700393" y="189798"/>
                  </a:lnTo>
                  <a:lnTo>
                    <a:pt x="2970432" y="237248"/>
                  </a:lnTo>
                  <a:lnTo>
                    <a:pt x="3240471" y="237248"/>
                  </a:lnTo>
                  <a:lnTo>
                    <a:pt x="3510510" y="237248"/>
                  </a:lnTo>
                  <a:lnTo>
                    <a:pt x="3780550" y="379596"/>
                  </a:lnTo>
                  <a:lnTo>
                    <a:pt x="4050589" y="474496"/>
                  </a:lnTo>
                  <a:lnTo>
                    <a:pt x="4320628" y="379596"/>
                  </a:lnTo>
                  <a:lnTo>
                    <a:pt x="4590668" y="142348"/>
                  </a:lnTo>
                  <a:lnTo>
                    <a:pt x="4860707" y="94899"/>
                  </a:lnTo>
                  <a:lnTo>
                    <a:pt x="5130746" y="47449"/>
                  </a:lnTo>
                  <a:lnTo>
                    <a:pt x="5400786" y="142348"/>
                  </a:lnTo>
                  <a:lnTo>
                    <a:pt x="5670825" y="47449"/>
                  </a:lnTo>
                  <a:lnTo>
                    <a:pt x="5940864" y="47449"/>
                  </a:lnTo>
                  <a:lnTo>
                    <a:pt x="6210904" y="0"/>
                  </a:lnTo>
                  <a:lnTo>
                    <a:pt x="6480943" y="0"/>
                  </a:lnTo>
                </a:path>
              </a:pathLst>
            </a:custGeom>
            <a:ln w="27101" cap="flat">
              <a:solidFill>
                <a:srgbClr val="FB9A99">
                  <a:alpha val="100000"/>
                </a:srgbClr>
              </a:solidFill>
              <a:prstDash val="solid"/>
              <a:round/>
            </a:ln>
          </p:spPr>
          <p:txBody>
            <a:bodyPr/>
            <a:lstStyle/>
            <a:p/>
          </p:txBody>
        </p:sp>
        <p:sp>
          <p:nvSpPr>
            <p:cNvPr id="48" name="pl48"/>
            <p:cNvSpPr/>
            <p:nvPr/>
          </p:nvSpPr>
          <p:spPr>
            <a:xfrm>
              <a:off x="7631360" y="782160"/>
              <a:ext cx="805735" cy="332186"/>
            </a:xfrm>
            <a:custGeom>
              <a:avLst/>
              <a:pathLst>
                <a:path w="805735" h="332186">
                  <a:moveTo>
                    <a:pt x="805735" y="0"/>
                  </a:moveTo>
                  <a:lnTo>
                    <a:pt x="0" y="332186"/>
                  </a:lnTo>
                </a:path>
              </a:pathLst>
            </a:custGeom>
          </p:spPr>
          <p:txBody>
            <a:bodyPr/>
            <a:lstStyle/>
            <a:p/>
          </p:txBody>
        </p:sp>
        <p:sp>
          <p:nvSpPr>
            <p:cNvPr id="49" name="pl49"/>
            <p:cNvSpPr/>
            <p:nvPr/>
          </p:nvSpPr>
          <p:spPr>
            <a:xfrm>
              <a:off x="7634042" y="1035269"/>
              <a:ext cx="724819" cy="83278"/>
            </a:xfrm>
            <a:custGeom>
              <a:avLst/>
              <a:pathLst>
                <a:path w="724819" h="83278">
                  <a:moveTo>
                    <a:pt x="724819" y="0"/>
                  </a:moveTo>
                  <a:lnTo>
                    <a:pt x="0" y="83278"/>
                  </a:lnTo>
                </a:path>
              </a:pathLst>
            </a:custGeom>
          </p:spPr>
          <p:txBody>
            <a:bodyPr/>
            <a:lstStyle/>
            <a:p/>
          </p:txBody>
        </p:sp>
        <p:sp>
          <p:nvSpPr>
            <p:cNvPr id="50" name="pl50"/>
            <p:cNvSpPr/>
            <p:nvPr/>
          </p:nvSpPr>
          <p:spPr>
            <a:xfrm>
              <a:off x="7633014" y="1124867"/>
              <a:ext cx="659416" cy="167436"/>
            </a:xfrm>
            <a:custGeom>
              <a:avLst/>
              <a:pathLst>
                <a:path w="659416" h="167436">
                  <a:moveTo>
                    <a:pt x="659416" y="167436"/>
                  </a:moveTo>
                  <a:lnTo>
                    <a:pt x="0" y="0"/>
                  </a:lnTo>
                </a:path>
              </a:pathLst>
            </a:custGeom>
          </p:spPr>
          <p:txBody>
            <a:bodyPr/>
            <a:lstStyle/>
            <a:p/>
          </p:txBody>
        </p:sp>
        <p:sp>
          <p:nvSpPr>
            <p:cNvPr id="51" name="pl51"/>
            <p:cNvSpPr/>
            <p:nvPr/>
          </p:nvSpPr>
          <p:spPr>
            <a:xfrm>
              <a:off x="7623099" y="1178575"/>
              <a:ext cx="759845" cy="1159177"/>
            </a:xfrm>
            <a:custGeom>
              <a:avLst/>
              <a:pathLst>
                <a:path w="759845" h="1159177">
                  <a:moveTo>
                    <a:pt x="759845" y="1159177"/>
                  </a:moveTo>
                  <a:lnTo>
                    <a:pt x="0" y="0"/>
                  </a:lnTo>
                </a:path>
              </a:pathLst>
            </a:custGeom>
          </p:spPr>
          <p:txBody>
            <a:bodyPr/>
            <a:lstStyle/>
            <a:p/>
          </p:txBody>
        </p:sp>
        <p:sp>
          <p:nvSpPr>
            <p:cNvPr id="52" name="pl52"/>
            <p:cNvSpPr/>
            <p:nvPr/>
          </p:nvSpPr>
          <p:spPr>
            <a:xfrm>
              <a:off x="7624206" y="1178261"/>
              <a:ext cx="704377" cy="898466"/>
            </a:xfrm>
            <a:custGeom>
              <a:avLst/>
              <a:pathLst>
                <a:path w="704377" h="898466">
                  <a:moveTo>
                    <a:pt x="704377" y="898466"/>
                  </a:moveTo>
                  <a:lnTo>
                    <a:pt x="0" y="0"/>
                  </a:lnTo>
                </a:path>
              </a:pathLst>
            </a:custGeom>
          </p:spPr>
          <p:txBody>
            <a:bodyPr/>
            <a:lstStyle/>
            <a:p/>
          </p:txBody>
        </p:sp>
        <p:sp>
          <p:nvSpPr>
            <p:cNvPr id="53" name="pl53"/>
            <p:cNvSpPr/>
            <p:nvPr/>
          </p:nvSpPr>
          <p:spPr>
            <a:xfrm>
              <a:off x="7630691" y="1174893"/>
              <a:ext cx="794335" cy="375246"/>
            </a:xfrm>
            <a:custGeom>
              <a:avLst/>
              <a:pathLst>
                <a:path w="794335" h="375246">
                  <a:moveTo>
                    <a:pt x="794335" y="375246"/>
                  </a:moveTo>
                  <a:lnTo>
                    <a:pt x="0" y="0"/>
                  </a:lnTo>
                </a:path>
              </a:pathLst>
            </a:custGeom>
          </p:spPr>
          <p:txBody>
            <a:bodyPr/>
            <a:lstStyle/>
            <a:p/>
          </p:txBody>
        </p:sp>
        <p:sp>
          <p:nvSpPr>
            <p:cNvPr id="54" name="pl54"/>
            <p:cNvSpPr/>
            <p:nvPr/>
          </p:nvSpPr>
          <p:spPr>
            <a:xfrm>
              <a:off x="7626863" y="1177256"/>
              <a:ext cx="731839" cy="631954"/>
            </a:xfrm>
            <a:custGeom>
              <a:avLst/>
              <a:pathLst>
                <a:path w="731839" h="631954">
                  <a:moveTo>
                    <a:pt x="731839" y="631954"/>
                  </a:moveTo>
                  <a:lnTo>
                    <a:pt x="0" y="0"/>
                  </a:lnTo>
                </a:path>
              </a:pathLst>
            </a:custGeom>
          </p:spPr>
          <p:txBody>
            <a:bodyPr/>
            <a:lstStyle/>
            <a:p/>
          </p:txBody>
        </p:sp>
        <p:sp>
          <p:nvSpPr>
            <p:cNvPr id="55" name="pl55"/>
            <p:cNvSpPr/>
            <p:nvPr/>
          </p:nvSpPr>
          <p:spPr>
            <a:xfrm>
              <a:off x="7622886" y="1368427"/>
              <a:ext cx="778056" cy="1231185"/>
            </a:xfrm>
            <a:custGeom>
              <a:avLst/>
              <a:pathLst>
                <a:path w="778056" h="1231185">
                  <a:moveTo>
                    <a:pt x="778056" y="1231185"/>
                  </a:moveTo>
                  <a:lnTo>
                    <a:pt x="0" y="0"/>
                  </a:lnTo>
                </a:path>
              </a:pathLst>
            </a:custGeom>
          </p:spPr>
          <p:txBody>
            <a:bodyPr/>
            <a:lstStyle/>
            <a:p/>
          </p:txBody>
        </p:sp>
        <p:sp>
          <p:nvSpPr>
            <p:cNvPr id="56" name="pl56"/>
            <p:cNvSpPr/>
            <p:nvPr/>
          </p:nvSpPr>
          <p:spPr>
            <a:xfrm>
              <a:off x="7622706" y="1653169"/>
              <a:ext cx="736155" cy="1202124"/>
            </a:xfrm>
            <a:custGeom>
              <a:avLst/>
              <a:pathLst>
                <a:path w="736155" h="1202124">
                  <a:moveTo>
                    <a:pt x="736155" y="1202124"/>
                  </a:moveTo>
                  <a:lnTo>
                    <a:pt x="0" y="0"/>
                  </a:lnTo>
                </a:path>
              </a:pathLst>
            </a:custGeom>
          </p:spPr>
          <p:txBody>
            <a:bodyPr/>
            <a:lstStyle/>
            <a:p/>
          </p:txBody>
        </p:sp>
        <p:sp>
          <p:nvSpPr>
            <p:cNvPr id="57" name="pl57"/>
            <p:cNvSpPr/>
            <p:nvPr/>
          </p:nvSpPr>
          <p:spPr>
            <a:xfrm>
              <a:off x="7625127" y="2316747"/>
              <a:ext cx="727646" cy="807513"/>
            </a:xfrm>
            <a:custGeom>
              <a:avLst/>
              <a:pathLst>
                <a:path w="727646" h="807513">
                  <a:moveTo>
                    <a:pt x="727646" y="807513"/>
                  </a:moveTo>
                  <a:lnTo>
                    <a:pt x="0" y="0"/>
                  </a:lnTo>
                </a:path>
              </a:pathLst>
            </a:custGeom>
          </p:spPr>
          <p:txBody>
            <a:bodyPr/>
            <a:lstStyle/>
            <a:p/>
          </p:txBody>
        </p:sp>
        <p:sp>
          <p:nvSpPr>
            <p:cNvPr id="58" name="pl58"/>
            <p:cNvSpPr/>
            <p:nvPr/>
          </p:nvSpPr>
          <p:spPr>
            <a:xfrm>
              <a:off x="7633066" y="3212569"/>
              <a:ext cx="749879" cy="186243"/>
            </a:xfrm>
            <a:custGeom>
              <a:avLst/>
              <a:pathLst>
                <a:path w="749879" h="186243">
                  <a:moveTo>
                    <a:pt x="749879" y="186243"/>
                  </a:moveTo>
                  <a:lnTo>
                    <a:pt x="0" y="0"/>
                  </a:lnTo>
                </a:path>
              </a:pathLst>
            </a:custGeom>
          </p:spPr>
          <p:txBody>
            <a:bodyPr/>
            <a:lstStyle/>
            <a:p/>
          </p:txBody>
        </p:sp>
        <p:sp>
          <p:nvSpPr>
            <p:cNvPr id="59" name="pg59"/>
            <p:cNvSpPr/>
            <p:nvPr/>
          </p:nvSpPr>
          <p:spPr>
            <a:xfrm>
              <a:off x="8368515" y="69182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0" name="tx60"/>
            <p:cNvSpPr/>
            <p:nvPr/>
          </p:nvSpPr>
          <p:spPr>
            <a:xfrm>
              <a:off x="8391375" y="73335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61" name="pg61"/>
            <p:cNvSpPr/>
            <p:nvPr/>
          </p:nvSpPr>
          <p:spPr>
            <a:xfrm>
              <a:off x="8290281" y="94932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99086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95%</a:t>
              </a:r>
            </a:p>
          </p:txBody>
        </p:sp>
        <p:sp>
          <p:nvSpPr>
            <p:cNvPr id="63" name="pg63"/>
            <p:cNvSpPr/>
            <p:nvPr/>
          </p:nvSpPr>
          <p:spPr>
            <a:xfrm>
              <a:off x="8223851" y="121244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4" name="tx64"/>
            <p:cNvSpPr/>
            <p:nvPr/>
          </p:nvSpPr>
          <p:spPr>
            <a:xfrm>
              <a:off x="8246711" y="125398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95%</a:t>
              </a:r>
            </a:p>
          </p:txBody>
        </p:sp>
        <p:sp>
          <p:nvSpPr>
            <p:cNvPr id="65" name="pg65"/>
            <p:cNvSpPr/>
            <p:nvPr/>
          </p:nvSpPr>
          <p:spPr>
            <a:xfrm>
              <a:off x="8314365" y="225841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229994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7" name="pg67"/>
            <p:cNvSpPr/>
            <p:nvPr/>
          </p:nvSpPr>
          <p:spPr>
            <a:xfrm>
              <a:off x="8260004" y="199845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202130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94%</a:t>
              </a:r>
            </a:p>
          </p:txBody>
        </p:sp>
        <p:sp>
          <p:nvSpPr>
            <p:cNvPr id="69" name="pg69"/>
            <p:cNvSpPr/>
            <p:nvPr/>
          </p:nvSpPr>
          <p:spPr>
            <a:xfrm>
              <a:off x="8356446" y="147190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79306" y="151344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94%</a:t>
              </a:r>
            </a:p>
          </p:txBody>
        </p:sp>
        <p:sp>
          <p:nvSpPr>
            <p:cNvPr id="71" name="pg71"/>
            <p:cNvSpPr/>
            <p:nvPr/>
          </p:nvSpPr>
          <p:spPr>
            <a:xfrm>
              <a:off x="8290122" y="173178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12982" y="177331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94%</a:t>
              </a:r>
            </a:p>
          </p:txBody>
        </p:sp>
        <p:sp>
          <p:nvSpPr>
            <p:cNvPr id="73" name="pg73"/>
            <p:cNvSpPr/>
            <p:nvPr/>
          </p:nvSpPr>
          <p:spPr>
            <a:xfrm>
              <a:off x="8332362" y="252002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56156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90%</a:t>
              </a:r>
            </a:p>
          </p:txBody>
        </p:sp>
        <p:sp>
          <p:nvSpPr>
            <p:cNvPr id="75" name="pg75"/>
            <p:cNvSpPr/>
            <p:nvPr/>
          </p:nvSpPr>
          <p:spPr>
            <a:xfrm>
              <a:off x="8290281" y="277586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281740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84%</a:t>
              </a:r>
            </a:p>
          </p:txBody>
        </p:sp>
        <p:sp>
          <p:nvSpPr>
            <p:cNvPr id="77" name="pg77"/>
            <p:cNvSpPr/>
            <p:nvPr/>
          </p:nvSpPr>
          <p:spPr>
            <a:xfrm>
              <a:off x="8284194" y="304624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08778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70%</a:t>
              </a:r>
            </a:p>
          </p:txBody>
        </p:sp>
        <p:sp>
          <p:nvSpPr>
            <p:cNvPr id="79" name="pg79"/>
            <p:cNvSpPr/>
            <p:nvPr/>
          </p:nvSpPr>
          <p:spPr>
            <a:xfrm>
              <a:off x="8314365" y="331843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5997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51%</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581561" y="401416"/>
              <a:ext cx="266848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Italy,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ROTAC had the lowest coverage of all vaccines (70%), followed by MCV2 (84%).
Coverage of 7 vaccines decreased (DTP3, HPVc, HepB3, IPV1, MCV2, PcV3 and Polio3), 1 vaccine was the same (Hib3), and 3 vaccines increased (MCV1, RotaC and Rubella) compared to respective coverage in 2019.
Coverage of 7 vaccines decreased (DTP3, HepB3, IPV1, MCV2, PcV3, Polio3 and RotaC), 1 vaccine increased (HPVc), and 3 vaccines were the same (Hib3, MCV1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80030" y="907931"/>
              <a:ext cx="144432" cy="0"/>
            </a:xfrm>
            <a:custGeom>
              <a:avLst/>
              <a:pathLst>
                <a:path w="144432" h="0">
                  <a:moveTo>
                    <a:pt x="0" y="0"/>
                  </a:move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280030" y="1320786"/>
              <a:ext cx="144432" cy="0"/>
            </a:xfrm>
            <a:custGeom>
              <a:avLst/>
              <a:pathLst>
                <a:path w="144432" h="0">
                  <a:moveTo>
                    <a:pt x="0" y="0"/>
                  </a:move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8280030" y="1733641"/>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280030" y="2146496"/>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280030" y="2559351"/>
              <a:ext cx="144432" cy="0"/>
            </a:xfrm>
            <a:custGeom>
              <a:avLst/>
              <a:pathLst>
                <a:path w="144432" h="0">
                  <a:moveTo>
                    <a:pt x="0" y="0"/>
                  </a:move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5" name="pl25"/>
            <p:cNvSpPr/>
            <p:nvPr/>
          </p:nvSpPr>
          <p:spPr>
            <a:xfrm>
              <a:off x="8135597" y="2972206"/>
              <a:ext cx="216649" cy="0"/>
            </a:xfrm>
            <a:custGeom>
              <a:avLst/>
              <a:pathLst>
                <a:path w="216649" h="0">
                  <a:moveTo>
                    <a:pt x="0" y="0"/>
                  </a:moveTo>
                  <a:lnTo>
                    <a:pt x="144432"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7557866" y="3385062"/>
              <a:ext cx="288865" cy="0"/>
            </a:xfrm>
            <a:custGeom>
              <a:avLst/>
              <a:pathLst>
                <a:path w="288865" h="0">
                  <a:moveTo>
                    <a:pt x="0" y="0"/>
                  </a:moveTo>
                  <a:lnTo>
                    <a:pt x="72216" y="0"/>
                  </a:lnTo>
                  <a:lnTo>
                    <a:pt x="72216" y="0"/>
                  </a:lnTo>
                  <a:lnTo>
                    <a:pt x="144432" y="0"/>
                  </a:lnTo>
                  <a:lnTo>
                    <a:pt x="144432"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7991164" y="3797917"/>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8280030" y="4210772"/>
              <a:ext cx="144432" cy="0"/>
            </a:xfrm>
            <a:custGeom>
              <a:avLst/>
              <a:pathLst>
                <a:path w="144432" h="0">
                  <a:moveTo>
                    <a:pt x="0" y="0"/>
                  </a:moveTo>
                  <a:lnTo>
                    <a:pt x="0" y="0"/>
                  </a:lnTo>
                  <a:lnTo>
                    <a:pt x="0"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9" name="pl29"/>
            <p:cNvSpPr/>
            <p:nvPr/>
          </p:nvSpPr>
          <p:spPr>
            <a:xfrm>
              <a:off x="8135597" y="4623627"/>
              <a:ext cx="216649" cy="0"/>
            </a:xfrm>
            <a:custGeom>
              <a:avLst/>
              <a:pathLst>
                <a:path w="216649" h="0">
                  <a:moveTo>
                    <a:pt x="0" y="0"/>
                  </a:moveTo>
                  <a:lnTo>
                    <a:pt x="144432"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30" name="pl30"/>
            <p:cNvSpPr/>
            <p:nvPr/>
          </p:nvSpPr>
          <p:spPr>
            <a:xfrm>
              <a:off x="3369314" y="5036482"/>
              <a:ext cx="3466387" cy="0"/>
            </a:xfrm>
            <a:custGeom>
              <a:avLst/>
              <a:pathLst>
                <a:path w="3466387" h="0">
                  <a:moveTo>
                    <a:pt x="0" y="0"/>
                  </a:moveTo>
                  <a:lnTo>
                    <a:pt x="2672007" y="0"/>
                  </a:lnTo>
                  <a:lnTo>
                    <a:pt x="3177521" y="0"/>
                  </a:lnTo>
                  <a:lnTo>
                    <a:pt x="3177521" y="0"/>
                  </a:lnTo>
                  <a:lnTo>
                    <a:pt x="3249738" y="0"/>
                  </a:lnTo>
                  <a:lnTo>
                    <a:pt x="3466387" y="0"/>
                  </a:lnTo>
                </a:path>
              </a:pathLst>
            </a:custGeom>
            <a:ln w="116535" cap="flat">
              <a:solidFill>
                <a:srgbClr val="E8E8E8">
                  <a:alpha val="100000"/>
                </a:srgbClr>
              </a:solidFill>
              <a:prstDash val="solid"/>
              <a:round/>
            </a:ln>
          </p:spPr>
          <p:txBody>
            <a:bodyPr/>
            <a:lstStyle/>
            <a:p/>
          </p:txBody>
        </p:sp>
        <p:sp>
          <p:nvSpPr>
            <p:cNvPr id="31" name="pt31"/>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1996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553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7553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41996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84223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2558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2558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55336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05888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05888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8666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7553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7553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36481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03682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54233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83120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61455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54233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361695"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289479"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217262"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361695"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289479"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217262"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289479"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289479"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21726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289479"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289479"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289479"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361695"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289479"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217262"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217262"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28947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28947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78396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56731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495098"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072830"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072830"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928397"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361695"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289479"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217262"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217262"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289479"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289479"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3306547"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655628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6484069"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31" name="tx131"/>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32" name="tx132"/>
            <p:cNvSpPr/>
            <p:nvPr/>
          </p:nvSpPr>
          <p:spPr>
            <a:xfrm>
              <a:off x="60903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3" name="tx133"/>
            <p:cNvSpPr/>
            <p:nvPr/>
          </p:nvSpPr>
          <p:spPr>
            <a:xfrm>
              <a:off x="673364" y="3718873"/>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5" name="tx135"/>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6" name="tx136"/>
            <p:cNvSpPr/>
            <p:nvPr/>
          </p:nvSpPr>
          <p:spPr>
            <a:xfrm>
              <a:off x="710044" y="248240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7" name="tx137"/>
            <p:cNvSpPr/>
            <p:nvPr/>
          </p:nvSpPr>
          <p:spPr>
            <a:xfrm>
              <a:off x="728424" y="206745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38" name="tx138"/>
            <p:cNvSpPr/>
            <p:nvPr/>
          </p:nvSpPr>
          <p:spPr>
            <a:xfrm>
              <a:off x="563163" y="1623883"/>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9" name="tx139"/>
            <p:cNvSpPr/>
            <p:nvPr/>
          </p:nvSpPr>
          <p:spPr>
            <a:xfrm>
              <a:off x="645955" y="124174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40" name="tx140"/>
            <p:cNvSpPr/>
            <p:nvPr/>
          </p:nvSpPr>
          <p:spPr>
            <a:xfrm>
              <a:off x="645955" y="830983"/>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29353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Italy,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(96%) and 2023 (95%). DTP1 coverage declined in 2024 (94%) compared to 2023, and was lower than in 2019. In 2019-2024, DTP1 coverage was at it's lowest level in 2020, 2021, and 2024 (94%).
In 2023, 5 vaccines had lower coverage than in 2019.
In 2024, 7 vaccines had lower coverage than in 2019.
In 2024, 8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2477258"/>
              <a:ext cx="3280304" cy="856683"/>
            </a:xfrm>
            <a:custGeom>
              <a:avLst/>
              <a:pathLst>
                <a:path w="3280304" h="856683">
                  <a:moveTo>
                    <a:pt x="0" y="479743"/>
                  </a:moveTo>
                  <a:lnTo>
                    <a:pt x="234307" y="102802"/>
                  </a:lnTo>
                  <a:lnTo>
                    <a:pt x="468614" y="0"/>
                  </a:lnTo>
                  <a:lnTo>
                    <a:pt x="702922" y="68534"/>
                  </a:lnTo>
                  <a:lnTo>
                    <a:pt x="937229" y="205604"/>
                  </a:lnTo>
                  <a:lnTo>
                    <a:pt x="1171537" y="137069"/>
                  </a:lnTo>
                  <a:lnTo>
                    <a:pt x="1405844" y="171336"/>
                  </a:lnTo>
                  <a:lnTo>
                    <a:pt x="1640152" y="205604"/>
                  </a:lnTo>
                  <a:lnTo>
                    <a:pt x="1874459" y="274138"/>
                  </a:lnTo>
                  <a:lnTo>
                    <a:pt x="2108766" y="274138"/>
                  </a:lnTo>
                  <a:lnTo>
                    <a:pt x="2343074" y="856683"/>
                  </a:lnTo>
                  <a:lnTo>
                    <a:pt x="2577381" y="582545"/>
                  </a:lnTo>
                  <a:lnTo>
                    <a:pt x="2811689" y="411208"/>
                  </a:lnTo>
                  <a:lnTo>
                    <a:pt x="3045996" y="239871"/>
                  </a:lnTo>
                  <a:lnTo>
                    <a:pt x="3280304" y="137069"/>
                  </a:lnTo>
                </a:path>
              </a:pathLst>
            </a:custGeom>
            <a:ln w="29811" cap="flat">
              <a:solidFill>
                <a:srgbClr val="FF0000">
                  <a:alpha val="100000"/>
                </a:srgbClr>
              </a:solidFill>
              <a:prstDash val="solid"/>
              <a:round/>
            </a:ln>
          </p:spPr>
          <p:txBody>
            <a:bodyPr/>
            <a:lstStyle/>
            <a:p/>
          </p:txBody>
        </p:sp>
        <p:sp>
          <p:nvSpPr>
            <p:cNvPr id="33" name="pl33"/>
            <p:cNvSpPr/>
            <p:nvPr/>
          </p:nvSpPr>
          <p:spPr>
            <a:xfrm>
              <a:off x="1178953" y="2957001"/>
              <a:ext cx="3280304" cy="993753"/>
            </a:xfrm>
            <a:custGeom>
              <a:avLst/>
              <a:pathLst>
                <a:path w="3280304" h="993753">
                  <a:moveTo>
                    <a:pt x="0" y="411208"/>
                  </a:moveTo>
                  <a:lnTo>
                    <a:pt x="234307" y="137069"/>
                  </a:lnTo>
                  <a:lnTo>
                    <a:pt x="468614" y="68534"/>
                  </a:lnTo>
                  <a:lnTo>
                    <a:pt x="702922" y="34267"/>
                  </a:lnTo>
                  <a:lnTo>
                    <a:pt x="937229" y="205604"/>
                  </a:lnTo>
                  <a:lnTo>
                    <a:pt x="1171537" y="0"/>
                  </a:lnTo>
                  <a:lnTo>
                    <a:pt x="1405844" y="102802"/>
                  </a:lnTo>
                  <a:lnTo>
                    <a:pt x="1640152" y="205604"/>
                  </a:lnTo>
                  <a:lnTo>
                    <a:pt x="1874459" y="548277"/>
                  </a:lnTo>
                  <a:lnTo>
                    <a:pt x="2108766" y="102802"/>
                  </a:lnTo>
                  <a:lnTo>
                    <a:pt x="2343074" y="993753"/>
                  </a:lnTo>
                  <a:lnTo>
                    <a:pt x="2577381" y="822416"/>
                  </a:lnTo>
                  <a:lnTo>
                    <a:pt x="2811689" y="582545"/>
                  </a:lnTo>
                  <a:lnTo>
                    <a:pt x="3045996" y="376940"/>
                  </a:lnTo>
                  <a:lnTo>
                    <a:pt x="3280304" y="171336"/>
                  </a:lnTo>
                </a:path>
              </a:pathLst>
            </a:custGeom>
            <a:ln w="29811" cap="flat">
              <a:solidFill>
                <a:srgbClr val="0058AB">
                  <a:alpha val="100000"/>
                </a:srgbClr>
              </a:solidFill>
              <a:prstDash val="solid"/>
              <a:round/>
            </a:ln>
          </p:spPr>
          <p:txBody>
            <a:bodyPr/>
            <a:lstStyle/>
            <a:p/>
          </p:txBody>
        </p:sp>
        <p:sp>
          <p:nvSpPr>
            <p:cNvPr id="34" name="pt34"/>
            <p:cNvSpPr/>
            <p:nvPr/>
          </p:nvSpPr>
          <p:spPr>
            <a:xfrm>
              <a:off x="1154127"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2623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2726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27265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33091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303497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31377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303497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31377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34804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303497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39259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3754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35147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343934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65" name="tx65"/>
            <p:cNvSpPr/>
            <p:nvPr/>
          </p:nvSpPr>
          <p:spPr>
            <a:xfrm>
              <a:off x="1413261"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6" name="tx66"/>
            <p:cNvSpPr/>
            <p:nvPr/>
          </p:nvSpPr>
          <p:spPr>
            <a:xfrm>
              <a:off x="1647568"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67" name="tx67"/>
            <p:cNvSpPr/>
            <p:nvPr/>
          </p:nvSpPr>
          <p:spPr>
            <a:xfrm>
              <a:off x="1881875"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68" name="tx68"/>
            <p:cNvSpPr/>
            <p:nvPr/>
          </p:nvSpPr>
          <p:spPr>
            <a:xfrm>
              <a:off x="2116183" y="3232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69" name="tx69"/>
            <p:cNvSpPr/>
            <p:nvPr/>
          </p:nvSpPr>
          <p:spPr>
            <a:xfrm>
              <a:off x="2350490"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70" name="tx70"/>
            <p:cNvSpPr/>
            <p:nvPr/>
          </p:nvSpPr>
          <p:spPr>
            <a:xfrm>
              <a:off x="2584798" y="31293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71" name="tx71"/>
            <p:cNvSpPr/>
            <p:nvPr/>
          </p:nvSpPr>
          <p:spPr>
            <a:xfrm>
              <a:off x="2819105" y="3232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72" name="tx72"/>
            <p:cNvSpPr/>
            <p:nvPr/>
          </p:nvSpPr>
          <p:spPr>
            <a:xfrm>
              <a:off x="3053413" y="35749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40</a:t>
              </a:r>
            </a:p>
          </p:txBody>
        </p:sp>
        <p:sp>
          <p:nvSpPr>
            <p:cNvPr id="73" name="tx73"/>
            <p:cNvSpPr/>
            <p:nvPr/>
          </p:nvSpPr>
          <p:spPr>
            <a:xfrm>
              <a:off x="3287720" y="31293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74" name="tx74"/>
            <p:cNvSpPr/>
            <p:nvPr/>
          </p:nvSpPr>
          <p:spPr>
            <a:xfrm>
              <a:off x="3522028" y="402159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27</a:t>
              </a:r>
            </a:p>
          </p:txBody>
        </p:sp>
        <p:sp>
          <p:nvSpPr>
            <p:cNvPr id="75" name="tx75"/>
            <p:cNvSpPr/>
            <p:nvPr/>
          </p:nvSpPr>
          <p:spPr>
            <a:xfrm>
              <a:off x="3756335" y="384899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76" name="tx76"/>
            <p:cNvSpPr/>
            <p:nvPr/>
          </p:nvSpPr>
          <p:spPr>
            <a:xfrm>
              <a:off x="3990642" y="36091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77" name="tx77"/>
            <p:cNvSpPr/>
            <p:nvPr/>
          </p:nvSpPr>
          <p:spPr>
            <a:xfrm>
              <a:off x="4224950"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78" name="tx78"/>
            <p:cNvSpPr/>
            <p:nvPr/>
          </p:nvSpPr>
          <p:spPr>
            <a:xfrm>
              <a:off x="4459257"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79" name="tx79"/>
            <p:cNvSpPr/>
            <p:nvPr/>
          </p:nvSpPr>
          <p:spPr>
            <a:xfrm>
              <a:off x="1178953"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0" name="tx80"/>
            <p:cNvSpPr/>
            <p:nvPr/>
          </p:nvSpPr>
          <p:spPr>
            <a:xfrm>
              <a:off x="1413261"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81" name="tx81"/>
            <p:cNvSpPr/>
            <p:nvPr/>
          </p:nvSpPr>
          <p:spPr>
            <a:xfrm>
              <a:off x="1647568"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82" name="tx82"/>
            <p:cNvSpPr/>
            <p:nvPr/>
          </p:nvSpPr>
          <p:spPr>
            <a:xfrm>
              <a:off x="1881875"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83" name="tx83"/>
            <p:cNvSpPr/>
            <p:nvPr/>
          </p:nvSpPr>
          <p:spPr>
            <a:xfrm>
              <a:off x="2116183"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84" name="tx84"/>
            <p:cNvSpPr/>
            <p:nvPr/>
          </p:nvSpPr>
          <p:spPr>
            <a:xfrm>
              <a:off x="2350490"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85" name="tx85"/>
            <p:cNvSpPr/>
            <p:nvPr/>
          </p:nvSpPr>
          <p:spPr>
            <a:xfrm>
              <a:off x="2584798" y="24763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86" name="tx86"/>
            <p:cNvSpPr/>
            <p:nvPr/>
          </p:nvSpPr>
          <p:spPr>
            <a:xfrm>
              <a:off x="2819105"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87" name="tx87"/>
            <p:cNvSpPr/>
            <p:nvPr/>
          </p:nvSpPr>
          <p:spPr>
            <a:xfrm>
              <a:off x="3053413" y="25791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88" name="tx88"/>
            <p:cNvSpPr/>
            <p:nvPr/>
          </p:nvSpPr>
          <p:spPr>
            <a:xfrm>
              <a:off x="3287720" y="25791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89" name="tx89"/>
            <p:cNvSpPr/>
            <p:nvPr/>
          </p:nvSpPr>
          <p:spPr>
            <a:xfrm>
              <a:off x="3522028" y="31620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90" name="tx90"/>
            <p:cNvSpPr/>
            <p:nvPr/>
          </p:nvSpPr>
          <p:spPr>
            <a:xfrm>
              <a:off x="3756335" y="28875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91" name="tx91"/>
            <p:cNvSpPr/>
            <p:nvPr/>
          </p:nvSpPr>
          <p:spPr>
            <a:xfrm>
              <a:off x="3990642"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92" name="tx92"/>
            <p:cNvSpPr/>
            <p:nvPr/>
          </p:nvSpPr>
          <p:spPr>
            <a:xfrm>
              <a:off x="4224950"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93" name="tx93"/>
            <p:cNvSpPr/>
            <p:nvPr/>
          </p:nvSpPr>
          <p:spPr>
            <a:xfrm>
              <a:off x="4459257"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94" name="pl9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rc9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6" name="pl9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53723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8409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3095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778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2468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7154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1840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6526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246812" y="2854199"/>
              <a:ext cx="1405844" cy="719614"/>
            </a:xfrm>
            <a:custGeom>
              <a:avLst/>
              <a:pathLst>
                <a:path w="1405844" h="719614">
                  <a:moveTo>
                    <a:pt x="0" y="137069"/>
                  </a:moveTo>
                  <a:lnTo>
                    <a:pt x="234307" y="239871"/>
                  </a:lnTo>
                  <a:lnTo>
                    <a:pt x="468614" y="719614"/>
                  </a:lnTo>
                  <a:lnTo>
                    <a:pt x="702922" y="479743"/>
                  </a:lnTo>
                  <a:lnTo>
                    <a:pt x="937229" y="308406"/>
                  </a:lnTo>
                  <a:lnTo>
                    <a:pt x="1171537" y="137069"/>
                  </a:lnTo>
                  <a:lnTo>
                    <a:pt x="1405844" y="0"/>
                  </a:lnTo>
                </a:path>
              </a:pathLst>
            </a:custGeom>
            <a:ln w="29811" cap="flat">
              <a:solidFill>
                <a:srgbClr val="FF0000">
                  <a:alpha val="100000"/>
                </a:srgbClr>
              </a:solidFill>
              <a:prstDash val="solid"/>
              <a:round/>
            </a:ln>
          </p:spPr>
          <p:txBody>
            <a:bodyPr/>
            <a:lstStyle/>
            <a:p/>
          </p:txBody>
        </p:sp>
        <p:sp>
          <p:nvSpPr>
            <p:cNvPr id="125" name="pl125"/>
            <p:cNvSpPr/>
            <p:nvPr/>
          </p:nvSpPr>
          <p:spPr>
            <a:xfrm>
              <a:off x="7246812" y="3231140"/>
              <a:ext cx="1405844" cy="890951"/>
            </a:xfrm>
            <a:custGeom>
              <a:avLst/>
              <a:pathLst>
                <a:path w="1405844" h="890951">
                  <a:moveTo>
                    <a:pt x="0" y="0"/>
                  </a:moveTo>
                  <a:lnTo>
                    <a:pt x="234307" y="171336"/>
                  </a:lnTo>
                  <a:lnTo>
                    <a:pt x="468614" y="890951"/>
                  </a:lnTo>
                  <a:lnTo>
                    <a:pt x="702922" y="753881"/>
                  </a:lnTo>
                  <a:lnTo>
                    <a:pt x="937229" y="548277"/>
                  </a:lnTo>
                  <a:lnTo>
                    <a:pt x="1171537" y="308406"/>
                  </a:lnTo>
                  <a:lnTo>
                    <a:pt x="1405844" y="102802"/>
                  </a:lnTo>
                </a:path>
              </a:pathLst>
            </a:custGeom>
            <a:ln w="29811" cap="flat">
              <a:solidFill>
                <a:srgbClr val="0058AB">
                  <a:alpha val="100000"/>
                </a:srgbClr>
              </a:solidFill>
              <a:prstDash val="solid"/>
              <a:round/>
            </a:ln>
          </p:spPr>
          <p:txBody>
            <a:bodyPr/>
            <a:lstStyle/>
            <a:p/>
          </p:txBody>
        </p:sp>
        <p:sp>
          <p:nvSpPr>
            <p:cNvPr id="126" name="pt126"/>
            <p:cNvSpPr/>
            <p:nvPr/>
          </p:nvSpPr>
          <p:spPr>
            <a:xfrm>
              <a:off x="7221987" y="29664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456294" y="30692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7690601" y="3548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7924909" y="33091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159216" y="313778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393524" y="29664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8627831"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7221987"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7456294"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7690601" y="40972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7924909" y="39601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8159216" y="3754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8393524" y="35147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8627831"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tx140"/>
            <p:cNvSpPr/>
            <p:nvPr/>
          </p:nvSpPr>
          <p:spPr>
            <a:xfrm>
              <a:off x="7246812"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141" name="tx141"/>
            <p:cNvSpPr/>
            <p:nvPr/>
          </p:nvSpPr>
          <p:spPr>
            <a:xfrm>
              <a:off x="7481120"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142" name="tx142"/>
            <p:cNvSpPr/>
            <p:nvPr/>
          </p:nvSpPr>
          <p:spPr>
            <a:xfrm>
              <a:off x="7715427" y="41929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143" name="tx143"/>
            <p:cNvSpPr/>
            <p:nvPr/>
          </p:nvSpPr>
          <p:spPr>
            <a:xfrm>
              <a:off x="7949735" y="40546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26</a:t>
              </a:r>
            </a:p>
          </p:txBody>
        </p:sp>
        <p:sp>
          <p:nvSpPr>
            <p:cNvPr id="144" name="tx144"/>
            <p:cNvSpPr/>
            <p:nvPr/>
          </p:nvSpPr>
          <p:spPr>
            <a:xfrm>
              <a:off x="8184042" y="384899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145" name="tx145"/>
            <p:cNvSpPr/>
            <p:nvPr/>
          </p:nvSpPr>
          <p:spPr>
            <a:xfrm>
              <a:off x="8418350" y="36091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146" name="tx146"/>
            <p:cNvSpPr/>
            <p:nvPr/>
          </p:nvSpPr>
          <p:spPr>
            <a:xfrm>
              <a:off x="8652657"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147" name="tx147"/>
            <p:cNvSpPr/>
            <p:nvPr/>
          </p:nvSpPr>
          <p:spPr>
            <a:xfrm>
              <a:off x="7246812" y="2820309"/>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148" name="tx148"/>
            <p:cNvSpPr/>
            <p:nvPr/>
          </p:nvSpPr>
          <p:spPr>
            <a:xfrm>
              <a:off x="7481120" y="29218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149" name="tx149"/>
            <p:cNvSpPr/>
            <p:nvPr/>
          </p:nvSpPr>
          <p:spPr>
            <a:xfrm>
              <a:off x="7715427" y="340154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150" name="tx150"/>
            <p:cNvSpPr/>
            <p:nvPr/>
          </p:nvSpPr>
          <p:spPr>
            <a:xfrm>
              <a:off x="7949735" y="31620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151" name="tx151"/>
            <p:cNvSpPr/>
            <p:nvPr/>
          </p:nvSpPr>
          <p:spPr>
            <a:xfrm>
              <a:off x="8184042" y="299038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50</a:t>
              </a:r>
            </a:p>
          </p:txBody>
        </p:sp>
        <p:sp>
          <p:nvSpPr>
            <p:cNvPr id="152" name="tx152"/>
            <p:cNvSpPr/>
            <p:nvPr/>
          </p:nvSpPr>
          <p:spPr>
            <a:xfrm>
              <a:off x="8418350" y="2820309"/>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153" name="tx153"/>
            <p:cNvSpPr/>
            <p:nvPr/>
          </p:nvSpPr>
          <p:spPr>
            <a:xfrm>
              <a:off x="8652657" y="26819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154" name="pl154"/>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55" name="rc155"/>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56" name="tx156"/>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57" name="tx157"/>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8" name="tx158"/>
            <p:cNvSpPr/>
            <p:nvPr/>
          </p:nvSpPr>
          <p:spPr>
            <a:xfrm rot="-5400000">
              <a:off x="10509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9" name="tx159"/>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0" name="tx160"/>
            <p:cNvSpPr/>
            <p:nvPr/>
          </p:nvSpPr>
          <p:spPr>
            <a:xfrm rot="-5400000">
              <a:off x="15195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1" name="tx161"/>
            <p:cNvSpPr/>
            <p:nvPr/>
          </p:nvSpPr>
          <p:spPr>
            <a:xfrm rot="-5400000">
              <a:off x="17538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2" name="tx162"/>
            <p:cNvSpPr/>
            <p:nvPr/>
          </p:nvSpPr>
          <p:spPr>
            <a:xfrm rot="-5400000">
              <a:off x="19881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3" name="tx163"/>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4" name="tx164"/>
            <p:cNvSpPr/>
            <p:nvPr/>
          </p:nvSpPr>
          <p:spPr>
            <a:xfrm rot="-5400000">
              <a:off x="24567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5" name="tx165"/>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6" name="tx166"/>
            <p:cNvSpPr/>
            <p:nvPr/>
          </p:nvSpPr>
          <p:spPr>
            <a:xfrm rot="-5400000">
              <a:off x="2925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7" name="tx167"/>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8" name="tx168"/>
            <p:cNvSpPr/>
            <p:nvPr/>
          </p:nvSpPr>
          <p:spPr>
            <a:xfrm rot="-5400000">
              <a:off x="33940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9" name="tx169"/>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0" name="tx170"/>
            <p:cNvSpPr/>
            <p:nvPr/>
          </p:nvSpPr>
          <p:spPr>
            <a:xfrm rot="-5400000">
              <a:off x="38626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1" name="tx171"/>
            <p:cNvSpPr/>
            <p:nvPr/>
          </p:nvSpPr>
          <p:spPr>
            <a:xfrm rot="-5400000">
              <a:off x="40969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2" name="tx172"/>
            <p:cNvSpPr/>
            <p:nvPr/>
          </p:nvSpPr>
          <p:spPr>
            <a:xfrm rot="-5400000">
              <a:off x="43312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3" name="tx173"/>
            <p:cNvSpPr/>
            <p:nvPr/>
          </p:nvSpPr>
          <p:spPr>
            <a:xfrm rot="-5400000">
              <a:off x="52443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74" name="tx174"/>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5" name="tx175"/>
            <p:cNvSpPr/>
            <p:nvPr/>
          </p:nvSpPr>
          <p:spPr>
            <a:xfrm rot="-5400000">
              <a:off x="57129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6" name="tx176"/>
            <p:cNvSpPr/>
            <p:nvPr/>
          </p:nvSpPr>
          <p:spPr>
            <a:xfrm rot="-5400000">
              <a:off x="59472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7" name="tx177"/>
            <p:cNvSpPr/>
            <p:nvPr/>
          </p:nvSpPr>
          <p:spPr>
            <a:xfrm rot="-5400000">
              <a:off x="61815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8" name="tx178"/>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9" name="tx179"/>
            <p:cNvSpPr/>
            <p:nvPr/>
          </p:nvSpPr>
          <p:spPr>
            <a:xfrm rot="-5400000">
              <a:off x="66501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80" name="tx180"/>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81" name="tx181"/>
            <p:cNvSpPr/>
            <p:nvPr/>
          </p:nvSpPr>
          <p:spPr>
            <a:xfrm rot="-5400000">
              <a:off x="71188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82" name="tx182"/>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83" name="tx183"/>
            <p:cNvSpPr/>
            <p:nvPr/>
          </p:nvSpPr>
          <p:spPr>
            <a:xfrm rot="-5400000">
              <a:off x="75874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84" name="tx184"/>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5" name="tx185"/>
            <p:cNvSpPr/>
            <p:nvPr/>
          </p:nvSpPr>
          <p:spPr>
            <a:xfrm rot="-5400000">
              <a:off x="80560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6" name="tx186"/>
            <p:cNvSpPr/>
            <p:nvPr/>
          </p:nvSpPr>
          <p:spPr>
            <a:xfrm rot="-5400000">
              <a:off x="82903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7" name="tx187"/>
            <p:cNvSpPr/>
            <p:nvPr/>
          </p:nvSpPr>
          <p:spPr>
            <a:xfrm rot="-5400000">
              <a:off x="85246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8" name="tx18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9" name="tx18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0" name="tx19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91" name="tx19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92" name="tx19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93" name="tx19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4" name="tx194"/>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95" name="pl19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96" name="pl19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97" name="tx19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98" name="tx19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99" name="tx199"/>
            <p:cNvSpPr/>
            <p:nvPr/>
          </p:nvSpPr>
          <p:spPr>
            <a:xfrm>
              <a:off x="757200" y="398022"/>
              <a:ext cx="5115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Italy, 2010-2024</a:t>
              </a:r>
            </a:p>
          </p:txBody>
        </p:sp>
        <p:sp>
          <p:nvSpPr>
            <p:cNvPr id="200" name="tx200"/>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01" name="tx201"/>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Italy was 2010.
In 2024, first dose (HPV1) programme coverage among girls was 66% and last dose (HPVc) programme coverage was 51%.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61689"/>
              <a:ext cx="6444618" cy="400525"/>
            </a:xfrm>
            <a:custGeom>
              <a:avLst/>
              <a:pathLst>
                <a:path w="6444618" h="400525">
                  <a:moveTo>
                    <a:pt x="0" y="400525"/>
                  </a:moveTo>
                  <a:lnTo>
                    <a:pt x="268525" y="160210"/>
                  </a:lnTo>
                  <a:lnTo>
                    <a:pt x="537051" y="160210"/>
                  </a:lnTo>
                  <a:lnTo>
                    <a:pt x="805577" y="40052"/>
                  </a:lnTo>
                  <a:lnTo>
                    <a:pt x="1074103" y="120157"/>
                  </a:lnTo>
                  <a:lnTo>
                    <a:pt x="1342628" y="80105"/>
                  </a:lnTo>
                  <a:lnTo>
                    <a:pt x="1611154" y="40052"/>
                  </a:lnTo>
                  <a:lnTo>
                    <a:pt x="1879680" y="0"/>
                  </a:lnTo>
                  <a:lnTo>
                    <a:pt x="2148206" y="40052"/>
                  </a:lnTo>
                  <a:lnTo>
                    <a:pt x="2416732" y="40052"/>
                  </a:lnTo>
                  <a:lnTo>
                    <a:pt x="2685257" y="40052"/>
                  </a:lnTo>
                  <a:lnTo>
                    <a:pt x="2953783" y="40052"/>
                  </a:lnTo>
                  <a:lnTo>
                    <a:pt x="3222309" y="0"/>
                  </a:lnTo>
                  <a:lnTo>
                    <a:pt x="3490835" y="40052"/>
                  </a:lnTo>
                  <a:lnTo>
                    <a:pt x="3759360" y="80105"/>
                  </a:lnTo>
                  <a:lnTo>
                    <a:pt x="4027886" y="160210"/>
                  </a:lnTo>
                  <a:lnTo>
                    <a:pt x="4296412" y="120157"/>
                  </a:lnTo>
                  <a:lnTo>
                    <a:pt x="4564938" y="80105"/>
                  </a:lnTo>
                  <a:lnTo>
                    <a:pt x="4833464" y="80105"/>
                  </a:lnTo>
                  <a:lnTo>
                    <a:pt x="5101989" y="40052"/>
                  </a:lnTo>
                  <a:lnTo>
                    <a:pt x="5370515" y="120157"/>
                  </a:lnTo>
                  <a:lnTo>
                    <a:pt x="5639041" y="120157"/>
                  </a:lnTo>
                  <a:lnTo>
                    <a:pt x="5907567" y="80105"/>
                  </a:lnTo>
                  <a:lnTo>
                    <a:pt x="6176092" y="80105"/>
                  </a:lnTo>
                  <a:lnTo>
                    <a:pt x="6444618" y="120157"/>
                  </a:lnTo>
                </a:path>
              </a:pathLst>
            </a:custGeom>
            <a:ln w="27101" cap="flat">
              <a:solidFill>
                <a:srgbClr val="F8766D">
                  <a:alpha val="100000"/>
                </a:srgbClr>
              </a:solidFill>
              <a:prstDash val="solid"/>
              <a:round/>
            </a:ln>
          </p:spPr>
          <p:txBody>
            <a:bodyPr/>
            <a:lstStyle/>
            <a:p/>
          </p:txBody>
        </p:sp>
        <p:sp>
          <p:nvSpPr>
            <p:cNvPr id="27" name="pl27"/>
            <p:cNvSpPr/>
            <p:nvPr/>
          </p:nvSpPr>
          <p:spPr>
            <a:xfrm>
              <a:off x="4939113" y="1482109"/>
              <a:ext cx="2953783" cy="280367"/>
            </a:xfrm>
            <a:custGeom>
              <a:avLst/>
              <a:pathLst>
                <a:path w="2953783" h="280367">
                  <a:moveTo>
                    <a:pt x="0" y="200262"/>
                  </a:moveTo>
                  <a:lnTo>
                    <a:pt x="268525" y="240315"/>
                  </a:lnTo>
                  <a:lnTo>
                    <a:pt x="537051" y="240315"/>
                  </a:lnTo>
                  <a:lnTo>
                    <a:pt x="805577" y="280367"/>
                  </a:lnTo>
                  <a:lnTo>
                    <a:pt x="1074103" y="120157"/>
                  </a:lnTo>
                  <a:lnTo>
                    <a:pt x="1342628" y="0"/>
                  </a:lnTo>
                  <a:lnTo>
                    <a:pt x="1611154" y="40052"/>
                  </a:lnTo>
                  <a:lnTo>
                    <a:pt x="1879680" y="120157"/>
                  </a:lnTo>
                  <a:lnTo>
                    <a:pt x="2148206" y="120157"/>
                  </a:lnTo>
                  <a:lnTo>
                    <a:pt x="2416732" y="160210"/>
                  </a:lnTo>
                  <a:lnTo>
                    <a:pt x="2685257" y="160210"/>
                  </a:lnTo>
                  <a:lnTo>
                    <a:pt x="2953783" y="200262"/>
                  </a:lnTo>
                </a:path>
              </a:pathLst>
            </a:custGeom>
            <a:ln w="27101" cap="flat">
              <a:solidFill>
                <a:srgbClr val="7CAE00">
                  <a:alpha val="100000"/>
                </a:srgbClr>
              </a:solidFill>
              <a:prstDash val="solid"/>
              <a:round/>
            </a:ln>
          </p:spPr>
          <p:txBody>
            <a:bodyPr/>
            <a:lstStyle/>
            <a:p/>
          </p:txBody>
        </p:sp>
        <p:sp>
          <p:nvSpPr>
            <p:cNvPr id="28" name="pl28"/>
            <p:cNvSpPr/>
            <p:nvPr/>
          </p:nvSpPr>
          <p:spPr>
            <a:xfrm>
              <a:off x="3596485" y="1361951"/>
              <a:ext cx="4296412" cy="1281680"/>
            </a:xfrm>
            <a:custGeom>
              <a:avLst/>
              <a:pathLst>
                <a:path w="4296412" h="1281680">
                  <a:moveTo>
                    <a:pt x="0" y="1281680"/>
                  </a:moveTo>
                  <a:lnTo>
                    <a:pt x="268525" y="1041365"/>
                  </a:lnTo>
                  <a:lnTo>
                    <a:pt x="537051" y="841102"/>
                  </a:lnTo>
                  <a:lnTo>
                    <a:pt x="805577" y="640840"/>
                  </a:lnTo>
                  <a:lnTo>
                    <a:pt x="1074103" y="400525"/>
                  </a:lnTo>
                  <a:lnTo>
                    <a:pt x="1342628" y="200262"/>
                  </a:lnTo>
                  <a:lnTo>
                    <a:pt x="1611154" y="200262"/>
                  </a:lnTo>
                  <a:lnTo>
                    <a:pt x="1879680" y="120157"/>
                  </a:lnTo>
                  <a:lnTo>
                    <a:pt x="2148206" y="160210"/>
                  </a:lnTo>
                  <a:lnTo>
                    <a:pt x="2416732" y="40052"/>
                  </a:lnTo>
                  <a:lnTo>
                    <a:pt x="2685257" y="0"/>
                  </a:lnTo>
                  <a:lnTo>
                    <a:pt x="2953783" y="0"/>
                  </a:lnTo>
                  <a:lnTo>
                    <a:pt x="3222309" y="40052"/>
                  </a:lnTo>
                  <a:lnTo>
                    <a:pt x="3490835" y="40052"/>
                  </a:lnTo>
                  <a:lnTo>
                    <a:pt x="3759360" y="0"/>
                  </a:lnTo>
                  <a:lnTo>
                    <a:pt x="4027886" y="0"/>
                  </a:lnTo>
                  <a:lnTo>
                    <a:pt x="4296412" y="80105"/>
                  </a:lnTo>
                </a:path>
              </a:pathLst>
            </a:custGeom>
            <a:ln w="27101" cap="flat">
              <a:solidFill>
                <a:srgbClr val="00BFC4">
                  <a:alpha val="100000"/>
                </a:srgbClr>
              </a:solidFill>
              <a:prstDash val="solid"/>
              <a:round/>
            </a:ln>
          </p:spPr>
          <p:txBody>
            <a:bodyPr/>
            <a:lstStyle/>
            <a:p/>
          </p:txBody>
        </p:sp>
        <p:sp>
          <p:nvSpPr>
            <p:cNvPr id="29" name="pl29"/>
            <p:cNvSpPr/>
            <p:nvPr/>
          </p:nvSpPr>
          <p:spPr>
            <a:xfrm>
              <a:off x="4133536" y="2803842"/>
              <a:ext cx="3759360" cy="1161522"/>
            </a:xfrm>
            <a:custGeom>
              <a:avLst/>
              <a:pathLst>
                <a:path w="3759360" h="1161522">
                  <a:moveTo>
                    <a:pt x="0" y="480630"/>
                  </a:moveTo>
                  <a:lnTo>
                    <a:pt x="268525" y="160210"/>
                  </a:lnTo>
                  <a:lnTo>
                    <a:pt x="537051" y="80105"/>
                  </a:lnTo>
                  <a:lnTo>
                    <a:pt x="805577" y="40052"/>
                  </a:lnTo>
                  <a:lnTo>
                    <a:pt x="1074103" y="240315"/>
                  </a:lnTo>
                  <a:lnTo>
                    <a:pt x="1342628" y="0"/>
                  </a:lnTo>
                  <a:lnTo>
                    <a:pt x="1611154" y="120157"/>
                  </a:lnTo>
                  <a:lnTo>
                    <a:pt x="1879680" y="240315"/>
                  </a:lnTo>
                  <a:lnTo>
                    <a:pt x="2148206" y="640840"/>
                  </a:lnTo>
                  <a:lnTo>
                    <a:pt x="2416732" y="120157"/>
                  </a:lnTo>
                  <a:lnTo>
                    <a:pt x="2685257" y="1161522"/>
                  </a:lnTo>
                  <a:lnTo>
                    <a:pt x="2953783" y="961260"/>
                  </a:lnTo>
                  <a:lnTo>
                    <a:pt x="3222309" y="680892"/>
                  </a:lnTo>
                  <a:lnTo>
                    <a:pt x="3490835" y="440577"/>
                  </a:lnTo>
                  <a:lnTo>
                    <a:pt x="3759360" y="20026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64399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40368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96572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52383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4900737" y="164399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558108" y="26052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095160" y="324609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644" y="1208257"/>
              <a:ext cx="251778" cy="68999"/>
            </a:xfrm>
            <a:custGeom>
              <a:avLst/>
              <a:pathLst>
                <a:path w="251778" h="68999">
                  <a:moveTo>
                    <a:pt x="251778" y="0"/>
                  </a:moveTo>
                  <a:lnTo>
                    <a:pt x="0" y="68999"/>
                  </a:lnTo>
                </a:path>
              </a:pathLst>
            </a:custGeom>
          </p:spPr>
          <p:txBody>
            <a:bodyPr/>
            <a:lstStyle/>
            <a:p/>
          </p:txBody>
        </p:sp>
        <p:sp>
          <p:nvSpPr>
            <p:cNvPr id="40" name="pl40"/>
            <p:cNvSpPr/>
            <p:nvPr/>
          </p:nvSpPr>
          <p:spPr>
            <a:xfrm>
              <a:off x="7911406" y="1443908"/>
              <a:ext cx="250016" cy="25017"/>
            </a:xfrm>
            <a:custGeom>
              <a:avLst/>
              <a:pathLst>
                <a:path w="250016" h="25017">
                  <a:moveTo>
                    <a:pt x="250016" y="25017"/>
                  </a:moveTo>
                  <a:lnTo>
                    <a:pt x="0" y="0"/>
                  </a:lnTo>
                </a:path>
              </a:pathLst>
            </a:custGeom>
          </p:spPr>
          <p:txBody>
            <a:bodyPr/>
            <a:lstStyle/>
            <a:p/>
          </p:txBody>
        </p:sp>
        <p:sp>
          <p:nvSpPr>
            <p:cNvPr id="41" name="pl41"/>
            <p:cNvSpPr/>
            <p:nvPr/>
          </p:nvSpPr>
          <p:spPr>
            <a:xfrm>
              <a:off x="7910432" y="1686031"/>
              <a:ext cx="250990" cy="52387"/>
            </a:xfrm>
            <a:custGeom>
              <a:avLst/>
              <a:pathLst>
                <a:path w="250990" h="52387">
                  <a:moveTo>
                    <a:pt x="250990" y="52387"/>
                  </a:moveTo>
                  <a:lnTo>
                    <a:pt x="0" y="0"/>
                  </a:lnTo>
                </a:path>
              </a:pathLst>
            </a:custGeom>
          </p:spPr>
          <p:txBody>
            <a:bodyPr/>
            <a:lstStyle/>
            <a:p/>
          </p:txBody>
        </p:sp>
        <p:sp>
          <p:nvSpPr>
            <p:cNvPr id="42" name="pl42"/>
            <p:cNvSpPr/>
            <p:nvPr/>
          </p:nvSpPr>
          <p:spPr>
            <a:xfrm>
              <a:off x="7911730" y="3004105"/>
              <a:ext cx="249692" cy="8"/>
            </a:xfrm>
            <a:custGeom>
              <a:avLst/>
              <a:pathLst>
                <a:path w="249692" h="8">
                  <a:moveTo>
                    <a:pt x="249692" y="8"/>
                  </a:moveTo>
                  <a:lnTo>
                    <a:pt x="0" y="0"/>
                  </a:lnTo>
                </a:path>
              </a:pathLst>
            </a:custGeom>
          </p:spPr>
          <p:txBody>
            <a:bodyPr/>
            <a:lstStyle/>
            <a:p/>
          </p:txBody>
        </p:sp>
        <p:sp>
          <p:nvSpPr>
            <p:cNvPr id="43" name="pg43"/>
            <p:cNvSpPr/>
            <p:nvPr/>
          </p:nvSpPr>
          <p:spPr>
            <a:xfrm>
              <a:off x="8092843" y="110504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14588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5" name="pg45"/>
            <p:cNvSpPr/>
            <p:nvPr/>
          </p:nvSpPr>
          <p:spPr>
            <a:xfrm>
              <a:off x="8092843" y="1378428"/>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419269"/>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90%</a:t>
              </a:r>
            </a:p>
          </p:txBody>
        </p:sp>
        <p:sp>
          <p:nvSpPr>
            <p:cNvPr id="47" name="pg47"/>
            <p:cNvSpPr/>
            <p:nvPr/>
          </p:nvSpPr>
          <p:spPr>
            <a:xfrm>
              <a:off x="8092843" y="165230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693145"/>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84%</a:t>
              </a:r>
            </a:p>
          </p:txBody>
        </p:sp>
        <p:sp>
          <p:nvSpPr>
            <p:cNvPr id="49" name="pg49"/>
            <p:cNvSpPr/>
            <p:nvPr/>
          </p:nvSpPr>
          <p:spPr>
            <a:xfrm>
              <a:off x="8092843" y="291312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95396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51%</a:t>
              </a:r>
            </a:p>
          </p:txBody>
        </p:sp>
        <p:sp>
          <p:nvSpPr>
            <p:cNvPr id="51" name="pg51"/>
            <p:cNvSpPr/>
            <p:nvPr/>
          </p:nvSpPr>
          <p:spPr>
            <a:xfrm>
              <a:off x="1150692" y="156731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6412" y="16111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87</a:t>
              </a:r>
            </a:p>
          </p:txBody>
        </p:sp>
        <p:sp>
          <p:nvSpPr>
            <p:cNvPr id="53" name="pg53"/>
            <p:cNvSpPr/>
            <p:nvPr/>
          </p:nvSpPr>
          <p:spPr>
            <a:xfrm>
              <a:off x="5003193" y="149609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5048913" y="15398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84</a:t>
              </a:r>
            </a:p>
          </p:txBody>
        </p:sp>
        <p:sp>
          <p:nvSpPr>
            <p:cNvPr id="55" name="pg55"/>
            <p:cNvSpPr/>
            <p:nvPr/>
          </p:nvSpPr>
          <p:spPr>
            <a:xfrm>
              <a:off x="3659564" y="245792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705284" y="25017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60</a:t>
              </a:r>
            </a:p>
          </p:txBody>
        </p:sp>
        <p:sp>
          <p:nvSpPr>
            <p:cNvPr id="57" name="pg57"/>
            <p:cNvSpPr/>
            <p:nvPr/>
          </p:nvSpPr>
          <p:spPr>
            <a:xfrm>
              <a:off x="3838050" y="328929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3883770" y="333501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44</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271063" y="580629"/>
              <a:ext cx="333610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Italy,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Italy has all 4 of the  SDG vaccines.
In 2024, Italy had achieved at least 90% coverage of 2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95% in 2023 to 94% in 2024.
• DTP3 coverage declined 1 percentage point from 95% in 2023 to 94% in 2024.
• There were there were 4,000 more zero-dose children in 2024. This leaves 23,000 children without vaccination, vulnerable to vaccine-preventable diseases and a further &lt;100 with incomplete protection.
• Italy accounted for 6.7% of zero-dose children in Non-programme and 0.2% of zero-dose children globally.
• MCV1 coverage remained constant at 95% between 2023 and 2024. There were 19,000 children who missed out on the first measles vaccination.
• MCV2 coverage declined 1 percentage point from 85% in 2023 to 84% in 2024.
• Last dose coverage of HPV vaccination (HPVc) among girls increased from 45% to 51%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Italy,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Italy.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DAPMHHIV-502652578-1605270</_dlc_DocId>
    <_dlc_DocIdUrl xmlns="9e17fbd9-fb4c-4d20-9ec4-18aa77a91b0d">
      <Url>https://unicef.sharepoint.com/teams/DAPM-Health-HIV/_layouts/15/DocIdRedir.aspx?ID=DAPMHHIV-502652578-1605270</Url>
      <Description>DAPMHHIV-502652578-1605270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2025-07-14T15:45:33Z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f45b5dd8-fa2e-44f5-8b44-01389b764322</vt:lpwstr>
  </property>
  <property fmtid="{D5CDD505-2E9C-101B-9397-08002B2CF9AE}" pid="4" name="MediaServiceImageTags">
    <vt:lpwstr/>
  </property>
</Properties>
</file>