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639e4218964e7bf5823fa09047179e6dde85a9a.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9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94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000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706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41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442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147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53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559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50339"/>
              <a:ext cx="249522" cy="823300"/>
            </a:xfrm>
            <a:prstGeom prst="rect">
              <a:avLst/>
            </a:prstGeom>
            <a:solidFill>
              <a:srgbClr val="1CABE2">
                <a:alpha val="100000"/>
              </a:srgbClr>
            </a:solidFill>
          </p:spPr>
          <p:txBody>
            <a:bodyPr/>
            <a:lstStyle/>
            <a:p/>
          </p:txBody>
        </p:sp>
        <p:sp>
          <p:nvSpPr>
            <p:cNvPr id="26" name="rc26"/>
            <p:cNvSpPr/>
            <p:nvPr/>
          </p:nvSpPr>
          <p:spPr>
            <a:xfrm>
              <a:off x="1573521" y="3040394"/>
              <a:ext cx="249522" cy="833245"/>
            </a:xfrm>
            <a:prstGeom prst="rect">
              <a:avLst/>
            </a:prstGeom>
            <a:solidFill>
              <a:srgbClr val="1CABE2">
                <a:alpha val="100000"/>
              </a:srgbClr>
            </a:solidFill>
          </p:spPr>
          <p:txBody>
            <a:bodyPr/>
            <a:lstStyle/>
            <a:p/>
          </p:txBody>
        </p:sp>
        <p:sp>
          <p:nvSpPr>
            <p:cNvPr id="27" name="rc27"/>
            <p:cNvSpPr/>
            <p:nvPr/>
          </p:nvSpPr>
          <p:spPr>
            <a:xfrm>
              <a:off x="1850769" y="3018238"/>
              <a:ext cx="249522" cy="855401"/>
            </a:xfrm>
            <a:prstGeom prst="rect">
              <a:avLst/>
            </a:prstGeom>
            <a:solidFill>
              <a:srgbClr val="1CABE2">
                <a:alpha val="100000"/>
              </a:srgbClr>
            </a:solidFill>
          </p:spPr>
          <p:txBody>
            <a:bodyPr/>
            <a:lstStyle/>
            <a:p/>
          </p:txBody>
        </p:sp>
        <p:sp>
          <p:nvSpPr>
            <p:cNvPr id="28" name="rc28"/>
            <p:cNvSpPr/>
            <p:nvPr/>
          </p:nvSpPr>
          <p:spPr>
            <a:xfrm>
              <a:off x="2128016" y="2989661"/>
              <a:ext cx="249522" cy="883978"/>
            </a:xfrm>
            <a:prstGeom prst="rect">
              <a:avLst/>
            </a:prstGeom>
            <a:solidFill>
              <a:srgbClr val="1CABE2">
                <a:alpha val="100000"/>
              </a:srgbClr>
            </a:solidFill>
          </p:spPr>
          <p:txBody>
            <a:bodyPr/>
            <a:lstStyle/>
            <a:p/>
          </p:txBody>
        </p:sp>
        <p:sp>
          <p:nvSpPr>
            <p:cNvPr id="29" name="rc29"/>
            <p:cNvSpPr/>
            <p:nvPr/>
          </p:nvSpPr>
          <p:spPr>
            <a:xfrm>
              <a:off x="2405264" y="2997970"/>
              <a:ext cx="249522" cy="875669"/>
            </a:xfrm>
            <a:prstGeom prst="rect">
              <a:avLst/>
            </a:prstGeom>
            <a:solidFill>
              <a:srgbClr val="1CABE2">
                <a:alpha val="100000"/>
              </a:srgbClr>
            </a:solidFill>
          </p:spPr>
          <p:txBody>
            <a:bodyPr/>
            <a:lstStyle/>
            <a:p/>
          </p:txBody>
        </p:sp>
        <p:sp>
          <p:nvSpPr>
            <p:cNvPr id="30" name="rc30"/>
            <p:cNvSpPr/>
            <p:nvPr/>
          </p:nvSpPr>
          <p:spPr>
            <a:xfrm>
              <a:off x="2682512" y="2653291"/>
              <a:ext cx="249522" cy="1220348"/>
            </a:xfrm>
            <a:prstGeom prst="rect">
              <a:avLst/>
            </a:prstGeom>
            <a:solidFill>
              <a:srgbClr val="1CABE2">
                <a:alpha val="100000"/>
              </a:srgbClr>
            </a:solidFill>
          </p:spPr>
          <p:txBody>
            <a:bodyPr/>
            <a:lstStyle/>
            <a:p/>
          </p:txBody>
        </p:sp>
        <p:sp>
          <p:nvSpPr>
            <p:cNvPr id="31" name="rc31"/>
            <p:cNvSpPr/>
            <p:nvPr/>
          </p:nvSpPr>
          <p:spPr>
            <a:xfrm>
              <a:off x="2959759" y="2977954"/>
              <a:ext cx="249522" cy="895685"/>
            </a:xfrm>
            <a:prstGeom prst="rect">
              <a:avLst/>
            </a:prstGeom>
            <a:solidFill>
              <a:srgbClr val="1CABE2">
                <a:alpha val="100000"/>
              </a:srgbClr>
            </a:solidFill>
          </p:spPr>
          <p:txBody>
            <a:bodyPr/>
            <a:lstStyle/>
            <a:p/>
          </p:txBody>
        </p:sp>
        <p:sp>
          <p:nvSpPr>
            <p:cNvPr id="32" name="rc32"/>
            <p:cNvSpPr/>
            <p:nvPr/>
          </p:nvSpPr>
          <p:spPr>
            <a:xfrm>
              <a:off x="3237007" y="2957812"/>
              <a:ext cx="249522" cy="915827"/>
            </a:xfrm>
            <a:prstGeom prst="rect">
              <a:avLst/>
            </a:prstGeom>
            <a:solidFill>
              <a:srgbClr val="1CABE2">
                <a:alpha val="100000"/>
              </a:srgbClr>
            </a:solidFill>
          </p:spPr>
          <p:txBody>
            <a:bodyPr/>
            <a:lstStyle/>
            <a:p/>
          </p:txBody>
        </p:sp>
        <p:sp>
          <p:nvSpPr>
            <p:cNvPr id="33" name="rc33"/>
            <p:cNvSpPr/>
            <p:nvPr/>
          </p:nvSpPr>
          <p:spPr>
            <a:xfrm>
              <a:off x="3514255" y="2741412"/>
              <a:ext cx="249522" cy="1132227"/>
            </a:xfrm>
            <a:prstGeom prst="rect">
              <a:avLst/>
            </a:prstGeom>
            <a:solidFill>
              <a:srgbClr val="1CABE2">
                <a:alpha val="100000"/>
              </a:srgbClr>
            </a:solidFill>
          </p:spPr>
          <p:txBody>
            <a:bodyPr/>
            <a:lstStyle/>
            <a:p/>
          </p:txBody>
        </p:sp>
        <p:sp>
          <p:nvSpPr>
            <p:cNvPr id="34" name="rc34"/>
            <p:cNvSpPr/>
            <p:nvPr/>
          </p:nvSpPr>
          <p:spPr>
            <a:xfrm>
              <a:off x="3791502" y="3099812"/>
              <a:ext cx="249522" cy="773827"/>
            </a:xfrm>
            <a:prstGeom prst="rect">
              <a:avLst/>
            </a:prstGeom>
            <a:solidFill>
              <a:srgbClr val="1CABE2">
                <a:alpha val="100000"/>
              </a:srgbClr>
            </a:solidFill>
          </p:spPr>
          <p:txBody>
            <a:bodyPr/>
            <a:lstStyle/>
            <a:p/>
          </p:txBody>
        </p:sp>
        <p:sp>
          <p:nvSpPr>
            <p:cNvPr id="35" name="rc35"/>
            <p:cNvSpPr/>
            <p:nvPr/>
          </p:nvSpPr>
          <p:spPr>
            <a:xfrm>
              <a:off x="4068750" y="2870069"/>
              <a:ext cx="249522" cy="1003570"/>
            </a:xfrm>
            <a:prstGeom prst="rect">
              <a:avLst/>
            </a:prstGeom>
            <a:solidFill>
              <a:srgbClr val="1CABE2">
                <a:alpha val="100000"/>
              </a:srgbClr>
            </a:solidFill>
          </p:spPr>
          <p:txBody>
            <a:bodyPr/>
            <a:lstStyle/>
            <a:p/>
          </p:txBody>
        </p:sp>
        <p:sp>
          <p:nvSpPr>
            <p:cNvPr id="36" name="rc36"/>
            <p:cNvSpPr/>
            <p:nvPr/>
          </p:nvSpPr>
          <p:spPr>
            <a:xfrm>
              <a:off x="4345998" y="2663740"/>
              <a:ext cx="249522" cy="1209899"/>
            </a:xfrm>
            <a:prstGeom prst="rect">
              <a:avLst/>
            </a:prstGeom>
            <a:solidFill>
              <a:srgbClr val="1CABE2">
                <a:alpha val="100000"/>
              </a:srgbClr>
            </a:solidFill>
          </p:spPr>
          <p:txBody>
            <a:bodyPr/>
            <a:lstStyle/>
            <a:p/>
          </p:txBody>
        </p:sp>
        <p:sp>
          <p:nvSpPr>
            <p:cNvPr id="37" name="rc37"/>
            <p:cNvSpPr/>
            <p:nvPr/>
          </p:nvSpPr>
          <p:spPr>
            <a:xfrm>
              <a:off x="4623245" y="2636926"/>
              <a:ext cx="249522" cy="1236713"/>
            </a:xfrm>
            <a:prstGeom prst="rect">
              <a:avLst/>
            </a:prstGeom>
            <a:solidFill>
              <a:srgbClr val="1CABE2">
                <a:alpha val="100000"/>
              </a:srgbClr>
            </a:solidFill>
          </p:spPr>
          <p:txBody>
            <a:bodyPr/>
            <a:lstStyle/>
            <a:p/>
          </p:txBody>
        </p:sp>
        <p:sp>
          <p:nvSpPr>
            <p:cNvPr id="38" name="rc38"/>
            <p:cNvSpPr/>
            <p:nvPr/>
          </p:nvSpPr>
          <p:spPr>
            <a:xfrm>
              <a:off x="4900493" y="3045178"/>
              <a:ext cx="249522" cy="828462"/>
            </a:xfrm>
            <a:prstGeom prst="rect">
              <a:avLst/>
            </a:prstGeom>
            <a:solidFill>
              <a:srgbClr val="1CABE2">
                <a:alpha val="100000"/>
              </a:srgbClr>
            </a:solidFill>
          </p:spPr>
          <p:txBody>
            <a:bodyPr/>
            <a:lstStyle/>
            <a:p/>
          </p:txBody>
        </p:sp>
        <p:sp>
          <p:nvSpPr>
            <p:cNvPr id="39" name="rc39"/>
            <p:cNvSpPr/>
            <p:nvPr/>
          </p:nvSpPr>
          <p:spPr>
            <a:xfrm>
              <a:off x="5177741" y="2812916"/>
              <a:ext cx="249522" cy="1060723"/>
            </a:xfrm>
            <a:prstGeom prst="rect">
              <a:avLst/>
            </a:prstGeom>
            <a:solidFill>
              <a:srgbClr val="1CABE2">
                <a:alpha val="100000"/>
              </a:srgbClr>
            </a:solidFill>
          </p:spPr>
          <p:txBody>
            <a:bodyPr/>
            <a:lstStyle/>
            <a:p/>
          </p:txBody>
        </p:sp>
        <p:sp>
          <p:nvSpPr>
            <p:cNvPr id="40" name="rc40"/>
            <p:cNvSpPr/>
            <p:nvPr/>
          </p:nvSpPr>
          <p:spPr>
            <a:xfrm>
              <a:off x="5454988" y="2798565"/>
              <a:ext cx="249522" cy="1075074"/>
            </a:xfrm>
            <a:prstGeom prst="rect">
              <a:avLst/>
            </a:prstGeom>
            <a:solidFill>
              <a:srgbClr val="1CABE2">
                <a:alpha val="100000"/>
              </a:srgbClr>
            </a:solidFill>
          </p:spPr>
          <p:txBody>
            <a:bodyPr/>
            <a:lstStyle/>
            <a:p/>
          </p:txBody>
        </p:sp>
        <p:sp>
          <p:nvSpPr>
            <p:cNvPr id="41" name="rc41"/>
            <p:cNvSpPr/>
            <p:nvPr/>
          </p:nvSpPr>
          <p:spPr>
            <a:xfrm>
              <a:off x="5732236" y="2561268"/>
              <a:ext cx="249522" cy="1312371"/>
            </a:xfrm>
            <a:prstGeom prst="rect">
              <a:avLst/>
            </a:prstGeom>
            <a:solidFill>
              <a:srgbClr val="1CABE2">
                <a:alpha val="100000"/>
              </a:srgbClr>
            </a:solidFill>
          </p:spPr>
          <p:txBody>
            <a:bodyPr/>
            <a:lstStyle/>
            <a:p/>
          </p:txBody>
        </p:sp>
        <p:sp>
          <p:nvSpPr>
            <p:cNvPr id="42" name="rc42"/>
            <p:cNvSpPr/>
            <p:nvPr/>
          </p:nvSpPr>
          <p:spPr>
            <a:xfrm>
              <a:off x="6009484" y="3652079"/>
              <a:ext cx="249522" cy="221561"/>
            </a:xfrm>
            <a:prstGeom prst="rect">
              <a:avLst/>
            </a:prstGeom>
            <a:solidFill>
              <a:srgbClr val="1CABE2">
                <a:alpha val="100000"/>
              </a:srgbClr>
            </a:solidFill>
          </p:spPr>
          <p:txBody>
            <a:bodyPr/>
            <a:lstStyle/>
            <a:p/>
          </p:txBody>
        </p:sp>
        <p:sp>
          <p:nvSpPr>
            <p:cNvPr id="43" name="rc43"/>
            <p:cNvSpPr/>
            <p:nvPr/>
          </p:nvSpPr>
          <p:spPr>
            <a:xfrm>
              <a:off x="6286731" y="3651449"/>
              <a:ext cx="249522" cy="222190"/>
            </a:xfrm>
            <a:prstGeom prst="rect">
              <a:avLst/>
            </a:prstGeom>
            <a:solidFill>
              <a:srgbClr val="1CABE2">
                <a:alpha val="100000"/>
              </a:srgbClr>
            </a:solidFill>
          </p:spPr>
          <p:txBody>
            <a:bodyPr/>
            <a:lstStyle/>
            <a:p/>
          </p:txBody>
        </p:sp>
        <p:sp>
          <p:nvSpPr>
            <p:cNvPr id="44" name="rc44"/>
            <p:cNvSpPr/>
            <p:nvPr/>
          </p:nvSpPr>
          <p:spPr>
            <a:xfrm>
              <a:off x="6563979" y="3654219"/>
              <a:ext cx="249522" cy="219420"/>
            </a:xfrm>
            <a:prstGeom prst="rect">
              <a:avLst/>
            </a:prstGeom>
            <a:solidFill>
              <a:srgbClr val="1CABE2">
                <a:alpha val="100000"/>
              </a:srgbClr>
            </a:solidFill>
          </p:spPr>
          <p:txBody>
            <a:bodyPr/>
            <a:lstStyle/>
            <a:p/>
          </p:txBody>
        </p:sp>
        <p:sp>
          <p:nvSpPr>
            <p:cNvPr id="45" name="rc45"/>
            <p:cNvSpPr/>
            <p:nvPr/>
          </p:nvSpPr>
          <p:spPr>
            <a:xfrm>
              <a:off x="6841227" y="3658751"/>
              <a:ext cx="249522" cy="214889"/>
            </a:xfrm>
            <a:prstGeom prst="rect">
              <a:avLst/>
            </a:prstGeom>
            <a:solidFill>
              <a:srgbClr val="1CABE2">
                <a:alpha val="100000"/>
              </a:srgbClr>
            </a:solidFill>
          </p:spPr>
          <p:txBody>
            <a:bodyPr/>
            <a:lstStyle/>
            <a:p/>
          </p:txBody>
        </p:sp>
        <p:sp>
          <p:nvSpPr>
            <p:cNvPr id="46" name="rc46"/>
            <p:cNvSpPr/>
            <p:nvPr/>
          </p:nvSpPr>
          <p:spPr>
            <a:xfrm>
              <a:off x="7118474" y="3650442"/>
              <a:ext cx="249522" cy="223197"/>
            </a:xfrm>
            <a:prstGeom prst="rect">
              <a:avLst/>
            </a:prstGeom>
            <a:solidFill>
              <a:srgbClr val="1CABE2">
                <a:alpha val="100000"/>
              </a:srgbClr>
            </a:solidFill>
          </p:spPr>
          <p:txBody>
            <a:bodyPr/>
            <a:lstStyle/>
            <a:p/>
          </p:txBody>
        </p:sp>
        <p:sp>
          <p:nvSpPr>
            <p:cNvPr id="47" name="rc47"/>
            <p:cNvSpPr/>
            <p:nvPr/>
          </p:nvSpPr>
          <p:spPr>
            <a:xfrm>
              <a:off x="7395722" y="3653841"/>
              <a:ext cx="249522" cy="219798"/>
            </a:xfrm>
            <a:prstGeom prst="rect">
              <a:avLst/>
            </a:prstGeom>
            <a:solidFill>
              <a:srgbClr val="1CABE2">
                <a:alpha val="100000"/>
              </a:srgbClr>
            </a:solidFill>
          </p:spPr>
          <p:txBody>
            <a:bodyPr/>
            <a:lstStyle/>
            <a:p/>
          </p:txBody>
        </p:sp>
        <p:sp>
          <p:nvSpPr>
            <p:cNvPr id="48" name="rc48"/>
            <p:cNvSpPr/>
            <p:nvPr/>
          </p:nvSpPr>
          <p:spPr>
            <a:xfrm>
              <a:off x="7672970" y="3657240"/>
              <a:ext cx="249522" cy="216399"/>
            </a:xfrm>
            <a:prstGeom prst="rect">
              <a:avLst/>
            </a:prstGeom>
            <a:solidFill>
              <a:srgbClr val="1CABE2">
                <a:alpha val="100000"/>
              </a:srgbClr>
            </a:solidFill>
          </p:spPr>
          <p:txBody>
            <a:bodyPr/>
            <a:lstStyle/>
            <a:p/>
          </p:txBody>
        </p:sp>
        <p:sp>
          <p:nvSpPr>
            <p:cNvPr id="49" name="rc49"/>
            <p:cNvSpPr/>
            <p:nvPr/>
          </p:nvSpPr>
          <p:spPr>
            <a:xfrm>
              <a:off x="7950217" y="3658247"/>
              <a:ext cx="249522" cy="215392"/>
            </a:xfrm>
            <a:prstGeom prst="rect">
              <a:avLst/>
            </a:prstGeom>
            <a:solidFill>
              <a:srgbClr val="1CABE2">
                <a:alpha val="100000"/>
              </a:srgbClr>
            </a:solidFill>
          </p:spPr>
          <p:txBody>
            <a:bodyPr/>
            <a:lstStyle/>
            <a:p/>
          </p:txBody>
        </p:sp>
        <p:sp>
          <p:nvSpPr>
            <p:cNvPr id="50" name="rc50"/>
            <p:cNvSpPr/>
            <p:nvPr/>
          </p:nvSpPr>
          <p:spPr>
            <a:xfrm>
              <a:off x="1296273" y="2721019"/>
              <a:ext cx="249522" cy="329320"/>
            </a:xfrm>
            <a:prstGeom prst="rect">
              <a:avLst/>
            </a:prstGeom>
            <a:solidFill>
              <a:srgbClr val="B3B3B3">
                <a:alpha val="100000"/>
              </a:srgbClr>
            </a:solidFill>
          </p:spPr>
          <p:txBody>
            <a:bodyPr/>
            <a:lstStyle/>
            <a:p/>
          </p:txBody>
        </p:sp>
        <p:sp>
          <p:nvSpPr>
            <p:cNvPr id="51" name="rc51"/>
            <p:cNvSpPr/>
            <p:nvPr/>
          </p:nvSpPr>
          <p:spPr>
            <a:xfrm>
              <a:off x="1573521" y="2540371"/>
              <a:ext cx="249522" cy="500022"/>
            </a:xfrm>
            <a:prstGeom prst="rect">
              <a:avLst/>
            </a:prstGeom>
            <a:solidFill>
              <a:srgbClr val="B3B3B3">
                <a:alpha val="100000"/>
              </a:srgbClr>
            </a:solidFill>
          </p:spPr>
          <p:txBody>
            <a:bodyPr/>
            <a:lstStyle/>
            <a:p/>
          </p:txBody>
        </p:sp>
        <p:sp>
          <p:nvSpPr>
            <p:cNvPr id="52" name="rc52"/>
            <p:cNvSpPr/>
            <p:nvPr/>
          </p:nvSpPr>
          <p:spPr>
            <a:xfrm>
              <a:off x="1850769" y="2162710"/>
              <a:ext cx="249522" cy="855527"/>
            </a:xfrm>
            <a:prstGeom prst="rect">
              <a:avLst/>
            </a:prstGeom>
            <a:solidFill>
              <a:srgbClr val="B3B3B3">
                <a:alpha val="100000"/>
              </a:srgbClr>
            </a:solidFill>
          </p:spPr>
          <p:txBody>
            <a:bodyPr/>
            <a:lstStyle/>
            <a:p/>
          </p:txBody>
        </p:sp>
        <p:sp>
          <p:nvSpPr>
            <p:cNvPr id="53" name="rc53"/>
            <p:cNvSpPr/>
            <p:nvPr/>
          </p:nvSpPr>
          <p:spPr>
            <a:xfrm>
              <a:off x="2128016" y="2636171"/>
              <a:ext cx="249522" cy="353490"/>
            </a:xfrm>
            <a:prstGeom prst="rect">
              <a:avLst/>
            </a:prstGeom>
            <a:solidFill>
              <a:srgbClr val="B3B3B3">
                <a:alpha val="100000"/>
              </a:srgbClr>
            </a:solidFill>
          </p:spPr>
          <p:txBody>
            <a:bodyPr/>
            <a:lstStyle/>
            <a:p/>
          </p:txBody>
        </p:sp>
        <p:sp>
          <p:nvSpPr>
            <p:cNvPr id="54" name="rc54"/>
            <p:cNvSpPr/>
            <p:nvPr/>
          </p:nvSpPr>
          <p:spPr>
            <a:xfrm>
              <a:off x="2405264" y="2997970"/>
              <a:ext cx="249522" cy="0"/>
            </a:xfrm>
            <a:prstGeom prst="rect">
              <a:avLst/>
            </a:prstGeom>
            <a:solidFill>
              <a:srgbClr val="B3B3B3">
                <a:alpha val="100000"/>
              </a:srgbClr>
            </a:solidFill>
          </p:spPr>
          <p:txBody>
            <a:bodyPr/>
            <a:lstStyle/>
            <a:p/>
          </p:txBody>
        </p:sp>
        <p:sp>
          <p:nvSpPr>
            <p:cNvPr id="55" name="rc55"/>
            <p:cNvSpPr/>
            <p:nvPr/>
          </p:nvSpPr>
          <p:spPr>
            <a:xfrm>
              <a:off x="2682512" y="2653291"/>
              <a:ext cx="249522" cy="0"/>
            </a:xfrm>
            <a:prstGeom prst="rect">
              <a:avLst/>
            </a:prstGeom>
            <a:solidFill>
              <a:srgbClr val="B3B3B3">
                <a:alpha val="100000"/>
              </a:srgbClr>
            </a:solidFill>
          </p:spPr>
          <p:txBody>
            <a:bodyPr/>
            <a:lstStyle/>
            <a:p/>
          </p:txBody>
        </p:sp>
        <p:sp>
          <p:nvSpPr>
            <p:cNvPr id="56" name="rc56"/>
            <p:cNvSpPr/>
            <p:nvPr/>
          </p:nvSpPr>
          <p:spPr>
            <a:xfrm>
              <a:off x="2959759" y="2977954"/>
              <a:ext cx="249522" cy="0"/>
            </a:xfrm>
            <a:prstGeom prst="rect">
              <a:avLst/>
            </a:prstGeom>
            <a:solidFill>
              <a:srgbClr val="B3B3B3">
                <a:alpha val="100000"/>
              </a:srgbClr>
            </a:solidFill>
          </p:spPr>
          <p:txBody>
            <a:bodyPr/>
            <a:lstStyle/>
            <a:p/>
          </p:txBody>
        </p:sp>
        <p:sp>
          <p:nvSpPr>
            <p:cNvPr id="57" name="rc57"/>
            <p:cNvSpPr/>
            <p:nvPr/>
          </p:nvSpPr>
          <p:spPr>
            <a:xfrm>
              <a:off x="3237007" y="2957812"/>
              <a:ext cx="249522" cy="0"/>
            </a:xfrm>
            <a:prstGeom prst="rect">
              <a:avLst/>
            </a:prstGeom>
            <a:solidFill>
              <a:srgbClr val="B3B3B3">
                <a:alpha val="100000"/>
              </a:srgbClr>
            </a:solidFill>
          </p:spPr>
          <p:txBody>
            <a:bodyPr/>
            <a:lstStyle/>
            <a:p/>
          </p:txBody>
        </p:sp>
        <p:sp>
          <p:nvSpPr>
            <p:cNvPr id="58" name="rc58"/>
            <p:cNvSpPr/>
            <p:nvPr/>
          </p:nvSpPr>
          <p:spPr>
            <a:xfrm>
              <a:off x="3514255" y="2741412"/>
              <a:ext cx="249522" cy="0"/>
            </a:xfrm>
            <a:prstGeom prst="rect">
              <a:avLst/>
            </a:prstGeom>
            <a:solidFill>
              <a:srgbClr val="B3B3B3">
                <a:alpha val="100000"/>
              </a:srgbClr>
            </a:solidFill>
          </p:spPr>
          <p:txBody>
            <a:bodyPr/>
            <a:lstStyle/>
            <a:p/>
          </p:txBody>
        </p:sp>
        <p:sp>
          <p:nvSpPr>
            <p:cNvPr id="59" name="rc59"/>
            <p:cNvSpPr/>
            <p:nvPr/>
          </p:nvSpPr>
          <p:spPr>
            <a:xfrm>
              <a:off x="3791502" y="3099812"/>
              <a:ext cx="249522" cy="0"/>
            </a:xfrm>
            <a:prstGeom prst="rect">
              <a:avLst/>
            </a:prstGeom>
            <a:solidFill>
              <a:srgbClr val="B3B3B3">
                <a:alpha val="100000"/>
              </a:srgbClr>
            </a:solidFill>
          </p:spPr>
          <p:txBody>
            <a:bodyPr/>
            <a:lstStyle/>
            <a:p/>
          </p:txBody>
        </p:sp>
        <p:sp>
          <p:nvSpPr>
            <p:cNvPr id="60" name="rc60"/>
            <p:cNvSpPr/>
            <p:nvPr/>
          </p:nvSpPr>
          <p:spPr>
            <a:xfrm>
              <a:off x="4068750" y="2870069"/>
              <a:ext cx="249522" cy="0"/>
            </a:xfrm>
            <a:prstGeom prst="rect">
              <a:avLst/>
            </a:prstGeom>
            <a:solidFill>
              <a:srgbClr val="B3B3B3">
                <a:alpha val="100000"/>
              </a:srgbClr>
            </a:solidFill>
          </p:spPr>
          <p:txBody>
            <a:bodyPr/>
            <a:lstStyle/>
            <a:p/>
          </p:txBody>
        </p:sp>
        <p:sp>
          <p:nvSpPr>
            <p:cNvPr id="61" name="rc61"/>
            <p:cNvSpPr/>
            <p:nvPr/>
          </p:nvSpPr>
          <p:spPr>
            <a:xfrm>
              <a:off x="4345998" y="2663740"/>
              <a:ext cx="249522" cy="0"/>
            </a:xfrm>
            <a:prstGeom prst="rect">
              <a:avLst/>
            </a:prstGeom>
            <a:solidFill>
              <a:srgbClr val="B3B3B3">
                <a:alpha val="100000"/>
              </a:srgbClr>
            </a:solidFill>
          </p:spPr>
          <p:txBody>
            <a:bodyPr/>
            <a:lstStyle/>
            <a:p/>
          </p:txBody>
        </p:sp>
        <p:sp>
          <p:nvSpPr>
            <p:cNvPr id="62" name="rc62"/>
            <p:cNvSpPr/>
            <p:nvPr/>
          </p:nvSpPr>
          <p:spPr>
            <a:xfrm>
              <a:off x="4623245" y="2636926"/>
              <a:ext cx="249522" cy="0"/>
            </a:xfrm>
            <a:prstGeom prst="rect">
              <a:avLst/>
            </a:prstGeom>
            <a:solidFill>
              <a:srgbClr val="B3B3B3">
                <a:alpha val="100000"/>
              </a:srgbClr>
            </a:solidFill>
          </p:spPr>
          <p:txBody>
            <a:bodyPr/>
            <a:lstStyle/>
            <a:p/>
          </p:txBody>
        </p:sp>
        <p:sp>
          <p:nvSpPr>
            <p:cNvPr id="63" name="rc63"/>
            <p:cNvSpPr/>
            <p:nvPr/>
          </p:nvSpPr>
          <p:spPr>
            <a:xfrm>
              <a:off x="4900493" y="3045178"/>
              <a:ext cx="249522" cy="0"/>
            </a:xfrm>
            <a:prstGeom prst="rect">
              <a:avLst/>
            </a:prstGeom>
            <a:solidFill>
              <a:srgbClr val="B3B3B3">
                <a:alpha val="100000"/>
              </a:srgbClr>
            </a:solidFill>
          </p:spPr>
          <p:txBody>
            <a:bodyPr/>
            <a:lstStyle/>
            <a:p/>
          </p:txBody>
        </p:sp>
        <p:sp>
          <p:nvSpPr>
            <p:cNvPr id="64" name="rc64"/>
            <p:cNvSpPr/>
            <p:nvPr/>
          </p:nvSpPr>
          <p:spPr>
            <a:xfrm>
              <a:off x="5177741" y="2812916"/>
              <a:ext cx="249522" cy="0"/>
            </a:xfrm>
            <a:prstGeom prst="rect">
              <a:avLst/>
            </a:prstGeom>
            <a:solidFill>
              <a:srgbClr val="B3B3B3">
                <a:alpha val="100000"/>
              </a:srgbClr>
            </a:solidFill>
          </p:spPr>
          <p:txBody>
            <a:bodyPr/>
            <a:lstStyle/>
            <a:p/>
          </p:txBody>
        </p:sp>
        <p:sp>
          <p:nvSpPr>
            <p:cNvPr id="65" name="rc65"/>
            <p:cNvSpPr/>
            <p:nvPr/>
          </p:nvSpPr>
          <p:spPr>
            <a:xfrm>
              <a:off x="5454988" y="2798565"/>
              <a:ext cx="249522" cy="0"/>
            </a:xfrm>
            <a:prstGeom prst="rect">
              <a:avLst/>
            </a:prstGeom>
            <a:solidFill>
              <a:srgbClr val="B3B3B3">
                <a:alpha val="100000"/>
              </a:srgbClr>
            </a:solidFill>
          </p:spPr>
          <p:txBody>
            <a:bodyPr/>
            <a:lstStyle/>
            <a:p/>
          </p:txBody>
        </p:sp>
        <p:sp>
          <p:nvSpPr>
            <p:cNvPr id="66" name="rc66"/>
            <p:cNvSpPr/>
            <p:nvPr/>
          </p:nvSpPr>
          <p:spPr>
            <a:xfrm>
              <a:off x="5732236" y="2561268"/>
              <a:ext cx="249522" cy="0"/>
            </a:xfrm>
            <a:prstGeom prst="rect">
              <a:avLst/>
            </a:prstGeom>
            <a:solidFill>
              <a:srgbClr val="B3B3B3">
                <a:alpha val="100000"/>
              </a:srgbClr>
            </a:solidFill>
          </p:spPr>
          <p:txBody>
            <a:bodyPr/>
            <a:lstStyle/>
            <a:p/>
          </p:txBody>
        </p:sp>
        <p:sp>
          <p:nvSpPr>
            <p:cNvPr id="67" name="rc67"/>
            <p:cNvSpPr/>
            <p:nvPr/>
          </p:nvSpPr>
          <p:spPr>
            <a:xfrm>
              <a:off x="6009484" y="3430392"/>
              <a:ext cx="249522" cy="221686"/>
            </a:xfrm>
            <a:prstGeom prst="rect">
              <a:avLst/>
            </a:prstGeom>
            <a:solidFill>
              <a:srgbClr val="B3B3B3">
                <a:alpha val="100000"/>
              </a:srgbClr>
            </a:solidFill>
          </p:spPr>
          <p:txBody>
            <a:bodyPr/>
            <a:lstStyle/>
            <a:p/>
          </p:txBody>
        </p:sp>
        <p:sp>
          <p:nvSpPr>
            <p:cNvPr id="68" name="rc68"/>
            <p:cNvSpPr/>
            <p:nvPr/>
          </p:nvSpPr>
          <p:spPr>
            <a:xfrm>
              <a:off x="6286731" y="3429133"/>
              <a:ext cx="249522" cy="222316"/>
            </a:xfrm>
            <a:prstGeom prst="rect">
              <a:avLst/>
            </a:prstGeom>
            <a:solidFill>
              <a:srgbClr val="B3B3B3">
                <a:alpha val="100000"/>
              </a:srgbClr>
            </a:solidFill>
          </p:spPr>
          <p:txBody>
            <a:bodyPr/>
            <a:lstStyle/>
            <a:p/>
          </p:txBody>
        </p:sp>
        <p:sp>
          <p:nvSpPr>
            <p:cNvPr id="69" name="rc69"/>
            <p:cNvSpPr/>
            <p:nvPr/>
          </p:nvSpPr>
          <p:spPr>
            <a:xfrm>
              <a:off x="6563979" y="3434672"/>
              <a:ext cx="249522" cy="219546"/>
            </a:xfrm>
            <a:prstGeom prst="rect">
              <a:avLst/>
            </a:prstGeom>
            <a:solidFill>
              <a:srgbClr val="B3B3B3">
                <a:alpha val="100000"/>
              </a:srgbClr>
            </a:solidFill>
          </p:spPr>
          <p:txBody>
            <a:bodyPr/>
            <a:lstStyle/>
            <a:p/>
          </p:txBody>
        </p:sp>
        <p:sp>
          <p:nvSpPr>
            <p:cNvPr id="70" name="rc70"/>
            <p:cNvSpPr/>
            <p:nvPr/>
          </p:nvSpPr>
          <p:spPr>
            <a:xfrm>
              <a:off x="6841227" y="3443862"/>
              <a:ext cx="249522" cy="214889"/>
            </a:xfrm>
            <a:prstGeom prst="rect">
              <a:avLst/>
            </a:prstGeom>
            <a:solidFill>
              <a:srgbClr val="B3B3B3">
                <a:alpha val="100000"/>
              </a:srgbClr>
            </a:solidFill>
          </p:spPr>
          <p:txBody>
            <a:bodyPr/>
            <a:lstStyle/>
            <a:p/>
          </p:txBody>
        </p:sp>
        <p:sp>
          <p:nvSpPr>
            <p:cNvPr id="71" name="rc71"/>
            <p:cNvSpPr/>
            <p:nvPr/>
          </p:nvSpPr>
          <p:spPr>
            <a:xfrm>
              <a:off x="7118474" y="3427370"/>
              <a:ext cx="249522" cy="223071"/>
            </a:xfrm>
            <a:prstGeom prst="rect">
              <a:avLst/>
            </a:prstGeom>
            <a:solidFill>
              <a:srgbClr val="B3B3B3">
                <a:alpha val="100000"/>
              </a:srgbClr>
            </a:solidFill>
          </p:spPr>
          <p:txBody>
            <a:bodyPr/>
            <a:lstStyle/>
            <a:p/>
          </p:txBody>
        </p:sp>
        <p:sp>
          <p:nvSpPr>
            <p:cNvPr id="72" name="rc72"/>
            <p:cNvSpPr/>
            <p:nvPr/>
          </p:nvSpPr>
          <p:spPr>
            <a:xfrm>
              <a:off x="7395722" y="3434042"/>
              <a:ext cx="249522" cy="219798"/>
            </a:xfrm>
            <a:prstGeom prst="rect">
              <a:avLst/>
            </a:prstGeom>
            <a:solidFill>
              <a:srgbClr val="B3B3B3">
                <a:alpha val="100000"/>
              </a:srgbClr>
            </a:solidFill>
          </p:spPr>
          <p:txBody>
            <a:bodyPr/>
            <a:lstStyle/>
            <a:p/>
          </p:txBody>
        </p:sp>
        <p:sp>
          <p:nvSpPr>
            <p:cNvPr id="73" name="rc73"/>
            <p:cNvSpPr/>
            <p:nvPr/>
          </p:nvSpPr>
          <p:spPr>
            <a:xfrm>
              <a:off x="7672970" y="3440840"/>
              <a:ext cx="249522" cy="216399"/>
            </a:xfrm>
            <a:prstGeom prst="rect">
              <a:avLst/>
            </a:prstGeom>
            <a:solidFill>
              <a:srgbClr val="B3B3B3">
                <a:alpha val="100000"/>
              </a:srgbClr>
            </a:solidFill>
          </p:spPr>
          <p:txBody>
            <a:bodyPr/>
            <a:lstStyle/>
            <a:p/>
          </p:txBody>
        </p:sp>
        <p:sp>
          <p:nvSpPr>
            <p:cNvPr id="74" name="rc74"/>
            <p:cNvSpPr/>
            <p:nvPr/>
          </p:nvSpPr>
          <p:spPr>
            <a:xfrm>
              <a:off x="7950217" y="3442729"/>
              <a:ext cx="249522" cy="215518"/>
            </a:xfrm>
            <a:prstGeom prst="rect">
              <a:avLst/>
            </a:prstGeom>
            <a:solidFill>
              <a:srgbClr val="B3B3B3">
                <a:alpha val="100000"/>
              </a:srgbClr>
            </a:solidFill>
          </p:spPr>
          <p:txBody>
            <a:bodyPr/>
            <a:lstStyle/>
            <a:p/>
          </p:txBody>
        </p:sp>
        <p:sp>
          <p:nvSpPr>
            <p:cNvPr id="75" name="pl75"/>
            <p:cNvSpPr/>
            <p:nvPr/>
          </p:nvSpPr>
          <p:spPr>
            <a:xfrm>
              <a:off x="1421035" y="1050606"/>
              <a:ext cx="6653943" cy="171092"/>
            </a:xfrm>
            <a:custGeom>
              <a:avLst/>
              <a:pathLst>
                <a:path w="6653943" h="171092">
                  <a:moveTo>
                    <a:pt x="0" y="114061"/>
                  </a:moveTo>
                  <a:lnTo>
                    <a:pt x="277247" y="114061"/>
                  </a:lnTo>
                  <a:lnTo>
                    <a:pt x="554495" y="114061"/>
                  </a:lnTo>
                  <a:lnTo>
                    <a:pt x="831742" y="114061"/>
                  </a:lnTo>
                  <a:lnTo>
                    <a:pt x="1108990" y="114061"/>
                  </a:lnTo>
                  <a:lnTo>
                    <a:pt x="1386238" y="171092"/>
                  </a:lnTo>
                  <a:lnTo>
                    <a:pt x="1663485" y="114061"/>
                  </a:lnTo>
                  <a:lnTo>
                    <a:pt x="1940733" y="114061"/>
                  </a:lnTo>
                  <a:lnTo>
                    <a:pt x="2217981" y="142577"/>
                  </a:lnTo>
                  <a:lnTo>
                    <a:pt x="2495228" y="85546"/>
                  </a:lnTo>
                  <a:lnTo>
                    <a:pt x="2772476" y="114061"/>
                  </a:lnTo>
                  <a:lnTo>
                    <a:pt x="3049724" y="142577"/>
                  </a:lnTo>
                  <a:lnTo>
                    <a:pt x="3326971" y="142577"/>
                  </a:lnTo>
                  <a:lnTo>
                    <a:pt x="3604219" y="85546"/>
                  </a:lnTo>
                  <a:lnTo>
                    <a:pt x="3881467" y="114061"/>
                  </a:lnTo>
                  <a:lnTo>
                    <a:pt x="4158714" y="114061"/>
                  </a:lnTo>
                  <a:lnTo>
                    <a:pt x="4435962" y="142577"/>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6" name="pl76"/>
            <p:cNvSpPr/>
            <p:nvPr/>
          </p:nvSpPr>
          <p:spPr>
            <a:xfrm>
              <a:off x="1421035" y="1079121"/>
              <a:ext cx="6653943" cy="228123"/>
            </a:xfrm>
            <a:custGeom>
              <a:avLst/>
              <a:pathLst>
                <a:path w="6653943" h="228123">
                  <a:moveTo>
                    <a:pt x="0" y="142577"/>
                  </a:moveTo>
                  <a:lnTo>
                    <a:pt x="277247" y="171092"/>
                  </a:lnTo>
                  <a:lnTo>
                    <a:pt x="554495" y="228123"/>
                  </a:lnTo>
                  <a:lnTo>
                    <a:pt x="831742" y="142577"/>
                  </a:lnTo>
                  <a:lnTo>
                    <a:pt x="1108990" y="85546"/>
                  </a:lnTo>
                  <a:lnTo>
                    <a:pt x="1386238" y="142577"/>
                  </a:lnTo>
                  <a:lnTo>
                    <a:pt x="1663485" y="85546"/>
                  </a:lnTo>
                  <a:lnTo>
                    <a:pt x="1940733" y="85546"/>
                  </a:lnTo>
                  <a:lnTo>
                    <a:pt x="2217981" y="114061"/>
                  </a:lnTo>
                  <a:lnTo>
                    <a:pt x="2495228" y="57030"/>
                  </a:lnTo>
                  <a:lnTo>
                    <a:pt x="2772476" y="85546"/>
                  </a:lnTo>
                  <a:lnTo>
                    <a:pt x="3049724" y="114061"/>
                  </a:lnTo>
                  <a:lnTo>
                    <a:pt x="3326971" y="114061"/>
                  </a:lnTo>
                  <a:lnTo>
                    <a:pt x="3604219" y="57030"/>
                  </a:lnTo>
                  <a:lnTo>
                    <a:pt x="3881467" y="85546"/>
                  </a:lnTo>
                  <a:lnTo>
                    <a:pt x="4158714" y="85546"/>
                  </a:lnTo>
                  <a:lnTo>
                    <a:pt x="4435962" y="114061"/>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333333">
                  <a:alpha val="50196"/>
                </a:srgbClr>
              </a:solidFill>
              <a:prstDash val="solid"/>
              <a:round/>
            </a:ln>
          </p:spPr>
          <p:txBody>
            <a:bodyPr/>
            <a:lstStyle/>
            <a:p/>
          </p:txBody>
        </p:sp>
        <p:sp>
          <p:nvSpPr>
            <p:cNvPr id="77" name="tx77"/>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2845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4" name="tx84"/>
            <p:cNvSpPr/>
            <p:nvPr/>
          </p:nvSpPr>
          <p:spPr>
            <a:xfrm>
              <a:off x="690569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718294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7" name="tx87"/>
            <p:cNvSpPr/>
            <p:nvPr/>
          </p:nvSpPr>
          <p:spPr>
            <a:xfrm>
              <a:off x="773744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8" name="tx88"/>
            <p:cNvSpPr/>
            <p:nvPr/>
          </p:nvSpPr>
          <p:spPr>
            <a:xfrm>
              <a:off x="8014689"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9" name="tx89"/>
            <p:cNvSpPr/>
            <p:nvPr/>
          </p:nvSpPr>
          <p:spPr>
            <a:xfrm>
              <a:off x="1345686" y="34215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90" name="tx90"/>
            <p:cNvSpPr/>
            <p:nvPr/>
          </p:nvSpPr>
          <p:spPr>
            <a:xfrm>
              <a:off x="2731924" y="32230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91" name="tx91"/>
            <p:cNvSpPr/>
            <p:nvPr/>
          </p:nvSpPr>
          <p:spPr>
            <a:xfrm>
              <a:off x="4163367" y="33314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2" name="tx92"/>
            <p:cNvSpPr/>
            <p:nvPr/>
          </p:nvSpPr>
          <p:spPr>
            <a:xfrm>
              <a:off x="5504401" y="32956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3" name="tx93"/>
            <p:cNvSpPr/>
            <p:nvPr/>
          </p:nvSpPr>
          <p:spPr>
            <a:xfrm>
              <a:off x="6613391" y="37248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4" name="tx94"/>
            <p:cNvSpPr/>
            <p:nvPr/>
          </p:nvSpPr>
          <p:spPr>
            <a:xfrm>
              <a:off x="6890639" y="37270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5" name="tx95"/>
            <p:cNvSpPr/>
            <p:nvPr/>
          </p:nvSpPr>
          <p:spPr>
            <a:xfrm>
              <a:off x="7167887" y="37216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6" name="tx96"/>
            <p:cNvSpPr/>
            <p:nvPr/>
          </p:nvSpPr>
          <p:spPr>
            <a:xfrm>
              <a:off x="7445134" y="37233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7722382" y="37263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8" name="tx98"/>
            <p:cNvSpPr/>
            <p:nvPr/>
          </p:nvSpPr>
          <p:spPr>
            <a:xfrm>
              <a:off x="7999630" y="37268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9" name="tx99"/>
            <p:cNvSpPr/>
            <p:nvPr/>
          </p:nvSpPr>
          <p:spPr>
            <a:xfrm>
              <a:off x="1345686" y="28452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0" name="tx100"/>
            <p:cNvSpPr/>
            <p:nvPr/>
          </p:nvSpPr>
          <p:spPr>
            <a:xfrm>
              <a:off x="6613391" y="35053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1" name="tx101"/>
            <p:cNvSpPr/>
            <p:nvPr/>
          </p:nvSpPr>
          <p:spPr>
            <a:xfrm>
              <a:off x="6890639" y="35121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2" name="tx102"/>
            <p:cNvSpPr/>
            <p:nvPr/>
          </p:nvSpPr>
          <p:spPr>
            <a:xfrm>
              <a:off x="7167887" y="34984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3" name="tx103"/>
            <p:cNvSpPr/>
            <p:nvPr/>
          </p:nvSpPr>
          <p:spPr>
            <a:xfrm>
              <a:off x="7445134" y="35035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4" name="tx104"/>
            <p:cNvSpPr/>
            <p:nvPr/>
          </p:nvSpPr>
          <p:spPr>
            <a:xfrm>
              <a:off x="7722382" y="35099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7999630" y="35113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6" name="tx106"/>
            <p:cNvSpPr/>
            <p:nvPr/>
          </p:nvSpPr>
          <p:spPr>
            <a:xfrm>
              <a:off x="1345686" y="26029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7" name="tx107"/>
            <p:cNvSpPr/>
            <p:nvPr/>
          </p:nvSpPr>
          <p:spPr>
            <a:xfrm>
              <a:off x="2731924" y="25352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8" name="tx108"/>
            <p:cNvSpPr/>
            <p:nvPr/>
          </p:nvSpPr>
          <p:spPr>
            <a:xfrm>
              <a:off x="4163367" y="27520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9" name="tx109"/>
            <p:cNvSpPr/>
            <p:nvPr/>
          </p:nvSpPr>
          <p:spPr>
            <a:xfrm>
              <a:off x="5504401" y="26805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0" name="tx110"/>
            <p:cNvSpPr/>
            <p:nvPr/>
          </p:nvSpPr>
          <p:spPr>
            <a:xfrm>
              <a:off x="6613391" y="331658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1" name="tx111"/>
            <p:cNvSpPr/>
            <p:nvPr/>
          </p:nvSpPr>
          <p:spPr>
            <a:xfrm>
              <a:off x="6890639" y="33257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2" name="tx112"/>
            <p:cNvSpPr/>
            <p:nvPr/>
          </p:nvSpPr>
          <p:spPr>
            <a:xfrm>
              <a:off x="7167887" y="33092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3" name="tx113"/>
            <p:cNvSpPr/>
            <p:nvPr/>
          </p:nvSpPr>
          <p:spPr>
            <a:xfrm>
              <a:off x="7445134" y="33159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4" name="tx114"/>
            <p:cNvSpPr/>
            <p:nvPr/>
          </p:nvSpPr>
          <p:spPr>
            <a:xfrm>
              <a:off x="7722382" y="33227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5" name="tx115"/>
            <p:cNvSpPr/>
            <p:nvPr/>
          </p:nvSpPr>
          <p:spPr>
            <a:xfrm>
              <a:off x="7999630" y="33246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6" name="tx116"/>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717597" y="319249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8" name="tx118"/>
            <p:cNvSpPr/>
            <p:nvPr/>
          </p:nvSpPr>
          <p:spPr>
            <a:xfrm>
              <a:off x="639902" y="256265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9" name="tx119"/>
            <p:cNvSpPr/>
            <p:nvPr/>
          </p:nvSpPr>
          <p:spPr>
            <a:xfrm>
              <a:off x="639902" y="193322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0" name="tx120"/>
            <p:cNvSpPr/>
            <p:nvPr/>
          </p:nvSpPr>
          <p:spPr>
            <a:xfrm>
              <a:off x="639902" y="130378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63170" y="4778716"/>
              <a:ext cx="201456" cy="201456"/>
            </a:xfrm>
            <a:prstGeom prst="rect">
              <a:avLst/>
            </a:prstGeom>
            <a:solidFill>
              <a:srgbClr val="B3B3B3">
                <a:alpha val="100000"/>
              </a:srgbClr>
            </a:solidFill>
          </p:spPr>
          <p:txBody>
            <a:bodyPr/>
            <a:lstStyle/>
            <a:p/>
          </p:txBody>
        </p:sp>
        <p:sp>
          <p:nvSpPr>
            <p:cNvPr id="143" name="rc143"/>
            <p:cNvSpPr/>
            <p:nvPr/>
          </p:nvSpPr>
          <p:spPr>
            <a:xfrm>
              <a:off x="5565324" y="4778716"/>
              <a:ext cx="201456" cy="201456"/>
            </a:xfrm>
            <a:prstGeom prst="rect">
              <a:avLst/>
            </a:prstGeom>
            <a:solidFill>
              <a:srgbClr val="1CABE2">
                <a:alpha val="100000"/>
              </a:srgbClr>
            </a:solidFill>
          </p:spPr>
          <p:txBody>
            <a:bodyPr/>
            <a:lstStyle/>
            <a:p/>
          </p:txBody>
        </p:sp>
        <p:sp>
          <p:nvSpPr>
            <p:cNvPr id="144" name="tx14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51100" y="467611"/>
              <a:ext cx="72126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Israel, 2000-2024</a:t>
              </a:r>
            </a:p>
          </p:txBody>
        </p:sp>
        <p:sp>
          <p:nvSpPr>
            <p:cNvPr id="147" name="pl147"/>
            <p:cNvSpPr/>
            <p:nvPr/>
          </p:nvSpPr>
          <p:spPr>
            <a:xfrm>
              <a:off x="228616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2659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24570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22547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27604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25581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23559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650800"/>
              <a:ext cx="3450743" cy="164676"/>
            </a:xfrm>
            <a:prstGeom prst="rect">
              <a:avLst/>
            </a:prstGeom>
            <a:solidFill>
              <a:srgbClr val="1CABE2">
                <a:alpha val="100000"/>
              </a:srgbClr>
            </a:solidFill>
          </p:spPr>
          <p:txBody>
            <a:bodyPr/>
            <a:lstStyle/>
            <a:p/>
          </p:txBody>
        </p:sp>
        <p:sp>
          <p:nvSpPr>
            <p:cNvPr id="159" name="rc159"/>
            <p:cNvSpPr/>
            <p:nvPr/>
          </p:nvSpPr>
          <p:spPr>
            <a:xfrm>
              <a:off x="1296273" y="5444954"/>
              <a:ext cx="3403228" cy="164676"/>
            </a:xfrm>
            <a:prstGeom prst="rect">
              <a:avLst/>
            </a:prstGeom>
            <a:solidFill>
              <a:srgbClr val="1CABE2">
                <a:alpha val="100000"/>
              </a:srgbClr>
            </a:solidFill>
          </p:spPr>
          <p:txBody>
            <a:bodyPr/>
            <a:lstStyle/>
            <a:p/>
          </p:txBody>
        </p:sp>
        <p:sp>
          <p:nvSpPr>
            <p:cNvPr id="160" name="rc160"/>
            <p:cNvSpPr/>
            <p:nvPr/>
          </p:nvSpPr>
          <p:spPr>
            <a:xfrm>
              <a:off x="1296273" y="5239108"/>
              <a:ext cx="3387390" cy="164676"/>
            </a:xfrm>
            <a:prstGeom prst="rect">
              <a:avLst/>
            </a:prstGeom>
            <a:solidFill>
              <a:srgbClr val="1CABE2">
                <a:alpha val="100000"/>
              </a:srgbClr>
            </a:solidFill>
          </p:spPr>
          <p:txBody>
            <a:bodyPr/>
            <a:lstStyle/>
            <a:p/>
          </p:txBody>
        </p:sp>
        <p:sp>
          <p:nvSpPr>
            <p:cNvPr id="161" name="rc161"/>
            <p:cNvSpPr/>
            <p:nvPr/>
          </p:nvSpPr>
          <p:spPr>
            <a:xfrm>
              <a:off x="4747017" y="5650800"/>
              <a:ext cx="3452723" cy="164676"/>
            </a:xfrm>
            <a:prstGeom prst="rect">
              <a:avLst/>
            </a:prstGeom>
            <a:solidFill>
              <a:srgbClr val="B3B3B3">
                <a:alpha val="100000"/>
              </a:srgbClr>
            </a:solidFill>
          </p:spPr>
          <p:txBody>
            <a:bodyPr/>
            <a:lstStyle/>
            <a:p/>
          </p:txBody>
        </p:sp>
        <p:sp>
          <p:nvSpPr>
            <p:cNvPr id="162" name="rc162"/>
            <p:cNvSpPr/>
            <p:nvPr/>
          </p:nvSpPr>
          <p:spPr>
            <a:xfrm>
              <a:off x="4699502" y="5444954"/>
              <a:ext cx="3403228" cy="164676"/>
            </a:xfrm>
            <a:prstGeom prst="rect">
              <a:avLst/>
            </a:prstGeom>
            <a:solidFill>
              <a:srgbClr val="B3B3B3">
                <a:alpha val="100000"/>
              </a:srgbClr>
            </a:solidFill>
          </p:spPr>
          <p:txBody>
            <a:bodyPr/>
            <a:lstStyle/>
            <a:p/>
          </p:txBody>
        </p:sp>
        <p:sp>
          <p:nvSpPr>
            <p:cNvPr id="163" name="rc163"/>
            <p:cNvSpPr/>
            <p:nvPr/>
          </p:nvSpPr>
          <p:spPr>
            <a:xfrm>
              <a:off x="4683664" y="5239108"/>
              <a:ext cx="3389370" cy="164676"/>
            </a:xfrm>
            <a:prstGeom prst="rect">
              <a:avLst/>
            </a:prstGeom>
            <a:solidFill>
              <a:srgbClr val="B3B3B3">
                <a:alpha val="100000"/>
              </a:srgbClr>
            </a:solidFill>
          </p:spPr>
          <p:txBody>
            <a:bodyPr/>
            <a:lstStyle/>
            <a:p/>
          </p:txBody>
        </p:sp>
        <p:sp>
          <p:nvSpPr>
            <p:cNvPr id="164" name="tx164"/>
            <p:cNvSpPr/>
            <p:nvPr/>
          </p:nvSpPr>
          <p:spPr>
            <a:xfrm>
              <a:off x="8280112"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65" name="tx165"/>
            <p:cNvSpPr/>
            <p:nvPr/>
          </p:nvSpPr>
          <p:spPr>
            <a:xfrm>
              <a:off x="8183103"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66" name="tx166"/>
            <p:cNvSpPr/>
            <p:nvPr/>
          </p:nvSpPr>
          <p:spPr>
            <a:xfrm>
              <a:off x="8153407"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67" name="tx167"/>
            <p:cNvSpPr/>
            <p:nvPr/>
          </p:nvSpPr>
          <p:spPr>
            <a:xfrm>
              <a:off x="2941273"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8" name="tx168"/>
            <p:cNvSpPr/>
            <p:nvPr/>
          </p:nvSpPr>
          <p:spPr>
            <a:xfrm>
              <a:off x="2917516"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9" name="tx169"/>
            <p:cNvSpPr/>
            <p:nvPr/>
          </p:nvSpPr>
          <p:spPr>
            <a:xfrm>
              <a:off x="2909597"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70" name="tx170"/>
            <p:cNvSpPr/>
            <p:nvPr/>
          </p:nvSpPr>
          <p:spPr>
            <a:xfrm>
              <a:off x="6393006"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71" name="tx171"/>
            <p:cNvSpPr/>
            <p:nvPr/>
          </p:nvSpPr>
          <p:spPr>
            <a:xfrm>
              <a:off x="6320745"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72" name="tx172"/>
            <p:cNvSpPr/>
            <p:nvPr/>
          </p:nvSpPr>
          <p:spPr>
            <a:xfrm>
              <a:off x="6297977"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73" name="tx173"/>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3190609"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8" name="tx178"/>
            <p:cNvSpPr/>
            <p:nvPr/>
          </p:nvSpPr>
          <p:spPr>
            <a:xfrm>
              <a:off x="5170382"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9" name="tx179"/>
            <p:cNvSpPr/>
            <p:nvPr/>
          </p:nvSpPr>
          <p:spPr>
            <a:xfrm>
              <a:off x="7150154"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0" name="tx180"/>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3" name="tx18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Israel.
In 2024, DTP1 coverage in Israel remained constant 99%. The number of children missing out on any DTP vaccination (zero-dose children) remained constant at from 2,000 in 2023 to 2,000 in 2024.
DTP3 coverage remained constant 98% in 2024, leaving 3,000 children vulnerable to vaccine-preventable diseases.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71421"/>
            </a:xfrm>
            <a:custGeom>
              <a:avLst/>
              <a:pathLst>
                <a:path w="3418439" h="171421">
                  <a:moveTo>
                    <a:pt x="0" y="114281"/>
                  </a:moveTo>
                  <a:lnTo>
                    <a:pt x="142434" y="114281"/>
                  </a:lnTo>
                  <a:lnTo>
                    <a:pt x="284869" y="114281"/>
                  </a:lnTo>
                  <a:lnTo>
                    <a:pt x="427304" y="114281"/>
                  </a:lnTo>
                  <a:lnTo>
                    <a:pt x="569739" y="114281"/>
                  </a:lnTo>
                  <a:lnTo>
                    <a:pt x="712174" y="171421"/>
                  </a:lnTo>
                  <a:lnTo>
                    <a:pt x="854609" y="114281"/>
                  </a:lnTo>
                  <a:lnTo>
                    <a:pt x="997044" y="114281"/>
                  </a:lnTo>
                  <a:lnTo>
                    <a:pt x="1139479" y="142851"/>
                  </a:lnTo>
                  <a:lnTo>
                    <a:pt x="1281914" y="85710"/>
                  </a:lnTo>
                  <a:lnTo>
                    <a:pt x="1424349" y="114281"/>
                  </a:lnTo>
                  <a:lnTo>
                    <a:pt x="1566784" y="142851"/>
                  </a:lnTo>
                  <a:lnTo>
                    <a:pt x="1709219" y="142851"/>
                  </a:lnTo>
                  <a:lnTo>
                    <a:pt x="1851654" y="85710"/>
                  </a:lnTo>
                  <a:lnTo>
                    <a:pt x="1994089" y="114281"/>
                  </a:lnTo>
                  <a:lnTo>
                    <a:pt x="2136524" y="114281"/>
                  </a:lnTo>
                  <a:lnTo>
                    <a:pt x="2278959" y="142851"/>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71421"/>
            </a:xfrm>
            <a:custGeom>
              <a:avLst/>
              <a:pathLst>
                <a:path w="3418439" h="171421">
                  <a:moveTo>
                    <a:pt x="0" y="114281"/>
                  </a:moveTo>
                  <a:lnTo>
                    <a:pt x="142434" y="114281"/>
                  </a:lnTo>
                  <a:lnTo>
                    <a:pt x="284869" y="114281"/>
                  </a:lnTo>
                  <a:lnTo>
                    <a:pt x="427304" y="114281"/>
                  </a:lnTo>
                  <a:lnTo>
                    <a:pt x="569739" y="114281"/>
                  </a:lnTo>
                  <a:lnTo>
                    <a:pt x="712174" y="171421"/>
                  </a:lnTo>
                  <a:lnTo>
                    <a:pt x="854609" y="114281"/>
                  </a:lnTo>
                  <a:lnTo>
                    <a:pt x="997044" y="114281"/>
                  </a:lnTo>
                  <a:lnTo>
                    <a:pt x="1139479" y="142851"/>
                  </a:lnTo>
                  <a:lnTo>
                    <a:pt x="1281914" y="85710"/>
                  </a:lnTo>
                  <a:lnTo>
                    <a:pt x="1424349" y="114281"/>
                  </a:lnTo>
                  <a:lnTo>
                    <a:pt x="1566784" y="142851"/>
                  </a:lnTo>
                  <a:lnTo>
                    <a:pt x="1709219" y="142851"/>
                  </a:lnTo>
                  <a:lnTo>
                    <a:pt x="1851654" y="85710"/>
                  </a:lnTo>
                  <a:lnTo>
                    <a:pt x="1994089" y="114281"/>
                  </a:lnTo>
                  <a:lnTo>
                    <a:pt x="2136524" y="114281"/>
                  </a:lnTo>
                  <a:lnTo>
                    <a:pt x="2278959" y="142851"/>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71421"/>
            </a:xfrm>
            <a:custGeom>
              <a:avLst/>
              <a:pathLst>
                <a:path w="3418439" h="171421">
                  <a:moveTo>
                    <a:pt x="0" y="114281"/>
                  </a:moveTo>
                  <a:lnTo>
                    <a:pt x="142434" y="114281"/>
                  </a:lnTo>
                  <a:lnTo>
                    <a:pt x="284869" y="114281"/>
                  </a:lnTo>
                  <a:lnTo>
                    <a:pt x="427304" y="114281"/>
                  </a:lnTo>
                  <a:lnTo>
                    <a:pt x="569739" y="114281"/>
                  </a:lnTo>
                  <a:lnTo>
                    <a:pt x="712174" y="171421"/>
                  </a:lnTo>
                  <a:lnTo>
                    <a:pt x="854609" y="114281"/>
                  </a:lnTo>
                  <a:lnTo>
                    <a:pt x="997044" y="114281"/>
                  </a:lnTo>
                  <a:lnTo>
                    <a:pt x="1139479" y="142851"/>
                  </a:lnTo>
                  <a:lnTo>
                    <a:pt x="1281914" y="85710"/>
                  </a:lnTo>
                  <a:lnTo>
                    <a:pt x="1424349" y="114281"/>
                  </a:lnTo>
                  <a:lnTo>
                    <a:pt x="1566784" y="142851"/>
                  </a:lnTo>
                  <a:lnTo>
                    <a:pt x="1709219" y="142851"/>
                  </a:lnTo>
                  <a:lnTo>
                    <a:pt x="1851654" y="85710"/>
                  </a:lnTo>
                  <a:lnTo>
                    <a:pt x="1994089" y="114281"/>
                  </a:lnTo>
                  <a:lnTo>
                    <a:pt x="2136524" y="114281"/>
                  </a:lnTo>
                  <a:lnTo>
                    <a:pt x="2278959" y="142851"/>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7390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687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687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6903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148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35888"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60" name="tx60"/>
            <p:cNvSpPr/>
            <p:nvPr/>
          </p:nvSpPr>
          <p:spPr>
            <a:xfrm>
              <a:off x="243613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9858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66401" y="472419"/>
              <a:ext cx="23296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Israel,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947329"/>
            </a:xfrm>
            <a:custGeom>
              <a:avLst/>
              <a:pathLst>
                <a:path w="3418439" h="947329">
                  <a:moveTo>
                    <a:pt x="0" y="631552"/>
                  </a:moveTo>
                  <a:lnTo>
                    <a:pt x="142434" y="631552"/>
                  </a:lnTo>
                  <a:lnTo>
                    <a:pt x="284869" y="631552"/>
                  </a:lnTo>
                  <a:lnTo>
                    <a:pt x="427304" y="631552"/>
                  </a:lnTo>
                  <a:lnTo>
                    <a:pt x="569739" y="631552"/>
                  </a:lnTo>
                  <a:lnTo>
                    <a:pt x="712174" y="947329"/>
                  </a:lnTo>
                  <a:lnTo>
                    <a:pt x="854609" y="631552"/>
                  </a:lnTo>
                  <a:lnTo>
                    <a:pt x="997044" y="631552"/>
                  </a:lnTo>
                  <a:lnTo>
                    <a:pt x="1139479" y="789441"/>
                  </a:lnTo>
                  <a:lnTo>
                    <a:pt x="1281914" y="473664"/>
                  </a:lnTo>
                  <a:lnTo>
                    <a:pt x="1424349" y="631552"/>
                  </a:lnTo>
                  <a:lnTo>
                    <a:pt x="1566784" y="789441"/>
                  </a:lnTo>
                  <a:lnTo>
                    <a:pt x="1709219" y="789441"/>
                  </a:lnTo>
                  <a:lnTo>
                    <a:pt x="1851654" y="473664"/>
                  </a:lnTo>
                  <a:lnTo>
                    <a:pt x="1994089" y="631552"/>
                  </a:lnTo>
                  <a:lnTo>
                    <a:pt x="2136524" y="631552"/>
                  </a:lnTo>
                  <a:lnTo>
                    <a:pt x="2278959" y="789441"/>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947329"/>
            </a:xfrm>
            <a:custGeom>
              <a:avLst/>
              <a:pathLst>
                <a:path w="3418439" h="947329">
                  <a:moveTo>
                    <a:pt x="0" y="631552"/>
                  </a:moveTo>
                  <a:lnTo>
                    <a:pt x="142434" y="631552"/>
                  </a:lnTo>
                  <a:lnTo>
                    <a:pt x="284869" y="631552"/>
                  </a:lnTo>
                  <a:lnTo>
                    <a:pt x="427304" y="631552"/>
                  </a:lnTo>
                  <a:lnTo>
                    <a:pt x="569739" y="631552"/>
                  </a:lnTo>
                  <a:lnTo>
                    <a:pt x="712174" y="947329"/>
                  </a:lnTo>
                  <a:lnTo>
                    <a:pt x="854609" y="631552"/>
                  </a:lnTo>
                  <a:lnTo>
                    <a:pt x="997044" y="631552"/>
                  </a:lnTo>
                  <a:lnTo>
                    <a:pt x="1139479" y="789441"/>
                  </a:lnTo>
                  <a:lnTo>
                    <a:pt x="1281914" y="473664"/>
                  </a:lnTo>
                  <a:lnTo>
                    <a:pt x="1424349" y="631552"/>
                  </a:lnTo>
                  <a:lnTo>
                    <a:pt x="1566784" y="789441"/>
                  </a:lnTo>
                  <a:lnTo>
                    <a:pt x="1709219" y="789441"/>
                  </a:lnTo>
                  <a:lnTo>
                    <a:pt x="1851654" y="473664"/>
                  </a:lnTo>
                  <a:lnTo>
                    <a:pt x="1994089" y="631552"/>
                  </a:lnTo>
                  <a:lnTo>
                    <a:pt x="2136524" y="631552"/>
                  </a:lnTo>
                  <a:lnTo>
                    <a:pt x="2278959" y="789441"/>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2349833"/>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349833"/>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349833"/>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349833"/>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947329"/>
            </a:xfrm>
            <a:custGeom>
              <a:avLst/>
              <a:pathLst>
                <a:path w="3418439" h="947329">
                  <a:moveTo>
                    <a:pt x="0" y="631552"/>
                  </a:moveTo>
                  <a:lnTo>
                    <a:pt x="142434" y="631552"/>
                  </a:lnTo>
                  <a:lnTo>
                    <a:pt x="284869" y="631552"/>
                  </a:lnTo>
                  <a:lnTo>
                    <a:pt x="427304" y="631552"/>
                  </a:lnTo>
                  <a:lnTo>
                    <a:pt x="569739" y="631552"/>
                  </a:lnTo>
                  <a:lnTo>
                    <a:pt x="712174" y="947329"/>
                  </a:lnTo>
                  <a:lnTo>
                    <a:pt x="854609" y="631552"/>
                  </a:lnTo>
                  <a:lnTo>
                    <a:pt x="997044" y="631552"/>
                  </a:lnTo>
                  <a:lnTo>
                    <a:pt x="1139479" y="789441"/>
                  </a:lnTo>
                  <a:lnTo>
                    <a:pt x="1281914" y="473664"/>
                  </a:lnTo>
                  <a:lnTo>
                    <a:pt x="1424349" y="631552"/>
                  </a:lnTo>
                  <a:lnTo>
                    <a:pt x="1566784" y="789441"/>
                  </a:lnTo>
                  <a:lnTo>
                    <a:pt x="1709219" y="789441"/>
                  </a:lnTo>
                  <a:lnTo>
                    <a:pt x="1851654" y="473664"/>
                  </a:lnTo>
                  <a:lnTo>
                    <a:pt x="1994089" y="631552"/>
                  </a:lnTo>
                  <a:lnTo>
                    <a:pt x="2136524" y="631552"/>
                  </a:lnTo>
                  <a:lnTo>
                    <a:pt x="2278959" y="789441"/>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1" name="tx91"/>
            <p:cNvSpPr/>
            <p:nvPr/>
          </p:nvSpPr>
          <p:spPr>
            <a:xfrm>
              <a:off x="5367266" y="224787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079440" y="22462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91615" y="224787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503790" y="224787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09158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375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6222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6222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46247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2492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029326"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117" name="tx117"/>
            <p:cNvSpPr/>
            <p:nvPr/>
          </p:nvSpPr>
          <p:spPr>
            <a:xfrm>
              <a:off x="672957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49202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673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675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5678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6681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174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177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6180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7220751" cy="149993"/>
            </a:xfrm>
            <a:prstGeom prst="rect">
              <a:avLst/>
            </a:prstGeom>
            <a:solidFill>
              <a:srgbClr val="1CABE2">
                <a:alpha val="80000"/>
              </a:srgbClr>
            </a:solidFill>
          </p:spPr>
          <p:txBody>
            <a:bodyPr/>
            <a:lstStyle/>
            <a:p/>
          </p:txBody>
        </p:sp>
        <p:sp>
          <p:nvSpPr>
            <p:cNvPr id="133" name="rc133"/>
            <p:cNvSpPr/>
            <p:nvPr/>
          </p:nvSpPr>
          <p:spPr>
            <a:xfrm>
              <a:off x="1317178" y="5450161"/>
              <a:ext cx="7187147"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8437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9" name="tx139"/>
            <p:cNvSpPr/>
            <p:nvPr/>
          </p:nvSpPr>
          <p:spPr>
            <a:xfrm>
              <a:off x="516814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726841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Israel (99%) was 10 percentage points higher than the global average (89%) and 2 percentage points higher than the average across all non-programme countries (97%).
National DTP1 coverage was the same as in 2019 (99%).
This equates to 2,000 zero-dose children in 2024 - the same number of zero-dose children as in 2019.</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Israel ranked number 31 out of 41 countries for lowest DTP1 coverage (based on tied ranks).
Israel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F26A21">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Israel ranked number 20 out of 41 countries with 2,000 zero-dose children.
In 2024, Israel ranked number 26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364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5816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1799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20167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4728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66904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69079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435596"/>
              <a:ext cx="203168" cy="1189938"/>
            </a:xfrm>
            <a:prstGeom prst="rect">
              <a:avLst/>
            </a:prstGeom>
            <a:solidFill>
              <a:srgbClr val="80BD41">
                <a:alpha val="100000"/>
              </a:srgbClr>
            </a:solidFill>
          </p:spPr>
          <p:txBody>
            <a:bodyPr/>
            <a:lstStyle/>
            <a:p/>
          </p:txBody>
        </p:sp>
        <p:sp>
          <p:nvSpPr>
            <p:cNvPr id="26" name="rc26"/>
            <p:cNvSpPr/>
            <p:nvPr/>
          </p:nvSpPr>
          <p:spPr>
            <a:xfrm>
              <a:off x="1332670" y="3346028"/>
              <a:ext cx="203168" cy="63977"/>
            </a:xfrm>
            <a:prstGeom prst="rect">
              <a:avLst/>
            </a:prstGeom>
            <a:solidFill>
              <a:srgbClr val="0058AB">
                <a:alpha val="100000"/>
              </a:srgbClr>
            </a:solidFill>
          </p:spPr>
          <p:txBody>
            <a:bodyPr/>
            <a:lstStyle/>
            <a:p/>
          </p:txBody>
        </p:sp>
        <p:sp>
          <p:nvSpPr>
            <p:cNvPr id="27" name="rc27"/>
            <p:cNvSpPr/>
            <p:nvPr/>
          </p:nvSpPr>
          <p:spPr>
            <a:xfrm>
              <a:off x="1332670" y="3410005"/>
              <a:ext cx="203168" cy="25590"/>
            </a:xfrm>
            <a:prstGeom prst="rect">
              <a:avLst/>
            </a:prstGeom>
            <a:solidFill>
              <a:srgbClr val="1CABE2">
                <a:alpha val="100000"/>
              </a:srgbClr>
            </a:solidFill>
          </p:spPr>
          <p:txBody>
            <a:bodyPr/>
            <a:lstStyle/>
            <a:p/>
          </p:txBody>
        </p:sp>
        <p:sp>
          <p:nvSpPr>
            <p:cNvPr id="28" name="rc28"/>
            <p:cNvSpPr/>
            <p:nvPr/>
          </p:nvSpPr>
          <p:spPr>
            <a:xfrm>
              <a:off x="1558413" y="3434100"/>
              <a:ext cx="203168" cy="1191435"/>
            </a:xfrm>
            <a:prstGeom prst="rect">
              <a:avLst/>
            </a:prstGeom>
            <a:solidFill>
              <a:srgbClr val="80BD41">
                <a:alpha val="100000"/>
              </a:srgbClr>
            </a:solidFill>
          </p:spPr>
          <p:txBody>
            <a:bodyPr/>
            <a:lstStyle/>
            <a:p/>
          </p:txBody>
        </p:sp>
        <p:sp>
          <p:nvSpPr>
            <p:cNvPr id="29" name="rc29"/>
            <p:cNvSpPr/>
            <p:nvPr/>
          </p:nvSpPr>
          <p:spPr>
            <a:xfrm>
              <a:off x="1558413" y="3330494"/>
              <a:ext cx="203168" cy="64750"/>
            </a:xfrm>
            <a:prstGeom prst="rect">
              <a:avLst/>
            </a:prstGeom>
            <a:solidFill>
              <a:srgbClr val="0058AB">
                <a:alpha val="100000"/>
              </a:srgbClr>
            </a:solidFill>
          </p:spPr>
          <p:txBody>
            <a:bodyPr/>
            <a:lstStyle/>
            <a:p/>
          </p:txBody>
        </p:sp>
        <p:sp>
          <p:nvSpPr>
            <p:cNvPr id="30" name="rc30"/>
            <p:cNvSpPr/>
            <p:nvPr/>
          </p:nvSpPr>
          <p:spPr>
            <a:xfrm>
              <a:off x="1558413" y="3395244"/>
              <a:ext cx="203168" cy="38855"/>
            </a:xfrm>
            <a:prstGeom prst="rect">
              <a:avLst/>
            </a:prstGeom>
            <a:solidFill>
              <a:srgbClr val="1CABE2">
                <a:alpha val="100000"/>
              </a:srgbClr>
            </a:solidFill>
          </p:spPr>
          <p:txBody>
            <a:bodyPr/>
            <a:lstStyle/>
            <a:p/>
          </p:txBody>
        </p:sp>
        <p:sp>
          <p:nvSpPr>
            <p:cNvPr id="31" name="rc31"/>
            <p:cNvSpPr/>
            <p:nvPr/>
          </p:nvSpPr>
          <p:spPr>
            <a:xfrm>
              <a:off x="1784155" y="3428964"/>
              <a:ext cx="203168" cy="1196571"/>
            </a:xfrm>
            <a:prstGeom prst="rect">
              <a:avLst/>
            </a:prstGeom>
            <a:solidFill>
              <a:srgbClr val="80BD41">
                <a:alpha val="100000"/>
              </a:srgbClr>
            </a:solidFill>
          </p:spPr>
          <p:txBody>
            <a:bodyPr/>
            <a:lstStyle/>
            <a:p/>
          </p:txBody>
        </p:sp>
        <p:sp>
          <p:nvSpPr>
            <p:cNvPr id="32" name="rc32"/>
            <p:cNvSpPr/>
            <p:nvPr/>
          </p:nvSpPr>
          <p:spPr>
            <a:xfrm>
              <a:off x="1784155" y="3296010"/>
              <a:ext cx="203168" cy="66471"/>
            </a:xfrm>
            <a:prstGeom prst="rect">
              <a:avLst/>
            </a:prstGeom>
            <a:solidFill>
              <a:srgbClr val="0058AB">
                <a:alpha val="100000"/>
              </a:srgbClr>
            </a:solidFill>
          </p:spPr>
          <p:txBody>
            <a:bodyPr/>
            <a:lstStyle/>
            <a:p/>
          </p:txBody>
        </p:sp>
        <p:sp>
          <p:nvSpPr>
            <p:cNvPr id="33" name="rc33"/>
            <p:cNvSpPr/>
            <p:nvPr/>
          </p:nvSpPr>
          <p:spPr>
            <a:xfrm>
              <a:off x="1784155" y="3362482"/>
              <a:ext cx="203168" cy="66481"/>
            </a:xfrm>
            <a:prstGeom prst="rect">
              <a:avLst/>
            </a:prstGeom>
            <a:solidFill>
              <a:srgbClr val="1CABE2">
                <a:alpha val="100000"/>
              </a:srgbClr>
            </a:solidFill>
          </p:spPr>
          <p:txBody>
            <a:bodyPr/>
            <a:lstStyle/>
            <a:p/>
          </p:txBody>
        </p:sp>
        <p:sp>
          <p:nvSpPr>
            <p:cNvPr id="34" name="rc34"/>
            <p:cNvSpPr/>
            <p:nvPr/>
          </p:nvSpPr>
          <p:spPr>
            <a:xfrm>
              <a:off x="2009898" y="3347916"/>
              <a:ext cx="203168" cy="1277619"/>
            </a:xfrm>
            <a:prstGeom prst="rect">
              <a:avLst/>
            </a:prstGeom>
            <a:solidFill>
              <a:srgbClr val="80BD41">
                <a:alpha val="100000"/>
              </a:srgbClr>
            </a:solidFill>
          </p:spPr>
          <p:txBody>
            <a:bodyPr/>
            <a:lstStyle/>
            <a:p/>
          </p:txBody>
        </p:sp>
        <p:sp>
          <p:nvSpPr>
            <p:cNvPr id="35" name="rc35"/>
            <p:cNvSpPr/>
            <p:nvPr/>
          </p:nvSpPr>
          <p:spPr>
            <a:xfrm>
              <a:off x="2009898" y="3251754"/>
              <a:ext cx="203168" cy="68692"/>
            </a:xfrm>
            <a:prstGeom prst="rect">
              <a:avLst/>
            </a:prstGeom>
            <a:solidFill>
              <a:srgbClr val="0058AB">
                <a:alpha val="100000"/>
              </a:srgbClr>
            </a:solidFill>
          </p:spPr>
          <p:txBody>
            <a:bodyPr/>
            <a:lstStyle/>
            <a:p/>
          </p:txBody>
        </p:sp>
        <p:sp>
          <p:nvSpPr>
            <p:cNvPr id="36" name="rc36"/>
            <p:cNvSpPr/>
            <p:nvPr/>
          </p:nvSpPr>
          <p:spPr>
            <a:xfrm>
              <a:off x="2009898" y="3320447"/>
              <a:ext cx="203168" cy="27469"/>
            </a:xfrm>
            <a:prstGeom prst="rect">
              <a:avLst/>
            </a:prstGeom>
            <a:solidFill>
              <a:srgbClr val="1CABE2">
                <a:alpha val="100000"/>
              </a:srgbClr>
            </a:solidFill>
          </p:spPr>
          <p:txBody>
            <a:bodyPr/>
            <a:lstStyle/>
            <a:p/>
          </p:txBody>
        </p:sp>
        <p:sp>
          <p:nvSpPr>
            <p:cNvPr id="37" name="rc37"/>
            <p:cNvSpPr/>
            <p:nvPr/>
          </p:nvSpPr>
          <p:spPr>
            <a:xfrm>
              <a:off x="2235640" y="3332665"/>
              <a:ext cx="203168" cy="1292869"/>
            </a:xfrm>
            <a:prstGeom prst="rect">
              <a:avLst/>
            </a:prstGeom>
            <a:solidFill>
              <a:srgbClr val="80BD41">
                <a:alpha val="100000"/>
              </a:srgbClr>
            </a:solidFill>
          </p:spPr>
          <p:txBody>
            <a:bodyPr/>
            <a:lstStyle/>
            <a:p/>
          </p:txBody>
        </p:sp>
        <p:sp>
          <p:nvSpPr>
            <p:cNvPr id="38" name="rc38"/>
            <p:cNvSpPr/>
            <p:nvPr/>
          </p:nvSpPr>
          <p:spPr>
            <a:xfrm>
              <a:off x="2235640" y="3264618"/>
              <a:ext cx="203168" cy="68046"/>
            </a:xfrm>
            <a:prstGeom prst="rect">
              <a:avLst/>
            </a:prstGeom>
            <a:solidFill>
              <a:srgbClr val="0058AB">
                <a:alpha val="100000"/>
              </a:srgbClr>
            </a:solidFill>
          </p:spPr>
          <p:txBody>
            <a:bodyPr/>
            <a:lstStyle/>
            <a:p/>
          </p:txBody>
        </p:sp>
        <p:sp>
          <p:nvSpPr>
            <p:cNvPr id="39" name="rc39"/>
            <p:cNvSpPr/>
            <p:nvPr/>
          </p:nvSpPr>
          <p:spPr>
            <a:xfrm>
              <a:off x="2235640" y="3332665"/>
              <a:ext cx="203168" cy="0"/>
            </a:xfrm>
            <a:prstGeom prst="rect">
              <a:avLst/>
            </a:prstGeom>
            <a:solidFill>
              <a:srgbClr val="1CABE2">
                <a:alpha val="100000"/>
              </a:srgbClr>
            </a:solidFill>
          </p:spPr>
          <p:txBody>
            <a:bodyPr/>
            <a:lstStyle/>
            <a:p/>
          </p:txBody>
        </p:sp>
        <p:sp>
          <p:nvSpPr>
            <p:cNvPr id="40" name="rc40"/>
            <p:cNvSpPr/>
            <p:nvPr/>
          </p:nvSpPr>
          <p:spPr>
            <a:xfrm>
              <a:off x="2461382" y="3365681"/>
              <a:ext cx="203168" cy="1259854"/>
            </a:xfrm>
            <a:prstGeom prst="rect">
              <a:avLst/>
            </a:prstGeom>
            <a:solidFill>
              <a:srgbClr val="80BD41">
                <a:alpha val="100000"/>
              </a:srgbClr>
            </a:solidFill>
          </p:spPr>
          <p:txBody>
            <a:bodyPr/>
            <a:lstStyle/>
            <a:p/>
          </p:txBody>
        </p:sp>
        <p:sp>
          <p:nvSpPr>
            <p:cNvPr id="41" name="rc41"/>
            <p:cNvSpPr/>
            <p:nvPr/>
          </p:nvSpPr>
          <p:spPr>
            <a:xfrm>
              <a:off x="2461382" y="3270850"/>
              <a:ext cx="203168" cy="94831"/>
            </a:xfrm>
            <a:prstGeom prst="rect">
              <a:avLst/>
            </a:prstGeom>
            <a:solidFill>
              <a:srgbClr val="0058AB">
                <a:alpha val="100000"/>
              </a:srgbClr>
            </a:solidFill>
          </p:spPr>
          <p:txBody>
            <a:bodyPr/>
            <a:lstStyle/>
            <a:p/>
          </p:txBody>
        </p:sp>
        <p:sp>
          <p:nvSpPr>
            <p:cNvPr id="42" name="rc42"/>
            <p:cNvSpPr/>
            <p:nvPr/>
          </p:nvSpPr>
          <p:spPr>
            <a:xfrm>
              <a:off x="2461382" y="3365681"/>
              <a:ext cx="203168" cy="0"/>
            </a:xfrm>
            <a:prstGeom prst="rect">
              <a:avLst/>
            </a:prstGeom>
            <a:solidFill>
              <a:srgbClr val="1CABE2">
                <a:alpha val="100000"/>
              </a:srgbClr>
            </a:solidFill>
          </p:spPr>
          <p:txBody>
            <a:bodyPr/>
            <a:lstStyle/>
            <a:p/>
          </p:txBody>
        </p:sp>
        <p:sp>
          <p:nvSpPr>
            <p:cNvPr id="43" name="rc43"/>
            <p:cNvSpPr/>
            <p:nvPr/>
          </p:nvSpPr>
          <p:spPr>
            <a:xfrm>
              <a:off x="2687125" y="3303152"/>
              <a:ext cx="203168" cy="1322383"/>
            </a:xfrm>
            <a:prstGeom prst="rect">
              <a:avLst/>
            </a:prstGeom>
            <a:solidFill>
              <a:srgbClr val="80BD41">
                <a:alpha val="100000"/>
              </a:srgbClr>
            </a:solidFill>
          </p:spPr>
          <p:txBody>
            <a:bodyPr/>
            <a:lstStyle/>
            <a:p/>
          </p:txBody>
        </p:sp>
        <p:sp>
          <p:nvSpPr>
            <p:cNvPr id="44" name="rc44"/>
            <p:cNvSpPr/>
            <p:nvPr/>
          </p:nvSpPr>
          <p:spPr>
            <a:xfrm>
              <a:off x="2687125" y="3233549"/>
              <a:ext cx="203168" cy="69602"/>
            </a:xfrm>
            <a:prstGeom prst="rect">
              <a:avLst/>
            </a:prstGeom>
            <a:solidFill>
              <a:srgbClr val="0058AB">
                <a:alpha val="100000"/>
              </a:srgbClr>
            </a:solidFill>
          </p:spPr>
          <p:txBody>
            <a:bodyPr/>
            <a:lstStyle/>
            <a:p/>
          </p:txBody>
        </p:sp>
        <p:sp>
          <p:nvSpPr>
            <p:cNvPr id="45" name="rc45"/>
            <p:cNvSpPr/>
            <p:nvPr/>
          </p:nvSpPr>
          <p:spPr>
            <a:xfrm>
              <a:off x="2687125" y="3303152"/>
              <a:ext cx="203168" cy="0"/>
            </a:xfrm>
            <a:prstGeom prst="rect">
              <a:avLst/>
            </a:prstGeom>
            <a:solidFill>
              <a:srgbClr val="1CABE2">
                <a:alpha val="100000"/>
              </a:srgbClr>
            </a:solidFill>
          </p:spPr>
          <p:txBody>
            <a:bodyPr/>
            <a:lstStyle/>
            <a:p/>
          </p:txBody>
        </p:sp>
        <p:sp>
          <p:nvSpPr>
            <p:cNvPr id="46" name="rc46"/>
            <p:cNvSpPr/>
            <p:nvPr/>
          </p:nvSpPr>
          <p:spPr>
            <a:xfrm>
              <a:off x="2912867" y="3273335"/>
              <a:ext cx="203168" cy="1352200"/>
            </a:xfrm>
            <a:prstGeom prst="rect">
              <a:avLst/>
            </a:prstGeom>
            <a:solidFill>
              <a:srgbClr val="80BD41">
                <a:alpha val="100000"/>
              </a:srgbClr>
            </a:solidFill>
          </p:spPr>
          <p:txBody>
            <a:bodyPr/>
            <a:lstStyle/>
            <a:p/>
          </p:txBody>
        </p:sp>
        <p:sp>
          <p:nvSpPr>
            <p:cNvPr id="47" name="rc47"/>
            <p:cNvSpPr/>
            <p:nvPr/>
          </p:nvSpPr>
          <p:spPr>
            <a:xfrm>
              <a:off x="2912867" y="3202167"/>
              <a:ext cx="203168" cy="71167"/>
            </a:xfrm>
            <a:prstGeom prst="rect">
              <a:avLst/>
            </a:prstGeom>
            <a:solidFill>
              <a:srgbClr val="0058AB">
                <a:alpha val="100000"/>
              </a:srgbClr>
            </a:solidFill>
          </p:spPr>
          <p:txBody>
            <a:bodyPr/>
            <a:lstStyle/>
            <a:p/>
          </p:txBody>
        </p:sp>
        <p:sp>
          <p:nvSpPr>
            <p:cNvPr id="48" name="rc48"/>
            <p:cNvSpPr/>
            <p:nvPr/>
          </p:nvSpPr>
          <p:spPr>
            <a:xfrm>
              <a:off x="2912867" y="3273335"/>
              <a:ext cx="203168" cy="0"/>
            </a:xfrm>
            <a:prstGeom prst="rect">
              <a:avLst/>
            </a:prstGeom>
            <a:solidFill>
              <a:srgbClr val="1CABE2">
                <a:alpha val="100000"/>
              </a:srgbClr>
            </a:solidFill>
          </p:spPr>
          <p:txBody>
            <a:bodyPr/>
            <a:lstStyle/>
            <a:p/>
          </p:txBody>
        </p:sp>
        <p:sp>
          <p:nvSpPr>
            <p:cNvPr id="49" name="rc49"/>
            <p:cNvSpPr/>
            <p:nvPr/>
          </p:nvSpPr>
          <p:spPr>
            <a:xfrm>
              <a:off x="3138609" y="3247137"/>
              <a:ext cx="203168" cy="1378397"/>
            </a:xfrm>
            <a:prstGeom prst="rect">
              <a:avLst/>
            </a:prstGeom>
            <a:solidFill>
              <a:srgbClr val="80BD41">
                <a:alpha val="100000"/>
              </a:srgbClr>
            </a:solidFill>
          </p:spPr>
          <p:txBody>
            <a:bodyPr/>
            <a:lstStyle/>
            <a:p/>
          </p:txBody>
        </p:sp>
        <p:sp>
          <p:nvSpPr>
            <p:cNvPr id="50" name="rc50"/>
            <p:cNvSpPr/>
            <p:nvPr/>
          </p:nvSpPr>
          <p:spPr>
            <a:xfrm>
              <a:off x="3138609" y="3159154"/>
              <a:ext cx="203168" cy="87983"/>
            </a:xfrm>
            <a:prstGeom prst="rect">
              <a:avLst/>
            </a:prstGeom>
            <a:solidFill>
              <a:srgbClr val="0058AB">
                <a:alpha val="100000"/>
              </a:srgbClr>
            </a:solidFill>
          </p:spPr>
          <p:txBody>
            <a:bodyPr/>
            <a:lstStyle/>
            <a:p/>
          </p:txBody>
        </p:sp>
        <p:sp>
          <p:nvSpPr>
            <p:cNvPr id="51" name="rc51"/>
            <p:cNvSpPr/>
            <p:nvPr/>
          </p:nvSpPr>
          <p:spPr>
            <a:xfrm>
              <a:off x="3138609" y="3247137"/>
              <a:ext cx="203168" cy="0"/>
            </a:xfrm>
            <a:prstGeom prst="rect">
              <a:avLst/>
            </a:prstGeom>
            <a:solidFill>
              <a:srgbClr val="1CABE2">
                <a:alpha val="100000"/>
              </a:srgbClr>
            </a:solidFill>
          </p:spPr>
          <p:txBody>
            <a:bodyPr/>
            <a:lstStyle/>
            <a:p/>
          </p:txBody>
        </p:sp>
        <p:sp>
          <p:nvSpPr>
            <p:cNvPr id="52" name="rc52"/>
            <p:cNvSpPr/>
            <p:nvPr/>
          </p:nvSpPr>
          <p:spPr>
            <a:xfrm>
              <a:off x="3364352" y="3182270"/>
              <a:ext cx="203168" cy="1443265"/>
            </a:xfrm>
            <a:prstGeom prst="rect">
              <a:avLst/>
            </a:prstGeom>
            <a:solidFill>
              <a:srgbClr val="80BD41">
                <a:alpha val="100000"/>
              </a:srgbClr>
            </a:solidFill>
          </p:spPr>
          <p:txBody>
            <a:bodyPr/>
            <a:lstStyle/>
            <a:p/>
          </p:txBody>
        </p:sp>
        <p:sp>
          <p:nvSpPr>
            <p:cNvPr id="53" name="rc53"/>
            <p:cNvSpPr/>
            <p:nvPr/>
          </p:nvSpPr>
          <p:spPr>
            <a:xfrm>
              <a:off x="3364352" y="3122137"/>
              <a:ext cx="203168" cy="60132"/>
            </a:xfrm>
            <a:prstGeom prst="rect">
              <a:avLst/>
            </a:prstGeom>
            <a:solidFill>
              <a:srgbClr val="0058AB">
                <a:alpha val="100000"/>
              </a:srgbClr>
            </a:solidFill>
          </p:spPr>
          <p:txBody>
            <a:bodyPr/>
            <a:lstStyle/>
            <a:p/>
          </p:txBody>
        </p:sp>
        <p:sp>
          <p:nvSpPr>
            <p:cNvPr id="54" name="rc54"/>
            <p:cNvSpPr/>
            <p:nvPr/>
          </p:nvSpPr>
          <p:spPr>
            <a:xfrm>
              <a:off x="3364352" y="3182270"/>
              <a:ext cx="203168" cy="0"/>
            </a:xfrm>
            <a:prstGeom prst="rect">
              <a:avLst/>
            </a:prstGeom>
            <a:solidFill>
              <a:srgbClr val="1CABE2">
                <a:alpha val="100000"/>
              </a:srgbClr>
            </a:solidFill>
          </p:spPr>
          <p:txBody>
            <a:bodyPr/>
            <a:lstStyle/>
            <a:p/>
          </p:txBody>
        </p:sp>
        <p:sp>
          <p:nvSpPr>
            <p:cNvPr id="55" name="rc55"/>
            <p:cNvSpPr/>
            <p:nvPr/>
          </p:nvSpPr>
          <p:spPr>
            <a:xfrm>
              <a:off x="3590094" y="3143893"/>
              <a:ext cx="203168" cy="1481642"/>
            </a:xfrm>
            <a:prstGeom prst="rect">
              <a:avLst/>
            </a:prstGeom>
            <a:solidFill>
              <a:srgbClr val="80BD41">
                <a:alpha val="100000"/>
              </a:srgbClr>
            </a:solidFill>
          </p:spPr>
          <p:txBody>
            <a:bodyPr/>
            <a:lstStyle/>
            <a:p/>
          </p:txBody>
        </p:sp>
        <p:sp>
          <p:nvSpPr>
            <p:cNvPr id="56" name="rc56"/>
            <p:cNvSpPr/>
            <p:nvPr/>
          </p:nvSpPr>
          <p:spPr>
            <a:xfrm>
              <a:off x="3590094" y="3065907"/>
              <a:ext cx="203168" cy="77985"/>
            </a:xfrm>
            <a:prstGeom prst="rect">
              <a:avLst/>
            </a:prstGeom>
            <a:solidFill>
              <a:srgbClr val="0058AB">
                <a:alpha val="100000"/>
              </a:srgbClr>
            </a:solidFill>
          </p:spPr>
          <p:txBody>
            <a:bodyPr/>
            <a:lstStyle/>
            <a:p/>
          </p:txBody>
        </p:sp>
        <p:sp>
          <p:nvSpPr>
            <p:cNvPr id="57" name="rc57"/>
            <p:cNvSpPr/>
            <p:nvPr/>
          </p:nvSpPr>
          <p:spPr>
            <a:xfrm>
              <a:off x="3590094" y="3143893"/>
              <a:ext cx="203168" cy="0"/>
            </a:xfrm>
            <a:prstGeom prst="rect">
              <a:avLst/>
            </a:prstGeom>
            <a:solidFill>
              <a:srgbClr val="1CABE2">
                <a:alpha val="100000"/>
              </a:srgbClr>
            </a:solidFill>
          </p:spPr>
          <p:txBody>
            <a:bodyPr/>
            <a:lstStyle/>
            <a:p/>
          </p:txBody>
        </p:sp>
        <p:sp>
          <p:nvSpPr>
            <p:cNvPr id="58" name="rc58"/>
            <p:cNvSpPr/>
            <p:nvPr/>
          </p:nvSpPr>
          <p:spPr>
            <a:xfrm>
              <a:off x="3815836" y="3152502"/>
              <a:ext cx="203168" cy="1473033"/>
            </a:xfrm>
            <a:prstGeom prst="rect">
              <a:avLst/>
            </a:prstGeom>
            <a:solidFill>
              <a:srgbClr val="80BD41">
                <a:alpha val="100000"/>
              </a:srgbClr>
            </a:solidFill>
          </p:spPr>
          <p:txBody>
            <a:bodyPr/>
            <a:lstStyle/>
            <a:p/>
          </p:txBody>
        </p:sp>
        <p:sp>
          <p:nvSpPr>
            <p:cNvPr id="59" name="rc59"/>
            <p:cNvSpPr/>
            <p:nvPr/>
          </p:nvSpPr>
          <p:spPr>
            <a:xfrm>
              <a:off x="3815836" y="3058482"/>
              <a:ext cx="203168" cy="94019"/>
            </a:xfrm>
            <a:prstGeom prst="rect">
              <a:avLst/>
            </a:prstGeom>
            <a:solidFill>
              <a:srgbClr val="0058AB">
                <a:alpha val="100000"/>
              </a:srgbClr>
            </a:solidFill>
          </p:spPr>
          <p:txBody>
            <a:bodyPr/>
            <a:lstStyle/>
            <a:p/>
          </p:txBody>
        </p:sp>
        <p:sp>
          <p:nvSpPr>
            <p:cNvPr id="60" name="rc60"/>
            <p:cNvSpPr/>
            <p:nvPr/>
          </p:nvSpPr>
          <p:spPr>
            <a:xfrm>
              <a:off x="3815836" y="3152502"/>
              <a:ext cx="203168" cy="0"/>
            </a:xfrm>
            <a:prstGeom prst="rect">
              <a:avLst/>
            </a:prstGeom>
            <a:solidFill>
              <a:srgbClr val="1CABE2">
                <a:alpha val="100000"/>
              </a:srgbClr>
            </a:solidFill>
          </p:spPr>
          <p:txBody>
            <a:bodyPr/>
            <a:lstStyle/>
            <a:p/>
          </p:txBody>
        </p:sp>
        <p:sp>
          <p:nvSpPr>
            <p:cNvPr id="61" name="rc61"/>
            <p:cNvSpPr/>
            <p:nvPr/>
          </p:nvSpPr>
          <p:spPr>
            <a:xfrm>
              <a:off x="4041579" y="3119965"/>
              <a:ext cx="203168" cy="1505569"/>
            </a:xfrm>
            <a:prstGeom prst="rect">
              <a:avLst/>
            </a:prstGeom>
            <a:solidFill>
              <a:srgbClr val="80BD41">
                <a:alpha val="100000"/>
              </a:srgbClr>
            </a:solidFill>
          </p:spPr>
          <p:txBody>
            <a:bodyPr/>
            <a:lstStyle/>
            <a:p/>
          </p:txBody>
        </p:sp>
        <p:sp>
          <p:nvSpPr>
            <p:cNvPr id="62" name="rc62"/>
            <p:cNvSpPr/>
            <p:nvPr/>
          </p:nvSpPr>
          <p:spPr>
            <a:xfrm>
              <a:off x="4041579" y="3023862"/>
              <a:ext cx="203168" cy="96102"/>
            </a:xfrm>
            <a:prstGeom prst="rect">
              <a:avLst/>
            </a:prstGeom>
            <a:solidFill>
              <a:srgbClr val="0058AB">
                <a:alpha val="100000"/>
              </a:srgbClr>
            </a:solidFill>
          </p:spPr>
          <p:txBody>
            <a:bodyPr/>
            <a:lstStyle/>
            <a:p/>
          </p:txBody>
        </p:sp>
        <p:sp>
          <p:nvSpPr>
            <p:cNvPr id="63" name="rc63"/>
            <p:cNvSpPr/>
            <p:nvPr/>
          </p:nvSpPr>
          <p:spPr>
            <a:xfrm>
              <a:off x="4041579" y="3119965"/>
              <a:ext cx="203168" cy="0"/>
            </a:xfrm>
            <a:prstGeom prst="rect">
              <a:avLst/>
            </a:prstGeom>
            <a:solidFill>
              <a:srgbClr val="1CABE2">
                <a:alpha val="100000"/>
              </a:srgbClr>
            </a:solidFill>
          </p:spPr>
          <p:txBody>
            <a:bodyPr/>
            <a:lstStyle/>
            <a:p/>
          </p:txBody>
        </p:sp>
        <p:sp>
          <p:nvSpPr>
            <p:cNvPr id="64" name="rc64"/>
            <p:cNvSpPr/>
            <p:nvPr/>
          </p:nvSpPr>
          <p:spPr>
            <a:xfrm>
              <a:off x="4267321" y="3080346"/>
              <a:ext cx="203168" cy="1545188"/>
            </a:xfrm>
            <a:prstGeom prst="rect">
              <a:avLst/>
            </a:prstGeom>
            <a:solidFill>
              <a:srgbClr val="80BD41">
                <a:alpha val="100000"/>
              </a:srgbClr>
            </a:solidFill>
          </p:spPr>
          <p:txBody>
            <a:bodyPr/>
            <a:lstStyle/>
            <a:p/>
          </p:txBody>
        </p:sp>
        <p:sp>
          <p:nvSpPr>
            <p:cNvPr id="65" name="rc65"/>
            <p:cNvSpPr/>
            <p:nvPr/>
          </p:nvSpPr>
          <p:spPr>
            <a:xfrm>
              <a:off x="4267321" y="3015968"/>
              <a:ext cx="203168" cy="64378"/>
            </a:xfrm>
            <a:prstGeom prst="rect">
              <a:avLst/>
            </a:prstGeom>
            <a:solidFill>
              <a:srgbClr val="0058AB">
                <a:alpha val="100000"/>
              </a:srgbClr>
            </a:solidFill>
          </p:spPr>
          <p:txBody>
            <a:bodyPr/>
            <a:lstStyle/>
            <a:p/>
          </p:txBody>
        </p:sp>
        <p:sp>
          <p:nvSpPr>
            <p:cNvPr id="66" name="rc66"/>
            <p:cNvSpPr/>
            <p:nvPr/>
          </p:nvSpPr>
          <p:spPr>
            <a:xfrm>
              <a:off x="4267321" y="3080346"/>
              <a:ext cx="203168" cy="0"/>
            </a:xfrm>
            <a:prstGeom prst="rect">
              <a:avLst/>
            </a:prstGeom>
            <a:solidFill>
              <a:srgbClr val="1CABE2">
                <a:alpha val="100000"/>
              </a:srgbClr>
            </a:solidFill>
          </p:spPr>
          <p:txBody>
            <a:bodyPr/>
            <a:lstStyle/>
            <a:p/>
          </p:txBody>
        </p:sp>
        <p:sp>
          <p:nvSpPr>
            <p:cNvPr id="67" name="rc67"/>
            <p:cNvSpPr/>
            <p:nvPr/>
          </p:nvSpPr>
          <p:spPr>
            <a:xfrm>
              <a:off x="4493063" y="3059373"/>
              <a:ext cx="203168" cy="1566162"/>
            </a:xfrm>
            <a:prstGeom prst="rect">
              <a:avLst/>
            </a:prstGeom>
            <a:solidFill>
              <a:srgbClr val="80BD41">
                <a:alpha val="100000"/>
              </a:srgbClr>
            </a:solidFill>
          </p:spPr>
          <p:txBody>
            <a:bodyPr/>
            <a:lstStyle/>
            <a:p/>
          </p:txBody>
        </p:sp>
        <p:sp>
          <p:nvSpPr>
            <p:cNvPr id="68" name="rc68"/>
            <p:cNvSpPr/>
            <p:nvPr/>
          </p:nvSpPr>
          <p:spPr>
            <a:xfrm>
              <a:off x="4493063" y="2976946"/>
              <a:ext cx="203168" cy="82427"/>
            </a:xfrm>
            <a:prstGeom prst="rect">
              <a:avLst/>
            </a:prstGeom>
            <a:solidFill>
              <a:srgbClr val="0058AB">
                <a:alpha val="100000"/>
              </a:srgbClr>
            </a:solidFill>
          </p:spPr>
          <p:txBody>
            <a:bodyPr/>
            <a:lstStyle/>
            <a:p/>
          </p:txBody>
        </p:sp>
        <p:sp>
          <p:nvSpPr>
            <p:cNvPr id="69" name="rc69"/>
            <p:cNvSpPr/>
            <p:nvPr/>
          </p:nvSpPr>
          <p:spPr>
            <a:xfrm>
              <a:off x="4493063" y="3059373"/>
              <a:ext cx="203168" cy="0"/>
            </a:xfrm>
            <a:prstGeom prst="rect">
              <a:avLst/>
            </a:prstGeom>
            <a:solidFill>
              <a:srgbClr val="1CABE2">
                <a:alpha val="100000"/>
              </a:srgbClr>
            </a:solidFill>
          </p:spPr>
          <p:txBody>
            <a:bodyPr/>
            <a:lstStyle/>
            <a:p/>
          </p:txBody>
        </p:sp>
        <p:sp>
          <p:nvSpPr>
            <p:cNvPr id="70" name="rc70"/>
            <p:cNvSpPr/>
            <p:nvPr/>
          </p:nvSpPr>
          <p:spPr>
            <a:xfrm>
              <a:off x="4718806" y="3038184"/>
              <a:ext cx="203168" cy="1587351"/>
            </a:xfrm>
            <a:prstGeom prst="rect">
              <a:avLst/>
            </a:prstGeom>
            <a:solidFill>
              <a:srgbClr val="80BD41">
                <a:alpha val="100000"/>
              </a:srgbClr>
            </a:solidFill>
          </p:spPr>
          <p:txBody>
            <a:bodyPr/>
            <a:lstStyle/>
            <a:p/>
          </p:txBody>
        </p:sp>
        <p:sp>
          <p:nvSpPr>
            <p:cNvPr id="71" name="rc71"/>
            <p:cNvSpPr/>
            <p:nvPr/>
          </p:nvSpPr>
          <p:spPr>
            <a:xfrm>
              <a:off x="4718806" y="2954641"/>
              <a:ext cx="203168" cy="83542"/>
            </a:xfrm>
            <a:prstGeom prst="rect">
              <a:avLst/>
            </a:prstGeom>
            <a:solidFill>
              <a:srgbClr val="0058AB">
                <a:alpha val="100000"/>
              </a:srgbClr>
            </a:solidFill>
          </p:spPr>
          <p:txBody>
            <a:bodyPr/>
            <a:lstStyle/>
            <a:p/>
          </p:txBody>
        </p:sp>
        <p:sp>
          <p:nvSpPr>
            <p:cNvPr id="72" name="rc72"/>
            <p:cNvSpPr/>
            <p:nvPr/>
          </p:nvSpPr>
          <p:spPr>
            <a:xfrm>
              <a:off x="4718806" y="3038184"/>
              <a:ext cx="203168" cy="0"/>
            </a:xfrm>
            <a:prstGeom prst="rect">
              <a:avLst/>
            </a:prstGeom>
            <a:solidFill>
              <a:srgbClr val="1CABE2">
                <a:alpha val="100000"/>
              </a:srgbClr>
            </a:solidFill>
          </p:spPr>
          <p:txBody>
            <a:bodyPr/>
            <a:lstStyle/>
            <a:p/>
          </p:txBody>
        </p:sp>
        <p:sp>
          <p:nvSpPr>
            <p:cNvPr id="73" name="rc73"/>
            <p:cNvSpPr/>
            <p:nvPr/>
          </p:nvSpPr>
          <p:spPr>
            <a:xfrm>
              <a:off x="4944548" y="3027883"/>
              <a:ext cx="203168" cy="1597652"/>
            </a:xfrm>
            <a:prstGeom prst="rect">
              <a:avLst/>
            </a:prstGeom>
            <a:solidFill>
              <a:srgbClr val="80BD41">
                <a:alpha val="100000"/>
              </a:srgbClr>
            </a:solidFill>
          </p:spPr>
          <p:txBody>
            <a:bodyPr/>
            <a:lstStyle/>
            <a:p/>
          </p:txBody>
        </p:sp>
        <p:sp>
          <p:nvSpPr>
            <p:cNvPr id="74" name="rc74"/>
            <p:cNvSpPr/>
            <p:nvPr/>
          </p:nvSpPr>
          <p:spPr>
            <a:xfrm>
              <a:off x="4944548" y="2925901"/>
              <a:ext cx="203168" cy="101982"/>
            </a:xfrm>
            <a:prstGeom prst="rect">
              <a:avLst/>
            </a:prstGeom>
            <a:solidFill>
              <a:srgbClr val="0058AB">
                <a:alpha val="100000"/>
              </a:srgbClr>
            </a:solidFill>
          </p:spPr>
          <p:txBody>
            <a:bodyPr/>
            <a:lstStyle/>
            <a:p/>
          </p:txBody>
        </p:sp>
        <p:sp>
          <p:nvSpPr>
            <p:cNvPr id="75" name="rc75"/>
            <p:cNvSpPr/>
            <p:nvPr/>
          </p:nvSpPr>
          <p:spPr>
            <a:xfrm>
              <a:off x="4944548" y="3027883"/>
              <a:ext cx="203168" cy="0"/>
            </a:xfrm>
            <a:prstGeom prst="rect">
              <a:avLst/>
            </a:prstGeom>
            <a:solidFill>
              <a:srgbClr val="1CABE2">
                <a:alpha val="100000"/>
              </a:srgbClr>
            </a:solidFill>
          </p:spPr>
          <p:txBody>
            <a:bodyPr/>
            <a:lstStyle/>
            <a:p/>
          </p:txBody>
        </p:sp>
        <p:sp>
          <p:nvSpPr>
            <p:cNvPr id="76" name="rc76"/>
            <p:cNvSpPr/>
            <p:nvPr/>
          </p:nvSpPr>
          <p:spPr>
            <a:xfrm>
              <a:off x="5170291" y="2937884"/>
              <a:ext cx="203168" cy="1687650"/>
            </a:xfrm>
            <a:prstGeom prst="rect">
              <a:avLst/>
            </a:prstGeom>
            <a:solidFill>
              <a:srgbClr val="80BD41">
                <a:alpha val="100000"/>
              </a:srgbClr>
            </a:solidFill>
          </p:spPr>
          <p:txBody>
            <a:bodyPr/>
            <a:lstStyle/>
            <a:p/>
          </p:txBody>
        </p:sp>
        <p:sp>
          <p:nvSpPr>
            <p:cNvPr id="77" name="rc77"/>
            <p:cNvSpPr/>
            <p:nvPr/>
          </p:nvSpPr>
          <p:spPr>
            <a:xfrm>
              <a:off x="5170291" y="2903440"/>
              <a:ext cx="203168" cy="17217"/>
            </a:xfrm>
            <a:prstGeom prst="rect">
              <a:avLst/>
            </a:prstGeom>
            <a:solidFill>
              <a:srgbClr val="0058AB">
                <a:alpha val="100000"/>
              </a:srgbClr>
            </a:solidFill>
          </p:spPr>
          <p:txBody>
            <a:bodyPr/>
            <a:lstStyle/>
            <a:p/>
          </p:txBody>
        </p:sp>
        <p:sp>
          <p:nvSpPr>
            <p:cNvPr id="78" name="rc78"/>
            <p:cNvSpPr/>
            <p:nvPr/>
          </p:nvSpPr>
          <p:spPr>
            <a:xfrm>
              <a:off x="5170291" y="2920657"/>
              <a:ext cx="203168" cy="17226"/>
            </a:xfrm>
            <a:prstGeom prst="rect">
              <a:avLst/>
            </a:prstGeom>
            <a:solidFill>
              <a:srgbClr val="1CABE2">
                <a:alpha val="100000"/>
              </a:srgbClr>
            </a:solidFill>
          </p:spPr>
          <p:txBody>
            <a:bodyPr/>
            <a:lstStyle/>
            <a:p/>
          </p:txBody>
        </p:sp>
        <p:sp>
          <p:nvSpPr>
            <p:cNvPr id="79" name="rc79"/>
            <p:cNvSpPr/>
            <p:nvPr/>
          </p:nvSpPr>
          <p:spPr>
            <a:xfrm>
              <a:off x="5396033" y="2932993"/>
              <a:ext cx="203168" cy="1692542"/>
            </a:xfrm>
            <a:prstGeom prst="rect">
              <a:avLst/>
            </a:prstGeom>
            <a:solidFill>
              <a:srgbClr val="80BD41">
                <a:alpha val="100000"/>
              </a:srgbClr>
            </a:solidFill>
          </p:spPr>
          <p:txBody>
            <a:bodyPr/>
            <a:lstStyle/>
            <a:p/>
          </p:txBody>
        </p:sp>
        <p:sp>
          <p:nvSpPr>
            <p:cNvPr id="80" name="rc80"/>
            <p:cNvSpPr/>
            <p:nvPr/>
          </p:nvSpPr>
          <p:spPr>
            <a:xfrm>
              <a:off x="5396033" y="2898451"/>
              <a:ext cx="203168" cy="17266"/>
            </a:xfrm>
            <a:prstGeom prst="rect">
              <a:avLst/>
            </a:prstGeom>
            <a:solidFill>
              <a:srgbClr val="0058AB">
                <a:alpha val="100000"/>
              </a:srgbClr>
            </a:solidFill>
          </p:spPr>
          <p:txBody>
            <a:bodyPr/>
            <a:lstStyle/>
            <a:p/>
          </p:txBody>
        </p:sp>
        <p:sp>
          <p:nvSpPr>
            <p:cNvPr id="81" name="rc81"/>
            <p:cNvSpPr/>
            <p:nvPr/>
          </p:nvSpPr>
          <p:spPr>
            <a:xfrm>
              <a:off x="5396033" y="2915717"/>
              <a:ext cx="203168" cy="17275"/>
            </a:xfrm>
            <a:prstGeom prst="rect">
              <a:avLst/>
            </a:prstGeom>
            <a:solidFill>
              <a:srgbClr val="1CABE2">
                <a:alpha val="100000"/>
              </a:srgbClr>
            </a:solidFill>
          </p:spPr>
          <p:txBody>
            <a:bodyPr/>
            <a:lstStyle/>
            <a:p/>
          </p:txBody>
        </p:sp>
        <p:sp>
          <p:nvSpPr>
            <p:cNvPr id="82" name="rc82"/>
            <p:cNvSpPr/>
            <p:nvPr/>
          </p:nvSpPr>
          <p:spPr>
            <a:xfrm>
              <a:off x="5621775" y="2954162"/>
              <a:ext cx="203168" cy="1671372"/>
            </a:xfrm>
            <a:prstGeom prst="rect">
              <a:avLst/>
            </a:prstGeom>
            <a:solidFill>
              <a:srgbClr val="80BD41">
                <a:alpha val="100000"/>
              </a:srgbClr>
            </a:solidFill>
          </p:spPr>
          <p:txBody>
            <a:bodyPr/>
            <a:lstStyle/>
            <a:p/>
          </p:txBody>
        </p:sp>
        <p:sp>
          <p:nvSpPr>
            <p:cNvPr id="83" name="rc83"/>
            <p:cNvSpPr/>
            <p:nvPr/>
          </p:nvSpPr>
          <p:spPr>
            <a:xfrm>
              <a:off x="5621775" y="2920051"/>
              <a:ext cx="203168" cy="17050"/>
            </a:xfrm>
            <a:prstGeom prst="rect">
              <a:avLst/>
            </a:prstGeom>
            <a:solidFill>
              <a:srgbClr val="0058AB">
                <a:alpha val="100000"/>
              </a:srgbClr>
            </a:solidFill>
          </p:spPr>
          <p:txBody>
            <a:bodyPr/>
            <a:lstStyle/>
            <a:p/>
          </p:txBody>
        </p:sp>
        <p:sp>
          <p:nvSpPr>
            <p:cNvPr id="84" name="rc84"/>
            <p:cNvSpPr/>
            <p:nvPr/>
          </p:nvSpPr>
          <p:spPr>
            <a:xfrm>
              <a:off x="5621775" y="2937102"/>
              <a:ext cx="203168" cy="17060"/>
            </a:xfrm>
            <a:prstGeom prst="rect">
              <a:avLst/>
            </a:prstGeom>
            <a:solidFill>
              <a:srgbClr val="1CABE2">
                <a:alpha val="100000"/>
              </a:srgbClr>
            </a:solidFill>
          </p:spPr>
          <p:txBody>
            <a:bodyPr/>
            <a:lstStyle/>
            <a:p/>
          </p:txBody>
        </p:sp>
        <p:sp>
          <p:nvSpPr>
            <p:cNvPr id="85" name="rc85"/>
            <p:cNvSpPr/>
            <p:nvPr/>
          </p:nvSpPr>
          <p:spPr>
            <a:xfrm>
              <a:off x="5847518" y="2989007"/>
              <a:ext cx="203168" cy="1636527"/>
            </a:xfrm>
            <a:prstGeom prst="rect">
              <a:avLst/>
            </a:prstGeom>
            <a:solidFill>
              <a:srgbClr val="80BD41">
                <a:alpha val="100000"/>
              </a:srgbClr>
            </a:solidFill>
          </p:spPr>
          <p:txBody>
            <a:bodyPr/>
            <a:lstStyle/>
            <a:p/>
          </p:txBody>
        </p:sp>
        <p:sp>
          <p:nvSpPr>
            <p:cNvPr id="86" name="rc86"/>
            <p:cNvSpPr/>
            <p:nvPr/>
          </p:nvSpPr>
          <p:spPr>
            <a:xfrm>
              <a:off x="5847518" y="2955610"/>
              <a:ext cx="203168" cy="16698"/>
            </a:xfrm>
            <a:prstGeom prst="rect">
              <a:avLst/>
            </a:prstGeom>
            <a:solidFill>
              <a:srgbClr val="0058AB">
                <a:alpha val="100000"/>
              </a:srgbClr>
            </a:solidFill>
          </p:spPr>
          <p:txBody>
            <a:bodyPr/>
            <a:lstStyle/>
            <a:p/>
          </p:txBody>
        </p:sp>
        <p:sp>
          <p:nvSpPr>
            <p:cNvPr id="87" name="rc87"/>
            <p:cNvSpPr/>
            <p:nvPr/>
          </p:nvSpPr>
          <p:spPr>
            <a:xfrm>
              <a:off x="5847518" y="2972309"/>
              <a:ext cx="203168" cy="16698"/>
            </a:xfrm>
            <a:prstGeom prst="rect">
              <a:avLst/>
            </a:prstGeom>
            <a:solidFill>
              <a:srgbClr val="1CABE2">
                <a:alpha val="100000"/>
              </a:srgbClr>
            </a:solidFill>
          </p:spPr>
          <p:txBody>
            <a:bodyPr/>
            <a:lstStyle/>
            <a:p/>
          </p:txBody>
        </p:sp>
        <p:sp>
          <p:nvSpPr>
            <p:cNvPr id="88" name="rc88"/>
            <p:cNvSpPr/>
            <p:nvPr/>
          </p:nvSpPr>
          <p:spPr>
            <a:xfrm>
              <a:off x="6073260" y="2926106"/>
              <a:ext cx="203168" cy="1699429"/>
            </a:xfrm>
            <a:prstGeom prst="rect">
              <a:avLst/>
            </a:prstGeom>
            <a:solidFill>
              <a:srgbClr val="80BD41">
                <a:alpha val="100000"/>
              </a:srgbClr>
            </a:solidFill>
          </p:spPr>
          <p:txBody>
            <a:bodyPr/>
            <a:lstStyle/>
            <a:p/>
          </p:txBody>
        </p:sp>
        <p:sp>
          <p:nvSpPr>
            <p:cNvPr id="89" name="rc89"/>
            <p:cNvSpPr/>
            <p:nvPr/>
          </p:nvSpPr>
          <p:spPr>
            <a:xfrm>
              <a:off x="6073260" y="2891427"/>
              <a:ext cx="203168" cy="17344"/>
            </a:xfrm>
            <a:prstGeom prst="rect">
              <a:avLst/>
            </a:prstGeom>
            <a:solidFill>
              <a:srgbClr val="0058AB">
                <a:alpha val="100000"/>
              </a:srgbClr>
            </a:solidFill>
          </p:spPr>
          <p:txBody>
            <a:bodyPr/>
            <a:lstStyle/>
            <a:p/>
          </p:txBody>
        </p:sp>
        <p:sp>
          <p:nvSpPr>
            <p:cNvPr id="90" name="rc90"/>
            <p:cNvSpPr/>
            <p:nvPr/>
          </p:nvSpPr>
          <p:spPr>
            <a:xfrm>
              <a:off x="6073260" y="2908772"/>
              <a:ext cx="203168" cy="17334"/>
            </a:xfrm>
            <a:prstGeom prst="rect">
              <a:avLst/>
            </a:prstGeom>
            <a:solidFill>
              <a:srgbClr val="1CABE2">
                <a:alpha val="100000"/>
              </a:srgbClr>
            </a:solidFill>
          </p:spPr>
          <p:txBody>
            <a:bodyPr/>
            <a:lstStyle/>
            <a:p/>
          </p:txBody>
        </p:sp>
        <p:sp>
          <p:nvSpPr>
            <p:cNvPr id="91" name="rc91"/>
            <p:cNvSpPr/>
            <p:nvPr/>
          </p:nvSpPr>
          <p:spPr>
            <a:xfrm>
              <a:off x="6299002" y="2951902"/>
              <a:ext cx="203168" cy="1673632"/>
            </a:xfrm>
            <a:prstGeom prst="rect">
              <a:avLst/>
            </a:prstGeom>
            <a:solidFill>
              <a:srgbClr val="80BD41">
                <a:alpha val="100000"/>
              </a:srgbClr>
            </a:solidFill>
          </p:spPr>
          <p:txBody>
            <a:bodyPr/>
            <a:lstStyle/>
            <a:p/>
          </p:txBody>
        </p:sp>
        <p:sp>
          <p:nvSpPr>
            <p:cNvPr id="92" name="rc92"/>
            <p:cNvSpPr/>
            <p:nvPr/>
          </p:nvSpPr>
          <p:spPr>
            <a:xfrm>
              <a:off x="6299002" y="2917742"/>
              <a:ext cx="203168" cy="17080"/>
            </a:xfrm>
            <a:prstGeom prst="rect">
              <a:avLst/>
            </a:prstGeom>
            <a:solidFill>
              <a:srgbClr val="0058AB">
                <a:alpha val="100000"/>
              </a:srgbClr>
            </a:solidFill>
          </p:spPr>
          <p:txBody>
            <a:bodyPr/>
            <a:lstStyle/>
            <a:p/>
          </p:txBody>
        </p:sp>
        <p:sp>
          <p:nvSpPr>
            <p:cNvPr id="93" name="rc93"/>
            <p:cNvSpPr/>
            <p:nvPr/>
          </p:nvSpPr>
          <p:spPr>
            <a:xfrm>
              <a:off x="6299002" y="2934822"/>
              <a:ext cx="203168" cy="17080"/>
            </a:xfrm>
            <a:prstGeom prst="rect">
              <a:avLst/>
            </a:prstGeom>
            <a:solidFill>
              <a:srgbClr val="1CABE2">
                <a:alpha val="100000"/>
              </a:srgbClr>
            </a:solidFill>
          </p:spPr>
          <p:txBody>
            <a:bodyPr/>
            <a:lstStyle/>
            <a:p/>
          </p:txBody>
        </p:sp>
        <p:sp>
          <p:nvSpPr>
            <p:cNvPr id="94" name="rc94"/>
            <p:cNvSpPr/>
            <p:nvPr/>
          </p:nvSpPr>
          <p:spPr>
            <a:xfrm>
              <a:off x="6524745" y="2977542"/>
              <a:ext cx="203168" cy="1647992"/>
            </a:xfrm>
            <a:prstGeom prst="rect">
              <a:avLst/>
            </a:prstGeom>
            <a:solidFill>
              <a:srgbClr val="80BD41">
                <a:alpha val="100000"/>
              </a:srgbClr>
            </a:solidFill>
          </p:spPr>
          <p:txBody>
            <a:bodyPr/>
            <a:lstStyle/>
            <a:p/>
          </p:txBody>
        </p:sp>
        <p:sp>
          <p:nvSpPr>
            <p:cNvPr id="95" name="rc95"/>
            <p:cNvSpPr/>
            <p:nvPr/>
          </p:nvSpPr>
          <p:spPr>
            <a:xfrm>
              <a:off x="6524745" y="2943910"/>
              <a:ext cx="203168" cy="16816"/>
            </a:xfrm>
            <a:prstGeom prst="rect">
              <a:avLst/>
            </a:prstGeom>
            <a:solidFill>
              <a:srgbClr val="0058AB">
                <a:alpha val="100000"/>
              </a:srgbClr>
            </a:solidFill>
          </p:spPr>
          <p:txBody>
            <a:bodyPr/>
            <a:lstStyle/>
            <a:p/>
          </p:txBody>
        </p:sp>
        <p:sp>
          <p:nvSpPr>
            <p:cNvPr id="96" name="rc96"/>
            <p:cNvSpPr/>
            <p:nvPr/>
          </p:nvSpPr>
          <p:spPr>
            <a:xfrm>
              <a:off x="6524745" y="2960726"/>
              <a:ext cx="203168" cy="16816"/>
            </a:xfrm>
            <a:prstGeom prst="rect">
              <a:avLst/>
            </a:prstGeom>
            <a:solidFill>
              <a:srgbClr val="1CABE2">
                <a:alpha val="100000"/>
              </a:srgbClr>
            </a:solidFill>
          </p:spPr>
          <p:txBody>
            <a:bodyPr/>
            <a:lstStyle/>
            <a:p/>
          </p:txBody>
        </p:sp>
        <p:sp>
          <p:nvSpPr>
            <p:cNvPr id="97" name="rc97"/>
            <p:cNvSpPr/>
            <p:nvPr/>
          </p:nvSpPr>
          <p:spPr>
            <a:xfrm>
              <a:off x="6750487" y="2984908"/>
              <a:ext cx="203168" cy="1640626"/>
            </a:xfrm>
            <a:prstGeom prst="rect">
              <a:avLst/>
            </a:prstGeom>
            <a:solidFill>
              <a:srgbClr val="80BD41">
                <a:alpha val="100000"/>
              </a:srgbClr>
            </a:solidFill>
          </p:spPr>
          <p:txBody>
            <a:bodyPr/>
            <a:lstStyle/>
            <a:p/>
          </p:txBody>
        </p:sp>
        <p:sp>
          <p:nvSpPr>
            <p:cNvPr id="98" name="rc98"/>
            <p:cNvSpPr/>
            <p:nvPr/>
          </p:nvSpPr>
          <p:spPr>
            <a:xfrm>
              <a:off x="6750487" y="2951423"/>
              <a:ext cx="203168" cy="16737"/>
            </a:xfrm>
            <a:prstGeom prst="rect">
              <a:avLst/>
            </a:prstGeom>
            <a:solidFill>
              <a:srgbClr val="0058AB">
                <a:alpha val="100000"/>
              </a:srgbClr>
            </a:solidFill>
          </p:spPr>
          <p:txBody>
            <a:bodyPr/>
            <a:lstStyle/>
            <a:p/>
          </p:txBody>
        </p:sp>
        <p:sp>
          <p:nvSpPr>
            <p:cNvPr id="99" name="rc99"/>
            <p:cNvSpPr/>
            <p:nvPr/>
          </p:nvSpPr>
          <p:spPr>
            <a:xfrm>
              <a:off x="6750487" y="2968161"/>
              <a:ext cx="203168" cy="16747"/>
            </a:xfrm>
            <a:prstGeom prst="rect">
              <a:avLst/>
            </a:prstGeom>
            <a:solidFill>
              <a:srgbClr val="1CABE2">
                <a:alpha val="100000"/>
              </a:srgbClr>
            </a:solidFill>
          </p:spPr>
          <p:txBody>
            <a:bodyPr/>
            <a:lstStyle/>
            <a:p/>
          </p:txBody>
        </p:sp>
        <p:sp>
          <p:nvSpPr>
            <p:cNvPr id="100" name="rc100"/>
            <p:cNvSpPr/>
            <p:nvPr/>
          </p:nvSpPr>
          <p:spPr>
            <a:xfrm>
              <a:off x="6976229" y="2953096"/>
              <a:ext cx="203168" cy="14957"/>
            </a:xfrm>
            <a:prstGeom prst="rect">
              <a:avLst/>
            </a:prstGeom>
            <a:solidFill>
              <a:srgbClr val="F26A21">
                <a:alpha val="100000"/>
              </a:srgbClr>
            </a:solidFill>
          </p:spPr>
          <p:txBody>
            <a:bodyPr/>
            <a:lstStyle/>
            <a:p/>
          </p:txBody>
        </p:sp>
        <p:sp>
          <p:nvSpPr>
            <p:cNvPr id="101" name="rc101"/>
            <p:cNvSpPr/>
            <p:nvPr/>
          </p:nvSpPr>
          <p:spPr>
            <a:xfrm>
              <a:off x="6976229" y="2968054"/>
              <a:ext cx="203168" cy="1657481"/>
            </a:xfrm>
            <a:prstGeom prst="rect">
              <a:avLst/>
            </a:prstGeom>
            <a:solidFill>
              <a:srgbClr val="FFC20E">
                <a:alpha val="100000"/>
              </a:srgbClr>
            </a:solidFill>
          </p:spPr>
          <p:txBody>
            <a:bodyPr/>
            <a:lstStyle/>
            <a:p/>
          </p:txBody>
        </p:sp>
        <p:sp>
          <p:nvSpPr>
            <p:cNvPr id="102" name="rc102"/>
            <p:cNvSpPr/>
            <p:nvPr/>
          </p:nvSpPr>
          <p:spPr>
            <a:xfrm>
              <a:off x="7201972" y="2947774"/>
              <a:ext cx="203168" cy="13367"/>
            </a:xfrm>
            <a:prstGeom prst="rect">
              <a:avLst/>
            </a:prstGeom>
            <a:solidFill>
              <a:srgbClr val="F26A21">
                <a:alpha val="100000"/>
              </a:srgbClr>
            </a:solidFill>
          </p:spPr>
          <p:txBody>
            <a:bodyPr/>
            <a:lstStyle/>
            <a:p/>
          </p:txBody>
        </p:sp>
        <p:sp>
          <p:nvSpPr>
            <p:cNvPr id="103" name="rc103"/>
            <p:cNvSpPr/>
            <p:nvPr/>
          </p:nvSpPr>
          <p:spPr>
            <a:xfrm>
              <a:off x="7201972" y="2961141"/>
              <a:ext cx="203168" cy="1664393"/>
            </a:xfrm>
            <a:prstGeom prst="rect">
              <a:avLst/>
            </a:prstGeom>
            <a:solidFill>
              <a:srgbClr val="FFC20E">
                <a:alpha val="100000"/>
              </a:srgbClr>
            </a:solidFill>
          </p:spPr>
          <p:txBody>
            <a:bodyPr/>
            <a:lstStyle/>
            <a:p/>
          </p:txBody>
        </p:sp>
        <p:sp>
          <p:nvSpPr>
            <p:cNvPr id="104" name="rc104"/>
            <p:cNvSpPr/>
            <p:nvPr/>
          </p:nvSpPr>
          <p:spPr>
            <a:xfrm>
              <a:off x="7427714" y="2940271"/>
              <a:ext cx="203168" cy="11945"/>
            </a:xfrm>
            <a:prstGeom prst="rect">
              <a:avLst/>
            </a:prstGeom>
            <a:solidFill>
              <a:srgbClr val="F26A21">
                <a:alpha val="100000"/>
              </a:srgbClr>
            </a:solidFill>
          </p:spPr>
          <p:txBody>
            <a:bodyPr/>
            <a:lstStyle/>
            <a:p/>
          </p:txBody>
        </p:sp>
        <p:sp>
          <p:nvSpPr>
            <p:cNvPr id="105" name="rc105"/>
            <p:cNvSpPr/>
            <p:nvPr/>
          </p:nvSpPr>
          <p:spPr>
            <a:xfrm>
              <a:off x="7427714" y="2952217"/>
              <a:ext cx="203168" cy="1673318"/>
            </a:xfrm>
            <a:prstGeom prst="rect">
              <a:avLst/>
            </a:prstGeom>
            <a:solidFill>
              <a:srgbClr val="FFC20E">
                <a:alpha val="100000"/>
              </a:srgbClr>
            </a:solidFill>
          </p:spPr>
          <p:txBody>
            <a:bodyPr/>
            <a:lstStyle/>
            <a:p/>
          </p:txBody>
        </p:sp>
        <p:sp>
          <p:nvSpPr>
            <p:cNvPr id="106" name="rc106"/>
            <p:cNvSpPr/>
            <p:nvPr/>
          </p:nvSpPr>
          <p:spPr>
            <a:xfrm>
              <a:off x="7653457" y="2930586"/>
              <a:ext cx="203168" cy="10675"/>
            </a:xfrm>
            <a:prstGeom prst="rect">
              <a:avLst/>
            </a:prstGeom>
            <a:solidFill>
              <a:srgbClr val="F26A21">
                <a:alpha val="100000"/>
              </a:srgbClr>
            </a:solidFill>
          </p:spPr>
          <p:txBody>
            <a:bodyPr/>
            <a:lstStyle/>
            <a:p/>
          </p:txBody>
        </p:sp>
        <p:sp>
          <p:nvSpPr>
            <p:cNvPr id="107" name="rc107"/>
            <p:cNvSpPr/>
            <p:nvPr/>
          </p:nvSpPr>
          <p:spPr>
            <a:xfrm>
              <a:off x="7653457" y="2941262"/>
              <a:ext cx="203168" cy="1684273"/>
            </a:xfrm>
            <a:prstGeom prst="rect">
              <a:avLst/>
            </a:prstGeom>
            <a:solidFill>
              <a:srgbClr val="FFC20E">
                <a:alpha val="100000"/>
              </a:srgbClr>
            </a:solidFill>
          </p:spPr>
          <p:txBody>
            <a:bodyPr/>
            <a:lstStyle/>
            <a:p/>
          </p:txBody>
        </p:sp>
        <p:sp>
          <p:nvSpPr>
            <p:cNvPr id="108" name="rc108"/>
            <p:cNvSpPr/>
            <p:nvPr/>
          </p:nvSpPr>
          <p:spPr>
            <a:xfrm>
              <a:off x="7879199" y="2918143"/>
              <a:ext cx="203168" cy="9539"/>
            </a:xfrm>
            <a:prstGeom prst="rect">
              <a:avLst/>
            </a:prstGeom>
            <a:solidFill>
              <a:srgbClr val="F26A21">
                <a:alpha val="100000"/>
              </a:srgbClr>
            </a:solidFill>
          </p:spPr>
          <p:txBody>
            <a:bodyPr/>
            <a:lstStyle/>
            <a:p/>
          </p:txBody>
        </p:sp>
        <p:sp>
          <p:nvSpPr>
            <p:cNvPr id="109" name="rc109"/>
            <p:cNvSpPr/>
            <p:nvPr/>
          </p:nvSpPr>
          <p:spPr>
            <a:xfrm>
              <a:off x="7879199" y="2927683"/>
              <a:ext cx="203168" cy="1697852"/>
            </a:xfrm>
            <a:prstGeom prst="rect">
              <a:avLst/>
            </a:prstGeom>
            <a:solidFill>
              <a:srgbClr val="FFC20E">
                <a:alpha val="100000"/>
              </a:srgbClr>
            </a:solidFill>
          </p:spPr>
          <p:txBody>
            <a:bodyPr/>
            <a:lstStyle/>
            <a:p/>
          </p:txBody>
        </p:sp>
        <p:sp>
          <p:nvSpPr>
            <p:cNvPr id="110" name="rc110"/>
            <p:cNvSpPr/>
            <p:nvPr/>
          </p:nvSpPr>
          <p:spPr>
            <a:xfrm>
              <a:off x="8104941" y="2900789"/>
              <a:ext cx="203168" cy="8525"/>
            </a:xfrm>
            <a:prstGeom prst="rect">
              <a:avLst/>
            </a:prstGeom>
            <a:solidFill>
              <a:srgbClr val="F26A21">
                <a:alpha val="100000"/>
              </a:srgbClr>
            </a:solidFill>
          </p:spPr>
          <p:txBody>
            <a:bodyPr/>
            <a:lstStyle/>
            <a:p/>
          </p:txBody>
        </p:sp>
        <p:sp>
          <p:nvSpPr>
            <p:cNvPr id="111" name="rc111"/>
            <p:cNvSpPr/>
            <p:nvPr/>
          </p:nvSpPr>
          <p:spPr>
            <a:xfrm>
              <a:off x="8104941" y="2909314"/>
              <a:ext cx="203168" cy="1716220"/>
            </a:xfrm>
            <a:prstGeom prst="rect">
              <a:avLst/>
            </a:prstGeom>
            <a:solidFill>
              <a:srgbClr val="FFC20E">
                <a:alpha val="100000"/>
              </a:srgbClr>
            </a:solidFill>
          </p:spPr>
          <p:txBody>
            <a:bodyPr/>
            <a:lstStyle/>
            <a:p/>
          </p:txBody>
        </p:sp>
        <p:sp>
          <p:nvSpPr>
            <p:cNvPr id="112" name="pl112"/>
            <p:cNvSpPr/>
            <p:nvPr/>
          </p:nvSpPr>
          <p:spPr>
            <a:xfrm>
              <a:off x="1434255" y="1227418"/>
              <a:ext cx="5417816" cy="205946"/>
            </a:xfrm>
            <a:custGeom>
              <a:avLst/>
              <a:pathLst>
                <a:path w="5417816" h="205946">
                  <a:moveTo>
                    <a:pt x="0" y="137297"/>
                  </a:moveTo>
                  <a:lnTo>
                    <a:pt x="225742" y="137297"/>
                  </a:lnTo>
                  <a:lnTo>
                    <a:pt x="451484" y="137297"/>
                  </a:lnTo>
                  <a:lnTo>
                    <a:pt x="677227" y="137297"/>
                  </a:lnTo>
                  <a:lnTo>
                    <a:pt x="902969" y="137297"/>
                  </a:lnTo>
                  <a:lnTo>
                    <a:pt x="1128711" y="205946"/>
                  </a:lnTo>
                  <a:lnTo>
                    <a:pt x="1354454" y="137297"/>
                  </a:lnTo>
                  <a:lnTo>
                    <a:pt x="1580196" y="137297"/>
                  </a:lnTo>
                  <a:lnTo>
                    <a:pt x="1805938" y="171622"/>
                  </a:lnTo>
                  <a:lnTo>
                    <a:pt x="2031681" y="102973"/>
                  </a:lnTo>
                  <a:lnTo>
                    <a:pt x="2257423" y="137297"/>
                  </a:lnTo>
                  <a:lnTo>
                    <a:pt x="2483165" y="171622"/>
                  </a:lnTo>
                  <a:lnTo>
                    <a:pt x="2708908" y="171622"/>
                  </a:lnTo>
                  <a:lnTo>
                    <a:pt x="2934650" y="102973"/>
                  </a:lnTo>
                  <a:lnTo>
                    <a:pt x="3160393" y="137297"/>
                  </a:lnTo>
                  <a:lnTo>
                    <a:pt x="3386135" y="137297"/>
                  </a:lnTo>
                  <a:lnTo>
                    <a:pt x="3611877" y="171622"/>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261743"/>
              <a:ext cx="5417816" cy="274595"/>
            </a:xfrm>
            <a:custGeom>
              <a:avLst/>
              <a:pathLst>
                <a:path w="5417816" h="274595">
                  <a:moveTo>
                    <a:pt x="0" y="171622"/>
                  </a:moveTo>
                  <a:lnTo>
                    <a:pt x="225742" y="205946"/>
                  </a:lnTo>
                  <a:lnTo>
                    <a:pt x="451484" y="274595"/>
                  </a:lnTo>
                  <a:lnTo>
                    <a:pt x="677227" y="171622"/>
                  </a:lnTo>
                  <a:lnTo>
                    <a:pt x="902969" y="102973"/>
                  </a:lnTo>
                  <a:lnTo>
                    <a:pt x="1128711" y="171622"/>
                  </a:lnTo>
                  <a:lnTo>
                    <a:pt x="1354454" y="102973"/>
                  </a:lnTo>
                  <a:lnTo>
                    <a:pt x="1580196" y="102973"/>
                  </a:lnTo>
                  <a:lnTo>
                    <a:pt x="1805938" y="137297"/>
                  </a:lnTo>
                  <a:lnTo>
                    <a:pt x="2031681" y="68648"/>
                  </a:lnTo>
                  <a:lnTo>
                    <a:pt x="2257423" y="102973"/>
                  </a:lnTo>
                  <a:lnTo>
                    <a:pt x="2483165" y="137297"/>
                  </a:lnTo>
                  <a:lnTo>
                    <a:pt x="2708908" y="137297"/>
                  </a:lnTo>
                  <a:lnTo>
                    <a:pt x="2934650" y="68648"/>
                  </a:lnTo>
                  <a:lnTo>
                    <a:pt x="3160393" y="102973"/>
                  </a:lnTo>
                  <a:lnTo>
                    <a:pt x="3386135" y="102973"/>
                  </a:lnTo>
                  <a:lnTo>
                    <a:pt x="3611877" y="137297"/>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249463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6" name="tx116"/>
            <p:cNvSpPr/>
            <p:nvPr/>
          </p:nvSpPr>
          <p:spPr>
            <a:xfrm>
              <a:off x="362335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4752062"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365926"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5" name="tx125"/>
            <p:cNvSpPr/>
            <p:nvPr/>
          </p:nvSpPr>
          <p:spPr>
            <a:xfrm>
              <a:off x="2494638"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6" name="tx126"/>
            <p:cNvSpPr/>
            <p:nvPr/>
          </p:nvSpPr>
          <p:spPr>
            <a:xfrm>
              <a:off x="362335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475206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565503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588077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610651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33225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55800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78374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898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26116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7" name="tx137"/>
            <p:cNvSpPr/>
            <p:nvPr/>
          </p:nvSpPr>
          <p:spPr>
            <a:xfrm>
              <a:off x="508103" y="163336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08205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Israel</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Israel is projected to have a  small increase (&lt;10,000) in the number of surviving infants by 2030. Therefore, to achieve the IA2030 ZD target, slightly more (~0.58%) children need to be vaccinated with DTP1 each year.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9623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0718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1814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52909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00171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01266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02361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03457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2403413"/>
              <a:ext cx="215906" cy="2587346"/>
            </a:xfrm>
            <a:prstGeom prst="rect">
              <a:avLst/>
            </a:prstGeom>
            <a:solidFill>
              <a:srgbClr val="0058AB">
                <a:alpha val="100000"/>
              </a:srgbClr>
            </a:solidFill>
          </p:spPr>
          <p:txBody>
            <a:bodyPr/>
            <a:lstStyle/>
            <a:p/>
          </p:txBody>
        </p:sp>
        <p:sp>
          <p:nvSpPr>
            <p:cNvPr id="41" name="rc41"/>
            <p:cNvSpPr/>
            <p:nvPr/>
          </p:nvSpPr>
          <p:spPr>
            <a:xfrm>
              <a:off x="1530867" y="2372159"/>
              <a:ext cx="215906" cy="2618600"/>
            </a:xfrm>
            <a:prstGeom prst="rect">
              <a:avLst/>
            </a:prstGeom>
            <a:solidFill>
              <a:srgbClr val="0058AB">
                <a:alpha val="100000"/>
              </a:srgbClr>
            </a:solidFill>
          </p:spPr>
          <p:txBody>
            <a:bodyPr/>
            <a:lstStyle/>
            <a:p/>
          </p:txBody>
        </p:sp>
        <p:sp>
          <p:nvSpPr>
            <p:cNvPr id="42" name="rc42"/>
            <p:cNvSpPr/>
            <p:nvPr/>
          </p:nvSpPr>
          <p:spPr>
            <a:xfrm>
              <a:off x="1770763" y="2302530"/>
              <a:ext cx="215906" cy="2688229"/>
            </a:xfrm>
            <a:prstGeom prst="rect">
              <a:avLst/>
            </a:prstGeom>
            <a:solidFill>
              <a:srgbClr val="0058AB">
                <a:alpha val="100000"/>
              </a:srgbClr>
            </a:solidFill>
          </p:spPr>
          <p:txBody>
            <a:bodyPr/>
            <a:lstStyle/>
            <a:p/>
          </p:txBody>
        </p:sp>
        <p:sp>
          <p:nvSpPr>
            <p:cNvPr id="43" name="rc43"/>
            <p:cNvSpPr/>
            <p:nvPr/>
          </p:nvSpPr>
          <p:spPr>
            <a:xfrm>
              <a:off x="2010660" y="2212724"/>
              <a:ext cx="215906" cy="2778035"/>
            </a:xfrm>
            <a:prstGeom prst="rect">
              <a:avLst/>
            </a:prstGeom>
            <a:solidFill>
              <a:srgbClr val="0058AB">
                <a:alpha val="100000"/>
              </a:srgbClr>
            </a:solidFill>
          </p:spPr>
          <p:txBody>
            <a:bodyPr/>
            <a:lstStyle/>
            <a:p/>
          </p:txBody>
        </p:sp>
        <p:sp>
          <p:nvSpPr>
            <p:cNvPr id="44" name="rc44"/>
            <p:cNvSpPr/>
            <p:nvPr/>
          </p:nvSpPr>
          <p:spPr>
            <a:xfrm>
              <a:off x="2250556" y="2238835"/>
              <a:ext cx="215906" cy="2751924"/>
            </a:xfrm>
            <a:prstGeom prst="rect">
              <a:avLst/>
            </a:prstGeom>
            <a:solidFill>
              <a:srgbClr val="0058AB">
                <a:alpha val="100000"/>
              </a:srgbClr>
            </a:solidFill>
          </p:spPr>
          <p:txBody>
            <a:bodyPr/>
            <a:lstStyle/>
            <a:p/>
          </p:txBody>
        </p:sp>
        <p:sp>
          <p:nvSpPr>
            <p:cNvPr id="45" name="rc45"/>
            <p:cNvSpPr/>
            <p:nvPr/>
          </p:nvSpPr>
          <p:spPr>
            <a:xfrm>
              <a:off x="2490453" y="1155631"/>
              <a:ext cx="215906" cy="3835128"/>
            </a:xfrm>
            <a:prstGeom prst="rect">
              <a:avLst/>
            </a:prstGeom>
            <a:solidFill>
              <a:srgbClr val="0058AB">
                <a:alpha val="100000"/>
              </a:srgbClr>
            </a:solidFill>
          </p:spPr>
          <p:txBody>
            <a:bodyPr/>
            <a:lstStyle/>
            <a:p/>
          </p:txBody>
        </p:sp>
        <p:sp>
          <p:nvSpPr>
            <p:cNvPr id="46" name="rc46"/>
            <p:cNvSpPr/>
            <p:nvPr/>
          </p:nvSpPr>
          <p:spPr>
            <a:xfrm>
              <a:off x="2730349" y="2175932"/>
              <a:ext cx="215906" cy="2814827"/>
            </a:xfrm>
            <a:prstGeom prst="rect">
              <a:avLst/>
            </a:prstGeom>
            <a:solidFill>
              <a:srgbClr val="0058AB">
                <a:alpha val="100000"/>
              </a:srgbClr>
            </a:solidFill>
          </p:spPr>
          <p:txBody>
            <a:bodyPr/>
            <a:lstStyle/>
            <a:p/>
          </p:txBody>
        </p:sp>
        <p:sp>
          <p:nvSpPr>
            <p:cNvPr id="47" name="rc47"/>
            <p:cNvSpPr/>
            <p:nvPr/>
          </p:nvSpPr>
          <p:spPr>
            <a:xfrm>
              <a:off x="2970245" y="2112633"/>
              <a:ext cx="215906" cy="2878126"/>
            </a:xfrm>
            <a:prstGeom prst="rect">
              <a:avLst/>
            </a:prstGeom>
            <a:solidFill>
              <a:srgbClr val="0058AB">
                <a:alpha val="100000"/>
              </a:srgbClr>
            </a:solidFill>
          </p:spPr>
          <p:txBody>
            <a:bodyPr/>
            <a:lstStyle/>
            <a:p/>
          </p:txBody>
        </p:sp>
        <p:sp>
          <p:nvSpPr>
            <p:cNvPr id="48" name="rc48"/>
            <p:cNvSpPr/>
            <p:nvPr/>
          </p:nvSpPr>
          <p:spPr>
            <a:xfrm>
              <a:off x="3210142" y="1432564"/>
              <a:ext cx="215906" cy="3558195"/>
            </a:xfrm>
            <a:prstGeom prst="rect">
              <a:avLst/>
            </a:prstGeom>
            <a:solidFill>
              <a:srgbClr val="0058AB">
                <a:alpha val="100000"/>
              </a:srgbClr>
            </a:solidFill>
          </p:spPr>
          <p:txBody>
            <a:bodyPr/>
            <a:lstStyle/>
            <a:p/>
          </p:txBody>
        </p:sp>
        <p:sp>
          <p:nvSpPr>
            <p:cNvPr id="49" name="rc49"/>
            <p:cNvSpPr/>
            <p:nvPr/>
          </p:nvSpPr>
          <p:spPr>
            <a:xfrm>
              <a:off x="3450038" y="2558891"/>
              <a:ext cx="215906" cy="2431868"/>
            </a:xfrm>
            <a:prstGeom prst="rect">
              <a:avLst/>
            </a:prstGeom>
            <a:solidFill>
              <a:srgbClr val="0058AB">
                <a:alpha val="100000"/>
              </a:srgbClr>
            </a:solidFill>
          </p:spPr>
          <p:txBody>
            <a:bodyPr/>
            <a:lstStyle/>
            <a:p/>
          </p:txBody>
        </p:sp>
        <p:sp>
          <p:nvSpPr>
            <p:cNvPr id="50" name="rc50"/>
            <p:cNvSpPr/>
            <p:nvPr/>
          </p:nvSpPr>
          <p:spPr>
            <a:xfrm>
              <a:off x="3689935" y="1836887"/>
              <a:ext cx="215906" cy="3153872"/>
            </a:xfrm>
            <a:prstGeom prst="rect">
              <a:avLst/>
            </a:prstGeom>
            <a:solidFill>
              <a:srgbClr val="0058AB">
                <a:alpha val="100000"/>
              </a:srgbClr>
            </a:solidFill>
          </p:spPr>
          <p:txBody>
            <a:bodyPr/>
            <a:lstStyle/>
            <a:p/>
          </p:txBody>
        </p:sp>
        <p:sp>
          <p:nvSpPr>
            <p:cNvPr id="51" name="rc51"/>
            <p:cNvSpPr/>
            <p:nvPr/>
          </p:nvSpPr>
          <p:spPr>
            <a:xfrm>
              <a:off x="3929831" y="1188467"/>
              <a:ext cx="215906" cy="3802292"/>
            </a:xfrm>
            <a:prstGeom prst="rect">
              <a:avLst/>
            </a:prstGeom>
            <a:solidFill>
              <a:srgbClr val="0058AB">
                <a:alpha val="100000"/>
              </a:srgbClr>
            </a:solidFill>
          </p:spPr>
          <p:txBody>
            <a:bodyPr/>
            <a:lstStyle/>
            <a:p/>
          </p:txBody>
        </p:sp>
        <p:sp>
          <p:nvSpPr>
            <p:cNvPr id="52" name="rc52"/>
            <p:cNvSpPr/>
            <p:nvPr/>
          </p:nvSpPr>
          <p:spPr>
            <a:xfrm>
              <a:off x="4169728" y="1104201"/>
              <a:ext cx="215906" cy="3886558"/>
            </a:xfrm>
            <a:prstGeom prst="rect">
              <a:avLst/>
            </a:prstGeom>
            <a:solidFill>
              <a:srgbClr val="0058AB">
                <a:alpha val="100000"/>
              </a:srgbClr>
            </a:solidFill>
          </p:spPr>
          <p:txBody>
            <a:bodyPr/>
            <a:lstStyle/>
            <a:p/>
          </p:txBody>
        </p:sp>
        <p:sp>
          <p:nvSpPr>
            <p:cNvPr id="53" name="rc53"/>
            <p:cNvSpPr/>
            <p:nvPr/>
          </p:nvSpPr>
          <p:spPr>
            <a:xfrm>
              <a:off x="4409624" y="2387192"/>
              <a:ext cx="215906" cy="2603567"/>
            </a:xfrm>
            <a:prstGeom prst="rect">
              <a:avLst/>
            </a:prstGeom>
            <a:solidFill>
              <a:srgbClr val="0058AB">
                <a:alpha val="100000"/>
              </a:srgbClr>
            </a:solidFill>
          </p:spPr>
          <p:txBody>
            <a:bodyPr/>
            <a:lstStyle/>
            <a:p/>
          </p:txBody>
        </p:sp>
        <p:sp>
          <p:nvSpPr>
            <p:cNvPr id="54" name="rc54"/>
            <p:cNvSpPr/>
            <p:nvPr/>
          </p:nvSpPr>
          <p:spPr>
            <a:xfrm>
              <a:off x="4649521" y="1657276"/>
              <a:ext cx="215906" cy="3333483"/>
            </a:xfrm>
            <a:prstGeom prst="rect">
              <a:avLst/>
            </a:prstGeom>
            <a:solidFill>
              <a:srgbClr val="0058AB">
                <a:alpha val="100000"/>
              </a:srgbClr>
            </a:solidFill>
          </p:spPr>
          <p:txBody>
            <a:bodyPr/>
            <a:lstStyle/>
            <a:p/>
          </p:txBody>
        </p:sp>
        <p:sp>
          <p:nvSpPr>
            <p:cNvPr id="55" name="rc55"/>
            <p:cNvSpPr/>
            <p:nvPr/>
          </p:nvSpPr>
          <p:spPr>
            <a:xfrm>
              <a:off x="4889417" y="1612175"/>
              <a:ext cx="215906" cy="3378584"/>
            </a:xfrm>
            <a:prstGeom prst="rect">
              <a:avLst/>
            </a:prstGeom>
            <a:solidFill>
              <a:srgbClr val="0058AB">
                <a:alpha val="100000"/>
              </a:srgbClr>
            </a:solidFill>
          </p:spPr>
          <p:txBody>
            <a:bodyPr/>
            <a:lstStyle/>
            <a:p/>
          </p:txBody>
        </p:sp>
        <p:sp>
          <p:nvSpPr>
            <p:cNvPr id="56" name="rc56"/>
            <p:cNvSpPr/>
            <p:nvPr/>
          </p:nvSpPr>
          <p:spPr>
            <a:xfrm>
              <a:off x="5129313" y="866434"/>
              <a:ext cx="215906" cy="4124325"/>
            </a:xfrm>
            <a:prstGeom prst="rect">
              <a:avLst/>
            </a:prstGeom>
            <a:solidFill>
              <a:srgbClr val="0058AB">
                <a:alpha val="100000"/>
              </a:srgbClr>
            </a:solidFill>
          </p:spPr>
          <p:txBody>
            <a:bodyPr/>
            <a:lstStyle/>
            <a:p/>
          </p:txBody>
        </p:sp>
        <p:sp>
          <p:nvSpPr>
            <p:cNvPr id="57" name="rc57"/>
            <p:cNvSpPr/>
            <p:nvPr/>
          </p:nvSpPr>
          <p:spPr>
            <a:xfrm>
              <a:off x="5369210" y="4294471"/>
              <a:ext cx="215906" cy="696289"/>
            </a:xfrm>
            <a:prstGeom prst="rect">
              <a:avLst/>
            </a:prstGeom>
            <a:solidFill>
              <a:srgbClr val="0058AB">
                <a:alpha val="100000"/>
              </a:srgbClr>
            </a:solidFill>
          </p:spPr>
          <p:txBody>
            <a:bodyPr/>
            <a:lstStyle/>
            <a:p/>
          </p:txBody>
        </p:sp>
        <p:sp>
          <p:nvSpPr>
            <p:cNvPr id="58" name="rc58"/>
            <p:cNvSpPr/>
            <p:nvPr/>
          </p:nvSpPr>
          <p:spPr>
            <a:xfrm>
              <a:off x="5609106" y="4292492"/>
              <a:ext cx="215906" cy="698267"/>
            </a:xfrm>
            <a:prstGeom prst="rect">
              <a:avLst/>
            </a:prstGeom>
            <a:solidFill>
              <a:srgbClr val="0058AB">
                <a:alpha val="100000"/>
              </a:srgbClr>
            </a:solidFill>
          </p:spPr>
          <p:txBody>
            <a:bodyPr/>
            <a:lstStyle/>
            <a:p/>
          </p:txBody>
        </p:sp>
        <p:sp>
          <p:nvSpPr>
            <p:cNvPr id="59" name="rc59"/>
            <p:cNvSpPr/>
            <p:nvPr/>
          </p:nvSpPr>
          <p:spPr>
            <a:xfrm>
              <a:off x="5849003" y="4301196"/>
              <a:ext cx="215906" cy="689563"/>
            </a:xfrm>
            <a:prstGeom prst="rect">
              <a:avLst/>
            </a:prstGeom>
            <a:solidFill>
              <a:srgbClr val="0058AB">
                <a:alpha val="100000"/>
              </a:srgbClr>
            </a:solidFill>
          </p:spPr>
          <p:txBody>
            <a:bodyPr/>
            <a:lstStyle/>
            <a:p/>
          </p:txBody>
        </p:sp>
        <p:sp>
          <p:nvSpPr>
            <p:cNvPr id="60" name="rc60"/>
            <p:cNvSpPr/>
            <p:nvPr/>
          </p:nvSpPr>
          <p:spPr>
            <a:xfrm>
              <a:off x="6088899" y="4315438"/>
              <a:ext cx="215906" cy="675321"/>
            </a:xfrm>
            <a:prstGeom prst="rect">
              <a:avLst/>
            </a:prstGeom>
            <a:solidFill>
              <a:srgbClr val="0058AB">
                <a:alpha val="100000"/>
              </a:srgbClr>
            </a:solidFill>
          </p:spPr>
          <p:txBody>
            <a:bodyPr/>
            <a:lstStyle/>
            <a:p/>
          </p:txBody>
        </p:sp>
        <p:sp>
          <p:nvSpPr>
            <p:cNvPr id="61" name="rc61"/>
            <p:cNvSpPr/>
            <p:nvPr/>
          </p:nvSpPr>
          <p:spPr>
            <a:xfrm>
              <a:off x="6328796" y="4289327"/>
              <a:ext cx="215906" cy="701432"/>
            </a:xfrm>
            <a:prstGeom prst="rect">
              <a:avLst/>
            </a:prstGeom>
            <a:solidFill>
              <a:srgbClr val="0058AB">
                <a:alpha val="100000"/>
              </a:srgbClr>
            </a:solidFill>
          </p:spPr>
          <p:txBody>
            <a:bodyPr/>
            <a:lstStyle/>
            <a:p/>
          </p:txBody>
        </p:sp>
        <p:sp>
          <p:nvSpPr>
            <p:cNvPr id="62" name="rc62"/>
            <p:cNvSpPr/>
            <p:nvPr/>
          </p:nvSpPr>
          <p:spPr>
            <a:xfrm>
              <a:off x="6568692" y="4300009"/>
              <a:ext cx="215906" cy="690750"/>
            </a:xfrm>
            <a:prstGeom prst="rect">
              <a:avLst/>
            </a:prstGeom>
            <a:solidFill>
              <a:srgbClr val="0058AB">
                <a:alpha val="100000"/>
              </a:srgbClr>
            </a:solidFill>
          </p:spPr>
          <p:txBody>
            <a:bodyPr/>
            <a:lstStyle/>
            <a:p/>
          </p:txBody>
        </p:sp>
        <p:sp>
          <p:nvSpPr>
            <p:cNvPr id="63" name="rc63"/>
            <p:cNvSpPr/>
            <p:nvPr/>
          </p:nvSpPr>
          <p:spPr>
            <a:xfrm>
              <a:off x="6808589" y="4310691"/>
              <a:ext cx="215906" cy="680068"/>
            </a:xfrm>
            <a:prstGeom prst="rect">
              <a:avLst/>
            </a:prstGeom>
            <a:solidFill>
              <a:srgbClr val="0058AB">
                <a:alpha val="100000"/>
              </a:srgbClr>
            </a:solidFill>
          </p:spPr>
          <p:txBody>
            <a:bodyPr/>
            <a:lstStyle/>
            <a:p/>
          </p:txBody>
        </p:sp>
        <p:sp>
          <p:nvSpPr>
            <p:cNvPr id="64" name="rc64"/>
            <p:cNvSpPr/>
            <p:nvPr/>
          </p:nvSpPr>
          <p:spPr>
            <a:xfrm>
              <a:off x="7048485" y="4313856"/>
              <a:ext cx="215906" cy="676903"/>
            </a:xfrm>
            <a:prstGeom prst="rect">
              <a:avLst/>
            </a:prstGeom>
            <a:solidFill>
              <a:srgbClr val="0058AB">
                <a:alpha val="100000"/>
              </a:srgbClr>
            </a:solidFill>
          </p:spPr>
          <p:txBody>
            <a:bodyPr/>
            <a:lstStyle/>
            <a:p/>
          </p:txBody>
        </p:sp>
        <p:sp>
          <p:nvSpPr>
            <p:cNvPr id="65" name="rc65"/>
            <p:cNvSpPr/>
            <p:nvPr/>
          </p:nvSpPr>
          <p:spPr>
            <a:xfrm>
              <a:off x="8487864" y="4645780"/>
              <a:ext cx="215906" cy="344979"/>
            </a:xfrm>
            <a:prstGeom prst="rect">
              <a:avLst/>
            </a:prstGeom>
            <a:solidFill>
              <a:srgbClr val="69DBFF">
                <a:alpha val="100000"/>
              </a:srgbClr>
            </a:solidFill>
          </p:spPr>
          <p:txBody>
            <a:bodyPr/>
            <a:lstStyle/>
            <a:p/>
          </p:txBody>
        </p:sp>
        <p:sp>
          <p:nvSpPr>
            <p:cNvPr id="66" name="pl66"/>
            <p:cNvSpPr/>
            <p:nvPr/>
          </p:nvSpPr>
          <p:spPr>
            <a:xfrm>
              <a:off x="6196853" y="4301196"/>
              <a:ext cx="2398964" cy="344781"/>
            </a:xfrm>
            <a:custGeom>
              <a:avLst/>
              <a:pathLst>
                <a:path w="2398964" h="344781">
                  <a:moveTo>
                    <a:pt x="0" y="0"/>
                  </a:moveTo>
                  <a:lnTo>
                    <a:pt x="239896" y="34478"/>
                  </a:lnTo>
                  <a:lnTo>
                    <a:pt x="479792" y="68956"/>
                  </a:lnTo>
                  <a:lnTo>
                    <a:pt x="719689" y="103434"/>
                  </a:lnTo>
                  <a:lnTo>
                    <a:pt x="959585" y="137912"/>
                  </a:lnTo>
                  <a:lnTo>
                    <a:pt x="1199482" y="172390"/>
                  </a:lnTo>
                  <a:lnTo>
                    <a:pt x="1439378" y="206869"/>
                  </a:lnTo>
                  <a:lnTo>
                    <a:pt x="1679275" y="241347"/>
                  </a:lnTo>
                  <a:lnTo>
                    <a:pt x="1919171" y="275825"/>
                  </a:lnTo>
                  <a:lnTo>
                    <a:pt x="2159067" y="310303"/>
                  </a:lnTo>
                  <a:lnTo>
                    <a:pt x="2398964" y="344781"/>
                  </a:lnTo>
                </a:path>
              </a:pathLst>
            </a:custGeom>
            <a:ln w="13550" cap="flat">
              <a:solidFill>
                <a:srgbClr val="000000">
                  <a:alpha val="100000"/>
                </a:srgbClr>
              </a:solidFill>
              <a:prstDash val="solid"/>
              <a:round/>
            </a:ln>
          </p:spPr>
          <p:txBody>
            <a:bodyPr/>
            <a:lstStyle/>
            <a:p/>
          </p:txBody>
        </p:sp>
        <p:sp>
          <p:nvSpPr>
            <p:cNvPr id="67" name="pt67"/>
            <p:cNvSpPr/>
            <p:nvPr/>
          </p:nvSpPr>
          <p:spPr>
            <a:xfrm>
              <a:off x="6172027" y="42763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43108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43453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43798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44142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44487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44832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5177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5521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5866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6211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94428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0" name="tx80"/>
            <p:cNvSpPr/>
            <p:nvPr/>
          </p:nvSpPr>
          <p:spPr>
            <a:xfrm>
              <a:off x="571671" y="295523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1" name="tx81"/>
            <p:cNvSpPr/>
            <p:nvPr/>
          </p:nvSpPr>
          <p:spPr>
            <a:xfrm>
              <a:off x="571671" y="196619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2" name="tx82"/>
            <p:cNvSpPr/>
            <p:nvPr/>
          </p:nvSpPr>
          <p:spPr>
            <a:xfrm>
              <a:off x="508103" y="97714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3" name="tx83"/>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881714"/>
              <a:ext cx="201456" cy="201456"/>
            </a:xfrm>
            <a:prstGeom prst="rect">
              <a:avLst/>
            </a:prstGeom>
            <a:solidFill>
              <a:srgbClr val="0058AB">
                <a:alpha val="100000"/>
              </a:srgbClr>
            </a:solidFill>
          </p:spPr>
          <p:txBody>
            <a:bodyPr/>
            <a:lstStyle/>
            <a:p/>
          </p:txBody>
        </p:sp>
        <p:sp>
          <p:nvSpPr>
            <p:cNvPr id="112" name="rc112"/>
            <p:cNvSpPr/>
            <p:nvPr/>
          </p:nvSpPr>
          <p:spPr>
            <a:xfrm>
              <a:off x="4563470" y="5881714"/>
              <a:ext cx="201456" cy="201456"/>
            </a:xfrm>
            <a:prstGeom prst="rect">
              <a:avLst/>
            </a:prstGeom>
            <a:solidFill>
              <a:srgbClr val="69DBFF">
                <a:alpha val="100000"/>
              </a:srgbClr>
            </a:solidFill>
          </p:spPr>
          <p:txBody>
            <a:bodyPr/>
            <a:lstStyle/>
            <a:p/>
          </p:txBody>
        </p:sp>
        <p:sp>
          <p:nvSpPr>
            <p:cNvPr id="113" name="tx113"/>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89864" y="398022"/>
              <a:ext cx="58150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Israel</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23% higher than the annual number proposed to reach the target, based on a linear trajectory of decline.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27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28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529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227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42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62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885062"/>
              <a:ext cx="249522" cy="1217634"/>
            </a:xfrm>
            <a:prstGeom prst="rect">
              <a:avLst/>
            </a:prstGeom>
            <a:solidFill>
              <a:srgbClr val="80BD41">
                <a:alpha val="100000"/>
              </a:srgbClr>
            </a:solidFill>
          </p:spPr>
          <p:txBody>
            <a:bodyPr/>
            <a:lstStyle/>
            <a:p/>
          </p:txBody>
        </p:sp>
        <p:sp>
          <p:nvSpPr>
            <p:cNvPr id="23" name="rc23"/>
            <p:cNvSpPr/>
            <p:nvPr/>
          </p:nvSpPr>
          <p:spPr>
            <a:xfrm>
              <a:off x="1296273" y="2820976"/>
              <a:ext cx="249522" cy="64086"/>
            </a:xfrm>
            <a:prstGeom prst="rect">
              <a:avLst/>
            </a:prstGeom>
            <a:solidFill>
              <a:srgbClr val="1CABE2">
                <a:alpha val="100000"/>
              </a:srgbClr>
            </a:solidFill>
          </p:spPr>
          <p:txBody>
            <a:bodyPr/>
            <a:lstStyle/>
            <a:p/>
          </p:txBody>
        </p:sp>
        <p:sp>
          <p:nvSpPr>
            <p:cNvPr id="24" name="rc24"/>
            <p:cNvSpPr/>
            <p:nvPr/>
          </p:nvSpPr>
          <p:spPr>
            <a:xfrm>
              <a:off x="1573521" y="2870363"/>
              <a:ext cx="249522" cy="1232333"/>
            </a:xfrm>
            <a:prstGeom prst="rect">
              <a:avLst/>
            </a:prstGeom>
            <a:solidFill>
              <a:srgbClr val="80BD41">
                <a:alpha val="100000"/>
              </a:srgbClr>
            </a:solidFill>
          </p:spPr>
          <p:txBody>
            <a:bodyPr/>
            <a:lstStyle/>
            <a:p/>
          </p:txBody>
        </p:sp>
        <p:sp>
          <p:nvSpPr>
            <p:cNvPr id="25" name="rc25"/>
            <p:cNvSpPr/>
            <p:nvPr/>
          </p:nvSpPr>
          <p:spPr>
            <a:xfrm>
              <a:off x="1573521" y="2805493"/>
              <a:ext cx="249522" cy="64869"/>
            </a:xfrm>
            <a:prstGeom prst="rect">
              <a:avLst/>
            </a:prstGeom>
            <a:solidFill>
              <a:srgbClr val="1CABE2">
                <a:alpha val="100000"/>
              </a:srgbClr>
            </a:solidFill>
          </p:spPr>
          <p:txBody>
            <a:bodyPr/>
            <a:lstStyle/>
            <a:p/>
          </p:txBody>
        </p:sp>
        <p:sp>
          <p:nvSpPr>
            <p:cNvPr id="26" name="rc26"/>
            <p:cNvSpPr/>
            <p:nvPr/>
          </p:nvSpPr>
          <p:spPr>
            <a:xfrm>
              <a:off x="1850769" y="2837536"/>
              <a:ext cx="249522" cy="1265160"/>
            </a:xfrm>
            <a:prstGeom prst="rect">
              <a:avLst/>
            </a:prstGeom>
            <a:solidFill>
              <a:srgbClr val="80BD41">
                <a:alpha val="100000"/>
              </a:srgbClr>
            </a:solidFill>
          </p:spPr>
          <p:txBody>
            <a:bodyPr/>
            <a:lstStyle/>
            <a:p/>
          </p:txBody>
        </p:sp>
        <p:sp>
          <p:nvSpPr>
            <p:cNvPr id="27" name="rc27"/>
            <p:cNvSpPr/>
            <p:nvPr/>
          </p:nvSpPr>
          <p:spPr>
            <a:xfrm>
              <a:off x="1850769" y="2770902"/>
              <a:ext cx="249522" cy="66633"/>
            </a:xfrm>
            <a:prstGeom prst="rect">
              <a:avLst/>
            </a:prstGeom>
            <a:solidFill>
              <a:srgbClr val="1CABE2">
                <a:alpha val="100000"/>
              </a:srgbClr>
            </a:solidFill>
          </p:spPr>
          <p:txBody>
            <a:bodyPr/>
            <a:lstStyle/>
            <a:p/>
          </p:txBody>
        </p:sp>
        <p:sp>
          <p:nvSpPr>
            <p:cNvPr id="28" name="rc28"/>
            <p:cNvSpPr/>
            <p:nvPr/>
          </p:nvSpPr>
          <p:spPr>
            <a:xfrm>
              <a:off x="2128016" y="2795400"/>
              <a:ext cx="249522" cy="1307296"/>
            </a:xfrm>
            <a:prstGeom prst="rect">
              <a:avLst/>
            </a:prstGeom>
            <a:solidFill>
              <a:srgbClr val="80BD41">
                <a:alpha val="100000"/>
              </a:srgbClr>
            </a:solidFill>
          </p:spPr>
          <p:txBody>
            <a:bodyPr/>
            <a:lstStyle/>
            <a:p/>
          </p:txBody>
        </p:sp>
        <p:sp>
          <p:nvSpPr>
            <p:cNvPr id="29" name="rc29"/>
            <p:cNvSpPr/>
            <p:nvPr/>
          </p:nvSpPr>
          <p:spPr>
            <a:xfrm>
              <a:off x="2128016" y="2726611"/>
              <a:ext cx="249522" cy="68789"/>
            </a:xfrm>
            <a:prstGeom prst="rect">
              <a:avLst/>
            </a:prstGeom>
            <a:solidFill>
              <a:srgbClr val="1CABE2">
                <a:alpha val="100000"/>
              </a:srgbClr>
            </a:solidFill>
          </p:spPr>
          <p:txBody>
            <a:bodyPr/>
            <a:lstStyle/>
            <a:p/>
          </p:txBody>
        </p:sp>
        <p:sp>
          <p:nvSpPr>
            <p:cNvPr id="30" name="rc30"/>
            <p:cNvSpPr/>
            <p:nvPr/>
          </p:nvSpPr>
          <p:spPr>
            <a:xfrm>
              <a:off x="2405264" y="2807649"/>
              <a:ext cx="249522" cy="1295047"/>
            </a:xfrm>
            <a:prstGeom prst="rect">
              <a:avLst/>
            </a:prstGeom>
            <a:solidFill>
              <a:srgbClr val="80BD41">
                <a:alpha val="100000"/>
              </a:srgbClr>
            </a:solidFill>
          </p:spPr>
          <p:txBody>
            <a:bodyPr/>
            <a:lstStyle/>
            <a:p/>
          </p:txBody>
        </p:sp>
        <p:sp>
          <p:nvSpPr>
            <p:cNvPr id="31" name="rc31"/>
            <p:cNvSpPr/>
            <p:nvPr/>
          </p:nvSpPr>
          <p:spPr>
            <a:xfrm>
              <a:off x="2405264" y="2739447"/>
              <a:ext cx="249522" cy="68201"/>
            </a:xfrm>
            <a:prstGeom prst="rect">
              <a:avLst/>
            </a:prstGeom>
            <a:solidFill>
              <a:srgbClr val="1CABE2">
                <a:alpha val="100000"/>
              </a:srgbClr>
            </a:solidFill>
          </p:spPr>
          <p:txBody>
            <a:bodyPr/>
            <a:lstStyle/>
            <a:p/>
          </p:txBody>
        </p:sp>
        <p:sp>
          <p:nvSpPr>
            <p:cNvPr id="32" name="rc32"/>
            <p:cNvSpPr/>
            <p:nvPr/>
          </p:nvSpPr>
          <p:spPr>
            <a:xfrm>
              <a:off x="2682512" y="2840672"/>
              <a:ext cx="249522" cy="1262024"/>
            </a:xfrm>
            <a:prstGeom prst="rect">
              <a:avLst/>
            </a:prstGeom>
            <a:solidFill>
              <a:srgbClr val="80BD41">
                <a:alpha val="100000"/>
              </a:srgbClr>
            </a:solidFill>
          </p:spPr>
          <p:txBody>
            <a:bodyPr/>
            <a:lstStyle/>
            <a:p/>
          </p:txBody>
        </p:sp>
        <p:sp>
          <p:nvSpPr>
            <p:cNvPr id="33" name="rc33"/>
            <p:cNvSpPr/>
            <p:nvPr/>
          </p:nvSpPr>
          <p:spPr>
            <a:xfrm>
              <a:off x="2682512" y="2745719"/>
              <a:ext cx="249522" cy="94953"/>
            </a:xfrm>
            <a:prstGeom prst="rect">
              <a:avLst/>
            </a:prstGeom>
            <a:solidFill>
              <a:srgbClr val="1CABE2">
                <a:alpha val="100000"/>
              </a:srgbClr>
            </a:solidFill>
          </p:spPr>
          <p:txBody>
            <a:bodyPr/>
            <a:lstStyle/>
            <a:p/>
          </p:txBody>
        </p:sp>
        <p:sp>
          <p:nvSpPr>
            <p:cNvPr id="34" name="rc34"/>
            <p:cNvSpPr/>
            <p:nvPr/>
          </p:nvSpPr>
          <p:spPr>
            <a:xfrm>
              <a:off x="2959759" y="2778056"/>
              <a:ext cx="249522" cy="1324641"/>
            </a:xfrm>
            <a:prstGeom prst="rect">
              <a:avLst/>
            </a:prstGeom>
            <a:solidFill>
              <a:srgbClr val="80BD41">
                <a:alpha val="100000"/>
              </a:srgbClr>
            </a:solidFill>
          </p:spPr>
          <p:txBody>
            <a:bodyPr/>
            <a:lstStyle/>
            <a:p/>
          </p:txBody>
        </p:sp>
        <p:sp>
          <p:nvSpPr>
            <p:cNvPr id="35" name="rc35"/>
            <p:cNvSpPr/>
            <p:nvPr/>
          </p:nvSpPr>
          <p:spPr>
            <a:xfrm>
              <a:off x="2959759" y="2708286"/>
              <a:ext cx="249522" cy="69769"/>
            </a:xfrm>
            <a:prstGeom prst="rect">
              <a:avLst/>
            </a:prstGeom>
            <a:solidFill>
              <a:srgbClr val="1CABE2">
                <a:alpha val="100000"/>
              </a:srgbClr>
            </a:solidFill>
          </p:spPr>
          <p:txBody>
            <a:bodyPr/>
            <a:lstStyle/>
            <a:p/>
          </p:txBody>
        </p:sp>
        <p:sp>
          <p:nvSpPr>
            <p:cNvPr id="36" name="rc36"/>
            <p:cNvSpPr/>
            <p:nvPr/>
          </p:nvSpPr>
          <p:spPr>
            <a:xfrm>
              <a:off x="3237007" y="2748169"/>
              <a:ext cx="249522" cy="1354528"/>
            </a:xfrm>
            <a:prstGeom prst="rect">
              <a:avLst/>
            </a:prstGeom>
            <a:solidFill>
              <a:srgbClr val="80BD41">
                <a:alpha val="100000"/>
              </a:srgbClr>
            </a:solidFill>
          </p:spPr>
          <p:txBody>
            <a:bodyPr/>
            <a:lstStyle/>
            <a:p/>
          </p:txBody>
        </p:sp>
        <p:sp>
          <p:nvSpPr>
            <p:cNvPr id="37" name="rc37"/>
            <p:cNvSpPr/>
            <p:nvPr/>
          </p:nvSpPr>
          <p:spPr>
            <a:xfrm>
              <a:off x="3237007" y="2676831"/>
              <a:ext cx="249522" cy="71337"/>
            </a:xfrm>
            <a:prstGeom prst="rect">
              <a:avLst/>
            </a:prstGeom>
            <a:solidFill>
              <a:srgbClr val="1CABE2">
                <a:alpha val="100000"/>
              </a:srgbClr>
            </a:solidFill>
          </p:spPr>
          <p:txBody>
            <a:bodyPr/>
            <a:lstStyle/>
            <a:p/>
          </p:txBody>
        </p:sp>
        <p:sp>
          <p:nvSpPr>
            <p:cNvPr id="38" name="rc38"/>
            <p:cNvSpPr/>
            <p:nvPr/>
          </p:nvSpPr>
          <p:spPr>
            <a:xfrm>
              <a:off x="3514255" y="2722005"/>
              <a:ext cx="249522" cy="1380691"/>
            </a:xfrm>
            <a:prstGeom prst="rect">
              <a:avLst/>
            </a:prstGeom>
            <a:solidFill>
              <a:srgbClr val="80BD41">
                <a:alpha val="100000"/>
              </a:srgbClr>
            </a:solidFill>
          </p:spPr>
          <p:txBody>
            <a:bodyPr/>
            <a:lstStyle/>
            <a:p/>
          </p:txBody>
        </p:sp>
        <p:sp>
          <p:nvSpPr>
            <p:cNvPr id="39" name="rc39"/>
            <p:cNvSpPr/>
            <p:nvPr/>
          </p:nvSpPr>
          <p:spPr>
            <a:xfrm>
              <a:off x="3514255" y="2633911"/>
              <a:ext cx="249522" cy="88093"/>
            </a:xfrm>
            <a:prstGeom prst="rect">
              <a:avLst/>
            </a:prstGeom>
            <a:solidFill>
              <a:srgbClr val="1CABE2">
                <a:alpha val="100000"/>
              </a:srgbClr>
            </a:solidFill>
          </p:spPr>
          <p:txBody>
            <a:bodyPr/>
            <a:lstStyle/>
            <a:p/>
          </p:txBody>
        </p:sp>
        <p:sp>
          <p:nvSpPr>
            <p:cNvPr id="40" name="rc40"/>
            <p:cNvSpPr/>
            <p:nvPr/>
          </p:nvSpPr>
          <p:spPr>
            <a:xfrm>
              <a:off x="3791502" y="2656939"/>
              <a:ext cx="249522" cy="1445757"/>
            </a:xfrm>
            <a:prstGeom prst="rect">
              <a:avLst/>
            </a:prstGeom>
            <a:solidFill>
              <a:srgbClr val="80BD41">
                <a:alpha val="100000"/>
              </a:srgbClr>
            </a:solidFill>
          </p:spPr>
          <p:txBody>
            <a:bodyPr/>
            <a:lstStyle/>
            <a:p/>
          </p:txBody>
        </p:sp>
        <p:sp>
          <p:nvSpPr>
            <p:cNvPr id="41" name="rc41"/>
            <p:cNvSpPr/>
            <p:nvPr/>
          </p:nvSpPr>
          <p:spPr>
            <a:xfrm>
              <a:off x="3791502" y="2596675"/>
              <a:ext cx="249522" cy="60264"/>
            </a:xfrm>
            <a:prstGeom prst="rect">
              <a:avLst/>
            </a:prstGeom>
            <a:solidFill>
              <a:srgbClr val="1CABE2">
                <a:alpha val="100000"/>
              </a:srgbClr>
            </a:solidFill>
          </p:spPr>
          <p:txBody>
            <a:bodyPr/>
            <a:lstStyle/>
            <a:p/>
          </p:txBody>
        </p:sp>
        <p:sp>
          <p:nvSpPr>
            <p:cNvPr id="42" name="rc42"/>
            <p:cNvSpPr/>
            <p:nvPr/>
          </p:nvSpPr>
          <p:spPr>
            <a:xfrm>
              <a:off x="4068750" y="2618527"/>
              <a:ext cx="249522" cy="1484170"/>
            </a:xfrm>
            <a:prstGeom prst="rect">
              <a:avLst/>
            </a:prstGeom>
            <a:solidFill>
              <a:srgbClr val="80BD41">
                <a:alpha val="100000"/>
              </a:srgbClr>
            </a:solidFill>
          </p:spPr>
          <p:txBody>
            <a:bodyPr/>
            <a:lstStyle/>
            <a:p/>
          </p:txBody>
        </p:sp>
        <p:sp>
          <p:nvSpPr>
            <p:cNvPr id="43" name="rc43"/>
            <p:cNvSpPr/>
            <p:nvPr/>
          </p:nvSpPr>
          <p:spPr>
            <a:xfrm>
              <a:off x="4068750" y="2540428"/>
              <a:ext cx="249522" cy="78098"/>
            </a:xfrm>
            <a:prstGeom prst="rect">
              <a:avLst/>
            </a:prstGeom>
            <a:solidFill>
              <a:srgbClr val="1CABE2">
                <a:alpha val="100000"/>
              </a:srgbClr>
            </a:solidFill>
          </p:spPr>
          <p:txBody>
            <a:bodyPr/>
            <a:lstStyle/>
            <a:p/>
          </p:txBody>
        </p:sp>
        <p:sp>
          <p:nvSpPr>
            <p:cNvPr id="44" name="rc44"/>
            <p:cNvSpPr/>
            <p:nvPr/>
          </p:nvSpPr>
          <p:spPr>
            <a:xfrm>
              <a:off x="4345998" y="2627150"/>
              <a:ext cx="249522" cy="1475547"/>
            </a:xfrm>
            <a:prstGeom prst="rect">
              <a:avLst/>
            </a:prstGeom>
            <a:solidFill>
              <a:srgbClr val="80BD41">
                <a:alpha val="100000"/>
              </a:srgbClr>
            </a:solidFill>
          </p:spPr>
          <p:txBody>
            <a:bodyPr/>
            <a:lstStyle/>
            <a:p/>
          </p:txBody>
        </p:sp>
        <p:sp>
          <p:nvSpPr>
            <p:cNvPr id="45" name="rc45"/>
            <p:cNvSpPr/>
            <p:nvPr/>
          </p:nvSpPr>
          <p:spPr>
            <a:xfrm>
              <a:off x="4345998" y="2532981"/>
              <a:ext cx="249522" cy="94169"/>
            </a:xfrm>
            <a:prstGeom prst="rect">
              <a:avLst/>
            </a:prstGeom>
            <a:solidFill>
              <a:srgbClr val="1CABE2">
                <a:alpha val="100000"/>
              </a:srgbClr>
            </a:solidFill>
          </p:spPr>
          <p:txBody>
            <a:bodyPr/>
            <a:lstStyle/>
            <a:p/>
          </p:txBody>
        </p:sp>
        <p:sp>
          <p:nvSpPr>
            <p:cNvPr id="46" name="rc46"/>
            <p:cNvSpPr/>
            <p:nvPr/>
          </p:nvSpPr>
          <p:spPr>
            <a:xfrm>
              <a:off x="4623245" y="2594617"/>
              <a:ext cx="249522" cy="1508079"/>
            </a:xfrm>
            <a:prstGeom prst="rect">
              <a:avLst/>
            </a:prstGeom>
            <a:solidFill>
              <a:srgbClr val="80BD41">
                <a:alpha val="100000"/>
              </a:srgbClr>
            </a:solidFill>
          </p:spPr>
          <p:txBody>
            <a:bodyPr/>
            <a:lstStyle/>
            <a:p/>
          </p:txBody>
        </p:sp>
        <p:sp>
          <p:nvSpPr>
            <p:cNvPr id="47" name="rc47"/>
            <p:cNvSpPr/>
            <p:nvPr/>
          </p:nvSpPr>
          <p:spPr>
            <a:xfrm>
              <a:off x="4623245" y="2498390"/>
              <a:ext cx="249522" cy="96227"/>
            </a:xfrm>
            <a:prstGeom prst="rect">
              <a:avLst/>
            </a:prstGeom>
            <a:solidFill>
              <a:srgbClr val="1CABE2">
                <a:alpha val="100000"/>
              </a:srgbClr>
            </a:solidFill>
          </p:spPr>
          <p:txBody>
            <a:bodyPr/>
            <a:lstStyle/>
            <a:p/>
          </p:txBody>
        </p:sp>
        <p:sp>
          <p:nvSpPr>
            <p:cNvPr id="48" name="rc48"/>
            <p:cNvSpPr/>
            <p:nvPr/>
          </p:nvSpPr>
          <p:spPr>
            <a:xfrm>
              <a:off x="4900493" y="2554833"/>
              <a:ext cx="249522" cy="1547864"/>
            </a:xfrm>
            <a:prstGeom prst="rect">
              <a:avLst/>
            </a:prstGeom>
            <a:solidFill>
              <a:srgbClr val="80BD41">
                <a:alpha val="100000"/>
              </a:srgbClr>
            </a:solidFill>
          </p:spPr>
          <p:txBody>
            <a:bodyPr/>
            <a:lstStyle/>
            <a:p/>
          </p:txBody>
        </p:sp>
        <p:sp>
          <p:nvSpPr>
            <p:cNvPr id="49" name="rc49"/>
            <p:cNvSpPr/>
            <p:nvPr/>
          </p:nvSpPr>
          <p:spPr>
            <a:xfrm>
              <a:off x="4900493" y="2490355"/>
              <a:ext cx="249522" cy="64478"/>
            </a:xfrm>
            <a:prstGeom prst="rect">
              <a:avLst/>
            </a:prstGeom>
            <a:solidFill>
              <a:srgbClr val="1CABE2">
                <a:alpha val="100000"/>
              </a:srgbClr>
            </a:solidFill>
          </p:spPr>
          <p:txBody>
            <a:bodyPr/>
            <a:lstStyle/>
            <a:p/>
          </p:txBody>
        </p:sp>
        <p:sp>
          <p:nvSpPr>
            <p:cNvPr id="50" name="rc50"/>
            <p:cNvSpPr/>
            <p:nvPr/>
          </p:nvSpPr>
          <p:spPr>
            <a:xfrm>
              <a:off x="5177741" y="2533862"/>
              <a:ext cx="249522" cy="1568834"/>
            </a:xfrm>
            <a:prstGeom prst="rect">
              <a:avLst/>
            </a:prstGeom>
            <a:solidFill>
              <a:srgbClr val="80BD41">
                <a:alpha val="100000"/>
              </a:srgbClr>
            </a:solidFill>
          </p:spPr>
          <p:txBody>
            <a:bodyPr/>
            <a:lstStyle/>
            <a:p/>
          </p:txBody>
        </p:sp>
        <p:sp>
          <p:nvSpPr>
            <p:cNvPr id="51" name="rc51"/>
            <p:cNvSpPr/>
            <p:nvPr/>
          </p:nvSpPr>
          <p:spPr>
            <a:xfrm>
              <a:off x="5177741" y="2451256"/>
              <a:ext cx="249522" cy="82606"/>
            </a:xfrm>
            <a:prstGeom prst="rect">
              <a:avLst/>
            </a:prstGeom>
            <a:solidFill>
              <a:srgbClr val="1CABE2">
                <a:alpha val="100000"/>
              </a:srgbClr>
            </a:solidFill>
          </p:spPr>
          <p:txBody>
            <a:bodyPr/>
            <a:lstStyle/>
            <a:p/>
          </p:txBody>
        </p:sp>
        <p:sp>
          <p:nvSpPr>
            <p:cNvPr id="52" name="rc52"/>
            <p:cNvSpPr/>
            <p:nvPr/>
          </p:nvSpPr>
          <p:spPr>
            <a:xfrm>
              <a:off x="5454988" y="2512696"/>
              <a:ext cx="249522" cy="1590000"/>
            </a:xfrm>
            <a:prstGeom prst="rect">
              <a:avLst/>
            </a:prstGeom>
            <a:solidFill>
              <a:srgbClr val="80BD41">
                <a:alpha val="100000"/>
              </a:srgbClr>
            </a:solidFill>
          </p:spPr>
          <p:txBody>
            <a:bodyPr/>
            <a:lstStyle/>
            <a:p/>
          </p:txBody>
        </p:sp>
        <p:sp>
          <p:nvSpPr>
            <p:cNvPr id="53" name="rc53"/>
            <p:cNvSpPr/>
            <p:nvPr/>
          </p:nvSpPr>
          <p:spPr>
            <a:xfrm>
              <a:off x="5454988" y="2429012"/>
              <a:ext cx="249522" cy="83684"/>
            </a:xfrm>
            <a:prstGeom prst="rect">
              <a:avLst/>
            </a:prstGeom>
            <a:solidFill>
              <a:srgbClr val="1CABE2">
                <a:alpha val="100000"/>
              </a:srgbClr>
            </a:solidFill>
          </p:spPr>
          <p:txBody>
            <a:bodyPr/>
            <a:lstStyle/>
            <a:p/>
          </p:txBody>
        </p:sp>
        <p:sp>
          <p:nvSpPr>
            <p:cNvPr id="54" name="rc54"/>
            <p:cNvSpPr/>
            <p:nvPr/>
          </p:nvSpPr>
          <p:spPr>
            <a:xfrm>
              <a:off x="5732236" y="2502309"/>
              <a:ext cx="249522" cy="1600387"/>
            </a:xfrm>
            <a:prstGeom prst="rect">
              <a:avLst/>
            </a:prstGeom>
            <a:solidFill>
              <a:srgbClr val="80BD41">
                <a:alpha val="100000"/>
              </a:srgbClr>
            </a:solidFill>
          </p:spPr>
          <p:txBody>
            <a:bodyPr/>
            <a:lstStyle/>
            <a:p/>
          </p:txBody>
        </p:sp>
        <p:sp>
          <p:nvSpPr>
            <p:cNvPr id="55" name="rc55"/>
            <p:cNvSpPr/>
            <p:nvPr/>
          </p:nvSpPr>
          <p:spPr>
            <a:xfrm>
              <a:off x="5732236" y="2400105"/>
              <a:ext cx="249522" cy="102204"/>
            </a:xfrm>
            <a:prstGeom prst="rect">
              <a:avLst/>
            </a:prstGeom>
            <a:solidFill>
              <a:srgbClr val="1CABE2">
                <a:alpha val="100000"/>
              </a:srgbClr>
            </a:solidFill>
          </p:spPr>
          <p:txBody>
            <a:bodyPr/>
            <a:lstStyle/>
            <a:p/>
          </p:txBody>
        </p:sp>
        <p:sp>
          <p:nvSpPr>
            <p:cNvPr id="56" name="rc56"/>
            <p:cNvSpPr/>
            <p:nvPr/>
          </p:nvSpPr>
          <p:spPr>
            <a:xfrm>
              <a:off x="6009484" y="2394911"/>
              <a:ext cx="249522" cy="1707785"/>
            </a:xfrm>
            <a:prstGeom prst="rect">
              <a:avLst/>
            </a:prstGeom>
            <a:solidFill>
              <a:srgbClr val="80BD41">
                <a:alpha val="100000"/>
              </a:srgbClr>
            </a:solidFill>
          </p:spPr>
          <p:txBody>
            <a:bodyPr/>
            <a:lstStyle/>
            <a:p/>
          </p:txBody>
        </p:sp>
        <p:sp>
          <p:nvSpPr>
            <p:cNvPr id="57" name="rc57"/>
            <p:cNvSpPr/>
            <p:nvPr/>
          </p:nvSpPr>
          <p:spPr>
            <a:xfrm>
              <a:off x="6009484" y="2377665"/>
              <a:ext cx="249522" cy="17246"/>
            </a:xfrm>
            <a:prstGeom prst="rect">
              <a:avLst/>
            </a:prstGeom>
            <a:solidFill>
              <a:srgbClr val="1CABE2">
                <a:alpha val="100000"/>
              </a:srgbClr>
            </a:solidFill>
          </p:spPr>
          <p:txBody>
            <a:bodyPr/>
            <a:lstStyle/>
            <a:p/>
          </p:txBody>
        </p:sp>
        <p:sp>
          <p:nvSpPr>
            <p:cNvPr id="58" name="rc58"/>
            <p:cNvSpPr/>
            <p:nvPr/>
          </p:nvSpPr>
          <p:spPr>
            <a:xfrm>
              <a:off x="6286731" y="2390012"/>
              <a:ext cx="249522" cy="1712684"/>
            </a:xfrm>
            <a:prstGeom prst="rect">
              <a:avLst/>
            </a:prstGeom>
            <a:solidFill>
              <a:srgbClr val="80BD41">
                <a:alpha val="100000"/>
              </a:srgbClr>
            </a:solidFill>
          </p:spPr>
          <p:txBody>
            <a:bodyPr/>
            <a:lstStyle/>
            <a:p/>
          </p:txBody>
        </p:sp>
        <p:sp>
          <p:nvSpPr>
            <p:cNvPr id="59" name="rc59"/>
            <p:cNvSpPr/>
            <p:nvPr/>
          </p:nvSpPr>
          <p:spPr>
            <a:xfrm>
              <a:off x="6286731" y="2372765"/>
              <a:ext cx="249522" cy="17246"/>
            </a:xfrm>
            <a:prstGeom prst="rect">
              <a:avLst/>
            </a:prstGeom>
            <a:solidFill>
              <a:srgbClr val="1CABE2">
                <a:alpha val="100000"/>
              </a:srgbClr>
            </a:solidFill>
          </p:spPr>
          <p:txBody>
            <a:bodyPr/>
            <a:lstStyle/>
            <a:p/>
          </p:txBody>
        </p:sp>
        <p:sp>
          <p:nvSpPr>
            <p:cNvPr id="60" name="rc60"/>
            <p:cNvSpPr/>
            <p:nvPr/>
          </p:nvSpPr>
          <p:spPr>
            <a:xfrm>
              <a:off x="6563979" y="2411374"/>
              <a:ext cx="249522" cy="1691322"/>
            </a:xfrm>
            <a:prstGeom prst="rect">
              <a:avLst/>
            </a:prstGeom>
            <a:solidFill>
              <a:srgbClr val="80BD41">
                <a:alpha val="100000"/>
              </a:srgbClr>
            </a:solidFill>
          </p:spPr>
          <p:txBody>
            <a:bodyPr/>
            <a:lstStyle/>
            <a:p/>
          </p:txBody>
        </p:sp>
        <p:sp>
          <p:nvSpPr>
            <p:cNvPr id="61" name="rc61"/>
            <p:cNvSpPr/>
            <p:nvPr/>
          </p:nvSpPr>
          <p:spPr>
            <a:xfrm>
              <a:off x="6563979" y="2394323"/>
              <a:ext cx="249522" cy="17050"/>
            </a:xfrm>
            <a:prstGeom prst="rect">
              <a:avLst/>
            </a:prstGeom>
            <a:solidFill>
              <a:srgbClr val="1CABE2">
                <a:alpha val="100000"/>
              </a:srgbClr>
            </a:solidFill>
          </p:spPr>
          <p:txBody>
            <a:bodyPr/>
            <a:lstStyle/>
            <a:p/>
          </p:txBody>
        </p:sp>
        <p:sp>
          <p:nvSpPr>
            <p:cNvPr id="62" name="rc62"/>
            <p:cNvSpPr/>
            <p:nvPr/>
          </p:nvSpPr>
          <p:spPr>
            <a:xfrm>
              <a:off x="6841227" y="2446651"/>
              <a:ext cx="249522" cy="1656046"/>
            </a:xfrm>
            <a:prstGeom prst="rect">
              <a:avLst/>
            </a:prstGeom>
            <a:solidFill>
              <a:srgbClr val="80BD41">
                <a:alpha val="100000"/>
              </a:srgbClr>
            </a:solidFill>
          </p:spPr>
          <p:txBody>
            <a:bodyPr/>
            <a:lstStyle/>
            <a:p/>
          </p:txBody>
        </p:sp>
        <p:sp>
          <p:nvSpPr>
            <p:cNvPr id="63" name="rc63"/>
            <p:cNvSpPr/>
            <p:nvPr/>
          </p:nvSpPr>
          <p:spPr>
            <a:xfrm>
              <a:off x="6841227" y="2429894"/>
              <a:ext cx="249522" cy="16756"/>
            </a:xfrm>
            <a:prstGeom prst="rect">
              <a:avLst/>
            </a:prstGeom>
            <a:solidFill>
              <a:srgbClr val="1CABE2">
                <a:alpha val="100000"/>
              </a:srgbClr>
            </a:solidFill>
          </p:spPr>
          <p:txBody>
            <a:bodyPr/>
            <a:lstStyle/>
            <a:p/>
          </p:txBody>
        </p:sp>
        <p:sp>
          <p:nvSpPr>
            <p:cNvPr id="64" name="rc64"/>
            <p:cNvSpPr/>
            <p:nvPr/>
          </p:nvSpPr>
          <p:spPr>
            <a:xfrm>
              <a:off x="7118474" y="2383054"/>
              <a:ext cx="249522" cy="1719642"/>
            </a:xfrm>
            <a:prstGeom prst="rect">
              <a:avLst/>
            </a:prstGeom>
            <a:solidFill>
              <a:srgbClr val="80BD41">
                <a:alpha val="100000"/>
              </a:srgbClr>
            </a:solidFill>
          </p:spPr>
          <p:txBody>
            <a:bodyPr/>
            <a:lstStyle/>
            <a:p/>
          </p:txBody>
        </p:sp>
        <p:sp>
          <p:nvSpPr>
            <p:cNvPr id="65" name="rc65"/>
            <p:cNvSpPr/>
            <p:nvPr/>
          </p:nvSpPr>
          <p:spPr>
            <a:xfrm>
              <a:off x="7118474" y="2365710"/>
              <a:ext cx="249522" cy="17344"/>
            </a:xfrm>
            <a:prstGeom prst="rect">
              <a:avLst/>
            </a:prstGeom>
            <a:solidFill>
              <a:srgbClr val="1CABE2">
                <a:alpha val="100000"/>
              </a:srgbClr>
            </a:solidFill>
          </p:spPr>
          <p:txBody>
            <a:bodyPr/>
            <a:lstStyle/>
            <a:p/>
          </p:txBody>
        </p:sp>
        <p:sp>
          <p:nvSpPr>
            <p:cNvPr id="66" name="rc66"/>
            <p:cNvSpPr/>
            <p:nvPr/>
          </p:nvSpPr>
          <p:spPr>
            <a:xfrm>
              <a:off x="7395722" y="2409120"/>
              <a:ext cx="249522" cy="1693576"/>
            </a:xfrm>
            <a:prstGeom prst="rect">
              <a:avLst/>
            </a:prstGeom>
            <a:solidFill>
              <a:srgbClr val="80BD41">
                <a:alpha val="100000"/>
              </a:srgbClr>
            </a:solidFill>
          </p:spPr>
          <p:txBody>
            <a:bodyPr/>
            <a:lstStyle/>
            <a:p/>
          </p:txBody>
        </p:sp>
        <p:sp>
          <p:nvSpPr>
            <p:cNvPr id="67" name="rc67"/>
            <p:cNvSpPr/>
            <p:nvPr/>
          </p:nvSpPr>
          <p:spPr>
            <a:xfrm>
              <a:off x="7395722" y="2391972"/>
              <a:ext cx="249522" cy="17148"/>
            </a:xfrm>
            <a:prstGeom prst="rect">
              <a:avLst/>
            </a:prstGeom>
            <a:solidFill>
              <a:srgbClr val="1CABE2">
                <a:alpha val="100000"/>
              </a:srgbClr>
            </a:solidFill>
          </p:spPr>
          <p:txBody>
            <a:bodyPr/>
            <a:lstStyle/>
            <a:p/>
          </p:txBody>
        </p:sp>
        <p:sp>
          <p:nvSpPr>
            <p:cNvPr id="68" name="rc68"/>
            <p:cNvSpPr/>
            <p:nvPr/>
          </p:nvSpPr>
          <p:spPr>
            <a:xfrm>
              <a:off x="7672970" y="2435088"/>
              <a:ext cx="249522" cy="1667609"/>
            </a:xfrm>
            <a:prstGeom prst="rect">
              <a:avLst/>
            </a:prstGeom>
            <a:solidFill>
              <a:srgbClr val="80BD41">
                <a:alpha val="100000"/>
              </a:srgbClr>
            </a:solidFill>
          </p:spPr>
          <p:txBody>
            <a:bodyPr/>
            <a:lstStyle/>
            <a:p/>
          </p:txBody>
        </p:sp>
        <p:sp>
          <p:nvSpPr>
            <p:cNvPr id="69" name="rc69"/>
            <p:cNvSpPr/>
            <p:nvPr/>
          </p:nvSpPr>
          <p:spPr>
            <a:xfrm>
              <a:off x="7672970" y="2418233"/>
              <a:ext cx="249522" cy="16854"/>
            </a:xfrm>
            <a:prstGeom prst="rect">
              <a:avLst/>
            </a:prstGeom>
            <a:solidFill>
              <a:srgbClr val="1CABE2">
                <a:alpha val="100000"/>
              </a:srgbClr>
            </a:solidFill>
          </p:spPr>
          <p:txBody>
            <a:bodyPr/>
            <a:lstStyle/>
            <a:p/>
          </p:txBody>
        </p:sp>
        <p:sp>
          <p:nvSpPr>
            <p:cNvPr id="70" name="rc70"/>
            <p:cNvSpPr/>
            <p:nvPr/>
          </p:nvSpPr>
          <p:spPr>
            <a:xfrm>
              <a:off x="7950217" y="2442535"/>
              <a:ext cx="249522" cy="1660161"/>
            </a:xfrm>
            <a:prstGeom prst="rect">
              <a:avLst/>
            </a:prstGeom>
            <a:solidFill>
              <a:srgbClr val="80BD41">
                <a:alpha val="100000"/>
              </a:srgbClr>
            </a:solidFill>
          </p:spPr>
          <p:txBody>
            <a:bodyPr/>
            <a:lstStyle/>
            <a:p/>
          </p:txBody>
        </p:sp>
        <p:sp>
          <p:nvSpPr>
            <p:cNvPr id="71" name="rc71"/>
            <p:cNvSpPr/>
            <p:nvPr/>
          </p:nvSpPr>
          <p:spPr>
            <a:xfrm>
              <a:off x="7950217" y="2425778"/>
              <a:ext cx="249522" cy="16756"/>
            </a:xfrm>
            <a:prstGeom prst="rect">
              <a:avLst/>
            </a:prstGeom>
            <a:solidFill>
              <a:srgbClr val="1CABE2">
                <a:alpha val="100000"/>
              </a:srgbClr>
            </a:solidFill>
          </p:spPr>
          <p:txBody>
            <a:bodyPr/>
            <a:lstStyle/>
            <a:p/>
          </p:txBody>
        </p:sp>
        <p:sp>
          <p:nvSpPr>
            <p:cNvPr id="72" name="pl72"/>
            <p:cNvSpPr/>
            <p:nvPr/>
          </p:nvSpPr>
          <p:spPr>
            <a:xfrm>
              <a:off x="1421035" y="1236556"/>
              <a:ext cx="6653943" cy="173705"/>
            </a:xfrm>
            <a:custGeom>
              <a:avLst/>
              <a:pathLst>
                <a:path w="6653943" h="173705">
                  <a:moveTo>
                    <a:pt x="0" y="115803"/>
                  </a:moveTo>
                  <a:lnTo>
                    <a:pt x="277247" y="115803"/>
                  </a:lnTo>
                  <a:lnTo>
                    <a:pt x="554495" y="115803"/>
                  </a:lnTo>
                  <a:lnTo>
                    <a:pt x="831742" y="115803"/>
                  </a:lnTo>
                  <a:lnTo>
                    <a:pt x="1108990" y="115803"/>
                  </a:lnTo>
                  <a:lnTo>
                    <a:pt x="1386238" y="173705"/>
                  </a:lnTo>
                  <a:lnTo>
                    <a:pt x="1663485" y="115803"/>
                  </a:lnTo>
                  <a:lnTo>
                    <a:pt x="1940733" y="115803"/>
                  </a:lnTo>
                  <a:lnTo>
                    <a:pt x="2217981" y="144754"/>
                  </a:lnTo>
                  <a:lnTo>
                    <a:pt x="2495228" y="86852"/>
                  </a:lnTo>
                  <a:lnTo>
                    <a:pt x="2772476" y="115803"/>
                  </a:lnTo>
                  <a:lnTo>
                    <a:pt x="3049724" y="144754"/>
                  </a:lnTo>
                  <a:lnTo>
                    <a:pt x="3326971" y="144754"/>
                  </a:lnTo>
                  <a:lnTo>
                    <a:pt x="3604219" y="86852"/>
                  </a:lnTo>
                  <a:lnTo>
                    <a:pt x="3881467" y="115803"/>
                  </a:lnTo>
                  <a:lnTo>
                    <a:pt x="4158714" y="115803"/>
                  </a:lnTo>
                  <a:lnTo>
                    <a:pt x="4435962" y="144754"/>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4" name="tx74"/>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03481" y="26850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84" name="tx84"/>
            <p:cNvSpPr/>
            <p:nvPr/>
          </p:nvSpPr>
          <p:spPr>
            <a:xfrm>
              <a:off x="2689720" y="26097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138.5</a:t>
              </a:r>
            </a:p>
          </p:txBody>
        </p:sp>
        <p:sp>
          <p:nvSpPr>
            <p:cNvPr id="85" name="tx85"/>
            <p:cNvSpPr/>
            <p:nvPr/>
          </p:nvSpPr>
          <p:spPr>
            <a:xfrm>
              <a:off x="4075958" y="24045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159.4</a:t>
              </a:r>
            </a:p>
          </p:txBody>
        </p:sp>
        <p:sp>
          <p:nvSpPr>
            <p:cNvPr id="86" name="tx86"/>
            <p:cNvSpPr/>
            <p:nvPr/>
          </p:nvSpPr>
          <p:spPr>
            <a:xfrm>
              <a:off x="5462196" y="22930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87" name="tx87"/>
            <p:cNvSpPr/>
            <p:nvPr/>
          </p:nvSpPr>
          <p:spPr>
            <a:xfrm>
              <a:off x="6571187" y="22583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174.3</a:t>
              </a:r>
            </a:p>
          </p:txBody>
        </p:sp>
        <p:sp>
          <p:nvSpPr>
            <p:cNvPr id="88" name="tx88"/>
            <p:cNvSpPr/>
            <p:nvPr/>
          </p:nvSpPr>
          <p:spPr>
            <a:xfrm>
              <a:off x="6848435" y="22939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170.7</a:t>
              </a:r>
            </a:p>
          </p:txBody>
        </p:sp>
        <p:sp>
          <p:nvSpPr>
            <p:cNvPr id="89" name="tx89"/>
            <p:cNvSpPr/>
            <p:nvPr/>
          </p:nvSpPr>
          <p:spPr>
            <a:xfrm>
              <a:off x="7125682" y="22296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177.3</a:t>
              </a:r>
            </a:p>
          </p:txBody>
        </p:sp>
        <p:sp>
          <p:nvSpPr>
            <p:cNvPr id="90" name="tx90"/>
            <p:cNvSpPr/>
            <p:nvPr/>
          </p:nvSpPr>
          <p:spPr>
            <a:xfrm>
              <a:off x="7402930" y="2256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174.6</a:t>
              </a:r>
            </a:p>
          </p:txBody>
        </p:sp>
        <p:sp>
          <p:nvSpPr>
            <p:cNvPr id="91" name="tx91"/>
            <p:cNvSpPr/>
            <p:nvPr/>
          </p:nvSpPr>
          <p:spPr>
            <a:xfrm>
              <a:off x="7680178" y="22823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92" name="tx92"/>
            <p:cNvSpPr/>
            <p:nvPr/>
          </p:nvSpPr>
          <p:spPr>
            <a:xfrm>
              <a:off x="7957425" y="229099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3" name="pl93"/>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03481" y="34587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124.3</a:t>
              </a:r>
            </a:p>
          </p:txBody>
        </p:sp>
        <p:sp>
          <p:nvSpPr>
            <p:cNvPr id="104" name="tx104"/>
            <p:cNvSpPr/>
            <p:nvPr/>
          </p:nvSpPr>
          <p:spPr>
            <a:xfrm>
              <a:off x="1355732" y="28179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05" name="tx105"/>
            <p:cNvSpPr/>
            <p:nvPr/>
          </p:nvSpPr>
          <p:spPr>
            <a:xfrm>
              <a:off x="2689720" y="34366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128.8</a:t>
              </a:r>
            </a:p>
          </p:txBody>
        </p:sp>
        <p:sp>
          <p:nvSpPr>
            <p:cNvPr id="106" name="tx106"/>
            <p:cNvSpPr/>
            <p:nvPr/>
          </p:nvSpPr>
          <p:spPr>
            <a:xfrm>
              <a:off x="2741971" y="27581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07" name="tx107"/>
            <p:cNvSpPr/>
            <p:nvPr/>
          </p:nvSpPr>
          <p:spPr>
            <a:xfrm>
              <a:off x="4075958" y="33255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151.5</a:t>
              </a:r>
            </a:p>
          </p:txBody>
        </p:sp>
        <p:sp>
          <p:nvSpPr>
            <p:cNvPr id="108" name="tx108"/>
            <p:cNvSpPr/>
            <p:nvPr/>
          </p:nvSpPr>
          <p:spPr>
            <a:xfrm>
              <a:off x="4167386" y="254442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09" name="tx109"/>
            <p:cNvSpPr/>
            <p:nvPr/>
          </p:nvSpPr>
          <p:spPr>
            <a:xfrm>
              <a:off x="5462196" y="32726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162.3</a:t>
              </a:r>
            </a:p>
          </p:txBody>
        </p:sp>
        <p:sp>
          <p:nvSpPr>
            <p:cNvPr id="110" name="tx110"/>
            <p:cNvSpPr/>
            <p:nvPr/>
          </p:nvSpPr>
          <p:spPr>
            <a:xfrm>
              <a:off x="5514447" y="24358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1" name="tx111"/>
            <p:cNvSpPr/>
            <p:nvPr/>
          </p:nvSpPr>
          <p:spPr>
            <a:xfrm>
              <a:off x="6571187" y="32219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172.6</a:t>
              </a:r>
            </a:p>
          </p:txBody>
        </p:sp>
        <p:sp>
          <p:nvSpPr>
            <p:cNvPr id="112" name="tx112"/>
            <p:cNvSpPr/>
            <p:nvPr/>
          </p:nvSpPr>
          <p:spPr>
            <a:xfrm>
              <a:off x="6623438" y="23689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3" name="tx113"/>
            <p:cNvSpPr/>
            <p:nvPr/>
          </p:nvSpPr>
          <p:spPr>
            <a:xfrm>
              <a:off x="6887611" y="32396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14" name="tx114"/>
            <p:cNvSpPr/>
            <p:nvPr/>
          </p:nvSpPr>
          <p:spPr>
            <a:xfrm>
              <a:off x="6900686" y="24043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5" name="tx115"/>
            <p:cNvSpPr/>
            <p:nvPr/>
          </p:nvSpPr>
          <p:spPr>
            <a:xfrm>
              <a:off x="7125682" y="3207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175.5</a:t>
              </a:r>
            </a:p>
          </p:txBody>
        </p:sp>
        <p:sp>
          <p:nvSpPr>
            <p:cNvPr id="116" name="tx116"/>
            <p:cNvSpPr/>
            <p:nvPr/>
          </p:nvSpPr>
          <p:spPr>
            <a:xfrm>
              <a:off x="7177933" y="23393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7" name="tx117"/>
            <p:cNvSpPr/>
            <p:nvPr/>
          </p:nvSpPr>
          <p:spPr>
            <a:xfrm>
              <a:off x="7402930" y="32208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172.8</a:t>
              </a:r>
            </a:p>
          </p:txBody>
        </p:sp>
        <p:sp>
          <p:nvSpPr>
            <p:cNvPr id="118" name="tx118"/>
            <p:cNvSpPr/>
            <p:nvPr/>
          </p:nvSpPr>
          <p:spPr>
            <a:xfrm>
              <a:off x="7455181" y="23654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9" name="tx119"/>
            <p:cNvSpPr/>
            <p:nvPr/>
          </p:nvSpPr>
          <p:spPr>
            <a:xfrm>
              <a:off x="7680178" y="3233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170.2</a:t>
              </a:r>
            </a:p>
          </p:txBody>
        </p:sp>
        <p:sp>
          <p:nvSpPr>
            <p:cNvPr id="120" name="tx120"/>
            <p:cNvSpPr/>
            <p:nvPr/>
          </p:nvSpPr>
          <p:spPr>
            <a:xfrm>
              <a:off x="7732429" y="23927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1" name="tx121"/>
            <p:cNvSpPr/>
            <p:nvPr/>
          </p:nvSpPr>
          <p:spPr>
            <a:xfrm>
              <a:off x="7957425" y="32375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169.4</a:t>
              </a:r>
            </a:p>
          </p:txBody>
        </p:sp>
        <p:sp>
          <p:nvSpPr>
            <p:cNvPr id="122" name="tx122"/>
            <p:cNvSpPr/>
            <p:nvPr/>
          </p:nvSpPr>
          <p:spPr>
            <a:xfrm>
              <a:off x="8009676" y="24002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30706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655386" y="20907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111078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1760"/>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Israel, 2000-2024</a:t>
              </a:r>
            </a:p>
          </p:txBody>
        </p:sp>
        <p:sp>
          <p:nvSpPr>
            <p:cNvPr id="152" name="pl152"/>
            <p:cNvSpPr/>
            <p:nvPr/>
          </p:nvSpPr>
          <p:spPr>
            <a:xfrm>
              <a:off x="22390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246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01028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958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818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674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530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509111" cy="167191"/>
            </a:xfrm>
            <a:prstGeom prst="rect">
              <a:avLst/>
            </a:prstGeom>
            <a:solidFill>
              <a:srgbClr val="80BD41">
                <a:alpha val="100000"/>
              </a:srgbClr>
            </a:solidFill>
          </p:spPr>
          <p:txBody>
            <a:bodyPr/>
            <a:lstStyle/>
            <a:p/>
          </p:txBody>
        </p:sp>
        <p:sp>
          <p:nvSpPr>
            <p:cNvPr id="164" name="rc164"/>
            <p:cNvSpPr/>
            <p:nvPr/>
          </p:nvSpPr>
          <p:spPr>
            <a:xfrm>
              <a:off x="7805385" y="5889059"/>
              <a:ext cx="65619" cy="167191"/>
            </a:xfrm>
            <a:prstGeom prst="rect">
              <a:avLst/>
            </a:prstGeom>
            <a:solidFill>
              <a:srgbClr val="1CABE2">
                <a:alpha val="100000"/>
              </a:srgbClr>
            </a:solidFill>
          </p:spPr>
          <p:txBody>
            <a:bodyPr/>
            <a:lstStyle/>
            <a:p/>
          </p:txBody>
        </p:sp>
        <p:sp>
          <p:nvSpPr>
            <p:cNvPr id="165" name="rc165"/>
            <p:cNvSpPr/>
            <p:nvPr/>
          </p:nvSpPr>
          <p:spPr>
            <a:xfrm>
              <a:off x="1296273" y="5680069"/>
              <a:ext cx="6417847" cy="167191"/>
            </a:xfrm>
            <a:prstGeom prst="rect">
              <a:avLst/>
            </a:prstGeom>
            <a:solidFill>
              <a:srgbClr val="80BD41">
                <a:alpha val="100000"/>
              </a:srgbClr>
            </a:solidFill>
          </p:spPr>
          <p:txBody>
            <a:bodyPr/>
            <a:lstStyle/>
            <a:p/>
          </p:txBody>
        </p:sp>
        <p:sp>
          <p:nvSpPr>
            <p:cNvPr id="166" name="rc166"/>
            <p:cNvSpPr/>
            <p:nvPr/>
          </p:nvSpPr>
          <p:spPr>
            <a:xfrm>
              <a:off x="7714121" y="5680069"/>
              <a:ext cx="64864" cy="167191"/>
            </a:xfrm>
            <a:prstGeom prst="rect">
              <a:avLst/>
            </a:prstGeom>
            <a:solidFill>
              <a:srgbClr val="1CABE2">
                <a:alpha val="100000"/>
              </a:srgbClr>
            </a:solidFill>
          </p:spPr>
          <p:txBody>
            <a:bodyPr/>
            <a:lstStyle/>
            <a:p/>
          </p:txBody>
        </p:sp>
        <p:sp>
          <p:nvSpPr>
            <p:cNvPr id="167" name="rc167"/>
            <p:cNvSpPr/>
            <p:nvPr/>
          </p:nvSpPr>
          <p:spPr>
            <a:xfrm>
              <a:off x="1296273" y="5471080"/>
              <a:ext cx="6389186" cy="167191"/>
            </a:xfrm>
            <a:prstGeom prst="rect">
              <a:avLst/>
            </a:prstGeom>
            <a:solidFill>
              <a:srgbClr val="80BD41">
                <a:alpha val="100000"/>
              </a:srgbClr>
            </a:solidFill>
          </p:spPr>
          <p:txBody>
            <a:bodyPr/>
            <a:lstStyle/>
            <a:p/>
          </p:txBody>
        </p:sp>
        <p:sp>
          <p:nvSpPr>
            <p:cNvPr id="168" name="rc168"/>
            <p:cNvSpPr/>
            <p:nvPr/>
          </p:nvSpPr>
          <p:spPr>
            <a:xfrm>
              <a:off x="7685460" y="5471080"/>
              <a:ext cx="64487" cy="167191"/>
            </a:xfrm>
            <a:prstGeom prst="rect">
              <a:avLst/>
            </a:prstGeom>
            <a:solidFill>
              <a:srgbClr val="1CABE2">
                <a:alpha val="100000"/>
              </a:srgbClr>
            </a:solidFill>
          </p:spPr>
          <p:txBody>
            <a:bodyPr/>
            <a:lstStyle/>
            <a:p/>
          </p:txBody>
        </p:sp>
        <p:sp>
          <p:nvSpPr>
            <p:cNvPr id="169" name="tx169"/>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174.3</a:t>
              </a:r>
            </a:p>
          </p:txBody>
        </p:sp>
        <p:sp>
          <p:nvSpPr>
            <p:cNvPr id="170" name="tx170"/>
            <p:cNvSpPr/>
            <p:nvPr/>
          </p:nvSpPr>
          <p:spPr>
            <a:xfrm>
              <a:off x="795844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171.9</a:t>
              </a:r>
            </a:p>
          </p:txBody>
        </p:sp>
        <p:sp>
          <p:nvSpPr>
            <p:cNvPr id="171" name="tx171"/>
            <p:cNvSpPr/>
            <p:nvPr/>
          </p:nvSpPr>
          <p:spPr>
            <a:xfrm>
              <a:off x="7927950"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72" name="tx172"/>
            <p:cNvSpPr/>
            <p:nvPr/>
          </p:nvSpPr>
          <p:spPr>
            <a:xfrm>
              <a:off x="441519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172.6</a:t>
              </a:r>
            </a:p>
          </p:txBody>
        </p:sp>
        <p:sp>
          <p:nvSpPr>
            <p:cNvPr id="173" name="tx173"/>
            <p:cNvSpPr/>
            <p:nvPr/>
          </p:nvSpPr>
          <p:spPr>
            <a:xfrm>
              <a:off x="7762845"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4" name="tx174"/>
            <p:cNvSpPr/>
            <p:nvPr/>
          </p:nvSpPr>
          <p:spPr>
            <a:xfrm>
              <a:off x="436955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170.2</a:t>
              </a:r>
            </a:p>
          </p:txBody>
        </p:sp>
        <p:sp>
          <p:nvSpPr>
            <p:cNvPr id="175" name="tx175"/>
            <p:cNvSpPr/>
            <p:nvPr/>
          </p:nvSpPr>
          <p:spPr>
            <a:xfrm>
              <a:off x="7671205"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6" name="tx176"/>
            <p:cNvSpPr/>
            <p:nvPr/>
          </p:nvSpPr>
          <p:spPr>
            <a:xfrm>
              <a:off x="4355228"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169.4</a:t>
              </a:r>
            </a:p>
          </p:txBody>
        </p:sp>
        <p:sp>
          <p:nvSpPr>
            <p:cNvPr id="177" name="tx177"/>
            <p:cNvSpPr/>
            <p:nvPr/>
          </p:nvSpPr>
          <p:spPr>
            <a:xfrm>
              <a:off x="7642355"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0418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495094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683654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2%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228562"/>
            </a:xfrm>
            <a:custGeom>
              <a:avLst/>
              <a:pathLst>
                <a:path w="3397293" h="228562">
                  <a:moveTo>
                    <a:pt x="0" y="142851"/>
                  </a:moveTo>
                  <a:lnTo>
                    <a:pt x="141553" y="171421"/>
                  </a:lnTo>
                  <a:lnTo>
                    <a:pt x="283107" y="228562"/>
                  </a:lnTo>
                  <a:lnTo>
                    <a:pt x="424661" y="142851"/>
                  </a:lnTo>
                  <a:lnTo>
                    <a:pt x="566215" y="85710"/>
                  </a:lnTo>
                  <a:lnTo>
                    <a:pt x="707769" y="142851"/>
                  </a:lnTo>
                  <a:lnTo>
                    <a:pt x="849323" y="85710"/>
                  </a:lnTo>
                  <a:lnTo>
                    <a:pt x="990877" y="85710"/>
                  </a:lnTo>
                  <a:lnTo>
                    <a:pt x="1132431" y="114281"/>
                  </a:lnTo>
                  <a:lnTo>
                    <a:pt x="1273984" y="57140"/>
                  </a:lnTo>
                  <a:lnTo>
                    <a:pt x="1415538" y="85710"/>
                  </a:lnTo>
                  <a:lnTo>
                    <a:pt x="1557092" y="114281"/>
                  </a:lnTo>
                  <a:lnTo>
                    <a:pt x="1698646" y="114281"/>
                  </a:lnTo>
                  <a:lnTo>
                    <a:pt x="1840200" y="57140"/>
                  </a:lnTo>
                  <a:lnTo>
                    <a:pt x="1981754" y="85710"/>
                  </a:lnTo>
                  <a:lnTo>
                    <a:pt x="2123308" y="85710"/>
                  </a:lnTo>
                  <a:lnTo>
                    <a:pt x="2264862" y="114281"/>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228562"/>
            </a:xfrm>
            <a:custGeom>
              <a:avLst/>
              <a:pathLst>
                <a:path w="3397293" h="228562">
                  <a:moveTo>
                    <a:pt x="0" y="142851"/>
                  </a:moveTo>
                  <a:lnTo>
                    <a:pt x="141553" y="171421"/>
                  </a:lnTo>
                  <a:lnTo>
                    <a:pt x="283107" y="228562"/>
                  </a:lnTo>
                  <a:lnTo>
                    <a:pt x="424661" y="142851"/>
                  </a:lnTo>
                  <a:lnTo>
                    <a:pt x="566215" y="85710"/>
                  </a:lnTo>
                  <a:lnTo>
                    <a:pt x="707769" y="142851"/>
                  </a:lnTo>
                  <a:lnTo>
                    <a:pt x="849323" y="85710"/>
                  </a:lnTo>
                  <a:lnTo>
                    <a:pt x="990877" y="85710"/>
                  </a:lnTo>
                  <a:lnTo>
                    <a:pt x="1132431" y="114281"/>
                  </a:lnTo>
                  <a:lnTo>
                    <a:pt x="1273984" y="57140"/>
                  </a:lnTo>
                  <a:lnTo>
                    <a:pt x="1415538" y="85710"/>
                  </a:lnTo>
                  <a:lnTo>
                    <a:pt x="1557092" y="114281"/>
                  </a:lnTo>
                  <a:lnTo>
                    <a:pt x="1698646" y="114281"/>
                  </a:lnTo>
                  <a:lnTo>
                    <a:pt x="1840200" y="57140"/>
                  </a:lnTo>
                  <a:lnTo>
                    <a:pt x="1981754" y="85710"/>
                  </a:lnTo>
                  <a:lnTo>
                    <a:pt x="2123308" y="85710"/>
                  </a:lnTo>
                  <a:lnTo>
                    <a:pt x="2264862" y="114281"/>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228562"/>
            </a:xfrm>
            <a:custGeom>
              <a:avLst/>
              <a:pathLst>
                <a:path w="3397293" h="228562">
                  <a:moveTo>
                    <a:pt x="0" y="142851"/>
                  </a:moveTo>
                  <a:lnTo>
                    <a:pt x="141553" y="171421"/>
                  </a:lnTo>
                  <a:lnTo>
                    <a:pt x="283107" y="228562"/>
                  </a:lnTo>
                  <a:lnTo>
                    <a:pt x="424661" y="142851"/>
                  </a:lnTo>
                  <a:lnTo>
                    <a:pt x="566215" y="85710"/>
                  </a:lnTo>
                  <a:lnTo>
                    <a:pt x="707769" y="142851"/>
                  </a:lnTo>
                  <a:lnTo>
                    <a:pt x="849323" y="85710"/>
                  </a:lnTo>
                  <a:lnTo>
                    <a:pt x="990877" y="85710"/>
                  </a:lnTo>
                  <a:lnTo>
                    <a:pt x="1132431" y="114281"/>
                  </a:lnTo>
                  <a:lnTo>
                    <a:pt x="1273984" y="57140"/>
                  </a:lnTo>
                  <a:lnTo>
                    <a:pt x="1415538" y="85710"/>
                  </a:lnTo>
                  <a:lnTo>
                    <a:pt x="1557092" y="114281"/>
                  </a:lnTo>
                  <a:lnTo>
                    <a:pt x="1698646" y="114281"/>
                  </a:lnTo>
                  <a:lnTo>
                    <a:pt x="1840200" y="57140"/>
                  </a:lnTo>
                  <a:lnTo>
                    <a:pt x="1981754" y="85710"/>
                  </a:lnTo>
                  <a:lnTo>
                    <a:pt x="2123308" y="85710"/>
                  </a:lnTo>
                  <a:lnTo>
                    <a:pt x="2264862" y="114281"/>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71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71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574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198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4257"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60" name="tx60"/>
            <p:cNvSpPr/>
            <p:nvPr/>
          </p:nvSpPr>
          <p:spPr>
            <a:xfrm>
              <a:off x="24245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8695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54771" y="472419"/>
              <a:ext cx="23296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Israel,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85630"/>
              <a:ext cx="3397293" cy="959960"/>
            </a:xfrm>
            <a:custGeom>
              <a:avLst/>
              <a:pathLst>
                <a:path w="3397293" h="959960">
                  <a:moveTo>
                    <a:pt x="0" y="599975"/>
                  </a:moveTo>
                  <a:lnTo>
                    <a:pt x="141553" y="719970"/>
                  </a:lnTo>
                  <a:lnTo>
                    <a:pt x="283107" y="959960"/>
                  </a:lnTo>
                  <a:lnTo>
                    <a:pt x="424661" y="599975"/>
                  </a:lnTo>
                  <a:lnTo>
                    <a:pt x="566215" y="359985"/>
                  </a:lnTo>
                  <a:lnTo>
                    <a:pt x="707769" y="599975"/>
                  </a:lnTo>
                  <a:lnTo>
                    <a:pt x="849323" y="359985"/>
                  </a:lnTo>
                  <a:lnTo>
                    <a:pt x="990877" y="359985"/>
                  </a:lnTo>
                  <a:lnTo>
                    <a:pt x="1132431" y="479980"/>
                  </a:lnTo>
                  <a:lnTo>
                    <a:pt x="1273984" y="239990"/>
                  </a:lnTo>
                  <a:lnTo>
                    <a:pt x="1415538" y="359985"/>
                  </a:lnTo>
                  <a:lnTo>
                    <a:pt x="1557092" y="479980"/>
                  </a:lnTo>
                  <a:lnTo>
                    <a:pt x="1698646" y="479980"/>
                  </a:lnTo>
                  <a:lnTo>
                    <a:pt x="1840200" y="239990"/>
                  </a:lnTo>
                  <a:lnTo>
                    <a:pt x="1981754" y="359985"/>
                  </a:lnTo>
                  <a:lnTo>
                    <a:pt x="2123308" y="359985"/>
                  </a:lnTo>
                  <a:lnTo>
                    <a:pt x="2264862" y="47998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85630"/>
              <a:ext cx="3397293" cy="959960"/>
            </a:xfrm>
            <a:custGeom>
              <a:avLst/>
              <a:pathLst>
                <a:path w="3397293" h="959960">
                  <a:moveTo>
                    <a:pt x="0" y="599975"/>
                  </a:moveTo>
                  <a:lnTo>
                    <a:pt x="141553" y="719970"/>
                  </a:lnTo>
                  <a:lnTo>
                    <a:pt x="283107" y="959960"/>
                  </a:lnTo>
                  <a:lnTo>
                    <a:pt x="424661" y="599975"/>
                  </a:lnTo>
                  <a:lnTo>
                    <a:pt x="566215" y="359985"/>
                  </a:lnTo>
                  <a:lnTo>
                    <a:pt x="707769" y="599975"/>
                  </a:lnTo>
                  <a:lnTo>
                    <a:pt x="849323" y="359985"/>
                  </a:lnTo>
                  <a:lnTo>
                    <a:pt x="990877" y="359985"/>
                  </a:lnTo>
                  <a:lnTo>
                    <a:pt x="1132431" y="479980"/>
                  </a:lnTo>
                  <a:lnTo>
                    <a:pt x="1273984" y="239990"/>
                  </a:lnTo>
                  <a:lnTo>
                    <a:pt x="1415538" y="359985"/>
                  </a:lnTo>
                  <a:lnTo>
                    <a:pt x="1557092" y="479980"/>
                  </a:lnTo>
                  <a:lnTo>
                    <a:pt x="1698646" y="479980"/>
                  </a:lnTo>
                  <a:lnTo>
                    <a:pt x="1840200" y="239990"/>
                  </a:lnTo>
                  <a:lnTo>
                    <a:pt x="1981754" y="359985"/>
                  </a:lnTo>
                  <a:lnTo>
                    <a:pt x="2123308" y="359985"/>
                  </a:lnTo>
                  <a:lnTo>
                    <a:pt x="2264862" y="47998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993637"/>
              <a:ext cx="0" cy="791967"/>
            </a:xfrm>
            <a:custGeom>
              <a:avLst/>
              <a:pathLst>
                <a:path w="0" h="791967">
                  <a:moveTo>
                    <a:pt x="0" y="7919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993637"/>
              <a:ext cx="0" cy="791967"/>
            </a:xfrm>
            <a:custGeom>
              <a:avLst/>
              <a:pathLst>
                <a:path w="0" h="791967">
                  <a:moveTo>
                    <a:pt x="0" y="7919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993637"/>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993637"/>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85630"/>
              <a:ext cx="3397293" cy="959960"/>
            </a:xfrm>
            <a:custGeom>
              <a:avLst/>
              <a:pathLst>
                <a:path w="3397293" h="959960">
                  <a:moveTo>
                    <a:pt x="0" y="599975"/>
                  </a:moveTo>
                  <a:lnTo>
                    <a:pt x="141553" y="719970"/>
                  </a:lnTo>
                  <a:lnTo>
                    <a:pt x="283107" y="959960"/>
                  </a:lnTo>
                  <a:lnTo>
                    <a:pt x="424661" y="599975"/>
                  </a:lnTo>
                  <a:lnTo>
                    <a:pt x="566215" y="359985"/>
                  </a:lnTo>
                  <a:lnTo>
                    <a:pt x="707769" y="599975"/>
                  </a:lnTo>
                  <a:lnTo>
                    <a:pt x="849323" y="359985"/>
                  </a:lnTo>
                  <a:lnTo>
                    <a:pt x="990877" y="359985"/>
                  </a:lnTo>
                  <a:lnTo>
                    <a:pt x="1132431" y="479980"/>
                  </a:lnTo>
                  <a:lnTo>
                    <a:pt x="1273984" y="239990"/>
                  </a:lnTo>
                  <a:lnTo>
                    <a:pt x="1415538" y="359985"/>
                  </a:lnTo>
                  <a:lnTo>
                    <a:pt x="1557092" y="479980"/>
                  </a:lnTo>
                  <a:lnTo>
                    <a:pt x="1698646" y="479980"/>
                  </a:lnTo>
                  <a:lnTo>
                    <a:pt x="1840200" y="239990"/>
                  </a:lnTo>
                  <a:lnTo>
                    <a:pt x="1981754" y="359985"/>
                  </a:lnTo>
                  <a:lnTo>
                    <a:pt x="2123308" y="359985"/>
                  </a:lnTo>
                  <a:lnTo>
                    <a:pt x="2264862" y="47998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90657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097238" y="190657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805008" y="190514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512777" y="190514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09704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7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7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7410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365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40956"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122" name="tx122"/>
            <p:cNvSpPr/>
            <p:nvPr/>
          </p:nvSpPr>
          <p:spPr>
            <a:xfrm>
              <a:off x="67412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0365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670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666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663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6660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168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165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162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1CABE2">
                <a:alpha val="80000"/>
              </a:srgbClr>
            </a:solidFill>
          </p:spPr>
          <p:txBody>
            <a:bodyPr/>
            <a:lstStyle/>
            <a:p/>
          </p:txBody>
        </p:sp>
        <p:sp>
          <p:nvSpPr>
            <p:cNvPr id="137" name="rc137"/>
            <p:cNvSpPr/>
            <p:nvPr/>
          </p:nvSpPr>
          <p:spPr>
            <a:xfrm>
              <a:off x="1317178" y="5637654"/>
              <a:ext cx="7218680" cy="149993"/>
            </a:xfrm>
            <a:prstGeom prst="rect">
              <a:avLst/>
            </a:prstGeom>
            <a:solidFill>
              <a:srgbClr val="1CABE2">
                <a:alpha val="80000"/>
              </a:srgbClr>
            </a:solidFill>
          </p:spPr>
          <p:txBody>
            <a:bodyPr/>
            <a:lstStyle/>
            <a:p/>
          </p:txBody>
        </p:sp>
        <p:sp>
          <p:nvSpPr>
            <p:cNvPr id="138" name="rc138"/>
            <p:cNvSpPr/>
            <p:nvPr/>
          </p:nvSpPr>
          <p:spPr>
            <a:xfrm>
              <a:off x="1317178" y="5450161"/>
              <a:ext cx="7187185"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6726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51669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726661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Israel (98%) was 13 percentage points higher than the global average (85%) and 4 percentage points higher than the average across all non-programme countries (94%).
National DTP3 coverage was the same as in 2019 (98%).
This equates to 3,000 un- and undervaccinated children in 2024 - the same number of un- and undervaccinated children as in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Israel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Israel ranked number 35 out of 41 countries for lowest DTP3 coverage (based on tied ranks).
Israel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14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10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306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562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058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553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850578"/>
              <a:ext cx="249522" cy="1156106"/>
            </a:xfrm>
            <a:prstGeom prst="rect">
              <a:avLst/>
            </a:prstGeom>
            <a:solidFill>
              <a:srgbClr val="80BD41">
                <a:alpha val="100000"/>
              </a:srgbClr>
            </a:solidFill>
          </p:spPr>
          <p:txBody>
            <a:bodyPr/>
            <a:lstStyle/>
            <a:p/>
          </p:txBody>
        </p:sp>
        <p:sp>
          <p:nvSpPr>
            <p:cNvPr id="23" name="rc23"/>
            <p:cNvSpPr/>
            <p:nvPr/>
          </p:nvSpPr>
          <p:spPr>
            <a:xfrm>
              <a:off x="1296273" y="2763519"/>
              <a:ext cx="249522" cy="87059"/>
            </a:xfrm>
            <a:prstGeom prst="rect">
              <a:avLst/>
            </a:prstGeom>
            <a:solidFill>
              <a:srgbClr val="1CABE2">
                <a:alpha val="100000"/>
              </a:srgbClr>
            </a:solidFill>
          </p:spPr>
          <p:txBody>
            <a:bodyPr/>
            <a:lstStyle/>
            <a:p/>
          </p:txBody>
        </p:sp>
        <p:sp>
          <p:nvSpPr>
            <p:cNvPr id="24" name="rc24"/>
            <p:cNvSpPr/>
            <p:nvPr/>
          </p:nvSpPr>
          <p:spPr>
            <a:xfrm>
              <a:off x="1573521" y="2849153"/>
              <a:ext cx="249522" cy="1157532"/>
            </a:xfrm>
            <a:prstGeom prst="rect">
              <a:avLst/>
            </a:prstGeom>
            <a:solidFill>
              <a:srgbClr val="80BD41">
                <a:alpha val="100000"/>
              </a:srgbClr>
            </a:solidFill>
          </p:spPr>
          <p:txBody>
            <a:bodyPr/>
            <a:lstStyle/>
            <a:p/>
          </p:txBody>
        </p:sp>
        <p:sp>
          <p:nvSpPr>
            <p:cNvPr id="25" name="rc25"/>
            <p:cNvSpPr/>
            <p:nvPr/>
          </p:nvSpPr>
          <p:spPr>
            <a:xfrm>
              <a:off x="1573521" y="2748502"/>
              <a:ext cx="249522" cy="100650"/>
            </a:xfrm>
            <a:prstGeom prst="rect">
              <a:avLst/>
            </a:prstGeom>
            <a:solidFill>
              <a:srgbClr val="1CABE2">
                <a:alpha val="100000"/>
              </a:srgbClr>
            </a:solidFill>
          </p:spPr>
          <p:txBody>
            <a:bodyPr/>
            <a:lstStyle/>
            <a:p/>
          </p:txBody>
        </p:sp>
        <p:sp>
          <p:nvSpPr>
            <p:cNvPr id="26" name="rc26"/>
            <p:cNvSpPr/>
            <p:nvPr/>
          </p:nvSpPr>
          <p:spPr>
            <a:xfrm>
              <a:off x="1850769" y="2844115"/>
              <a:ext cx="249522" cy="1162569"/>
            </a:xfrm>
            <a:prstGeom prst="rect">
              <a:avLst/>
            </a:prstGeom>
            <a:solidFill>
              <a:srgbClr val="80BD41">
                <a:alpha val="100000"/>
              </a:srgbClr>
            </a:solidFill>
          </p:spPr>
          <p:txBody>
            <a:bodyPr/>
            <a:lstStyle/>
            <a:p/>
          </p:txBody>
        </p:sp>
        <p:sp>
          <p:nvSpPr>
            <p:cNvPr id="27" name="rc27"/>
            <p:cNvSpPr/>
            <p:nvPr/>
          </p:nvSpPr>
          <p:spPr>
            <a:xfrm>
              <a:off x="1850769" y="2714951"/>
              <a:ext cx="249522" cy="129163"/>
            </a:xfrm>
            <a:prstGeom prst="rect">
              <a:avLst/>
            </a:prstGeom>
            <a:solidFill>
              <a:srgbClr val="1CABE2">
                <a:alpha val="100000"/>
              </a:srgbClr>
            </a:solidFill>
          </p:spPr>
          <p:txBody>
            <a:bodyPr/>
            <a:lstStyle/>
            <a:p/>
          </p:txBody>
        </p:sp>
        <p:sp>
          <p:nvSpPr>
            <p:cNvPr id="28" name="rc28"/>
            <p:cNvSpPr/>
            <p:nvPr/>
          </p:nvSpPr>
          <p:spPr>
            <a:xfrm>
              <a:off x="2128016" y="2765419"/>
              <a:ext cx="249522" cy="1241265"/>
            </a:xfrm>
            <a:prstGeom prst="rect">
              <a:avLst/>
            </a:prstGeom>
            <a:solidFill>
              <a:srgbClr val="80BD41">
                <a:alpha val="100000"/>
              </a:srgbClr>
            </a:solidFill>
          </p:spPr>
          <p:txBody>
            <a:bodyPr/>
            <a:lstStyle/>
            <a:p/>
          </p:txBody>
        </p:sp>
        <p:sp>
          <p:nvSpPr>
            <p:cNvPr id="29" name="rc29"/>
            <p:cNvSpPr/>
            <p:nvPr/>
          </p:nvSpPr>
          <p:spPr>
            <a:xfrm>
              <a:off x="2128016" y="2671992"/>
              <a:ext cx="249522" cy="93427"/>
            </a:xfrm>
            <a:prstGeom prst="rect">
              <a:avLst/>
            </a:prstGeom>
            <a:solidFill>
              <a:srgbClr val="1CABE2">
                <a:alpha val="100000"/>
              </a:srgbClr>
            </a:solidFill>
          </p:spPr>
          <p:txBody>
            <a:bodyPr/>
            <a:lstStyle/>
            <a:p/>
          </p:txBody>
        </p:sp>
        <p:sp>
          <p:nvSpPr>
            <p:cNvPr id="30" name="rc30"/>
            <p:cNvSpPr/>
            <p:nvPr/>
          </p:nvSpPr>
          <p:spPr>
            <a:xfrm>
              <a:off x="2405264" y="2750593"/>
              <a:ext cx="249522" cy="1256092"/>
            </a:xfrm>
            <a:prstGeom prst="rect">
              <a:avLst/>
            </a:prstGeom>
            <a:solidFill>
              <a:srgbClr val="80BD41">
                <a:alpha val="100000"/>
              </a:srgbClr>
            </a:solidFill>
          </p:spPr>
          <p:txBody>
            <a:bodyPr/>
            <a:lstStyle/>
            <a:p/>
          </p:txBody>
        </p:sp>
        <p:sp>
          <p:nvSpPr>
            <p:cNvPr id="31" name="rc31"/>
            <p:cNvSpPr/>
            <p:nvPr/>
          </p:nvSpPr>
          <p:spPr>
            <a:xfrm>
              <a:off x="2405264" y="2684443"/>
              <a:ext cx="249522" cy="66150"/>
            </a:xfrm>
            <a:prstGeom prst="rect">
              <a:avLst/>
            </a:prstGeom>
            <a:solidFill>
              <a:srgbClr val="1CABE2">
                <a:alpha val="100000"/>
              </a:srgbClr>
            </a:solidFill>
          </p:spPr>
          <p:txBody>
            <a:bodyPr/>
            <a:lstStyle/>
            <a:p/>
          </p:txBody>
        </p:sp>
        <p:sp>
          <p:nvSpPr>
            <p:cNvPr id="32" name="rc32"/>
            <p:cNvSpPr/>
            <p:nvPr/>
          </p:nvSpPr>
          <p:spPr>
            <a:xfrm>
              <a:off x="2682512" y="2782622"/>
              <a:ext cx="249522" cy="1224062"/>
            </a:xfrm>
            <a:prstGeom prst="rect">
              <a:avLst/>
            </a:prstGeom>
            <a:solidFill>
              <a:srgbClr val="80BD41">
                <a:alpha val="100000"/>
              </a:srgbClr>
            </a:solidFill>
          </p:spPr>
          <p:txBody>
            <a:bodyPr/>
            <a:lstStyle/>
            <a:p/>
          </p:txBody>
        </p:sp>
        <p:sp>
          <p:nvSpPr>
            <p:cNvPr id="33" name="rc33"/>
            <p:cNvSpPr/>
            <p:nvPr/>
          </p:nvSpPr>
          <p:spPr>
            <a:xfrm>
              <a:off x="2682512" y="2690525"/>
              <a:ext cx="249522" cy="92096"/>
            </a:xfrm>
            <a:prstGeom prst="rect">
              <a:avLst/>
            </a:prstGeom>
            <a:solidFill>
              <a:srgbClr val="1CABE2">
                <a:alpha val="100000"/>
              </a:srgbClr>
            </a:solidFill>
          </p:spPr>
          <p:txBody>
            <a:bodyPr/>
            <a:lstStyle/>
            <a:p/>
          </p:txBody>
        </p:sp>
        <p:sp>
          <p:nvSpPr>
            <p:cNvPr id="34" name="rc34"/>
            <p:cNvSpPr/>
            <p:nvPr/>
          </p:nvSpPr>
          <p:spPr>
            <a:xfrm>
              <a:off x="2959759" y="2721890"/>
              <a:ext cx="249522" cy="1284795"/>
            </a:xfrm>
            <a:prstGeom prst="rect">
              <a:avLst/>
            </a:prstGeom>
            <a:solidFill>
              <a:srgbClr val="80BD41">
                <a:alpha val="100000"/>
              </a:srgbClr>
            </a:solidFill>
          </p:spPr>
          <p:txBody>
            <a:bodyPr/>
            <a:lstStyle/>
            <a:p/>
          </p:txBody>
        </p:sp>
        <p:sp>
          <p:nvSpPr>
            <p:cNvPr id="35" name="rc35"/>
            <p:cNvSpPr/>
            <p:nvPr/>
          </p:nvSpPr>
          <p:spPr>
            <a:xfrm>
              <a:off x="2959759" y="2654219"/>
              <a:ext cx="249522" cy="67670"/>
            </a:xfrm>
            <a:prstGeom prst="rect">
              <a:avLst/>
            </a:prstGeom>
            <a:solidFill>
              <a:srgbClr val="1CABE2">
                <a:alpha val="100000"/>
              </a:srgbClr>
            </a:solidFill>
          </p:spPr>
          <p:txBody>
            <a:bodyPr/>
            <a:lstStyle/>
            <a:p/>
          </p:txBody>
        </p:sp>
        <p:sp>
          <p:nvSpPr>
            <p:cNvPr id="36" name="rc36"/>
            <p:cNvSpPr/>
            <p:nvPr/>
          </p:nvSpPr>
          <p:spPr>
            <a:xfrm>
              <a:off x="3237007" y="2692901"/>
              <a:ext cx="249522" cy="1313783"/>
            </a:xfrm>
            <a:prstGeom prst="rect">
              <a:avLst/>
            </a:prstGeom>
            <a:solidFill>
              <a:srgbClr val="80BD41">
                <a:alpha val="100000"/>
              </a:srgbClr>
            </a:solidFill>
          </p:spPr>
          <p:txBody>
            <a:bodyPr/>
            <a:lstStyle/>
            <a:p/>
          </p:txBody>
        </p:sp>
        <p:sp>
          <p:nvSpPr>
            <p:cNvPr id="37" name="rc37"/>
            <p:cNvSpPr/>
            <p:nvPr/>
          </p:nvSpPr>
          <p:spPr>
            <a:xfrm>
              <a:off x="3237007" y="2623710"/>
              <a:ext cx="249522" cy="69191"/>
            </a:xfrm>
            <a:prstGeom prst="rect">
              <a:avLst/>
            </a:prstGeom>
            <a:solidFill>
              <a:srgbClr val="1CABE2">
                <a:alpha val="100000"/>
              </a:srgbClr>
            </a:solidFill>
          </p:spPr>
          <p:txBody>
            <a:bodyPr/>
            <a:lstStyle/>
            <a:p/>
          </p:txBody>
        </p:sp>
        <p:sp>
          <p:nvSpPr>
            <p:cNvPr id="38" name="rc38"/>
            <p:cNvSpPr/>
            <p:nvPr/>
          </p:nvSpPr>
          <p:spPr>
            <a:xfrm>
              <a:off x="3514255" y="2667525"/>
              <a:ext cx="249522" cy="1339159"/>
            </a:xfrm>
            <a:prstGeom prst="rect">
              <a:avLst/>
            </a:prstGeom>
            <a:solidFill>
              <a:srgbClr val="80BD41">
                <a:alpha val="100000"/>
              </a:srgbClr>
            </a:solidFill>
          </p:spPr>
          <p:txBody>
            <a:bodyPr/>
            <a:lstStyle/>
            <a:p/>
          </p:txBody>
        </p:sp>
        <p:sp>
          <p:nvSpPr>
            <p:cNvPr id="39" name="rc39"/>
            <p:cNvSpPr/>
            <p:nvPr/>
          </p:nvSpPr>
          <p:spPr>
            <a:xfrm>
              <a:off x="3514255" y="2582081"/>
              <a:ext cx="249522" cy="85443"/>
            </a:xfrm>
            <a:prstGeom prst="rect">
              <a:avLst/>
            </a:prstGeom>
            <a:solidFill>
              <a:srgbClr val="1CABE2">
                <a:alpha val="100000"/>
              </a:srgbClr>
            </a:solidFill>
          </p:spPr>
          <p:txBody>
            <a:bodyPr/>
            <a:lstStyle/>
            <a:p/>
          </p:txBody>
        </p:sp>
        <p:sp>
          <p:nvSpPr>
            <p:cNvPr id="40" name="rc40"/>
            <p:cNvSpPr/>
            <p:nvPr/>
          </p:nvSpPr>
          <p:spPr>
            <a:xfrm>
              <a:off x="3791502" y="2604416"/>
              <a:ext cx="249522" cy="1402268"/>
            </a:xfrm>
            <a:prstGeom prst="rect">
              <a:avLst/>
            </a:prstGeom>
            <a:solidFill>
              <a:srgbClr val="80BD41">
                <a:alpha val="100000"/>
              </a:srgbClr>
            </a:solidFill>
          </p:spPr>
          <p:txBody>
            <a:bodyPr/>
            <a:lstStyle/>
            <a:p/>
          </p:txBody>
        </p:sp>
        <p:sp>
          <p:nvSpPr>
            <p:cNvPr id="41" name="rc41"/>
            <p:cNvSpPr/>
            <p:nvPr/>
          </p:nvSpPr>
          <p:spPr>
            <a:xfrm>
              <a:off x="3791502" y="2545964"/>
              <a:ext cx="249522" cy="58451"/>
            </a:xfrm>
            <a:prstGeom prst="rect">
              <a:avLst/>
            </a:prstGeom>
            <a:solidFill>
              <a:srgbClr val="1CABE2">
                <a:alpha val="100000"/>
              </a:srgbClr>
            </a:solidFill>
          </p:spPr>
          <p:txBody>
            <a:bodyPr/>
            <a:lstStyle/>
            <a:p/>
          </p:txBody>
        </p:sp>
        <p:sp>
          <p:nvSpPr>
            <p:cNvPr id="42" name="rc42"/>
            <p:cNvSpPr/>
            <p:nvPr/>
          </p:nvSpPr>
          <p:spPr>
            <a:xfrm>
              <a:off x="4068750" y="2567159"/>
              <a:ext cx="249522" cy="1439525"/>
            </a:xfrm>
            <a:prstGeom prst="rect">
              <a:avLst/>
            </a:prstGeom>
            <a:solidFill>
              <a:srgbClr val="80BD41">
                <a:alpha val="100000"/>
              </a:srgbClr>
            </a:solidFill>
          </p:spPr>
          <p:txBody>
            <a:bodyPr/>
            <a:lstStyle/>
            <a:p/>
          </p:txBody>
        </p:sp>
        <p:sp>
          <p:nvSpPr>
            <p:cNvPr id="43" name="rc43"/>
            <p:cNvSpPr/>
            <p:nvPr/>
          </p:nvSpPr>
          <p:spPr>
            <a:xfrm>
              <a:off x="4068750" y="2491410"/>
              <a:ext cx="249522" cy="75749"/>
            </a:xfrm>
            <a:prstGeom prst="rect">
              <a:avLst/>
            </a:prstGeom>
            <a:solidFill>
              <a:srgbClr val="1CABE2">
                <a:alpha val="100000"/>
              </a:srgbClr>
            </a:solidFill>
          </p:spPr>
          <p:txBody>
            <a:bodyPr/>
            <a:lstStyle/>
            <a:p/>
          </p:txBody>
        </p:sp>
        <p:sp>
          <p:nvSpPr>
            <p:cNvPr id="44" name="rc44"/>
            <p:cNvSpPr/>
            <p:nvPr/>
          </p:nvSpPr>
          <p:spPr>
            <a:xfrm>
              <a:off x="4345998" y="2575523"/>
              <a:ext cx="249522" cy="1431161"/>
            </a:xfrm>
            <a:prstGeom prst="rect">
              <a:avLst/>
            </a:prstGeom>
            <a:solidFill>
              <a:srgbClr val="80BD41">
                <a:alpha val="100000"/>
              </a:srgbClr>
            </a:solidFill>
          </p:spPr>
          <p:txBody>
            <a:bodyPr/>
            <a:lstStyle/>
            <a:p/>
          </p:txBody>
        </p:sp>
        <p:sp>
          <p:nvSpPr>
            <p:cNvPr id="45" name="rc45"/>
            <p:cNvSpPr/>
            <p:nvPr/>
          </p:nvSpPr>
          <p:spPr>
            <a:xfrm>
              <a:off x="4345998" y="2484186"/>
              <a:ext cx="249522" cy="91336"/>
            </a:xfrm>
            <a:prstGeom prst="rect">
              <a:avLst/>
            </a:prstGeom>
            <a:solidFill>
              <a:srgbClr val="1CABE2">
                <a:alpha val="100000"/>
              </a:srgbClr>
            </a:solidFill>
          </p:spPr>
          <p:txBody>
            <a:bodyPr/>
            <a:lstStyle/>
            <a:p/>
          </p:txBody>
        </p:sp>
        <p:sp>
          <p:nvSpPr>
            <p:cNvPr id="46" name="rc46"/>
            <p:cNvSpPr/>
            <p:nvPr/>
          </p:nvSpPr>
          <p:spPr>
            <a:xfrm>
              <a:off x="4623245" y="2543969"/>
              <a:ext cx="249522" cy="1462716"/>
            </a:xfrm>
            <a:prstGeom prst="rect">
              <a:avLst/>
            </a:prstGeom>
            <a:solidFill>
              <a:srgbClr val="80BD41">
                <a:alpha val="100000"/>
              </a:srgbClr>
            </a:solidFill>
          </p:spPr>
          <p:txBody>
            <a:bodyPr/>
            <a:lstStyle/>
            <a:p/>
          </p:txBody>
        </p:sp>
        <p:sp>
          <p:nvSpPr>
            <p:cNvPr id="47" name="rc47"/>
            <p:cNvSpPr/>
            <p:nvPr/>
          </p:nvSpPr>
          <p:spPr>
            <a:xfrm>
              <a:off x="4623245" y="2450636"/>
              <a:ext cx="249522" cy="93332"/>
            </a:xfrm>
            <a:prstGeom prst="rect">
              <a:avLst/>
            </a:prstGeom>
            <a:solidFill>
              <a:srgbClr val="1CABE2">
                <a:alpha val="100000"/>
              </a:srgbClr>
            </a:solidFill>
          </p:spPr>
          <p:txBody>
            <a:bodyPr/>
            <a:lstStyle/>
            <a:p/>
          </p:txBody>
        </p:sp>
        <p:sp>
          <p:nvSpPr>
            <p:cNvPr id="48" name="rc48"/>
            <p:cNvSpPr/>
            <p:nvPr/>
          </p:nvSpPr>
          <p:spPr>
            <a:xfrm>
              <a:off x="4900493" y="2505381"/>
              <a:ext cx="249522" cy="1501303"/>
            </a:xfrm>
            <a:prstGeom prst="rect">
              <a:avLst/>
            </a:prstGeom>
            <a:solidFill>
              <a:srgbClr val="80BD41">
                <a:alpha val="100000"/>
              </a:srgbClr>
            </a:solidFill>
          </p:spPr>
          <p:txBody>
            <a:bodyPr/>
            <a:lstStyle/>
            <a:p/>
          </p:txBody>
        </p:sp>
        <p:sp>
          <p:nvSpPr>
            <p:cNvPr id="49" name="rc49"/>
            <p:cNvSpPr/>
            <p:nvPr/>
          </p:nvSpPr>
          <p:spPr>
            <a:xfrm>
              <a:off x="4900493" y="2442843"/>
              <a:ext cx="249522" cy="62538"/>
            </a:xfrm>
            <a:prstGeom prst="rect">
              <a:avLst/>
            </a:prstGeom>
            <a:solidFill>
              <a:srgbClr val="1CABE2">
                <a:alpha val="100000"/>
              </a:srgbClr>
            </a:solidFill>
          </p:spPr>
          <p:txBody>
            <a:bodyPr/>
            <a:lstStyle/>
            <a:p/>
          </p:txBody>
        </p:sp>
        <p:sp>
          <p:nvSpPr>
            <p:cNvPr id="50" name="rc50"/>
            <p:cNvSpPr/>
            <p:nvPr/>
          </p:nvSpPr>
          <p:spPr>
            <a:xfrm>
              <a:off x="5177741" y="2485042"/>
              <a:ext cx="249522" cy="1521643"/>
            </a:xfrm>
            <a:prstGeom prst="rect">
              <a:avLst/>
            </a:prstGeom>
            <a:solidFill>
              <a:srgbClr val="80BD41">
                <a:alpha val="100000"/>
              </a:srgbClr>
            </a:solidFill>
          </p:spPr>
          <p:txBody>
            <a:bodyPr/>
            <a:lstStyle/>
            <a:p/>
          </p:txBody>
        </p:sp>
        <p:sp>
          <p:nvSpPr>
            <p:cNvPr id="51" name="rc51"/>
            <p:cNvSpPr/>
            <p:nvPr/>
          </p:nvSpPr>
          <p:spPr>
            <a:xfrm>
              <a:off x="5177741" y="2404920"/>
              <a:ext cx="249522" cy="80121"/>
            </a:xfrm>
            <a:prstGeom prst="rect">
              <a:avLst/>
            </a:prstGeom>
            <a:solidFill>
              <a:srgbClr val="1CABE2">
                <a:alpha val="100000"/>
              </a:srgbClr>
            </a:solidFill>
          </p:spPr>
          <p:txBody>
            <a:bodyPr/>
            <a:lstStyle/>
            <a:p/>
          </p:txBody>
        </p:sp>
        <p:sp>
          <p:nvSpPr>
            <p:cNvPr id="52" name="rc52"/>
            <p:cNvSpPr/>
            <p:nvPr/>
          </p:nvSpPr>
          <p:spPr>
            <a:xfrm>
              <a:off x="5454988" y="2464512"/>
              <a:ext cx="249522" cy="1542172"/>
            </a:xfrm>
            <a:prstGeom prst="rect">
              <a:avLst/>
            </a:prstGeom>
            <a:solidFill>
              <a:srgbClr val="80BD41">
                <a:alpha val="100000"/>
              </a:srgbClr>
            </a:solidFill>
          </p:spPr>
          <p:txBody>
            <a:bodyPr/>
            <a:lstStyle/>
            <a:p/>
          </p:txBody>
        </p:sp>
        <p:sp>
          <p:nvSpPr>
            <p:cNvPr id="53" name="rc53"/>
            <p:cNvSpPr/>
            <p:nvPr/>
          </p:nvSpPr>
          <p:spPr>
            <a:xfrm>
              <a:off x="5454988" y="2383345"/>
              <a:ext cx="249522" cy="81166"/>
            </a:xfrm>
            <a:prstGeom prst="rect">
              <a:avLst/>
            </a:prstGeom>
            <a:solidFill>
              <a:srgbClr val="1CABE2">
                <a:alpha val="100000"/>
              </a:srgbClr>
            </a:solidFill>
          </p:spPr>
          <p:txBody>
            <a:bodyPr/>
            <a:lstStyle/>
            <a:p/>
          </p:txBody>
        </p:sp>
        <p:sp>
          <p:nvSpPr>
            <p:cNvPr id="54" name="rc54"/>
            <p:cNvSpPr/>
            <p:nvPr/>
          </p:nvSpPr>
          <p:spPr>
            <a:xfrm>
              <a:off x="5732236" y="2454438"/>
              <a:ext cx="249522" cy="1552247"/>
            </a:xfrm>
            <a:prstGeom prst="rect">
              <a:avLst/>
            </a:prstGeom>
            <a:solidFill>
              <a:srgbClr val="80BD41">
                <a:alpha val="100000"/>
              </a:srgbClr>
            </a:solidFill>
          </p:spPr>
          <p:txBody>
            <a:bodyPr/>
            <a:lstStyle/>
            <a:p/>
          </p:txBody>
        </p:sp>
        <p:sp>
          <p:nvSpPr>
            <p:cNvPr id="55" name="rc55"/>
            <p:cNvSpPr/>
            <p:nvPr/>
          </p:nvSpPr>
          <p:spPr>
            <a:xfrm>
              <a:off x="5732236" y="2355308"/>
              <a:ext cx="249522" cy="99130"/>
            </a:xfrm>
            <a:prstGeom prst="rect">
              <a:avLst/>
            </a:prstGeom>
            <a:solidFill>
              <a:srgbClr val="1CABE2">
                <a:alpha val="100000"/>
              </a:srgbClr>
            </a:solidFill>
          </p:spPr>
          <p:txBody>
            <a:bodyPr/>
            <a:lstStyle/>
            <a:p/>
          </p:txBody>
        </p:sp>
        <p:sp>
          <p:nvSpPr>
            <p:cNvPr id="56" name="rc56"/>
            <p:cNvSpPr/>
            <p:nvPr/>
          </p:nvSpPr>
          <p:spPr>
            <a:xfrm>
              <a:off x="6009484" y="2366998"/>
              <a:ext cx="249522" cy="1639686"/>
            </a:xfrm>
            <a:prstGeom prst="rect">
              <a:avLst/>
            </a:prstGeom>
            <a:solidFill>
              <a:srgbClr val="80BD41">
                <a:alpha val="100000"/>
              </a:srgbClr>
            </a:solidFill>
          </p:spPr>
          <p:txBody>
            <a:bodyPr/>
            <a:lstStyle/>
            <a:p/>
          </p:txBody>
        </p:sp>
        <p:sp>
          <p:nvSpPr>
            <p:cNvPr id="57" name="rc57"/>
            <p:cNvSpPr/>
            <p:nvPr/>
          </p:nvSpPr>
          <p:spPr>
            <a:xfrm>
              <a:off x="6009484" y="2333543"/>
              <a:ext cx="249522" cy="33455"/>
            </a:xfrm>
            <a:prstGeom prst="rect">
              <a:avLst/>
            </a:prstGeom>
            <a:solidFill>
              <a:srgbClr val="1CABE2">
                <a:alpha val="100000"/>
              </a:srgbClr>
            </a:solidFill>
          </p:spPr>
          <p:txBody>
            <a:bodyPr/>
            <a:lstStyle/>
            <a:p/>
          </p:txBody>
        </p:sp>
        <p:sp>
          <p:nvSpPr>
            <p:cNvPr id="58" name="rc58"/>
            <p:cNvSpPr/>
            <p:nvPr/>
          </p:nvSpPr>
          <p:spPr>
            <a:xfrm>
              <a:off x="6286731" y="2362246"/>
              <a:ext cx="249522" cy="1644439"/>
            </a:xfrm>
            <a:prstGeom prst="rect">
              <a:avLst/>
            </a:prstGeom>
            <a:solidFill>
              <a:srgbClr val="80BD41">
                <a:alpha val="100000"/>
              </a:srgbClr>
            </a:solidFill>
          </p:spPr>
          <p:txBody>
            <a:bodyPr/>
            <a:lstStyle/>
            <a:p/>
          </p:txBody>
        </p:sp>
        <p:sp>
          <p:nvSpPr>
            <p:cNvPr id="59" name="rc59"/>
            <p:cNvSpPr/>
            <p:nvPr/>
          </p:nvSpPr>
          <p:spPr>
            <a:xfrm>
              <a:off x="6286731" y="2328696"/>
              <a:ext cx="249522" cy="33550"/>
            </a:xfrm>
            <a:prstGeom prst="rect">
              <a:avLst/>
            </a:prstGeom>
            <a:solidFill>
              <a:srgbClr val="1CABE2">
                <a:alpha val="100000"/>
              </a:srgbClr>
            </a:solidFill>
          </p:spPr>
          <p:txBody>
            <a:bodyPr/>
            <a:lstStyle/>
            <a:p/>
          </p:txBody>
        </p:sp>
        <p:sp>
          <p:nvSpPr>
            <p:cNvPr id="60" name="rc60"/>
            <p:cNvSpPr/>
            <p:nvPr/>
          </p:nvSpPr>
          <p:spPr>
            <a:xfrm>
              <a:off x="6563979" y="2382870"/>
              <a:ext cx="249522" cy="1623814"/>
            </a:xfrm>
            <a:prstGeom prst="rect">
              <a:avLst/>
            </a:prstGeom>
            <a:solidFill>
              <a:srgbClr val="80BD41">
                <a:alpha val="100000"/>
              </a:srgbClr>
            </a:solidFill>
          </p:spPr>
          <p:txBody>
            <a:bodyPr/>
            <a:lstStyle/>
            <a:p/>
          </p:txBody>
        </p:sp>
        <p:sp>
          <p:nvSpPr>
            <p:cNvPr id="61" name="rc61"/>
            <p:cNvSpPr/>
            <p:nvPr/>
          </p:nvSpPr>
          <p:spPr>
            <a:xfrm>
              <a:off x="6563979" y="2349700"/>
              <a:ext cx="249522" cy="33170"/>
            </a:xfrm>
            <a:prstGeom prst="rect">
              <a:avLst/>
            </a:prstGeom>
            <a:solidFill>
              <a:srgbClr val="1CABE2">
                <a:alpha val="100000"/>
              </a:srgbClr>
            </a:solidFill>
          </p:spPr>
          <p:txBody>
            <a:bodyPr/>
            <a:lstStyle/>
            <a:p/>
          </p:txBody>
        </p:sp>
        <p:sp>
          <p:nvSpPr>
            <p:cNvPr id="62" name="rc62"/>
            <p:cNvSpPr/>
            <p:nvPr/>
          </p:nvSpPr>
          <p:spPr>
            <a:xfrm>
              <a:off x="6841227" y="2416706"/>
              <a:ext cx="249522" cy="1589979"/>
            </a:xfrm>
            <a:prstGeom prst="rect">
              <a:avLst/>
            </a:prstGeom>
            <a:solidFill>
              <a:srgbClr val="80BD41">
                <a:alpha val="100000"/>
              </a:srgbClr>
            </a:solidFill>
          </p:spPr>
          <p:txBody>
            <a:bodyPr/>
            <a:lstStyle/>
            <a:p/>
          </p:txBody>
        </p:sp>
        <p:sp>
          <p:nvSpPr>
            <p:cNvPr id="63" name="rc63"/>
            <p:cNvSpPr/>
            <p:nvPr/>
          </p:nvSpPr>
          <p:spPr>
            <a:xfrm>
              <a:off x="6841227" y="2384296"/>
              <a:ext cx="249522" cy="32409"/>
            </a:xfrm>
            <a:prstGeom prst="rect">
              <a:avLst/>
            </a:prstGeom>
            <a:solidFill>
              <a:srgbClr val="1CABE2">
                <a:alpha val="100000"/>
              </a:srgbClr>
            </a:solidFill>
          </p:spPr>
          <p:txBody>
            <a:bodyPr/>
            <a:lstStyle/>
            <a:p/>
          </p:txBody>
        </p:sp>
        <p:sp>
          <p:nvSpPr>
            <p:cNvPr id="64" name="rc64"/>
            <p:cNvSpPr/>
            <p:nvPr/>
          </p:nvSpPr>
          <p:spPr>
            <a:xfrm>
              <a:off x="7118474" y="2355593"/>
              <a:ext cx="249522" cy="1651092"/>
            </a:xfrm>
            <a:prstGeom prst="rect">
              <a:avLst/>
            </a:prstGeom>
            <a:solidFill>
              <a:srgbClr val="80BD41">
                <a:alpha val="100000"/>
              </a:srgbClr>
            </a:solidFill>
          </p:spPr>
          <p:txBody>
            <a:bodyPr/>
            <a:lstStyle/>
            <a:p/>
          </p:txBody>
        </p:sp>
        <p:sp>
          <p:nvSpPr>
            <p:cNvPr id="65" name="rc65"/>
            <p:cNvSpPr/>
            <p:nvPr/>
          </p:nvSpPr>
          <p:spPr>
            <a:xfrm>
              <a:off x="7118474" y="2321947"/>
              <a:ext cx="249522" cy="33645"/>
            </a:xfrm>
            <a:prstGeom prst="rect">
              <a:avLst/>
            </a:prstGeom>
            <a:solidFill>
              <a:srgbClr val="1CABE2">
                <a:alpha val="100000"/>
              </a:srgbClr>
            </a:solidFill>
          </p:spPr>
          <p:txBody>
            <a:bodyPr/>
            <a:lstStyle/>
            <a:p/>
          </p:txBody>
        </p:sp>
        <p:sp>
          <p:nvSpPr>
            <p:cNvPr id="66" name="rc66"/>
            <p:cNvSpPr/>
            <p:nvPr/>
          </p:nvSpPr>
          <p:spPr>
            <a:xfrm>
              <a:off x="7395722" y="2380684"/>
              <a:ext cx="249522" cy="1626000"/>
            </a:xfrm>
            <a:prstGeom prst="rect">
              <a:avLst/>
            </a:prstGeom>
            <a:solidFill>
              <a:srgbClr val="80BD41">
                <a:alpha val="100000"/>
              </a:srgbClr>
            </a:solidFill>
          </p:spPr>
          <p:txBody>
            <a:bodyPr/>
            <a:lstStyle/>
            <a:p/>
          </p:txBody>
        </p:sp>
        <p:sp>
          <p:nvSpPr>
            <p:cNvPr id="67" name="rc67"/>
            <p:cNvSpPr/>
            <p:nvPr/>
          </p:nvSpPr>
          <p:spPr>
            <a:xfrm>
              <a:off x="7395722" y="2347514"/>
              <a:ext cx="249522" cy="33170"/>
            </a:xfrm>
            <a:prstGeom prst="rect">
              <a:avLst/>
            </a:prstGeom>
            <a:solidFill>
              <a:srgbClr val="1CABE2">
                <a:alpha val="100000"/>
              </a:srgbClr>
            </a:solidFill>
          </p:spPr>
          <p:txBody>
            <a:bodyPr/>
            <a:lstStyle/>
            <a:p/>
          </p:txBody>
        </p:sp>
        <p:sp>
          <p:nvSpPr>
            <p:cNvPr id="68" name="rc68"/>
            <p:cNvSpPr/>
            <p:nvPr/>
          </p:nvSpPr>
          <p:spPr>
            <a:xfrm>
              <a:off x="7672970" y="2405586"/>
              <a:ext cx="249522" cy="1601099"/>
            </a:xfrm>
            <a:prstGeom prst="rect">
              <a:avLst/>
            </a:prstGeom>
            <a:solidFill>
              <a:srgbClr val="80BD41">
                <a:alpha val="100000"/>
              </a:srgbClr>
            </a:solidFill>
          </p:spPr>
          <p:txBody>
            <a:bodyPr/>
            <a:lstStyle/>
            <a:p/>
          </p:txBody>
        </p:sp>
        <p:sp>
          <p:nvSpPr>
            <p:cNvPr id="69" name="rc69"/>
            <p:cNvSpPr/>
            <p:nvPr/>
          </p:nvSpPr>
          <p:spPr>
            <a:xfrm>
              <a:off x="7672970" y="2372891"/>
              <a:ext cx="249522" cy="32694"/>
            </a:xfrm>
            <a:prstGeom prst="rect">
              <a:avLst/>
            </a:prstGeom>
            <a:solidFill>
              <a:srgbClr val="1CABE2">
                <a:alpha val="100000"/>
              </a:srgbClr>
            </a:solidFill>
          </p:spPr>
          <p:txBody>
            <a:bodyPr/>
            <a:lstStyle/>
            <a:p/>
          </p:txBody>
        </p:sp>
        <p:sp>
          <p:nvSpPr>
            <p:cNvPr id="70" name="rc70"/>
            <p:cNvSpPr/>
            <p:nvPr/>
          </p:nvSpPr>
          <p:spPr>
            <a:xfrm>
              <a:off x="7950217" y="2412714"/>
              <a:ext cx="249522" cy="1593971"/>
            </a:xfrm>
            <a:prstGeom prst="rect">
              <a:avLst/>
            </a:prstGeom>
            <a:solidFill>
              <a:srgbClr val="80BD41">
                <a:alpha val="100000"/>
              </a:srgbClr>
            </a:solidFill>
          </p:spPr>
          <p:txBody>
            <a:bodyPr/>
            <a:lstStyle/>
            <a:p/>
          </p:txBody>
        </p:sp>
        <p:sp>
          <p:nvSpPr>
            <p:cNvPr id="71" name="rc71"/>
            <p:cNvSpPr/>
            <p:nvPr/>
          </p:nvSpPr>
          <p:spPr>
            <a:xfrm>
              <a:off x="7950217" y="2380209"/>
              <a:ext cx="249522" cy="32504"/>
            </a:xfrm>
            <a:prstGeom prst="rect">
              <a:avLst/>
            </a:prstGeom>
            <a:solidFill>
              <a:srgbClr val="1CABE2">
                <a:alpha val="100000"/>
              </a:srgbClr>
            </a:solidFill>
          </p:spPr>
          <p:txBody>
            <a:bodyPr/>
            <a:lstStyle/>
            <a:p/>
          </p:txBody>
        </p:sp>
        <p:sp>
          <p:nvSpPr>
            <p:cNvPr id="72" name="pl72"/>
            <p:cNvSpPr/>
            <p:nvPr/>
          </p:nvSpPr>
          <p:spPr>
            <a:xfrm>
              <a:off x="1421035" y="1254838"/>
              <a:ext cx="6653943" cy="224640"/>
            </a:xfrm>
            <a:custGeom>
              <a:avLst/>
              <a:pathLst>
                <a:path w="6653943" h="224640">
                  <a:moveTo>
                    <a:pt x="0" y="140400"/>
                  </a:moveTo>
                  <a:lnTo>
                    <a:pt x="277247" y="168480"/>
                  </a:lnTo>
                  <a:lnTo>
                    <a:pt x="554495" y="224640"/>
                  </a:lnTo>
                  <a:lnTo>
                    <a:pt x="831742" y="140400"/>
                  </a:lnTo>
                  <a:lnTo>
                    <a:pt x="1108990" y="84240"/>
                  </a:lnTo>
                  <a:lnTo>
                    <a:pt x="1386238" y="140400"/>
                  </a:lnTo>
                  <a:lnTo>
                    <a:pt x="1663485" y="84240"/>
                  </a:lnTo>
                  <a:lnTo>
                    <a:pt x="1940733" y="84240"/>
                  </a:lnTo>
                  <a:lnTo>
                    <a:pt x="2217981" y="112320"/>
                  </a:lnTo>
                  <a:lnTo>
                    <a:pt x="2495228" y="56160"/>
                  </a:lnTo>
                  <a:lnTo>
                    <a:pt x="2772476" y="84240"/>
                  </a:lnTo>
                  <a:lnTo>
                    <a:pt x="3049724" y="112320"/>
                  </a:lnTo>
                  <a:lnTo>
                    <a:pt x="3326971" y="112320"/>
                  </a:lnTo>
                  <a:lnTo>
                    <a:pt x="3604219" y="56160"/>
                  </a:lnTo>
                  <a:lnTo>
                    <a:pt x="3881467" y="84240"/>
                  </a:lnTo>
                  <a:lnTo>
                    <a:pt x="4158714" y="84240"/>
                  </a:lnTo>
                  <a:lnTo>
                    <a:pt x="4435962" y="11232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4" name="tx74"/>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1303481" y="26275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84" name="tx84"/>
            <p:cNvSpPr/>
            <p:nvPr/>
          </p:nvSpPr>
          <p:spPr>
            <a:xfrm>
              <a:off x="2689720" y="25545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138.5</a:t>
              </a:r>
            </a:p>
          </p:txBody>
        </p:sp>
        <p:sp>
          <p:nvSpPr>
            <p:cNvPr id="85" name="tx85"/>
            <p:cNvSpPr/>
            <p:nvPr/>
          </p:nvSpPr>
          <p:spPr>
            <a:xfrm>
              <a:off x="4075958" y="2355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159.4</a:t>
              </a:r>
            </a:p>
          </p:txBody>
        </p:sp>
        <p:sp>
          <p:nvSpPr>
            <p:cNvPr id="86" name="tx86"/>
            <p:cNvSpPr/>
            <p:nvPr/>
          </p:nvSpPr>
          <p:spPr>
            <a:xfrm>
              <a:off x="5462196" y="22474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87" name="tx87"/>
            <p:cNvSpPr/>
            <p:nvPr/>
          </p:nvSpPr>
          <p:spPr>
            <a:xfrm>
              <a:off x="6571187" y="22137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174.3</a:t>
              </a:r>
            </a:p>
          </p:txBody>
        </p:sp>
        <p:sp>
          <p:nvSpPr>
            <p:cNvPr id="88" name="tx88"/>
            <p:cNvSpPr/>
            <p:nvPr/>
          </p:nvSpPr>
          <p:spPr>
            <a:xfrm>
              <a:off x="6848435" y="22482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170.7</a:t>
              </a:r>
            </a:p>
          </p:txBody>
        </p:sp>
        <p:sp>
          <p:nvSpPr>
            <p:cNvPr id="89" name="tx89"/>
            <p:cNvSpPr/>
            <p:nvPr/>
          </p:nvSpPr>
          <p:spPr>
            <a:xfrm>
              <a:off x="7125682" y="21858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177.3</a:t>
              </a:r>
            </a:p>
          </p:txBody>
        </p:sp>
        <p:sp>
          <p:nvSpPr>
            <p:cNvPr id="90" name="tx90"/>
            <p:cNvSpPr/>
            <p:nvPr/>
          </p:nvSpPr>
          <p:spPr>
            <a:xfrm>
              <a:off x="7402930" y="2211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174.6</a:t>
              </a:r>
            </a:p>
          </p:txBody>
        </p:sp>
        <p:sp>
          <p:nvSpPr>
            <p:cNvPr id="91" name="tx91"/>
            <p:cNvSpPr/>
            <p:nvPr/>
          </p:nvSpPr>
          <p:spPr>
            <a:xfrm>
              <a:off x="7680178" y="22369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92" name="tx92"/>
            <p:cNvSpPr/>
            <p:nvPr/>
          </p:nvSpPr>
          <p:spPr>
            <a:xfrm>
              <a:off x="7957425" y="224543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3" name="pl93"/>
            <p:cNvSpPr/>
            <p:nvPr/>
          </p:nvSpPr>
          <p:spPr>
            <a:xfrm>
              <a:off x="1421035"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03481" y="33935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04" name="tx104"/>
            <p:cNvSpPr/>
            <p:nvPr/>
          </p:nvSpPr>
          <p:spPr>
            <a:xfrm>
              <a:off x="1355732" y="27720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05" name="tx105"/>
            <p:cNvSpPr/>
            <p:nvPr/>
          </p:nvSpPr>
          <p:spPr>
            <a:xfrm>
              <a:off x="2689720" y="33596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128.8</a:t>
              </a:r>
            </a:p>
          </p:txBody>
        </p:sp>
        <p:sp>
          <p:nvSpPr>
            <p:cNvPr id="106" name="tx106"/>
            <p:cNvSpPr/>
            <p:nvPr/>
          </p:nvSpPr>
          <p:spPr>
            <a:xfrm>
              <a:off x="2741971" y="27015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07" name="tx107"/>
            <p:cNvSpPr/>
            <p:nvPr/>
          </p:nvSpPr>
          <p:spPr>
            <a:xfrm>
              <a:off x="4075958" y="32518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151.5</a:t>
              </a:r>
            </a:p>
          </p:txBody>
        </p:sp>
        <p:sp>
          <p:nvSpPr>
            <p:cNvPr id="108" name="tx108"/>
            <p:cNvSpPr/>
            <p:nvPr/>
          </p:nvSpPr>
          <p:spPr>
            <a:xfrm>
              <a:off x="4167386" y="249423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09" name="tx109"/>
            <p:cNvSpPr/>
            <p:nvPr/>
          </p:nvSpPr>
          <p:spPr>
            <a:xfrm>
              <a:off x="5462196" y="32005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162.3</a:t>
              </a:r>
            </a:p>
          </p:txBody>
        </p:sp>
        <p:sp>
          <p:nvSpPr>
            <p:cNvPr id="110" name="tx110"/>
            <p:cNvSpPr/>
            <p:nvPr/>
          </p:nvSpPr>
          <p:spPr>
            <a:xfrm>
              <a:off x="5514447" y="23888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1" name="tx111"/>
            <p:cNvSpPr/>
            <p:nvPr/>
          </p:nvSpPr>
          <p:spPr>
            <a:xfrm>
              <a:off x="6571187" y="31597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170.8</a:t>
              </a:r>
            </a:p>
          </p:txBody>
        </p:sp>
        <p:sp>
          <p:nvSpPr>
            <p:cNvPr id="112" name="tx112"/>
            <p:cNvSpPr/>
            <p:nvPr/>
          </p:nvSpPr>
          <p:spPr>
            <a:xfrm>
              <a:off x="6623438" y="233119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3" name="tx113"/>
            <p:cNvSpPr/>
            <p:nvPr/>
          </p:nvSpPr>
          <p:spPr>
            <a:xfrm>
              <a:off x="6848435" y="31766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167.3</a:t>
              </a:r>
            </a:p>
          </p:txBody>
        </p:sp>
        <p:sp>
          <p:nvSpPr>
            <p:cNvPr id="114" name="tx114"/>
            <p:cNvSpPr/>
            <p:nvPr/>
          </p:nvSpPr>
          <p:spPr>
            <a:xfrm>
              <a:off x="6900686" y="23654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5" name="tx115"/>
            <p:cNvSpPr/>
            <p:nvPr/>
          </p:nvSpPr>
          <p:spPr>
            <a:xfrm>
              <a:off x="7125682" y="3146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173.7</a:t>
              </a:r>
            </a:p>
          </p:txBody>
        </p:sp>
        <p:sp>
          <p:nvSpPr>
            <p:cNvPr id="116" name="tx116"/>
            <p:cNvSpPr/>
            <p:nvPr/>
          </p:nvSpPr>
          <p:spPr>
            <a:xfrm>
              <a:off x="7177933" y="23036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7" name="tx117"/>
            <p:cNvSpPr/>
            <p:nvPr/>
          </p:nvSpPr>
          <p:spPr>
            <a:xfrm>
              <a:off x="7402930" y="31597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171.1</a:t>
              </a:r>
            </a:p>
          </p:txBody>
        </p:sp>
        <p:sp>
          <p:nvSpPr>
            <p:cNvPr id="118" name="tx118"/>
            <p:cNvSpPr/>
            <p:nvPr/>
          </p:nvSpPr>
          <p:spPr>
            <a:xfrm>
              <a:off x="7455181" y="23290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9" name="tx119"/>
            <p:cNvSpPr/>
            <p:nvPr/>
          </p:nvSpPr>
          <p:spPr>
            <a:xfrm>
              <a:off x="7680178" y="31710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168.5</a:t>
              </a:r>
            </a:p>
          </p:txBody>
        </p:sp>
        <p:sp>
          <p:nvSpPr>
            <p:cNvPr id="120" name="tx120"/>
            <p:cNvSpPr/>
            <p:nvPr/>
          </p:nvSpPr>
          <p:spPr>
            <a:xfrm>
              <a:off x="7732429" y="23541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1" name="tx121"/>
            <p:cNvSpPr/>
            <p:nvPr/>
          </p:nvSpPr>
          <p:spPr>
            <a:xfrm>
              <a:off x="7957425" y="31746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167.7</a:t>
              </a:r>
            </a:p>
          </p:txBody>
        </p:sp>
        <p:sp>
          <p:nvSpPr>
            <p:cNvPr id="122" name="tx122"/>
            <p:cNvSpPr/>
            <p:nvPr/>
          </p:nvSpPr>
          <p:spPr>
            <a:xfrm>
              <a:off x="8009676" y="23613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30041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655386" y="20537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110320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1760"/>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Israel, 2000-2024</a:t>
              </a:r>
            </a:p>
          </p:txBody>
        </p:sp>
        <p:sp>
          <p:nvSpPr>
            <p:cNvPr id="152" name="pl152"/>
            <p:cNvSpPr/>
            <p:nvPr/>
          </p:nvSpPr>
          <p:spPr>
            <a:xfrm>
              <a:off x="22390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246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01028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958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818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674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530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443114" cy="162162"/>
            </a:xfrm>
            <a:prstGeom prst="rect">
              <a:avLst/>
            </a:prstGeom>
            <a:solidFill>
              <a:srgbClr val="80BD41">
                <a:alpha val="100000"/>
              </a:srgbClr>
            </a:solidFill>
          </p:spPr>
          <p:txBody>
            <a:bodyPr/>
            <a:lstStyle/>
            <a:p/>
          </p:txBody>
        </p:sp>
        <p:sp>
          <p:nvSpPr>
            <p:cNvPr id="164" name="rc164"/>
            <p:cNvSpPr/>
            <p:nvPr/>
          </p:nvSpPr>
          <p:spPr>
            <a:xfrm>
              <a:off x="7739388" y="5774644"/>
              <a:ext cx="131615" cy="162162"/>
            </a:xfrm>
            <a:prstGeom prst="rect">
              <a:avLst/>
            </a:prstGeom>
            <a:solidFill>
              <a:srgbClr val="1CABE2">
                <a:alpha val="100000"/>
              </a:srgbClr>
            </a:solidFill>
          </p:spPr>
          <p:txBody>
            <a:bodyPr/>
            <a:lstStyle/>
            <a:p/>
          </p:txBody>
        </p:sp>
        <p:sp>
          <p:nvSpPr>
            <p:cNvPr id="165" name="rc165"/>
            <p:cNvSpPr/>
            <p:nvPr/>
          </p:nvSpPr>
          <p:spPr>
            <a:xfrm>
              <a:off x="1296273" y="5571941"/>
              <a:ext cx="6352983" cy="162162"/>
            </a:xfrm>
            <a:prstGeom prst="rect">
              <a:avLst/>
            </a:prstGeom>
            <a:solidFill>
              <a:srgbClr val="80BD41">
                <a:alpha val="100000"/>
              </a:srgbClr>
            </a:solidFill>
          </p:spPr>
          <p:txBody>
            <a:bodyPr/>
            <a:lstStyle/>
            <a:p/>
          </p:txBody>
        </p:sp>
        <p:sp>
          <p:nvSpPr>
            <p:cNvPr id="166" name="rc166"/>
            <p:cNvSpPr/>
            <p:nvPr/>
          </p:nvSpPr>
          <p:spPr>
            <a:xfrm>
              <a:off x="7649256" y="5571941"/>
              <a:ext cx="129729" cy="162162"/>
            </a:xfrm>
            <a:prstGeom prst="rect">
              <a:avLst/>
            </a:prstGeom>
            <a:solidFill>
              <a:srgbClr val="1CABE2">
                <a:alpha val="100000"/>
              </a:srgbClr>
            </a:solidFill>
          </p:spPr>
          <p:txBody>
            <a:bodyPr/>
            <a:lstStyle/>
            <a:p/>
          </p:txBody>
        </p:sp>
        <p:sp>
          <p:nvSpPr>
            <p:cNvPr id="167" name="rc167"/>
            <p:cNvSpPr/>
            <p:nvPr/>
          </p:nvSpPr>
          <p:spPr>
            <a:xfrm>
              <a:off x="1296273" y="5369238"/>
              <a:ext cx="6324698" cy="162162"/>
            </a:xfrm>
            <a:prstGeom prst="rect">
              <a:avLst/>
            </a:prstGeom>
            <a:solidFill>
              <a:srgbClr val="80BD41">
                <a:alpha val="100000"/>
              </a:srgbClr>
            </a:solidFill>
          </p:spPr>
          <p:txBody>
            <a:bodyPr/>
            <a:lstStyle/>
            <a:p/>
          </p:txBody>
        </p:sp>
        <p:sp>
          <p:nvSpPr>
            <p:cNvPr id="168" name="rc168"/>
            <p:cNvSpPr/>
            <p:nvPr/>
          </p:nvSpPr>
          <p:spPr>
            <a:xfrm>
              <a:off x="7620972" y="5369238"/>
              <a:ext cx="128975" cy="162162"/>
            </a:xfrm>
            <a:prstGeom prst="rect">
              <a:avLst/>
            </a:prstGeom>
            <a:solidFill>
              <a:srgbClr val="1CABE2">
                <a:alpha val="100000"/>
              </a:srgbClr>
            </a:solidFill>
          </p:spPr>
          <p:txBody>
            <a:bodyPr/>
            <a:lstStyle/>
            <a:p/>
          </p:txBody>
        </p:sp>
        <p:sp>
          <p:nvSpPr>
            <p:cNvPr id="169" name="tx169"/>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174.3</a:t>
              </a:r>
            </a:p>
          </p:txBody>
        </p:sp>
        <p:sp>
          <p:nvSpPr>
            <p:cNvPr id="170" name="tx170"/>
            <p:cNvSpPr/>
            <p:nvPr/>
          </p:nvSpPr>
          <p:spPr>
            <a:xfrm>
              <a:off x="795844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171.9</a:t>
              </a:r>
            </a:p>
          </p:txBody>
        </p:sp>
        <p:sp>
          <p:nvSpPr>
            <p:cNvPr id="171" name="tx171"/>
            <p:cNvSpPr/>
            <p:nvPr/>
          </p:nvSpPr>
          <p:spPr>
            <a:xfrm>
              <a:off x="7927950" y="540859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72" name="tx172"/>
            <p:cNvSpPr/>
            <p:nvPr/>
          </p:nvSpPr>
          <p:spPr>
            <a:xfrm>
              <a:off x="4382192"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170.8</a:t>
              </a:r>
            </a:p>
          </p:txBody>
        </p:sp>
        <p:sp>
          <p:nvSpPr>
            <p:cNvPr id="173" name="tx173"/>
            <p:cNvSpPr/>
            <p:nvPr/>
          </p:nvSpPr>
          <p:spPr>
            <a:xfrm>
              <a:off x="7729847"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74" name="tx174"/>
            <p:cNvSpPr/>
            <p:nvPr/>
          </p:nvSpPr>
          <p:spPr>
            <a:xfrm>
              <a:off x="433712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168.5</a:t>
              </a:r>
            </a:p>
          </p:txBody>
        </p:sp>
        <p:sp>
          <p:nvSpPr>
            <p:cNvPr id="175" name="tx175"/>
            <p:cNvSpPr/>
            <p:nvPr/>
          </p:nvSpPr>
          <p:spPr>
            <a:xfrm>
              <a:off x="7638772"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6" name="tx176"/>
            <p:cNvSpPr/>
            <p:nvPr/>
          </p:nvSpPr>
          <p:spPr>
            <a:xfrm>
              <a:off x="4322984"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167.7</a:t>
              </a:r>
            </a:p>
          </p:txBody>
        </p:sp>
        <p:sp>
          <p:nvSpPr>
            <p:cNvPr id="177" name="tx177"/>
            <p:cNvSpPr/>
            <p:nvPr/>
          </p:nvSpPr>
          <p:spPr>
            <a:xfrm>
              <a:off x="7610111"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0418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495094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683654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(98%) was the same as in 2019 (98%).
The number of children vaccinated with DTP3 decreased 2%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180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922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80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51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293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01233"/>
              <a:ext cx="249522" cy="605451"/>
            </a:xfrm>
            <a:prstGeom prst="rect">
              <a:avLst/>
            </a:prstGeom>
            <a:solidFill>
              <a:srgbClr val="E2231A">
                <a:alpha val="100000"/>
              </a:srgbClr>
            </a:solidFill>
          </p:spPr>
          <p:txBody>
            <a:bodyPr/>
            <a:lstStyle/>
            <a:p/>
          </p:txBody>
        </p:sp>
        <p:sp>
          <p:nvSpPr>
            <p:cNvPr id="23" name="rc23"/>
            <p:cNvSpPr/>
            <p:nvPr/>
          </p:nvSpPr>
          <p:spPr>
            <a:xfrm>
              <a:off x="1573521" y="3393919"/>
              <a:ext cx="249522" cy="612765"/>
            </a:xfrm>
            <a:prstGeom prst="rect">
              <a:avLst/>
            </a:prstGeom>
            <a:solidFill>
              <a:srgbClr val="E2231A">
                <a:alpha val="100000"/>
              </a:srgbClr>
            </a:solidFill>
          </p:spPr>
          <p:txBody>
            <a:bodyPr/>
            <a:lstStyle/>
            <a:p/>
          </p:txBody>
        </p:sp>
        <p:sp>
          <p:nvSpPr>
            <p:cNvPr id="24" name="rc24"/>
            <p:cNvSpPr/>
            <p:nvPr/>
          </p:nvSpPr>
          <p:spPr>
            <a:xfrm>
              <a:off x="1850769" y="3377626"/>
              <a:ext cx="249522" cy="629058"/>
            </a:xfrm>
            <a:prstGeom prst="rect">
              <a:avLst/>
            </a:prstGeom>
            <a:solidFill>
              <a:srgbClr val="E2231A">
                <a:alpha val="100000"/>
              </a:srgbClr>
            </a:solidFill>
          </p:spPr>
          <p:txBody>
            <a:bodyPr/>
            <a:lstStyle/>
            <a:p/>
          </p:txBody>
        </p:sp>
        <p:sp>
          <p:nvSpPr>
            <p:cNvPr id="25" name="rc25"/>
            <p:cNvSpPr/>
            <p:nvPr/>
          </p:nvSpPr>
          <p:spPr>
            <a:xfrm>
              <a:off x="2128016" y="3486681"/>
              <a:ext cx="249522" cy="520003"/>
            </a:xfrm>
            <a:prstGeom prst="rect">
              <a:avLst/>
            </a:prstGeom>
            <a:solidFill>
              <a:srgbClr val="E2231A">
                <a:alpha val="100000"/>
              </a:srgbClr>
            </a:solidFill>
          </p:spPr>
          <p:txBody>
            <a:bodyPr/>
            <a:lstStyle/>
            <a:p/>
          </p:txBody>
        </p:sp>
        <p:sp>
          <p:nvSpPr>
            <p:cNvPr id="26" name="rc26"/>
            <p:cNvSpPr/>
            <p:nvPr/>
          </p:nvSpPr>
          <p:spPr>
            <a:xfrm>
              <a:off x="2405264" y="3620270"/>
              <a:ext cx="249522" cy="386415"/>
            </a:xfrm>
            <a:prstGeom prst="rect">
              <a:avLst/>
            </a:prstGeom>
            <a:solidFill>
              <a:srgbClr val="E2231A">
                <a:alpha val="100000"/>
              </a:srgbClr>
            </a:solidFill>
          </p:spPr>
          <p:txBody>
            <a:bodyPr/>
            <a:lstStyle/>
            <a:p/>
          </p:txBody>
        </p:sp>
        <p:sp>
          <p:nvSpPr>
            <p:cNvPr id="27" name="rc27"/>
            <p:cNvSpPr/>
            <p:nvPr/>
          </p:nvSpPr>
          <p:spPr>
            <a:xfrm>
              <a:off x="2682512" y="3237465"/>
              <a:ext cx="249522" cy="769220"/>
            </a:xfrm>
            <a:prstGeom prst="rect">
              <a:avLst/>
            </a:prstGeom>
            <a:solidFill>
              <a:srgbClr val="E2231A">
                <a:alpha val="100000"/>
              </a:srgbClr>
            </a:solidFill>
          </p:spPr>
          <p:txBody>
            <a:bodyPr/>
            <a:lstStyle/>
            <a:p/>
          </p:txBody>
        </p:sp>
        <p:sp>
          <p:nvSpPr>
            <p:cNvPr id="28" name="rc28"/>
            <p:cNvSpPr/>
            <p:nvPr/>
          </p:nvSpPr>
          <p:spPr>
            <a:xfrm>
              <a:off x="2959759" y="3479738"/>
              <a:ext cx="249522" cy="526946"/>
            </a:xfrm>
            <a:prstGeom prst="rect">
              <a:avLst/>
            </a:prstGeom>
            <a:solidFill>
              <a:srgbClr val="E2231A">
                <a:alpha val="100000"/>
              </a:srgbClr>
            </a:solidFill>
          </p:spPr>
          <p:txBody>
            <a:bodyPr/>
            <a:lstStyle/>
            <a:p/>
          </p:txBody>
        </p:sp>
        <p:sp>
          <p:nvSpPr>
            <p:cNvPr id="29" name="rc29"/>
            <p:cNvSpPr/>
            <p:nvPr/>
          </p:nvSpPr>
          <p:spPr>
            <a:xfrm>
              <a:off x="3237007" y="3602587"/>
              <a:ext cx="249522" cy="404097"/>
            </a:xfrm>
            <a:prstGeom prst="rect">
              <a:avLst/>
            </a:prstGeom>
            <a:solidFill>
              <a:srgbClr val="E2231A">
                <a:alpha val="100000"/>
              </a:srgbClr>
            </a:solidFill>
          </p:spPr>
          <p:txBody>
            <a:bodyPr/>
            <a:lstStyle/>
            <a:p/>
          </p:txBody>
        </p:sp>
        <p:sp>
          <p:nvSpPr>
            <p:cNvPr id="30" name="rc30"/>
            <p:cNvSpPr/>
            <p:nvPr/>
          </p:nvSpPr>
          <p:spPr>
            <a:xfrm>
              <a:off x="3514255" y="3729140"/>
              <a:ext cx="249522" cy="277545"/>
            </a:xfrm>
            <a:prstGeom prst="rect">
              <a:avLst/>
            </a:prstGeom>
            <a:solidFill>
              <a:srgbClr val="E2231A">
                <a:alpha val="100000"/>
              </a:srgbClr>
            </a:solidFill>
          </p:spPr>
          <p:txBody>
            <a:bodyPr/>
            <a:lstStyle/>
            <a:p/>
          </p:txBody>
        </p:sp>
        <p:sp>
          <p:nvSpPr>
            <p:cNvPr id="31" name="rc31"/>
            <p:cNvSpPr/>
            <p:nvPr/>
          </p:nvSpPr>
          <p:spPr>
            <a:xfrm>
              <a:off x="3791502" y="3579906"/>
              <a:ext cx="249522" cy="426778"/>
            </a:xfrm>
            <a:prstGeom prst="rect">
              <a:avLst/>
            </a:prstGeom>
            <a:solidFill>
              <a:srgbClr val="E2231A">
                <a:alpha val="100000"/>
              </a:srgbClr>
            </a:solidFill>
          </p:spPr>
          <p:txBody>
            <a:bodyPr/>
            <a:lstStyle/>
            <a:p/>
          </p:txBody>
        </p:sp>
        <p:sp>
          <p:nvSpPr>
            <p:cNvPr id="32" name="rc32"/>
            <p:cNvSpPr/>
            <p:nvPr/>
          </p:nvSpPr>
          <p:spPr>
            <a:xfrm>
              <a:off x="4068750" y="3416323"/>
              <a:ext cx="249522" cy="590361"/>
            </a:xfrm>
            <a:prstGeom prst="rect">
              <a:avLst/>
            </a:prstGeom>
            <a:solidFill>
              <a:srgbClr val="E2231A">
                <a:alpha val="100000"/>
              </a:srgbClr>
            </a:solidFill>
          </p:spPr>
          <p:txBody>
            <a:bodyPr/>
            <a:lstStyle/>
            <a:p/>
          </p:txBody>
        </p:sp>
        <p:sp>
          <p:nvSpPr>
            <p:cNvPr id="33" name="rc33"/>
            <p:cNvSpPr/>
            <p:nvPr/>
          </p:nvSpPr>
          <p:spPr>
            <a:xfrm>
              <a:off x="4345998" y="3561761"/>
              <a:ext cx="249522" cy="444923"/>
            </a:xfrm>
            <a:prstGeom prst="rect">
              <a:avLst/>
            </a:prstGeom>
            <a:solidFill>
              <a:srgbClr val="E2231A">
                <a:alpha val="100000"/>
              </a:srgbClr>
            </a:solidFill>
          </p:spPr>
          <p:txBody>
            <a:bodyPr/>
            <a:lstStyle/>
            <a:p/>
          </p:txBody>
        </p:sp>
        <p:sp>
          <p:nvSpPr>
            <p:cNvPr id="34" name="rc34"/>
            <p:cNvSpPr/>
            <p:nvPr/>
          </p:nvSpPr>
          <p:spPr>
            <a:xfrm>
              <a:off x="4623245" y="3400400"/>
              <a:ext cx="249522" cy="606284"/>
            </a:xfrm>
            <a:prstGeom prst="rect">
              <a:avLst/>
            </a:prstGeom>
            <a:solidFill>
              <a:srgbClr val="E2231A">
                <a:alpha val="100000"/>
              </a:srgbClr>
            </a:solidFill>
          </p:spPr>
          <p:txBody>
            <a:bodyPr/>
            <a:lstStyle/>
            <a:p/>
          </p:txBody>
        </p:sp>
        <p:sp>
          <p:nvSpPr>
            <p:cNvPr id="35" name="rc35"/>
            <p:cNvSpPr/>
            <p:nvPr/>
          </p:nvSpPr>
          <p:spPr>
            <a:xfrm>
              <a:off x="4900493" y="3702015"/>
              <a:ext cx="249522" cy="304670"/>
            </a:xfrm>
            <a:prstGeom prst="rect">
              <a:avLst/>
            </a:prstGeom>
            <a:solidFill>
              <a:srgbClr val="E2231A">
                <a:alpha val="100000"/>
              </a:srgbClr>
            </a:solidFill>
          </p:spPr>
          <p:txBody>
            <a:bodyPr/>
            <a:lstStyle/>
            <a:p/>
          </p:txBody>
        </p:sp>
        <p:sp>
          <p:nvSpPr>
            <p:cNvPr id="36" name="rc36"/>
            <p:cNvSpPr/>
            <p:nvPr/>
          </p:nvSpPr>
          <p:spPr>
            <a:xfrm>
              <a:off x="5177741" y="3538617"/>
              <a:ext cx="249522" cy="468067"/>
            </a:xfrm>
            <a:prstGeom prst="rect">
              <a:avLst/>
            </a:prstGeom>
            <a:solidFill>
              <a:srgbClr val="E2231A">
                <a:alpha val="100000"/>
              </a:srgbClr>
            </a:solidFill>
          </p:spPr>
          <p:txBody>
            <a:bodyPr/>
            <a:lstStyle/>
            <a:p/>
          </p:txBody>
        </p:sp>
        <p:sp>
          <p:nvSpPr>
            <p:cNvPr id="37" name="rc37"/>
            <p:cNvSpPr/>
            <p:nvPr/>
          </p:nvSpPr>
          <p:spPr>
            <a:xfrm>
              <a:off x="5454988" y="3690443"/>
              <a:ext cx="249522" cy="316242"/>
            </a:xfrm>
            <a:prstGeom prst="rect">
              <a:avLst/>
            </a:prstGeom>
            <a:solidFill>
              <a:srgbClr val="E2231A">
                <a:alpha val="100000"/>
              </a:srgbClr>
            </a:solidFill>
          </p:spPr>
          <p:txBody>
            <a:bodyPr/>
            <a:lstStyle/>
            <a:p/>
          </p:txBody>
        </p:sp>
        <p:sp>
          <p:nvSpPr>
            <p:cNvPr id="38" name="rc38"/>
            <p:cNvSpPr/>
            <p:nvPr/>
          </p:nvSpPr>
          <p:spPr>
            <a:xfrm>
              <a:off x="5732236" y="3524175"/>
              <a:ext cx="249522" cy="482509"/>
            </a:xfrm>
            <a:prstGeom prst="rect">
              <a:avLst/>
            </a:prstGeom>
            <a:solidFill>
              <a:srgbClr val="E2231A">
                <a:alpha val="100000"/>
              </a:srgbClr>
            </a:solidFill>
          </p:spPr>
          <p:txBody>
            <a:bodyPr/>
            <a:lstStyle/>
            <a:p/>
          </p:txBody>
        </p:sp>
        <p:sp>
          <p:nvSpPr>
            <p:cNvPr id="39" name="rc39"/>
            <p:cNvSpPr/>
            <p:nvPr/>
          </p:nvSpPr>
          <p:spPr>
            <a:xfrm>
              <a:off x="6009484" y="3680722"/>
              <a:ext cx="249522" cy="325962"/>
            </a:xfrm>
            <a:prstGeom prst="rect">
              <a:avLst/>
            </a:prstGeom>
            <a:solidFill>
              <a:srgbClr val="E2231A">
                <a:alpha val="100000"/>
              </a:srgbClr>
            </a:solidFill>
          </p:spPr>
          <p:txBody>
            <a:bodyPr/>
            <a:lstStyle/>
            <a:p/>
          </p:txBody>
        </p:sp>
        <p:sp>
          <p:nvSpPr>
            <p:cNvPr id="40" name="rc40"/>
            <p:cNvSpPr/>
            <p:nvPr/>
          </p:nvSpPr>
          <p:spPr>
            <a:xfrm>
              <a:off x="6286731" y="3679796"/>
              <a:ext cx="249522" cy="326888"/>
            </a:xfrm>
            <a:prstGeom prst="rect">
              <a:avLst/>
            </a:prstGeom>
            <a:solidFill>
              <a:srgbClr val="E2231A">
                <a:alpha val="100000"/>
              </a:srgbClr>
            </a:solidFill>
          </p:spPr>
          <p:txBody>
            <a:bodyPr/>
            <a:lstStyle/>
            <a:p/>
          </p:txBody>
        </p:sp>
        <p:sp>
          <p:nvSpPr>
            <p:cNvPr id="41" name="rc41"/>
            <p:cNvSpPr/>
            <p:nvPr/>
          </p:nvSpPr>
          <p:spPr>
            <a:xfrm>
              <a:off x="6563979" y="3845324"/>
              <a:ext cx="249522" cy="161361"/>
            </a:xfrm>
            <a:prstGeom prst="rect">
              <a:avLst/>
            </a:prstGeom>
            <a:solidFill>
              <a:srgbClr val="E2231A">
                <a:alpha val="100000"/>
              </a:srgbClr>
            </a:solidFill>
          </p:spPr>
          <p:txBody>
            <a:bodyPr/>
            <a:lstStyle/>
            <a:p/>
          </p:txBody>
        </p:sp>
        <p:sp>
          <p:nvSpPr>
            <p:cNvPr id="42" name="rc42"/>
            <p:cNvSpPr/>
            <p:nvPr/>
          </p:nvSpPr>
          <p:spPr>
            <a:xfrm>
              <a:off x="6841227" y="3848656"/>
              <a:ext cx="249522" cy="158028"/>
            </a:xfrm>
            <a:prstGeom prst="rect">
              <a:avLst/>
            </a:prstGeom>
            <a:solidFill>
              <a:srgbClr val="E2231A">
                <a:alpha val="100000"/>
              </a:srgbClr>
            </a:solidFill>
          </p:spPr>
          <p:txBody>
            <a:bodyPr/>
            <a:lstStyle/>
            <a:p/>
          </p:txBody>
        </p:sp>
        <p:sp>
          <p:nvSpPr>
            <p:cNvPr id="43" name="rc43"/>
            <p:cNvSpPr/>
            <p:nvPr/>
          </p:nvSpPr>
          <p:spPr>
            <a:xfrm>
              <a:off x="7118474" y="3842546"/>
              <a:ext cx="249522" cy="164138"/>
            </a:xfrm>
            <a:prstGeom prst="rect">
              <a:avLst/>
            </a:prstGeom>
            <a:solidFill>
              <a:srgbClr val="E2231A">
                <a:alpha val="100000"/>
              </a:srgbClr>
            </a:solidFill>
          </p:spPr>
          <p:txBody>
            <a:bodyPr/>
            <a:lstStyle/>
            <a:p/>
          </p:txBody>
        </p:sp>
        <p:sp>
          <p:nvSpPr>
            <p:cNvPr id="44" name="rc44"/>
            <p:cNvSpPr/>
            <p:nvPr/>
          </p:nvSpPr>
          <p:spPr>
            <a:xfrm>
              <a:off x="7395722" y="3683407"/>
              <a:ext cx="249522" cy="323277"/>
            </a:xfrm>
            <a:prstGeom prst="rect">
              <a:avLst/>
            </a:prstGeom>
            <a:solidFill>
              <a:srgbClr val="E2231A">
                <a:alpha val="100000"/>
              </a:srgbClr>
            </a:solidFill>
          </p:spPr>
          <p:txBody>
            <a:bodyPr/>
            <a:lstStyle/>
            <a:p/>
          </p:txBody>
        </p:sp>
        <p:sp>
          <p:nvSpPr>
            <p:cNvPr id="45" name="rc45"/>
            <p:cNvSpPr/>
            <p:nvPr/>
          </p:nvSpPr>
          <p:spPr>
            <a:xfrm>
              <a:off x="7672970" y="3688406"/>
              <a:ext cx="249522" cy="318278"/>
            </a:xfrm>
            <a:prstGeom prst="rect">
              <a:avLst/>
            </a:prstGeom>
            <a:solidFill>
              <a:srgbClr val="E2231A">
                <a:alpha val="100000"/>
              </a:srgbClr>
            </a:solidFill>
          </p:spPr>
          <p:txBody>
            <a:bodyPr/>
            <a:lstStyle/>
            <a:p/>
          </p:txBody>
        </p:sp>
        <p:sp>
          <p:nvSpPr>
            <p:cNvPr id="46" name="rc46"/>
            <p:cNvSpPr/>
            <p:nvPr/>
          </p:nvSpPr>
          <p:spPr>
            <a:xfrm>
              <a:off x="7950217" y="3689795"/>
              <a:ext cx="249522" cy="316890"/>
            </a:xfrm>
            <a:prstGeom prst="rect">
              <a:avLst/>
            </a:prstGeom>
            <a:solidFill>
              <a:srgbClr val="E2231A">
                <a:alpha val="100000"/>
              </a:srgbClr>
            </a:solidFill>
          </p:spPr>
          <p:txBody>
            <a:bodyPr/>
            <a:lstStyle/>
            <a:p/>
          </p:txBody>
        </p:sp>
        <p:sp>
          <p:nvSpPr>
            <p:cNvPr id="47" name="rc47"/>
            <p:cNvSpPr/>
            <p:nvPr/>
          </p:nvSpPr>
          <p:spPr>
            <a:xfrm>
              <a:off x="3237007" y="2783746"/>
              <a:ext cx="249522" cy="818841"/>
            </a:xfrm>
            <a:prstGeom prst="rect">
              <a:avLst/>
            </a:prstGeom>
            <a:solidFill>
              <a:srgbClr val="B3B3B3">
                <a:alpha val="100000"/>
              </a:srgbClr>
            </a:solidFill>
          </p:spPr>
          <p:txBody>
            <a:bodyPr/>
            <a:lstStyle/>
            <a:p/>
          </p:txBody>
        </p:sp>
        <p:sp>
          <p:nvSpPr>
            <p:cNvPr id="48" name="rc48"/>
            <p:cNvSpPr/>
            <p:nvPr/>
          </p:nvSpPr>
          <p:spPr>
            <a:xfrm>
              <a:off x="3514255" y="2891783"/>
              <a:ext cx="249522" cy="837356"/>
            </a:xfrm>
            <a:prstGeom prst="rect">
              <a:avLst/>
            </a:prstGeom>
            <a:solidFill>
              <a:srgbClr val="B3B3B3">
                <a:alpha val="100000"/>
              </a:srgbClr>
            </a:solidFill>
          </p:spPr>
          <p:txBody>
            <a:bodyPr/>
            <a:lstStyle/>
            <a:p/>
          </p:txBody>
        </p:sp>
        <p:sp>
          <p:nvSpPr>
            <p:cNvPr id="49" name="rc49"/>
            <p:cNvSpPr/>
            <p:nvPr/>
          </p:nvSpPr>
          <p:spPr>
            <a:xfrm>
              <a:off x="3791502" y="2984730"/>
              <a:ext cx="249522" cy="595175"/>
            </a:xfrm>
            <a:prstGeom prst="rect">
              <a:avLst/>
            </a:prstGeom>
            <a:solidFill>
              <a:srgbClr val="B3B3B3">
                <a:alpha val="100000"/>
              </a:srgbClr>
            </a:solidFill>
          </p:spPr>
          <p:txBody>
            <a:bodyPr/>
            <a:lstStyle/>
            <a:p/>
          </p:txBody>
        </p:sp>
        <p:sp>
          <p:nvSpPr>
            <p:cNvPr id="50" name="rc50"/>
            <p:cNvSpPr/>
            <p:nvPr/>
          </p:nvSpPr>
          <p:spPr>
            <a:xfrm>
              <a:off x="4068750" y="3097211"/>
              <a:ext cx="249522" cy="319111"/>
            </a:xfrm>
            <a:prstGeom prst="rect">
              <a:avLst/>
            </a:prstGeom>
            <a:solidFill>
              <a:srgbClr val="B3B3B3">
                <a:alpha val="100000"/>
              </a:srgbClr>
            </a:solidFill>
          </p:spPr>
          <p:txBody>
            <a:bodyPr/>
            <a:lstStyle/>
            <a:p/>
          </p:txBody>
        </p:sp>
        <p:sp>
          <p:nvSpPr>
            <p:cNvPr id="51" name="rc51"/>
            <p:cNvSpPr/>
            <p:nvPr/>
          </p:nvSpPr>
          <p:spPr>
            <a:xfrm>
              <a:off x="4345998" y="2321881"/>
              <a:ext cx="249522" cy="1239880"/>
            </a:xfrm>
            <a:prstGeom prst="rect">
              <a:avLst/>
            </a:prstGeom>
            <a:solidFill>
              <a:srgbClr val="B3B3B3">
                <a:alpha val="100000"/>
              </a:srgbClr>
            </a:solidFill>
          </p:spPr>
          <p:txBody>
            <a:bodyPr/>
            <a:lstStyle/>
            <a:p/>
          </p:txBody>
        </p:sp>
        <p:sp>
          <p:nvSpPr>
            <p:cNvPr id="52" name="rc52"/>
            <p:cNvSpPr/>
            <p:nvPr/>
          </p:nvSpPr>
          <p:spPr>
            <a:xfrm>
              <a:off x="4623245" y="2559803"/>
              <a:ext cx="249522" cy="840596"/>
            </a:xfrm>
            <a:prstGeom prst="rect">
              <a:avLst/>
            </a:prstGeom>
            <a:solidFill>
              <a:srgbClr val="B3B3B3">
                <a:alpha val="100000"/>
              </a:srgbClr>
            </a:solidFill>
          </p:spPr>
          <p:txBody>
            <a:bodyPr/>
            <a:lstStyle/>
            <a:p/>
          </p:txBody>
        </p:sp>
        <p:sp>
          <p:nvSpPr>
            <p:cNvPr id="53" name="rc53"/>
            <p:cNvSpPr/>
            <p:nvPr/>
          </p:nvSpPr>
          <p:spPr>
            <a:xfrm>
              <a:off x="4900493" y="3331430"/>
              <a:ext cx="249522" cy="370584"/>
            </a:xfrm>
            <a:prstGeom prst="rect">
              <a:avLst/>
            </a:prstGeom>
            <a:solidFill>
              <a:srgbClr val="B3B3B3">
                <a:alpha val="100000"/>
              </a:srgbClr>
            </a:solidFill>
          </p:spPr>
          <p:txBody>
            <a:bodyPr/>
            <a:lstStyle/>
            <a:p/>
          </p:txBody>
        </p:sp>
        <p:sp>
          <p:nvSpPr>
            <p:cNvPr id="54" name="rc54"/>
            <p:cNvSpPr/>
            <p:nvPr/>
          </p:nvSpPr>
          <p:spPr>
            <a:xfrm>
              <a:off x="5177741" y="3452243"/>
              <a:ext cx="249522" cy="86374"/>
            </a:xfrm>
            <a:prstGeom prst="rect">
              <a:avLst/>
            </a:prstGeom>
            <a:solidFill>
              <a:srgbClr val="B3B3B3">
                <a:alpha val="100000"/>
              </a:srgbClr>
            </a:solidFill>
          </p:spPr>
          <p:txBody>
            <a:bodyPr/>
            <a:lstStyle/>
            <a:p/>
          </p:txBody>
        </p:sp>
        <p:sp>
          <p:nvSpPr>
            <p:cNvPr id="55" name="rc55"/>
            <p:cNvSpPr/>
            <p:nvPr/>
          </p:nvSpPr>
          <p:spPr>
            <a:xfrm>
              <a:off x="5454988" y="3576573"/>
              <a:ext cx="249522" cy="113869"/>
            </a:xfrm>
            <a:prstGeom prst="rect">
              <a:avLst/>
            </a:prstGeom>
            <a:solidFill>
              <a:srgbClr val="B3B3B3">
                <a:alpha val="100000"/>
              </a:srgbClr>
            </a:solidFill>
          </p:spPr>
          <p:txBody>
            <a:bodyPr/>
            <a:lstStyle/>
            <a:p/>
          </p:txBody>
        </p:sp>
        <p:sp>
          <p:nvSpPr>
            <p:cNvPr id="56" name="rc56"/>
            <p:cNvSpPr/>
            <p:nvPr/>
          </p:nvSpPr>
          <p:spPr>
            <a:xfrm>
              <a:off x="6009484" y="3405399"/>
              <a:ext cx="249522" cy="275323"/>
            </a:xfrm>
            <a:prstGeom prst="rect">
              <a:avLst/>
            </a:prstGeom>
            <a:solidFill>
              <a:srgbClr val="B3B3B3">
                <a:alpha val="100000"/>
              </a:srgbClr>
            </a:solidFill>
          </p:spPr>
          <p:txBody>
            <a:bodyPr/>
            <a:lstStyle/>
            <a:p/>
          </p:txBody>
        </p:sp>
        <p:sp>
          <p:nvSpPr>
            <p:cNvPr id="57" name="rc57"/>
            <p:cNvSpPr/>
            <p:nvPr/>
          </p:nvSpPr>
          <p:spPr>
            <a:xfrm>
              <a:off x="6286731" y="3397437"/>
              <a:ext cx="249522" cy="282359"/>
            </a:xfrm>
            <a:prstGeom prst="rect">
              <a:avLst/>
            </a:prstGeom>
            <a:solidFill>
              <a:srgbClr val="B3B3B3">
                <a:alpha val="100000"/>
              </a:srgbClr>
            </a:solidFill>
          </p:spPr>
          <p:txBody>
            <a:bodyPr/>
            <a:lstStyle/>
            <a:p/>
          </p:txBody>
        </p:sp>
        <p:sp>
          <p:nvSpPr>
            <p:cNvPr id="58" name="rc58"/>
            <p:cNvSpPr/>
            <p:nvPr/>
          </p:nvSpPr>
          <p:spPr>
            <a:xfrm>
              <a:off x="6563979" y="3697941"/>
              <a:ext cx="249522" cy="147382"/>
            </a:xfrm>
            <a:prstGeom prst="rect">
              <a:avLst/>
            </a:prstGeom>
            <a:solidFill>
              <a:srgbClr val="B3B3B3">
                <a:alpha val="100000"/>
              </a:srgbClr>
            </a:solidFill>
          </p:spPr>
          <p:txBody>
            <a:bodyPr/>
            <a:lstStyle/>
            <a:p/>
          </p:txBody>
        </p:sp>
        <p:sp>
          <p:nvSpPr>
            <p:cNvPr id="59" name="rc59"/>
            <p:cNvSpPr/>
            <p:nvPr/>
          </p:nvSpPr>
          <p:spPr>
            <a:xfrm>
              <a:off x="6841227" y="3380311"/>
              <a:ext cx="249522" cy="468345"/>
            </a:xfrm>
            <a:prstGeom prst="rect">
              <a:avLst/>
            </a:prstGeom>
            <a:solidFill>
              <a:srgbClr val="B3B3B3">
                <a:alpha val="100000"/>
              </a:srgbClr>
            </a:solidFill>
          </p:spPr>
          <p:txBody>
            <a:bodyPr/>
            <a:lstStyle/>
            <a:p/>
          </p:txBody>
        </p:sp>
        <p:sp>
          <p:nvSpPr>
            <p:cNvPr id="60" name="rc60"/>
            <p:cNvSpPr/>
            <p:nvPr/>
          </p:nvSpPr>
          <p:spPr>
            <a:xfrm>
              <a:off x="7118474" y="2890302"/>
              <a:ext cx="249522" cy="952244"/>
            </a:xfrm>
            <a:prstGeom prst="rect">
              <a:avLst/>
            </a:prstGeom>
            <a:solidFill>
              <a:srgbClr val="B3B3B3">
                <a:alpha val="100000"/>
              </a:srgbClr>
            </a:solidFill>
          </p:spPr>
          <p:txBody>
            <a:bodyPr/>
            <a:lstStyle/>
            <a:p/>
          </p:txBody>
        </p:sp>
        <p:sp>
          <p:nvSpPr>
            <p:cNvPr id="61" name="rc61"/>
            <p:cNvSpPr/>
            <p:nvPr/>
          </p:nvSpPr>
          <p:spPr>
            <a:xfrm>
              <a:off x="7395722" y="2719498"/>
              <a:ext cx="249522" cy="963908"/>
            </a:xfrm>
            <a:prstGeom prst="rect">
              <a:avLst/>
            </a:prstGeom>
            <a:solidFill>
              <a:srgbClr val="B3B3B3">
                <a:alpha val="100000"/>
              </a:srgbClr>
            </a:solidFill>
          </p:spPr>
          <p:txBody>
            <a:bodyPr/>
            <a:lstStyle/>
            <a:p/>
          </p:txBody>
        </p:sp>
        <p:sp>
          <p:nvSpPr>
            <p:cNvPr id="62" name="rc62"/>
            <p:cNvSpPr/>
            <p:nvPr/>
          </p:nvSpPr>
          <p:spPr>
            <a:xfrm>
              <a:off x="7672970" y="2704593"/>
              <a:ext cx="249522" cy="983812"/>
            </a:xfrm>
            <a:prstGeom prst="rect">
              <a:avLst/>
            </a:prstGeom>
            <a:solidFill>
              <a:srgbClr val="B3B3B3">
                <a:alpha val="100000"/>
              </a:srgbClr>
            </a:solidFill>
          </p:spPr>
          <p:txBody>
            <a:bodyPr/>
            <a:lstStyle/>
            <a:p/>
          </p:txBody>
        </p:sp>
        <p:sp>
          <p:nvSpPr>
            <p:cNvPr id="63" name="rc63"/>
            <p:cNvSpPr/>
            <p:nvPr/>
          </p:nvSpPr>
          <p:spPr>
            <a:xfrm>
              <a:off x="7950217" y="2692280"/>
              <a:ext cx="249522" cy="997514"/>
            </a:xfrm>
            <a:prstGeom prst="rect">
              <a:avLst/>
            </a:prstGeom>
            <a:solidFill>
              <a:srgbClr val="B3B3B3">
                <a:alpha val="100000"/>
              </a:srgbClr>
            </a:solidFill>
          </p:spPr>
          <p:txBody>
            <a:bodyPr/>
            <a:lstStyle/>
            <a:p/>
          </p:txBody>
        </p:sp>
        <p:sp>
          <p:nvSpPr>
            <p:cNvPr id="64" name="pl64"/>
            <p:cNvSpPr/>
            <p:nvPr/>
          </p:nvSpPr>
          <p:spPr>
            <a:xfrm>
              <a:off x="1421035" y="1226758"/>
              <a:ext cx="6653943" cy="140400"/>
            </a:xfrm>
            <a:custGeom>
              <a:avLst/>
              <a:pathLst>
                <a:path w="6653943" h="140400">
                  <a:moveTo>
                    <a:pt x="0" y="112320"/>
                  </a:moveTo>
                  <a:lnTo>
                    <a:pt x="277247" y="112320"/>
                  </a:lnTo>
                  <a:lnTo>
                    <a:pt x="554495" y="112320"/>
                  </a:lnTo>
                  <a:lnTo>
                    <a:pt x="831742" y="84240"/>
                  </a:lnTo>
                  <a:lnTo>
                    <a:pt x="1108990" y="56160"/>
                  </a:lnTo>
                  <a:lnTo>
                    <a:pt x="1386238" y="140400"/>
                  </a:lnTo>
                  <a:lnTo>
                    <a:pt x="1663485" y="84240"/>
                  </a:lnTo>
                  <a:lnTo>
                    <a:pt x="1940733" y="56160"/>
                  </a:lnTo>
                  <a:lnTo>
                    <a:pt x="2217981" y="28080"/>
                  </a:lnTo>
                  <a:lnTo>
                    <a:pt x="2495228" y="56160"/>
                  </a:lnTo>
                  <a:lnTo>
                    <a:pt x="2772476" y="84240"/>
                  </a:lnTo>
                  <a:lnTo>
                    <a:pt x="3049724" y="56160"/>
                  </a:lnTo>
                  <a:lnTo>
                    <a:pt x="3326971" y="84240"/>
                  </a:lnTo>
                  <a:lnTo>
                    <a:pt x="3604219" y="28080"/>
                  </a:lnTo>
                  <a:lnTo>
                    <a:pt x="3881467" y="56160"/>
                  </a:lnTo>
                  <a:lnTo>
                    <a:pt x="4158714" y="28080"/>
                  </a:lnTo>
                  <a:lnTo>
                    <a:pt x="4435962" y="56160"/>
                  </a:lnTo>
                  <a:lnTo>
                    <a:pt x="4713210" y="28080"/>
                  </a:lnTo>
                  <a:lnTo>
                    <a:pt x="4990457" y="28080"/>
                  </a:lnTo>
                  <a:lnTo>
                    <a:pt x="5267705" y="0"/>
                  </a:lnTo>
                  <a:lnTo>
                    <a:pt x="5544953" y="0"/>
                  </a:lnTo>
                  <a:lnTo>
                    <a:pt x="5822200" y="0"/>
                  </a:lnTo>
                  <a:lnTo>
                    <a:pt x="6099448" y="2808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65" name="pl65"/>
            <p:cNvSpPr/>
            <p:nvPr/>
          </p:nvSpPr>
          <p:spPr>
            <a:xfrm>
              <a:off x="1698282" y="1254838"/>
              <a:ext cx="6376696" cy="308880"/>
            </a:xfrm>
            <a:custGeom>
              <a:avLst/>
              <a:pathLst>
                <a:path w="6376696" h="308880">
                  <a:moveTo>
                    <a:pt x="0" y="28080"/>
                  </a:moveTo>
                  <a:lnTo>
                    <a:pt x="277247" y="28080"/>
                  </a:lnTo>
                  <a:lnTo>
                    <a:pt x="554495" y="28080"/>
                  </a:lnTo>
                  <a:lnTo>
                    <a:pt x="831742" y="28080"/>
                  </a:lnTo>
                  <a:lnTo>
                    <a:pt x="1108990" y="56160"/>
                  </a:lnTo>
                  <a:lnTo>
                    <a:pt x="1386238" y="56160"/>
                  </a:lnTo>
                  <a:lnTo>
                    <a:pt x="1663485" y="224640"/>
                  </a:lnTo>
                  <a:lnTo>
                    <a:pt x="1940733" y="196560"/>
                  </a:lnTo>
                  <a:lnTo>
                    <a:pt x="2217981" y="168480"/>
                  </a:lnTo>
                  <a:lnTo>
                    <a:pt x="2495228" y="140400"/>
                  </a:lnTo>
                  <a:lnTo>
                    <a:pt x="2772476" y="308880"/>
                  </a:lnTo>
                  <a:lnTo>
                    <a:pt x="3049724" y="252720"/>
                  </a:lnTo>
                  <a:lnTo>
                    <a:pt x="3326971" y="84240"/>
                  </a:lnTo>
                  <a:lnTo>
                    <a:pt x="3604219" y="56160"/>
                  </a:lnTo>
                  <a:lnTo>
                    <a:pt x="3881467" y="28080"/>
                  </a:lnTo>
                  <a:lnTo>
                    <a:pt x="4158714" y="28080"/>
                  </a:lnTo>
                  <a:lnTo>
                    <a:pt x="4435962" y="56160"/>
                  </a:lnTo>
                  <a:lnTo>
                    <a:pt x="4713210" y="56160"/>
                  </a:lnTo>
                  <a:lnTo>
                    <a:pt x="4990457" y="0"/>
                  </a:lnTo>
                  <a:lnTo>
                    <a:pt x="5267705" y="56160"/>
                  </a:lnTo>
                  <a:lnTo>
                    <a:pt x="5544953" y="140400"/>
                  </a:lnTo>
                  <a:lnTo>
                    <a:pt x="5822200" y="168480"/>
                  </a:lnTo>
                  <a:lnTo>
                    <a:pt x="6099448" y="168480"/>
                  </a:lnTo>
                  <a:lnTo>
                    <a:pt x="6376696" y="168480"/>
                  </a:lnTo>
                </a:path>
              </a:pathLst>
            </a:custGeom>
            <a:ln w="27101" cap="flat">
              <a:solidFill>
                <a:srgbClr val="333333">
                  <a:alpha val="100000"/>
                </a:srgbClr>
              </a:solidFill>
              <a:prstDash val="solid"/>
              <a:round/>
            </a:ln>
          </p:spPr>
          <p:txBody>
            <a:bodyPr/>
            <a:lstStyle/>
            <a:p/>
          </p:txBody>
        </p:sp>
        <p:sp>
          <p:nvSpPr>
            <p:cNvPr id="66" name="tx66"/>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7" name="tx67"/>
            <p:cNvSpPr/>
            <p:nvPr/>
          </p:nvSpPr>
          <p:spPr>
            <a:xfrm>
              <a:off x="689565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8" name="tx68"/>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9" name="tx69"/>
            <p:cNvSpPr/>
            <p:nvPr/>
          </p:nvSpPr>
          <p:spPr>
            <a:xfrm>
              <a:off x="7450145"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0" name="tx70"/>
            <p:cNvSpPr/>
            <p:nvPr/>
          </p:nvSpPr>
          <p:spPr>
            <a:xfrm>
              <a:off x="7727393"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1" name="tx71"/>
            <p:cNvSpPr/>
            <p:nvPr/>
          </p:nvSpPr>
          <p:spPr>
            <a:xfrm>
              <a:off x="8004641"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2" name="tx72"/>
            <p:cNvSpPr/>
            <p:nvPr/>
          </p:nvSpPr>
          <p:spPr>
            <a:xfrm>
              <a:off x="6618402"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3" name="tx73"/>
            <p:cNvSpPr/>
            <p:nvPr/>
          </p:nvSpPr>
          <p:spPr>
            <a:xfrm>
              <a:off x="6895650"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4" name="tx74"/>
            <p:cNvSpPr/>
            <p:nvPr/>
          </p:nvSpPr>
          <p:spPr>
            <a:xfrm>
              <a:off x="7172898"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5" name="tx75"/>
            <p:cNvSpPr/>
            <p:nvPr/>
          </p:nvSpPr>
          <p:spPr>
            <a:xfrm>
              <a:off x="7450145"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6" name="tx76"/>
            <p:cNvSpPr/>
            <p:nvPr/>
          </p:nvSpPr>
          <p:spPr>
            <a:xfrm>
              <a:off x="7727393"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7" name="tx77"/>
            <p:cNvSpPr/>
            <p:nvPr/>
          </p:nvSpPr>
          <p:spPr>
            <a:xfrm>
              <a:off x="8004641"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8" name="tx78"/>
            <p:cNvSpPr/>
            <p:nvPr/>
          </p:nvSpPr>
          <p:spPr>
            <a:xfrm>
              <a:off x="1345686" y="36635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79" name="tx79"/>
            <p:cNvSpPr/>
            <p:nvPr/>
          </p:nvSpPr>
          <p:spPr>
            <a:xfrm>
              <a:off x="2731924" y="35815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0" name="tx80"/>
            <p:cNvSpPr/>
            <p:nvPr/>
          </p:nvSpPr>
          <p:spPr>
            <a:xfrm>
              <a:off x="4118163" y="36710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1" name="tx81"/>
            <p:cNvSpPr/>
            <p:nvPr/>
          </p:nvSpPr>
          <p:spPr>
            <a:xfrm>
              <a:off x="5504401" y="38080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2" name="tx82"/>
            <p:cNvSpPr/>
            <p:nvPr/>
          </p:nvSpPr>
          <p:spPr>
            <a:xfrm>
              <a:off x="6613391" y="388688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3" name="tx83"/>
            <p:cNvSpPr/>
            <p:nvPr/>
          </p:nvSpPr>
          <p:spPr>
            <a:xfrm>
              <a:off x="6890639" y="38885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4" name="tx84"/>
            <p:cNvSpPr/>
            <p:nvPr/>
          </p:nvSpPr>
          <p:spPr>
            <a:xfrm>
              <a:off x="7167887" y="38841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5" name="tx85"/>
            <p:cNvSpPr/>
            <p:nvPr/>
          </p:nvSpPr>
          <p:spPr>
            <a:xfrm>
              <a:off x="7445134" y="38045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6" name="tx86"/>
            <p:cNvSpPr/>
            <p:nvPr/>
          </p:nvSpPr>
          <p:spPr>
            <a:xfrm>
              <a:off x="7722382" y="380705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7" name="tx87"/>
            <p:cNvSpPr/>
            <p:nvPr/>
          </p:nvSpPr>
          <p:spPr>
            <a:xfrm>
              <a:off x="7999630" y="38077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8" name="tx88"/>
            <p:cNvSpPr/>
            <p:nvPr/>
          </p:nvSpPr>
          <p:spPr>
            <a:xfrm>
              <a:off x="4118163" y="32162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9" name="tx89"/>
            <p:cNvSpPr/>
            <p:nvPr/>
          </p:nvSpPr>
          <p:spPr>
            <a:xfrm>
              <a:off x="5504401" y="35943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6613391" y="37311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6890639" y="35740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2" name="tx92"/>
            <p:cNvSpPr/>
            <p:nvPr/>
          </p:nvSpPr>
          <p:spPr>
            <a:xfrm>
              <a:off x="7137742" y="332593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93" name="tx93"/>
            <p:cNvSpPr/>
            <p:nvPr/>
          </p:nvSpPr>
          <p:spPr>
            <a:xfrm>
              <a:off x="7414990" y="31610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94" name="tx94"/>
            <p:cNvSpPr/>
            <p:nvPr/>
          </p:nvSpPr>
          <p:spPr>
            <a:xfrm>
              <a:off x="7692237" y="31560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95" name="tx95"/>
            <p:cNvSpPr/>
            <p:nvPr/>
          </p:nvSpPr>
          <p:spPr>
            <a:xfrm>
              <a:off x="7969485" y="31505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96" name="tx96"/>
            <p:cNvSpPr/>
            <p:nvPr/>
          </p:nvSpPr>
          <p:spPr>
            <a:xfrm>
              <a:off x="4125697" y="299097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5511936" y="347033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98" name="tx98"/>
            <p:cNvSpPr/>
            <p:nvPr/>
          </p:nvSpPr>
          <p:spPr>
            <a:xfrm>
              <a:off x="6620926" y="359165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99" name="tx99"/>
            <p:cNvSpPr/>
            <p:nvPr/>
          </p:nvSpPr>
          <p:spPr>
            <a:xfrm>
              <a:off x="6898174" y="327407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00" name="tx100"/>
            <p:cNvSpPr/>
            <p:nvPr/>
          </p:nvSpPr>
          <p:spPr>
            <a:xfrm>
              <a:off x="7148291" y="2785258"/>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12.1</a:t>
              </a:r>
            </a:p>
          </p:txBody>
        </p:sp>
        <p:sp>
          <p:nvSpPr>
            <p:cNvPr id="101" name="tx101"/>
            <p:cNvSpPr/>
            <p:nvPr/>
          </p:nvSpPr>
          <p:spPr>
            <a:xfrm>
              <a:off x="7425539" y="2613216"/>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13.9</a:t>
              </a:r>
            </a:p>
          </p:txBody>
        </p:sp>
        <p:sp>
          <p:nvSpPr>
            <p:cNvPr id="102" name="tx102"/>
            <p:cNvSpPr/>
            <p:nvPr/>
          </p:nvSpPr>
          <p:spPr>
            <a:xfrm>
              <a:off x="7702787" y="2599549"/>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14.1</a:t>
              </a:r>
            </a:p>
          </p:txBody>
        </p:sp>
        <p:sp>
          <p:nvSpPr>
            <p:cNvPr id="103" name="tx103"/>
            <p:cNvSpPr/>
            <p:nvPr/>
          </p:nvSpPr>
          <p:spPr>
            <a:xfrm>
              <a:off x="7980034" y="258723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14.2</a:t>
              </a:r>
            </a:p>
          </p:txBody>
        </p:sp>
        <p:sp>
          <p:nvSpPr>
            <p:cNvPr id="104" name="tx104"/>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5" name="tx105"/>
            <p:cNvSpPr/>
            <p:nvPr/>
          </p:nvSpPr>
          <p:spPr>
            <a:xfrm>
              <a:off x="639902" y="302880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6" name="tx106"/>
            <p:cNvSpPr/>
            <p:nvPr/>
          </p:nvSpPr>
          <p:spPr>
            <a:xfrm>
              <a:off x="639902" y="21030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7" name="tx107"/>
            <p:cNvSpPr/>
            <p:nvPr/>
          </p:nvSpPr>
          <p:spPr>
            <a:xfrm>
              <a:off x="639902" y="1177200"/>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8" name="tx10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5" name="pl125"/>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pl126"/>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7" name="tx127"/>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8" name="tx128"/>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9" name="rc129"/>
            <p:cNvSpPr/>
            <p:nvPr/>
          </p:nvSpPr>
          <p:spPr>
            <a:xfrm>
              <a:off x="4678790" y="4909475"/>
              <a:ext cx="201456" cy="201456"/>
            </a:xfrm>
            <a:prstGeom prst="rect">
              <a:avLst/>
            </a:prstGeom>
            <a:solidFill>
              <a:srgbClr val="E2231A">
                <a:alpha val="100000"/>
              </a:srgbClr>
            </a:solidFill>
          </p:spPr>
          <p:txBody>
            <a:bodyPr/>
            <a:lstStyle/>
            <a:p/>
          </p:txBody>
        </p:sp>
        <p:sp>
          <p:nvSpPr>
            <p:cNvPr id="130" name="rc130"/>
            <p:cNvSpPr/>
            <p:nvPr/>
          </p:nvSpPr>
          <p:spPr>
            <a:xfrm>
              <a:off x="5642950" y="4909475"/>
              <a:ext cx="201456" cy="201456"/>
            </a:xfrm>
            <a:prstGeom prst="rect">
              <a:avLst/>
            </a:prstGeom>
            <a:solidFill>
              <a:srgbClr val="B3B3B3">
                <a:alpha val="100000"/>
              </a:srgbClr>
            </a:solidFill>
          </p:spPr>
          <p:txBody>
            <a:bodyPr/>
            <a:lstStyle/>
            <a:p/>
          </p:txBody>
        </p:sp>
        <p:sp>
          <p:nvSpPr>
            <p:cNvPr id="131" name="tx131"/>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2" name="tx132"/>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3" name="tx133"/>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4" name="tx134"/>
            <p:cNvSpPr/>
            <p:nvPr/>
          </p:nvSpPr>
          <p:spPr>
            <a:xfrm>
              <a:off x="951100" y="661760"/>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Israel, 2000-2024</a:t>
              </a:r>
            </a:p>
          </p:txBody>
        </p:sp>
        <p:sp>
          <p:nvSpPr>
            <p:cNvPr id="135" name="pl135"/>
            <p:cNvSpPr/>
            <p:nvPr/>
          </p:nvSpPr>
          <p:spPr>
            <a:xfrm>
              <a:off x="25118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9429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3741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7274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1585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774644"/>
              <a:ext cx="847495" cy="162162"/>
            </a:xfrm>
            <a:prstGeom prst="rect">
              <a:avLst/>
            </a:prstGeom>
            <a:solidFill>
              <a:srgbClr val="E2231A">
                <a:alpha val="100000"/>
              </a:srgbClr>
            </a:solidFill>
          </p:spPr>
          <p:txBody>
            <a:bodyPr/>
            <a:lstStyle/>
            <a:p/>
          </p:txBody>
        </p:sp>
        <p:sp>
          <p:nvSpPr>
            <p:cNvPr id="145" name="rc145"/>
            <p:cNvSpPr/>
            <p:nvPr/>
          </p:nvSpPr>
          <p:spPr>
            <a:xfrm>
              <a:off x="1296273" y="5571941"/>
              <a:ext cx="1671652" cy="162162"/>
            </a:xfrm>
            <a:prstGeom prst="rect">
              <a:avLst/>
            </a:prstGeom>
            <a:solidFill>
              <a:srgbClr val="E2231A">
                <a:alpha val="100000"/>
              </a:srgbClr>
            </a:solidFill>
          </p:spPr>
          <p:txBody>
            <a:bodyPr/>
            <a:lstStyle/>
            <a:p/>
          </p:txBody>
        </p:sp>
        <p:sp>
          <p:nvSpPr>
            <p:cNvPr id="146" name="rc146"/>
            <p:cNvSpPr/>
            <p:nvPr/>
          </p:nvSpPr>
          <p:spPr>
            <a:xfrm>
              <a:off x="1296273" y="5369238"/>
              <a:ext cx="1664358" cy="162162"/>
            </a:xfrm>
            <a:prstGeom prst="rect">
              <a:avLst/>
            </a:prstGeom>
            <a:solidFill>
              <a:srgbClr val="E2231A">
                <a:alpha val="100000"/>
              </a:srgbClr>
            </a:solidFill>
          </p:spPr>
          <p:txBody>
            <a:bodyPr/>
            <a:lstStyle/>
            <a:p/>
          </p:txBody>
        </p:sp>
        <p:sp>
          <p:nvSpPr>
            <p:cNvPr id="147" name="rc147"/>
            <p:cNvSpPr/>
            <p:nvPr/>
          </p:nvSpPr>
          <p:spPr>
            <a:xfrm>
              <a:off x="2143769" y="5774644"/>
              <a:ext cx="774075" cy="162162"/>
            </a:xfrm>
            <a:prstGeom prst="rect">
              <a:avLst/>
            </a:prstGeom>
            <a:solidFill>
              <a:srgbClr val="B3B3B3">
                <a:alpha val="100000"/>
              </a:srgbClr>
            </a:solidFill>
          </p:spPr>
          <p:txBody>
            <a:bodyPr/>
            <a:lstStyle/>
            <a:p/>
          </p:txBody>
        </p:sp>
        <p:sp>
          <p:nvSpPr>
            <p:cNvPr id="148" name="rc148"/>
            <p:cNvSpPr/>
            <p:nvPr/>
          </p:nvSpPr>
          <p:spPr>
            <a:xfrm>
              <a:off x="2967926" y="5571941"/>
              <a:ext cx="5167146" cy="162162"/>
            </a:xfrm>
            <a:prstGeom prst="rect">
              <a:avLst/>
            </a:prstGeom>
            <a:solidFill>
              <a:srgbClr val="B3B3B3">
                <a:alpha val="100000"/>
              </a:srgbClr>
            </a:solidFill>
          </p:spPr>
          <p:txBody>
            <a:bodyPr/>
            <a:lstStyle/>
            <a:p/>
          </p:txBody>
        </p:sp>
        <p:sp>
          <p:nvSpPr>
            <p:cNvPr id="149" name="rc149"/>
            <p:cNvSpPr/>
            <p:nvPr/>
          </p:nvSpPr>
          <p:spPr>
            <a:xfrm>
              <a:off x="2960632" y="5369238"/>
              <a:ext cx="5239107" cy="162162"/>
            </a:xfrm>
            <a:prstGeom prst="rect">
              <a:avLst/>
            </a:prstGeom>
            <a:solidFill>
              <a:srgbClr val="B3B3B3">
                <a:alpha val="100000"/>
              </a:srgbClr>
            </a:solidFill>
          </p:spPr>
          <p:txBody>
            <a:bodyPr/>
            <a:lstStyle/>
            <a:p/>
          </p:txBody>
        </p:sp>
        <p:sp>
          <p:nvSpPr>
            <p:cNvPr id="150" name="tx150"/>
            <p:cNvSpPr/>
            <p:nvPr/>
          </p:nvSpPr>
          <p:spPr>
            <a:xfrm>
              <a:off x="2998216"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51" name="tx151"/>
            <p:cNvSpPr/>
            <p:nvPr/>
          </p:nvSpPr>
          <p:spPr>
            <a:xfrm>
              <a:off x="8247598"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52" name="tx152"/>
            <p:cNvSpPr/>
            <p:nvPr/>
          </p:nvSpPr>
          <p:spPr>
            <a:xfrm>
              <a:off x="8312267"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53" name="tx153"/>
            <p:cNvSpPr/>
            <p:nvPr/>
          </p:nvSpPr>
          <p:spPr>
            <a:xfrm>
              <a:off x="1639649"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54" name="tx154"/>
            <p:cNvSpPr/>
            <p:nvPr/>
          </p:nvSpPr>
          <p:spPr>
            <a:xfrm>
              <a:off x="2051727"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55" name="tx155"/>
            <p:cNvSpPr/>
            <p:nvPr/>
          </p:nvSpPr>
          <p:spPr>
            <a:xfrm>
              <a:off x="2048081"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56" name="tx156"/>
            <p:cNvSpPr/>
            <p:nvPr/>
          </p:nvSpPr>
          <p:spPr>
            <a:xfrm>
              <a:off x="2450434"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57" name="tx157"/>
            <p:cNvSpPr/>
            <p:nvPr/>
          </p:nvSpPr>
          <p:spPr>
            <a:xfrm>
              <a:off x="543897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10.6</a:t>
              </a:r>
            </a:p>
          </p:txBody>
        </p:sp>
        <p:sp>
          <p:nvSpPr>
            <p:cNvPr id="158" name="tx158"/>
            <p:cNvSpPr/>
            <p:nvPr/>
          </p:nvSpPr>
          <p:spPr>
            <a:xfrm>
              <a:off x="546766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a:t>
              </a:r>
            </a:p>
          </p:txBody>
        </p:sp>
        <p:sp>
          <p:nvSpPr>
            <p:cNvPr id="159" name="tx15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3" name="tx163"/>
            <p:cNvSpPr/>
            <p:nvPr/>
          </p:nvSpPr>
          <p:spPr>
            <a:xfrm>
              <a:off x="3641977"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64" name="tx164"/>
            <p:cNvSpPr/>
            <p:nvPr/>
          </p:nvSpPr>
          <p:spPr>
            <a:xfrm>
              <a:off x="603427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5" name="tx165"/>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6" name="tx16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98%. This is similar to in 2019, where coverage was 99%.
3,000 children missed their routine first dose of measles vaccine.
MCV2 is typically administered to children between 18 months and five years old. MCV2 coverage remained constant at 92% in 2024.</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2851"/>
            </a:xfrm>
            <a:custGeom>
              <a:avLst/>
              <a:pathLst>
                <a:path w="3397293" h="142851">
                  <a:moveTo>
                    <a:pt x="0" y="114281"/>
                  </a:moveTo>
                  <a:lnTo>
                    <a:pt x="141553" y="114281"/>
                  </a:lnTo>
                  <a:lnTo>
                    <a:pt x="283107" y="114281"/>
                  </a:lnTo>
                  <a:lnTo>
                    <a:pt x="424661" y="85710"/>
                  </a:lnTo>
                  <a:lnTo>
                    <a:pt x="566215" y="57140"/>
                  </a:lnTo>
                  <a:lnTo>
                    <a:pt x="707769" y="142851"/>
                  </a:lnTo>
                  <a:lnTo>
                    <a:pt x="849323" y="85710"/>
                  </a:lnTo>
                  <a:lnTo>
                    <a:pt x="990877" y="57140"/>
                  </a:lnTo>
                  <a:lnTo>
                    <a:pt x="1132431" y="28570"/>
                  </a:lnTo>
                  <a:lnTo>
                    <a:pt x="1273984" y="57140"/>
                  </a:lnTo>
                  <a:lnTo>
                    <a:pt x="1415538" y="85710"/>
                  </a:lnTo>
                  <a:lnTo>
                    <a:pt x="1557092" y="57140"/>
                  </a:lnTo>
                  <a:lnTo>
                    <a:pt x="1698646" y="85710"/>
                  </a:lnTo>
                  <a:lnTo>
                    <a:pt x="1840200" y="28570"/>
                  </a:lnTo>
                  <a:lnTo>
                    <a:pt x="1981754" y="57140"/>
                  </a:lnTo>
                  <a:lnTo>
                    <a:pt x="2123308" y="28570"/>
                  </a:lnTo>
                  <a:lnTo>
                    <a:pt x="2264862" y="57140"/>
                  </a:lnTo>
                  <a:lnTo>
                    <a:pt x="2406416" y="28570"/>
                  </a:lnTo>
                  <a:lnTo>
                    <a:pt x="2547969" y="28570"/>
                  </a:lnTo>
                  <a:lnTo>
                    <a:pt x="2689523" y="0"/>
                  </a:lnTo>
                  <a:lnTo>
                    <a:pt x="2831077" y="0"/>
                  </a:lnTo>
                  <a:lnTo>
                    <a:pt x="2972631" y="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2851"/>
            </a:xfrm>
            <a:custGeom>
              <a:avLst/>
              <a:pathLst>
                <a:path w="3397293" h="142851">
                  <a:moveTo>
                    <a:pt x="0" y="114281"/>
                  </a:moveTo>
                  <a:lnTo>
                    <a:pt x="141553" y="114281"/>
                  </a:lnTo>
                  <a:lnTo>
                    <a:pt x="283107" y="114281"/>
                  </a:lnTo>
                  <a:lnTo>
                    <a:pt x="424661" y="85710"/>
                  </a:lnTo>
                  <a:lnTo>
                    <a:pt x="566215" y="57140"/>
                  </a:lnTo>
                  <a:lnTo>
                    <a:pt x="707769" y="142851"/>
                  </a:lnTo>
                  <a:lnTo>
                    <a:pt x="849323" y="85710"/>
                  </a:lnTo>
                  <a:lnTo>
                    <a:pt x="990877" y="57140"/>
                  </a:lnTo>
                  <a:lnTo>
                    <a:pt x="1132431" y="28570"/>
                  </a:lnTo>
                  <a:lnTo>
                    <a:pt x="1273984" y="57140"/>
                  </a:lnTo>
                  <a:lnTo>
                    <a:pt x="1415538" y="85710"/>
                  </a:lnTo>
                  <a:lnTo>
                    <a:pt x="1557092" y="57140"/>
                  </a:lnTo>
                  <a:lnTo>
                    <a:pt x="1698646" y="85710"/>
                  </a:lnTo>
                  <a:lnTo>
                    <a:pt x="1840200" y="28570"/>
                  </a:lnTo>
                  <a:lnTo>
                    <a:pt x="1981754" y="57140"/>
                  </a:lnTo>
                  <a:lnTo>
                    <a:pt x="2123308" y="28570"/>
                  </a:lnTo>
                  <a:lnTo>
                    <a:pt x="2264862" y="57140"/>
                  </a:lnTo>
                  <a:lnTo>
                    <a:pt x="2406416" y="28570"/>
                  </a:lnTo>
                  <a:lnTo>
                    <a:pt x="2547969" y="28570"/>
                  </a:lnTo>
                  <a:lnTo>
                    <a:pt x="2689523" y="0"/>
                  </a:lnTo>
                  <a:lnTo>
                    <a:pt x="2831077" y="0"/>
                  </a:lnTo>
                  <a:lnTo>
                    <a:pt x="2972631" y="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2851"/>
            </a:xfrm>
            <a:custGeom>
              <a:avLst/>
              <a:pathLst>
                <a:path w="3397293" h="142851">
                  <a:moveTo>
                    <a:pt x="0" y="114281"/>
                  </a:moveTo>
                  <a:lnTo>
                    <a:pt x="141553" y="114281"/>
                  </a:lnTo>
                  <a:lnTo>
                    <a:pt x="283107" y="114281"/>
                  </a:lnTo>
                  <a:lnTo>
                    <a:pt x="424661" y="85710"/>
                  </a:lnTo>
                  <a:lnTo>
                    <a:pt x="566215" y="57140"/>
                  </a:lnTo>
                  <a:lnTo>
                    <a:pt x="707769" y="142851"/>
                  </a:lnTo>
                  <a:lnTo>
                    <a:pt x="849323" y="85710"/>
                  </a:lnTo>
                  <a:lnTo>
                    <a:pt x="990877" y="57140"/>
                  </a:lnTo>
                  <a:lnTo>
                    <a:pt x="1132431" y="28570"/>
                  </a:lnTo>
                  <a:lnTo>
                    <a:pt x="1273984" y="57140"/>
                  </a:lnTo>
                  <a:lnTo>
                    <a:pt x="1415538" y="85710"/>
                  </a:lnTo>
                  <a:lnTo>
                    <a:pt x="1557092" y="57140"/>
                  </a:lnTo>
                  <a:lnTo>
                    <a:pt x="1698646" y="85710"/>
                  </a:lnTo>
                  <a:lnTo>
                    <a:pt x="1840200" y="28570"/>
                  </a:lnTo>
                  <a:lnTo>
                    <a:pt x="1981754" y="57140"/>
                  </a:lnTo>
                  <a:lnTo>
                    <a:pt x="2123308" y="28570"/>
                  </a:lnTo>
                  <a:lnTo>
                    <a:pt x="2264862" y="57140"/>
                  </a:lnTo>
                  <a:lnTo>
                    <a:pt x="2406416" y="28570"/>
                  </a:lnTo>
                  <a:lnTo>
                    <a:pt x="2547969" y="28570"/>
                  </a:lnTo>
                  <a:lnTo>
                    <a:pt x="2689523" y="0"/>
                  </a:lnTo>
                  <a:lnTo>
                    <a:pt x="2831077" y="0"/>
                  </a:lnTo>
                  <a:lnTo>
                    <a:pt x="2972631" y="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71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71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574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198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4257"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60" name="tx60"/>
            <p:cNvSpPr/>
            <p:nvPr/>
          </p:nvSpPr>
          <p:spPr>
            <a:xfrm>
              <a:off x="24245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8695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37842" y="471005"/>
              <a:ext cx="236353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Israel,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599975"/>
            </a:xfrm>
            <a:custGeom>
              <a:avLst/>
              <a:pathLst>
                <a:path w="3397293" h="599975">
                  <a:moveTo>
                    <a:pt x="0" y="479980"/>
                  </a:moveTo>
                  <a:lnTo>
                    <a:pt x="141553" y="479980"/>
                  </a:lnTo>
                  <a:lnTo>
                    <a:pt x="283107" y="479980"/>
                  </a:lnTo>
                  <a:lnTo>
                    <a:pt x="424661" y="359985"/>
                  </a:lnTo>
                  <a:lnTo>
                    <a:pt x="566215" y="239990"/>
                  </a:lnTo>
                  <a:lnTo>
                    <a:pt x="707769" y="599975"/>
                  </a:lnTo>
                  <a:lnTo>
                    <a:pt x="849323" y="359985"/>
                  </a:lnTo>
                  <a:lnTo>
                    <a:pt x="990877" y="239990"/>
                  </a:lnTo>
                  <a:lnTo>
                    <a:pt x="1132431" y="119995"/>
                  </a:lnTo>
                  <a:lnTo>
                    <a:pt x="1273984" y="239990"/>
                  </a:lnTo>
                  <a:lnTo>
                    <a:pt x="1415538" y="359985"/>
                  </a:lnTo>
                  <a:lnTo>
                    <a:pt x="1557092" y="239990"/>
                  </a:lnTo>
                  <a:lnTo>
                    <a:pt x="1698646" y="359985"/>
                  </a:lnTo>
                  <a:lnTo>
                    <a:pt x="1840200" y="119995"/>
                  </a:lnTo>
                  <a:lnTo>
                    <a:pt x="1981754" y="239990"/>
                  </a:lnTo>
                  <a:lnTo>
                    <a:pt x="2123308" y="119995"/>
                  </a:lnTo>
                  <a:lnTo>
                    <a:pt x="2264862" y="239990"/>
                  </a:lnTo>
                  <a:lnTo>
                    <a:pt x="2406416" y="119995"/>
                  </a:lnTo>
                  <a:lnTo>
                    <a:pt x="2547969" y="119995"/>
                  </a:lnTo>
                  <a:lnTo>
                    <a:pt x="2689523" y="0"/>
                  </a:lnTo>
                  <a:lnTo>
                    <a:pt x="2831077" y="0"/>
                  </a:lnTo>
                  <a:lnTo>
                    <a:pt x="2972631" y="0"/>
                  </a:lnTo>
                  <a:lnTo>
                    <a:pt x="3114185" y="119995"/>
                  </a:lnTo>
                  <a:lnTo>
                    <a:pt x="3255739" y="119995"/>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239990"/>
                  </a:lnTo>
                  <a:lnTo>
                    <a:pt x="424661" y="119995"/>
                  </a:lnTo>
                  <a:lnTo>
                    <a:pt x="566215" y="119995"/>
                  </a:lnTo>
                  <a:lnTo>
                    <a:pt x="707769" y="119995"/>
                  </a:lnTo>
                  <a:lnTo>
                    <a:pt x="849323" y="0"/>
                  </a:lnTo>
                  <a:lnTo>
                    <a:pt x="990877" y="119995"/>
                  </a:lnTo>
                  <a:lnTo>
                    <a:pt x="1132431" y="0"/>
                  </a:lnTo>
                  <a:lnTo>
                    <a:pt x="1273984" y="11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599975"/>
            </a:xfrm>
            <a:custGeom>
              <a:avLst/>
              <a:pathLst>
                <a:path w="3397293" h="599975">
                  <a:moveTo>
                    <a:pt x="0" y="479980"/>
                  </a:moveTo>
                  <a:lnTo>
                    <a:pt x="141553" y="479980"/>
                  </a:lnTo>
                  <a:lnTo>
                    <a:pt x="283107" y="479980"/>
                  </a:lnTo>
                  <a:lnTo>
                    <a:pt x="424661" y="359985"/>
                  </a:lnTo>
                  <a:lnTo>
                    <a:pt x="566215" y="239990"/>
                  </a:lnTo>
                  <a:lnTo>
                    <a:pt x="707769" y="599975"/>
                  </a:lnTo>
                  <a:lnTo>
                    <a:pt x="849323" y="359985"/>
                  </a:lnTo>
                  <a:lnTo>
                    <a:pt x="990877" y="239990"/>
                  </a:lnTo>
                  <a:lnTo>
                    <a:pt x="1132431" y="119995"/>
                  </a:lnTo>
                  <a:lnTo>
                    <a:pt x="1273984" y="239990"/>
                  </a:lnTo>
                  <a:lnTo>
                    <a:pt x="1415538" y="359985"/>
                  </a:lnTo>
                  <a:lnTo>
                    <a:pt x="1557092" y="239990"/>
                  </a:lnTo>
                  <a:lnTo>
                    <a:pt x="1698646" y="359985"/>
                  </a:lnTo>
                  <a:lnTo>
                    <a:pt x="1840200" y="119995"/>
                  </a:lnTo>
                  <a:lnTo>
                    <a:pt x="1981754" y="239990"/>
                  </a:lnTo>
                  <a:lnTo>
                    <a:pt x="2123308" y="119995"/>
                  </a:lnTo>
                  <a:lnTo>
                    <a:pt x="2264862" y="239990"/>
                  </a:lnTo>
                  <a:lnTo>
                    <a:pt x="2406416" y="119995"/>
                  </a:lnTo>
                  <a:lnTo>
                    <a:pt x="2547969" y="119995"/>
                  </a:lnTo>
                  <a:lnTo>
                    <a:pt x="2689523" y="0"/>
                  </a:lnTo>
                  <a:lnTo>
                    <a:pt x="2831077" y="0"/>
                  </a:lnTo>
                  <a:lnTo>
                    <a:pt x="2972631" y="0"/>
                  </a:lnTo>
                  <a:lnTo>
                    <a:pt x="3114185" y="119995"/>
                  </a:lnTo>
                  <a:lnTo>
                    <a:pt x="3255739" y="119995"/>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791967"/>
            </a:xfrm>
            <a:custGeom>
              <a:avLst/>
              <a:pathLst>
                <a:path w="0" h="791967">
                  <a:moveTo>
                    <a:pt x="0" y="7919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599975"/>
            </a:xfrm>
            <a:custGeom>
              <a:avLst/>
              <a:pathLst>
                <a:path w="3397293" h="599975">
                  <a:moveTo>
                    <a:pt x="0" y="479980"/>
                  </a:moveTo>
                  <a:lnTo>
                    <a:pt x="141553" y="479980"/>
                  </a:lnTo>
                  <a:lnTo>
                    <a:pt x="283107" y="479980"/>
                  </a:lnTo>
                  <a:lnTo>
                    <a:pt x="424661" y="359985"/>
                  </a:lnTo>
                  <a:lnTo>
                    <a:pt x="566215" y="239990"/>
                  </a:lnTo>
                  <a:lnTo>
                    <a:pt x="707769" y="599975"/>
                  </a:lnTo>
                  <a:lnTo>
                    <a:pt x="849323" y="359985"/>
                  </a:lnTo>
                  <a:lnTo>
                    <a:pt x="990877" y="239990"/>
                  </a:lnTo>
                  <a:lnTo>
                    <a:pt x="1132431" y="119995"/>
                  </a:lnTo>
                  <a:lnTo>
                    <a:pt x="1273984" y="239990"/>
                  </a:lnTo>
                  <a:lnTo>
                    <a:pt x="1415538" y="359985"/>
                  </a:lnTo>
                  <a:lnTo>
                    <a:pt x="1557092" y="239990"/>
                  </a:lnTo>
                  <a:lnTo>
                    <a:pt x="1698646" y="359985"/>
                  </a:lnTo>
                  <a:lnTo>
                    <a:pt x="1840200" y="119995"/>
                  </a:lnTo>
                  <a:lnTo>
                    <a:pt x="1981754" y="239990"/>
                  </a:lnTo>
                  <a:lnTo>
                    <a:pt x="2123308" y="119995"/>
                  </a:lnTo>
                  <a:lnTo>
                    <a:pt x="2264862" y="239990"/>
                  </a:lnTo>
                  <a:lnTo>
                    <a:pt x="2406416" y="119995"/>
                  </a:lnTo>
                  <a:lnTo>
                    <a:pt x="2547969" y="119995"/>
                  </a:lnTo>
                  <a:lnTo>
                    <a:pt x="2689523" y="0"/>
                  </a:lnTo>
                  <a:lnTo>
                    <a:pt x="2831077" y="0"/>
                  </a:lnTo>
                  <a:lnTo>
                    <a:pt x="2972631" y="0"/>
                  </a:lnTo>
                  <a:lnTo>
                    <a:pt x="3114185" y="119995"/>
                  </a:lnTo>
                  <a:lnTo>
                    <a:pt x="3255739" y="119995"/>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68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097238" y="178658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805008" y="17851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512777"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7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7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7410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365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40956" y="4831778"/>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122" name="tx122"/>
            <p:cNvSpPr/>
            <p:nvPr/>
          </p:nvSpPr>
          <p:spPr>
            <a:xfrm>
              <a:off x="67412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0365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819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115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411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7707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467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763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059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3711892" cy="149993"/>
            </a:xfrm>
            <a:prstGeom prst="rect">
              <a:avLst/>
            </a:prstGeom>
            <a:solidFill>
              <a:srgbClr val="E2231A">
                <a:alpha val="80000"/>
              </a:srgbClr>
            </a:solidFill>
          </p:spPr>
          <p:txBody>
            <a:bodyPr/>
            <a:lstStyle/>
            <a:p/>
          </p:txBody>
        </p:sp>
        <p:sp>
          <p:nvSpPr>
            <p:cNvPr id="137" name="rc137"/>
            <p:cNvSpPr/>
            <p:nvPr/>
          </p:nvSpPr>
          <p:spPr>
            <a:xfrm>
              <a:off x="1317178" y="5637654"/>
              <a:ext cx="7321564" cy="149993"/>
            </a:xfrm>
            <a:prstGeom prst="rect">
              <a:avLst/>
            </a:prstGeom>
            <a:solidFill>
              <a:srgbClr val="E2231A">
                <a:alpha val="80000"/>
              </a:srgbClr>
            </a:solidFill>
          </p:spPr>
          <p:txBody>
            <a:bodyPr/>
            <a:lstStyle/>
            <a:p/>
          </p:txBody>
        </p:sp>
        <p:sp>
          <p:nvSpPr>
            <p:cNvPr id="138" name="rc138"/>
            <p:cNvSpPr/>
            <p:nvPr/>
          </p:nvSpPr>
          <p:spPr>
            <a:xfrm>
              <a:off x="1317178" y="5450161"/>
              <a:ext cx="7289620"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9718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522678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735638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Israel (98%) was 14 percentage points higher than the global average (84%) and 4 percentage points higher than the average across all non-programme countries (94%).
National MCV1 coverage was 1 percentage point lower than in 2019 (99%).
This equates to 3,000 unvaccinated children in 2024 compared to 2,000 unvaccinated children in 2019.</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Israel ranked number 34 out of 41 countries for lowest MCV1 coverage (based on tied ranks).
Israel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27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28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529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227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42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62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885062"/>
              <a:ext cx="249522" cy="1217634"/>
            </a:xfrm>
            <a:prstGeom prst="rect">
              <a:avLst/>
            </a:prstGeom>
            <a:solidFill>
              <a:srgbClr val="80BD41">
                <a:alpha val="100000"/>
              </a:srgbClr>
            </a:solidFill>
          </p:spPr>
          <p:txBody>
            <a:bodyPr/>
            <a:lstStyle/>
            <a:p/>
          </p:txBody>
        </p:sp>
        <p:sp>
          <p:nvSpPr>
            <p:cNvPr id="23" name="rc23"/>
            <p:cNvSpPr/>
            <p:nvPr/>
          </p:nvSpPr>
          <p:spPr>
            <a:xfrm>
              <a:off x="1296273" y="2820976"/>
              <a:ext cx="249522" cy="64086"/>
            </a:xfrm>
            <a:prstGeom prst="rect">
              <a:avLst/>
            </a:prstGeom>
            <a:solidFill>
              <a:srgbClr val="E2231A">
                <a:alpha val="100000"/>
              </a:srgbClr>
            </a:solidFill>
          </p:spPr>
          <p:txBody>
            <a:bodyPr/>
            <a:lstStyle/>
            <a:p/>
          </p:txBody>
        </p:sp>
        <p:sp>
          <p:nvSpPr>
            <p:cNvPr id="24" name="rc24"/>
            <p:cNvSpPr/>
            <p:nvPr/>
          </p:nvSpPr>
          <p:spPr>
            <a:xfrm>
              <a:off x="1573521" y="2870363"/>
              <a:ext cx="249522" cy="1232333"/>
            </a:xfrm>
            <a:prstGeom prst="rect">
              <a:avLst/>
            </a:prstGeom>
            <a:solidFill>
              <a:srgbClr val="80BD41">
                <a:alpha val="100000"/>
              </a:srgbClr>
            </a:solidFill>
          </p:spPr>
          <p:txBody>
            <a:bodyPr/>
            <a:lstStyle/>
            <a:p/>
          </p:txBody>
        </p:sp>
        <p:sp>
          <p:nvSpPr>
            <p:cNvPr id="25" name="rc25"/>
            <p:cNvSpPr/>
            <p:nvPr/>
          </p:nvSpPr>
          <p:spPr>
            <a:xfrm>
              <a:off x="1573521" y="2805493"/>
              <a:ext cx="249522" cy="64869"/>
            </a:xfrm>
            <a:prstGeom prst="rect">
              <a:avLst/>
            </a:prstGeom>
            <a:solidFill>
              <a:srgbClr val="E2231A">
                <a:alpha val="100000"/>
              </a:srgbClr>
            </a:solidFill>
          </p:spPr>
          <p:txBody>
            <a:bodyPr/>
            <a:lstStyle/>
            <a:p/>
          </p:txBody>
        </p:sp>
        <p:sp>
          <p:nvSpPr>
            <p:cNvPr id="26" name="rc26"/>
            <p:cNvSpPr/>
            <p:nvPr/>
          </p:nvSpPr>
          <p:spPr>
            <a:xfrm>
              <a:off x="1850769" y="2837536"/>
              <a:ext cx="249522" cy="1265160"/>
            </a:xfrm>
            <a:prstGeom prst="rect">
              <a:avLst/>
            </a:prstGeom>
            <a:solidFill>
              <a:srgbClr val="80BD41">
                <a:alpha val="100000"/>
              </a:srgbClr>
            </a:solidFill>
          </p:spPr>
          <p:txBody>
            <a:bodyPr/>
            <a:lstStyle/>
            <a:p/>
          </p:txBody>
        </p:sp>
        <p:sp>
          <p:nvSpPr>
            <p:cNvPr id="27" name="rc27"/>
            <p:cNvSpPr/>
            <p:nvPr/>
          </p:nvSpPr>
          <p:spPr>
            <a:xfrm>
              <a:off x="1850769" y="2770902"/>
              <a:ext cx="249522" cy="66633"/>
            </a:xfrm>
            <a:prstGeom prst="rect">
              <a:avLst/>
            </a:prstGeom>
            <a:solidFill>
              <a:srgbClr val="E2231A">
                <a:alpha val="100000"/>
              </a:srgbClr>
            </a:solidFill>
          </p:spPr>
          <p:txBody>
            <a:bodyPr/>
            <a:lstStyle/>
            <a:p/>
          </p:txBody>
        </p:sp>
        <p:sp>
          <p:nvSpPr>
            <p:cNvPr id="28" name="rc28"/>
            <p:cNvSpPr/>
            <p:nvPr/>
          </p:nvSpPr>
          <p:spPr>
            <a:xfrm>
              <a:off x="2128016" y="2781583"/>
              <a:ext cx="249522" cy="1321113"/>
            </a:xfrm>
            <a:prstGeom prst="rect">
              <a:avLst/>
            </a:prstGeom>
            <a:solidFill>
              <a:srgbClr val="80BD41">
                <a:alpha val="100000"/>
              </a:srgbClr>
            </a:solidFill>
          </p:spPr>
          <p:txBody>
            <a:bodyPr/>
            <a:lstStyle/>
            <a:p/>
          </p:txBody>
        </p:sp>
        <p:sp>
          <p:nvSpPr>
            <p:cNvPr id="29" name="rc29"/>
            <p:cNvSpPr/>
            <p:nvPr/>
          </p:nvSpPr>
          <p:spPr>
            <a:xfrm>
              <a:off x="2128016" y="2726513"/>
              <a:ext cx="249522" cy="55070"/>
            </a:xfrm>
            <a:prstGeom prst="rect">
              <a:avLst/>
            </a:prstGeom>
            <a:solidFill>
              <a:srgbClr val="E2231A">
                <a:alpha val="100000"/>
              </a:srgbClr>
            </a:solidFill>
          </p:spPr>
          <p:txBody>
            <a:bodyPr/>
            <a:lstStyle/>
            <a:p/>
          </p:txBody>
        </p:sp>
        <p:sp>
          <p:nvSpPr>
            <p:cNvPr id="30" name="rc30"/>
            <p:cNvSpPr/>
            <p:nvPr/>
          </p:nvSpPr>
          <p:spPr>
            <a:xfrm>
              <a:off x="2405264" y="2780408"/>
              <a:ext cx="249522" cy="1322289"/>
            </a:xfrm>
            <a:prstGeom prst="rect">
              <a:avLst/>
            </a:prstGeom>
            <a:solidFill>
              <a:srgbClr val="80BD41">
                <a:alpha val="100000"/>
              </a:srgbClr>
            </a:solidFill>
          </p:spPr>
          <p:txBody>
            <a:bodyPr/>
            <a:lstStyle/>
            <a:p/>
          </p:txBody>
        </p:sp>
        <p:sp>
          <p:nvSpPr>
            <p:cNvPr id="31" name="rc31"/>
            <p:cNvSpPr/>
            <p:nvPr/>
          </p:nvSpPr>
          <p:spPr>
            <a:xfrm>
              <a:off x="2405264" y="2739545"/>
              <a:ext cx="249522" cy="40862"/>
            </a:xfrm>
            <a:prstGeom prst="rect">
              <a:avLst/>
            </a:prstGeom>
            <a:solidFill>
              <a:srgbClr val="E2231A">
                <a:alpha val="100000"/>
              </a:srgbClr>
            </a:solidFill>
          </p:spPr>
          <p:txBody>
            <a:bodyPr/>
            <a:lstStyle/>
            <a:p/>
          </p:txBody>
        </p:sp>
        <p:sp>
          <p:nvSpPr>
            <p:cNvPr id="32" name="rc32"/>
            <p:cNvSpPr/>
            <p:nvPr/>
          </p:nvSpPr>
          <p:spPr>
            <a:xfrm>
              <a:off x="2682512" y="2827149"/>
              <a:ext cx="249522" cy="1275547"/>
            </a:xfrm>
            <a:prstGeom prst="rect">
              <a:avLst/>
            </a:prstGeom>
            <a:solidFill>
              <a:srgbClr val="80BD41">
                <a:alpha val="100000"/>
              </a:srgbClr>
            </a:solidFill>
          </p:spPr>
          <p:txBody>
            <a:bodyPr/>
            <a:lstStyle/>
            <a:p/>
          </p:txBody>
        </p:sp>
        <p:sp>
          <p:nvSpPr>
            <p:cNvPr id="33" name="rc33"/>
            <p:cNvSpPr/>
            <p:nvPr/>
          </p:nvSpPr>
          <p:spPr>
            <a:xfrm>
              <a:off x="2682512" y="2745719"/>
              <a:ext cx="249522" cy="81430"/>
            </a:xfrm>
            <a:prstGeom prst="rect">
              <a:avLst/>
            </a:prstGeom>
            <a:solidFill>
              <a:srgbClr val="E2231A">
                <a:alpha val="100000"/>
              </a:srgbClr>
            </a:solidFill>
          </p:spPr>
          <p:txBody>
            <a:bodyPr/>
            <a:lstStyle/>
            <a:p/>
          </p:txBody>
        </p:sp>
        <p:sp>
          <p:nvSpPr>
            <p:cNvPr id="34" name="rc34"/>
            <p:cNvSpPr/>
            <p:nvPr/>
          </p:nvSpPr>
          <p:spPr>
            <a:xfrm>
              <a:off x="2959759" y="2764141"/>
              <a:ext cx="249522" cy="1338555"/>
            </a:xfrm>
            <a:prstGeom prst="rect">
              <a:avLst/>
            </a:prstGeom>
            <a:solidFill>
              <a:srgbClr val="80BD41">
                <a:alpha val="100000"/>
              </a:srgbClr>
            </a:solidFill>
          </p:spPr>
          <p:txBody>
            <a:bodyPr/>
            <a:lstStyle/>
            <a:p/>
          </p:txBody>
        </p:sp>
        <p:sp>
          <p:nvSpPr>
            <p:cNvPr id="35" name="rc35"/>
            <p:cNvSpPr/>
            <p:nvPr/>
          </p:nvSpPr>
          <p:spPr>
            <a:xfrm>
              <a:off x="2959759" y="2708384"/>
              <a:ext cx="249522" cy="55756"/>
            </a:xfrm>
            <a:prstGeom prst="rect">
              <a:avLst/>
            </a:prstGeom>
            <a:solidFill>
              <a:srgbClr val="E2231A">
                <a:alpha val="100000"/>
              </a:srgbClr>
            </a:solidFill>
          </p:spPr>
          <p:txBody>
            <a:bodyPr/>
            <a:lstStyle/>
            <a:p/>
          </p:txBody>
        </p:sp>
        <p:sp>
          <p:nvSpPr>
            <p:cNvPr id="36" name="rc36"/>
            <p:cNvSpPr/>
            <p:nvPr/>
          </p:nvSpPr>
          <p:spPr>
            <a:xfrm>
              <a:off x="3237007" y="2719653"/>
              <a:ext cx="249522" cy="1383043"/>
            </a:xfrm>
            <a:prstGeom prst="rect">
              <a:avLst/>
            </a:prstGeom>
            <a:solidFill>
              <a:srgbClr val="80BD41">
                <a:alpha val="100000"/>
              </a:srgbClr>
            </a:solidFill>
          </p:spPr>
          <p:txBody>
            <a:bodyPr/>
            <a:lstStyle/>
            <a:p/>
          </p:txBody>
        </p:sp>
        <p:sp>
          <p:nvSpPr>
            <p:cNvPr id="37" name="rc37"/>
            <p:cNvSpPr/>
            <p:nvPr/>
          </p:nvSpPr>
          <p:spPr>
            <a:xfrm>
              <a:off x="3237007" y="2676929"/>
              <a:ext cx="249522" cy="42724"/>
            </a:xfrm>
            <a:prstGeom prst="rect">
              <a:avLst/>
            </a:prstGeom>
            <a:solidFill>
              <a:srgbClr val="E2231A">
                <a:alpha val="100000"/>
              </a:srgbClr>
            </a:solidFill>
          </p:spPr>
          <p:txBody>
            <a:bodyPr/>
            <a:lstStyle/>
            <a:p/>
          </p:txBody>
        </p:sp>
        <p:sp>
          <p:nvSpPr>
            <p:cNvPr id="38" name="rc38"/>
            <p:cNvSpPr/>
            <p:nvPr/>
          </p:nvSpPr>
          <p:spPr>
            <a:xfrm>
              <a:off x="3514255" y="2663210"/>
              <a:ext cx="249522" cy="1439486"/>
            </a:xfrm>
            <a:prstGeom prst="rect">
              <a:avLst/>
            </a:prstGeom>
            <a:solidFill>
              <a:srgbClr val="80BD41">
                <a:alpha val="100000"/>
              </a:srgbClr>
            </a:solidFill>
          </p:spPr>
          <p:txBody>
            <a:bodyPr/>
            <a:lstStyle/>
            <a:p/>
          </p:txBody>
        </p:sp>
        <p:sp>
          <p:nvSpPr>
            <p:cNvPr id="39" name="rc39"/>
            <p:cNvSpPr/>
            <p:nvPr/>
          </p:nvSpPr>
          <p:spPr>
            <a:xfrm>
              <a:off x="3514255" y="2633813"/>
              <a:ext cx="249522" cy="29397"/>
            </a:xfrm>
            <a:prstGeom prst="rect">
              <a:avLst/>
            </a:prstGeom>
            <a:solidFill>
              <a:srgbClr val="E2231A">
                <a:alpha val="100000"/>
              </a:srgbClr>
            </a:solidFill>
          </p:spPr>
          <p:txBody>
            <a:bodyPr/>
            <a:lstStyle/>
            <a:p/>
          </p:txBody>
        </p:sp>
        <p:sp>
          <p:nvSpPr>
            <p:cNvPr id="40" name="rc40"/>
            <p:cNvSpPr/>
            <p:nvPr/>
          </p:nvSpPr>
          <p:spPr>
            <a:xfrm>
              <a:off x="3791502" y="2641946"/>
              <a:ext cx="249522" cy="1460750"/>
            </a:xfrm>
            <a:prstGeom prst="rect">
              <a:avLst/>
            </a:prstGeom>
            <a:solidFill>
              <a:srgbClr val="80BD41">
                <a:alpha val="100000"/>
              </a:srgbClr>
            </a:solidFill>
          </p:spPr>
          <p:txBody>
            <a:bodyPr/>
            <a:lstStyle/>
            <a:p/>
          </p:txBody>
        </p:sp>
        <p:sp>
          <p:nvSpPr>
            <p:cNvPr id="41" name="rc41"/>
            <p:cNvSpPr/>
            <p:nvPr/>
          </p:nvSpPr>
          <p:spPr>
            <a:xfrm>
              <a:off x="3791502" y="2596773"/>
              <a:ext cx="249522" cy="45173"/>
            </a:xfrm>
            <a:prstGeom prst="rect">
              <a:avLst/>
            </a:prstGeom>
            <a:solidFill>
              <a:srgbClr val="E2231A">
                <a:alpha val="100000"/>
              </a:srgbClr>
            </a:solidFill>
          </p:spPr>
          <p:txBody>
            <a:bodyPr/>
            <a:lstStyle/>
            <a:p/>
          </p:txBody>
        </p:sp>
        <p:sp>
          <p:nvSpPr>
            <p:cNvPr id="42" name="rc42"/>
            <p:cNvSpPr/>
            <p:nvPr/>
          </p:nvSpPr>
          <p:spPr>
            <a:xfrm>
              <a:off x="4068750" y="2602946"/>
              <a:ext cx="249522" cy="1499750"/>
            </a:xfrm>
            <a:prstGeom prst="rect">
              <a:avLst/>
            </a:prstGeom>
            <a:solidFill>
              <a:srgbClr val="80BD41">
                <a:alpha val="100000"/>
              </a:srgbClr>
            </a:solidFill>
          </p:spPr>
          <p:txBody>
            <a:bodyPr/>
            <a:lstStyle/>
            <a:p/>
          </p:txBody>
        </p:sp>
        <p:sp>
          <p:nvSpPr>
            <p:cNvPr id="43" name="rc43"/>
            <p:cNvSpPr/>
            <p:nvPr/>
          </p:nvSpPr>
          <p:spPr>
            <a:xfrm>
              <a:off x="4068750" y="2540428"/>
              <a:ext cx="249522" cy="62518"/>
            </a:xfrm>
            <a:prstGeom prst="rect">
              <a:avLst/>
            </a:prstGeom>
            <a:solidFill>
              <a:srgbClr val="E2231A">
                <a:alpha val="100000"/>
              </a:srgbClr>
            </a:solidFill>
          </p:spPr>
          <p:txBody>
            <a:bodyPr/>
            <a:lstStyle/>
            <a:p/>
          </p:txBody>
        </p:sp>
        <p:sp>
          <p:nvSpPr>
            <p:cNvPr id="44" name="rc44"/>
            <p:cNvSpPr/>
            <p:nvPr/>
          </p:nvSpPr>
          <p:spPr>
            <a:xfrm>
              <a:off x="4345998" y="2580114"/>
              <a:ext cx="249522" cy="1522582"/>
            </a:xfrm>
            <a:prstGeom prst="rect">
              <a:avLst/>
            </a:prstGeom>
            <a:solidFill>
              <a:srgbClr val="80BD41">
                <a:alpha val="100000"/>
              </a:srgbClr>
            </a:solidFill>
          </p:spPr>
          <p:txBody>
            <a:bodyPr/>
            <a:lstStyle/>
            <a:p/>
          </p:txBody>
        </p:sp>
        <p:sp>
          <p:nvSpPr>
            <p:cNvPr id="45" name="rc45"/>
            <p:cNvSpPr/>
            <p:nvPr/>
          </p:nvSpPr>
          <p:spPr>
            <a:xfrm>
              <a:off x="4345998" y="2532981"/>
              <a:ext cx="249522" cy="47133"/>
            </a:xfrm>
            <a:prstGeom prst="rect">
              <a:avLst/>
            </a:prstGeom>
            <a:solidFill>
              <a:srgbClr val="E2231A">
                <a:alpha val="100000"/>
              </a:srgbClr>
            </a:solidFill>
          </p:spPr>
          <p:txBody>
            <a:bodyPr/>
            <a:lstStyle/>
            <a:p/>
          </p:txBody>
        </p:sp>
        <p:sp>
          <p:nvSpPr>
            <p:cNvPr id="46" name="rc46"/>
            <p:cNvSpPr/>
            <p:nvPr/>
          </p:nvSpPr>
          <p:spPr>
            <a:xfrm>
              <a:off x="4623245" y="2562476"/>
              <a:ext cx="249522" cy="1540220"/>
            </a:xfrm>
            <a:prstGeom prst="rect">
              <a:avLst/>
            </a:prstGeom>
            <a:solidFill>
              <a:srgbClr val="80BD41">
                <a:alpha val="100000"/>
              </a:srgbClr>
            </a:solidFill>
          </p:spPr>
          <p:txBody>
            <a:bodyPr/>
            <a:lstStyle/>
            <a:p/>
          </p:txBody>
        </p:sp>
        <p:sp>
          <p:nvSpPr>
            <p:cNvPr id="47" name="rc47"/>
            <p:cNvSpPr/>
            <p:nvPr/>
          </p:nvSpPr>
          <p:spPr>
            <a:xfrm>
              <a:off x="4623245" y="2498292"/>
              <a:ext cx="249522" cy="64184"/>
            </a:xfrm>
            <a:prstGeom prst="rect">
              <a:avLst/>
            </a:prstGeom>
            <a:solidFill>
              <a:srgbClr val="E2231A">
                <a:alpha val="100000"/>
              </a:srgbClr>
            </a:solidFill>
          </p:spPr>
          <p:txBody>
            <a:bodyPr/>
            <a:lstStyle/>
            <a:p/>
          </p:txBody>
        </p:sp>
        <p:sp>
          <p:nvSpPr>
            <p:cNvPr id="48" name="rc48"/>
            <p:cNvSpPr/>
            <p:nvPr/>
          </p:nvSpPr>
          <p:spPr>
            <a:xfrm>
              <a:off x="4900493" y="2522691"/>
              <a:ext cx="249522" cy="1580005"/>
            </a:xfrm>
            <a:prstGeom prst="rect">
              <a:avLst/>
            </a:prstGeom>
            <a:solidFill>
              <a:srgbClr val="80BD41">
                <a:alpha val="100000"/>
              </a:srgbClr>
            </a:solidFill>
          </p:spPr>
          <p:txBody>
            <a:bodyPr/>
            <a:lstStyle/>
            <a:p/>
          </p:txBody>
        </p:sp>
        <p:sp>
          <p:nvSpPr>
            <p:cNvPr id="49" name="rc49"/>
            <p:cNvSpPr/>
            <p:nvPr/>
          </p:nvSpPr>
          <p:spPr>
            <a:xfrm>
              <a:off x="4900493" y="2490452"/>
              <a:ext cx="249522" cy="32239"/>
            </a:xfrm>
            <a:prstGeom prst="rect">
              <a:avLst/>
            </a:prstGeom>
            <a:solidFill>
              <a:srgbClr val="E2231A">
                <a:alpha val="100000"/>
              </a:srgbClr>
            </a:solidFill>
          </p:spPr>
          <p:txBody>
            <a:bodyPr/>
            <a:lstStyle/>
            <a:p/>
          </p:txBody>
        </p:sp>
        <p:sp>
          <p:nvSpPr>
            <p:cNvPr id="50" name="rc50"/>
            <p:cNvSpPr/>
            <p:nvPr/>
          </p:nvSpPr>
          <p:spPr>
            <a:xfrm>
              <a:off x="5177741" y="2500840"/>
              <a:ext cx="249522" cy="1601857"/>
            </a:xfrm>
            <a:prstGeom prst="rect">
              <a:avLst/>
            </a:prstGeom>
            <a:solidFill>
              <a:srgbClr val="80BD41">
                <a:alpha val="100000"/>
              </a:srgbClr>
            </a:solidFill>
          </p:spPr>
          <p:txBody>
            <a:bodyPr/>
            <a:lstStyle/>
            <a:p/>
          </p:txBody>
        </p:sp>
        <p:sp>
          <p:nvSpPr>
            <p:cNvPr id="51" name="rc51"/>
            <p:cNvSpPr/>
            <p:nvPr/>
          </p:nvSpPr>
          <p:spPr>
            <a:xfrm>
              <a:off x="5177741" y="2451256"/>
              <a:ext cx="249522" cy="49583"/>
            </a:xfrm>
            <a:prstGeom prst="rect">
              <a:avLst/>
            </a:prstGeom>
            <a:solidFill>
              <a:srgbClr val="E2231A">
                <a:alpha val="100000"/>
              </a:srgbClr>
            </a:solidFill>
          </p:spPr>
          <p:txBody>
            <a:bodyPr/>
            <a:lstStyle/>
            <a:p/>
          </p:txBody>
        </p:sp>
        <p:sp>
          <p:nvSpPr>
            <p:cNvPr id="52" name="rc52"/>
            <p:cNvSpPr/>
            <p:nvPr/>
          </p:nvSpPr>
          <p:spPr>
            <a:xfrm>
              <a:off x="5454988" y="2462427"/>
              <a:ext cx="249522" cy="1640269"/>
            </a:xfrm>
            <a:prstGeom prst="rect">
              <a:avLst/>
            </a:prstGeom>
            <a:solidFill>
              <a:srgbClr val="80BD41">
                <a:alpha val="100000"/>
              </a:srgbClr>
            </a:solidFill>
          </p:spPr>
          <p:txBody>
            <a:bodyPr/>
            <a:lstStyle/>
            <a:p/>
          </p:txBody>
        </p:sp>
        <p:sp>
          <p:nvSpPr>
            <p:cNvPr id="53" name="rc53"/>
            <p:cNvSpPr/>
            <p:nvPr/>
          </p:nvSpPr>
          <p:spPr>
            <a:xfrm>
              <a:off x="5454988" y="2428914"/>
              <a:ext cx="249522" cy="33512"/>
            </a:xfrm>
            <a:prstGeom prst="rect">
              <a:avLst/>
            </a:prstGeom>
            <a:solidFill>
              <a:srgbClr val="E2231A">
                <a:alpha val="100000"/>
              </a:srgbClr>
            </a:solidFill>
          </p:spPr>
          <p:txBody>
            <a:bodyPr/>
            <a:lstStyle/>
            <a:p/>
          </p:txBody>
        </p:sp>
        <p:sp>
          <p:nvSpPr>
            <p:cNvPr id="54" name="rc54"/>
            <p:cNvSpPr/>
            <p:nvPr/>
          </p:nvSpPr>
          <p:spPr>
            <a:xfrm>
              <a:off x="5732236" y="2451256"/>
              <a:ext cx="249522" cy="1651440"/>
            </a:xfrm>
            <a:prstGeom prst="rect">
              <a:avLst/>
            </a:prstGeom>
            <a:solidFill>
              <a:srgbClr val="80BD41">
                <a:alpha val="100000"/>
              </a:srgbClr>
            </a:solidFill>
          </p:spPr>
          <p:txBody>
            <a:bodyPr/>
            <a:lstStyle/>
            <a:p/>
          </p:txBody>
        </p:sp>
        <p:sp>
          <p:nvSpPr>
            <p:cNvPr id="55" name="rc55"/>
            <p:cNvSpPr/>
            <p:nvPr/>
          </p:nvSpPr>
          <p:spPr>
            <a:xfrm>
              <a:off x="5732236" y="2400203"/>
              <a:ext cx="249522" cy="51053"/>
            </a:xfrm>
            <a:prstGeom prst="rect">
              <a:avLst/>
            </a:prstGeom>
            <a:solidFill>
              <a:srgbClr val="E2231A">
                <a:alpha val="100000"/>
              </a:srgbClr>
            </a:solidFill>
          </p:spPr>
          <p:txBody>
            <a:bodyPr/>
            <a:lstStyle/>
            <a:p/>
          </p:txBody>
        </p:sp>
        <p:sp>
          <p:nvSpPr>
            <p:cNvPr id="56" name="rc56"/>
            <p:cNvSpPr/>
            <p:nvPr/>
          </p:nvSpPr>
          <p:spPr>
            <a:xfrm>
              <a:off x="6009484" y="2412158"/>
              <a:ext cx="249522" cy="1690539"/>
            </a:xfrm>
            <a:prstGeom prst="rect">
              <a:avLst/>
            </a:prstGeom>
            <a:solidFill>
              <a:srgbClr val="80BD41">
                <a:alpha val="100000"/>
              </a:srgbClr>
            </a:solidFill>
          </p:spPr>
          <p:txBody>
            <a:bodyPr/>
            <a:lstStyle/>
            <a:p/>
          </p:txBody>
        </p:sp>
        <p:sp>
          <p:nvSpPr>
            <p:cNvPr id="57" name="rc57"/>
            <p:cNvSpPr/>
            <p:nvPr/>
          </p:nvSpPr>
          <p:spPr>
            <a:xfrm>
              <a:off x="6009484" y="2377665"/>
              <a:ext cx="249522" cy="34492"/>
            </a:xfrm>
            <a:prstGeom prst="rect">
              <a:avLst/>
            </a:prstGeom>
            <a:solidFill>
              <a:srgbClr val="E2231A">
                <a:alpha val="100000"/>
              </a:srgbClr>
            </a:solidFill>
          </p:spPr>
          <p:txBody>
            <a:bodyPr/>
            <a:lstStyle/>
            <a:p/>
          </p:txBody>
        </p:sp>
        <p:sp>
          <p:nvSpPr>
            <p:cNvPr id="58" name="rc58"/>
            <p:cNvSpPr/>
            <p:nvPr/>
          </p:nvSpPr>
          <p:spPr>
            <a:xfrm>
              <a:off x="6286731" y="2407258"/>
              <a:ext cx="249522" cy="1695438"/>
            </a:xfrm>
            <a:prstGeom prst="rect">
              <a:avLst/>
            </a:prstGeom>
            <a:solidFill>
              <a:srgbClr val="80BD41">
                <a:alpha val="100000"/>
              </a:srgbClr>
            </a:solidFill>
          </p:spPr>
          <p:txBody>
            <a:bodyPr/>
            <a:lstStyle/>
            <a:p/>
          </p:txBody>
        </p:sp>
        <p:sp>
          <p:nvSpPr>
            <p:cNvPr id="59" name="rc59"/>
            <p:cNvSpPr/>
            <p:nvPr/>
          </p:nvSpPr>
          <p:spPr>
            <a:xfrm>
              <a:off x="6286731" y="2372667"/>
              <a:ext cx="249522" cy="34590"/>
            </a:xfrm>
            <a:prstGeom prst="rect">
              <a:avLst/>
            </a:prstGeom>
            <a:solidFill>
              <a:srgbClr val="E2231A">
                <a:alpha val="100000"/>
              </a:srgbClr>
            </a:solidFill>
          </p:spPr>
          <p:txBody>
            <a:bodyPr/>
            <a:lstStyle/>
            <a:p/>
          </p:txBody>
        </p:sp>
        <p:sp>
          <p:nvSpPr>
            <p:cNvPr id="60" name="rc60"/>
            <p:cNvSpPr/>
            <p:nvPr/>
          </p:nvSpPr>
          <p:spPr>
            <a:xfrm>
              <a:off x="6563979" y="2411374"/>
              <a:ext cx="249522" cy="1691322"/>
            </a:xfrm>
            <a:prstGeom prst="rect">
              <a:avLst/>
            </a:prstGeom>
            <a:solidFill>
              <a:srgbClr val="80BD41">
                <a:alpha val="100000"/>
              </a:srgbClr>
            </a:solidFill>
          </p:spPr>
          <p:txBody>
            <a:bodyPr/>
            <a:lstStyle/>
            <a:p/>
          </p:txBody>
        </p:sp>
        <p:sp>
          <p:nvSpPr>
            <p:cNvPr id="61" name="rc61"/>
            <p:cNvSpPr/>
            <p:nvPr/>
          </p:nvSpPr>
          <p:spPr>
            <a:xfrm>
              <a:off x="6563979" y="2394323"/>
              <a:ext cx="249522" cy="17050"/>
            </a:xfrm>
            <a:prstGeom prst="rect">
              <a:avLst/>
            </a:prstGeom>
            <a:solidFill>
              <a:srgbClr val="E2231A">
                <a:alpha val="100000"/>
              </a:srgbClr>
            </a:solidFill>
          </p:spPr>
          <p:txBody>
            <a:bodyPr/>
            <a:lstStyle/>
            <a:p/>
          </p:txBody>
        </p:sp>
        <p:sp>
          <p:nvSpPr>
            <p:cNvPr id="62" name="rc62"/>
            <p:cNvSpPr/>
            <p:nvPr/>
          </p:nvSpPr>
          <p:spPr>
            <a:xfrm>
              <a:off x="6841227" y="2446651"/>
              <a:ext cx="249522" cy="1656046"/>
            </a:xfrm>
            <a:prstGeom prst="rect">
              <a:avLst/>
            </a:prstGeom>
            <a:solidFill>
              <a:srgbClr val="80BD41">
                <a:alpha val="100000"/>
              </a:srgbClr>
            </a:solidFill>
          </p:spPr>
          <p:txBody>
            <a:bodyPr/>
            <a:lstStyle/>
            <a:p/>
          </p:txBody>
        </p:sp>
        <p:sp>
          <p:nvSpPr>
            <p:cNvPr id="63" name="rc63"/>
            <p:cNvSpPr/>
            <p:nvPr/>
          </p:nvSpPr>
          <p:spPr>
            <a:xfrm>
              <a:off x="6841227" y="2429894"/>
              <a:ext cx="249522" cy="16756"/>
            </a:xfrm>
            <a:prstGeom prst="rect">
              <a:avLst/>
            </a:prstGeom>
            <a:solidFill>
              <a:srgbClr val="E2231A">
                <a:alpha val="100000"/>
              </a:srgbClr>
            </a:solidFill>
          </p:spPr>
          <p:txBody>
            <a:bodyPr/>
            <a:lstStyle/>
            <a:p/>
          </p:txBody>
        </p:sp>
        <p:sp>
          <p:nvSpPr>
            <p:cNvPr id="64" name="rc64"/>
            <p:cNvSpPr/>
            <p:nvPr/>
          </p:nvSpPr>
          <p:spPr>
            <a:xfrm>
              <a:off x="7118474" y="2383054"/>
              <a:ext cx="249522" cy="1719642"/>
            </a:xfrm>
            <a:prstGeom prst="rect">
              <a:avLst/>
            </a:prstGeom>
            <a:solidFill>
              <a:srgbClr val="80BD41">
                <a:alpha val="100000"/>
              </a:srgbClr>
            </a:solidFill>
          </p:spPr>
          <p:txBody>
            <a:bodyPr/>
            <a:lstStyle/>
            <a:p/>
          </p:txBody>
        </p:sp>
        <p:sp>
          <p:nvSpPr>
            <p:cNvPr id="65" name="rc65"/>
            <p:cNvSpPr/>
            <p:nvPr/>
          </p:nvSpPr>
          <p:spPr>
            <a:xfrm>
              <a:off x="7118474" y="2365710"/>
              <a:ext cx="249522" cy="17344"/>
            </a:xfrm>
            <a:prstGeom prst="rect">
              <a:avLst/>
            </a:prstGeom>
            <a:solidFill>
              <a:srgbClr val="E2231A">
                <a:alpha val="100000"/>
              </a:srgbClr>
            </a:solidFill>
          </p:spPr>
          <p:txBody>
            <a:bodyPr/>
            <a:lstStyle/>
            <a:p/>
          </p:txBody>
        </p:sp>
        <p:sp>
          <p:nvSpPr>
            <p:cNvPr id="66" name="rc66"/>
            <p:cNvSpPr/>
            <p:nvPr/>
          </p:nvSpPr>
          <p:spPr>
            <a:xfrm>
              <a:off x="7395722" y="2426268"/>
              <a:ext cx="249522" cy="1676428"/>
            </a:xfrm>
            <a:prstGeom prst="rect">
              <a:avLst/>
            </a:prstGeom>
            <a:solidFill>
              <a:srgbClr val="80BD41">
                <a:alpha val="100000"/>
              </a:srgbClr>
            </a:solidFill>
          </p:spPr>
          <p:txBody>
            <a:bodyPr/>
            <a:lstStyle/>
            <a:p/>
          </p:txBody>
        </p:sp>
        <p:sp>
          <p:nvSpPr>
            <p:cNvPr id="67" name="rc67"/>
            <p:cNvSpPr/>
            <p:nvPr/>
          </p:nvSpPr>
          <p:spPr>
            <a:xfrm>
              <a:off x="7395722" y="2392070"/>
              <a:ext cx="249522" cy="34198"/>
            </a:xfrm>
            <a:prstGeom prst="rect">
              <a:avLst/>
            </a:prstGeom>
            <a:solidFill>
              <a:srgbClr val="E2231A">
                <a:alpha val="100000"/>
              </a:srgbClr>
            </a:solidFill>
          </p:spPr>
          <p:txBody>
            <a:bodyPr/>
            <a:lstStyle/>
            <a:p/>
          </p:txBody>
        </p:sp>
        <p:sp>
          <p:nvSpPr>
            <p:cNvPr id="68" name="rc68"/>
            <p:cNvSpPr/>
            <p:nvPr/>
          </p:nvSpPr>
          <p:spPr>
            <a:xfrm>
              <a:off x="7672970" y="2451942"/>
              <a:ext cx="249522" cy="1650754"/>
            </a:xfrm>
            <a:prstGeom prst="rect">
              <a:avLst/>
            </a:prstGeom>
            <a:solidFill>
              <a:srgbClr val="80BD41">
                <a:alpha val="100000"/>
              </a:srgbClr>
            </a:solidFill>
          </p:spPr>
          <p:txBody>
            <a:bodyPr/>
            <a:lstStyle/>
            <a:p/>
          </p:txBody>
        </p:sp>
        <p:sp>
          <p:nvSpPr>
            <p:cNvPr id="69" name="rc69"/>
            <p:cNvSpPr/>
            <p:nvPr/>
          </p:nvSpPr>
          <p:spPr>
            <a:xfrm>
              <a:off x="7672970" y="2418233"/>
              <a:ext cx="249522" cy="33708"/>
            </a:xfrm>
            <a:prstGeom prst="rect">
              <a:avLst/>
            </a:prstGeom>
            <a:solidFill>
              <a:srgbClr val="E2231A">
                <a:alpha val="100000"/>
              </a:srgbClr>
            </a:solidFill>
          </p:spPr>
          <p:txBody>
            <a:bodyPr/>
            <a:lstStyle/>
            <a:p/>
          </p:txBody>
        </p:sp>
        <p:sp>
          <p:nvSpPr>
            <p:cNvPr id="70" name="rc70"/>
            <p:cNvSpPr/>
            <p:nvPr/>
          </p:nvSpPr>
          <p:spPr>
            <a:xfrm>
              <a:off x="7950217" y="2459291"/>
              <a:ext cx="249522" cy="1643405"/>
            </a:xfrm>
            <a:prstGeom prst="rect">
              <a:avLst/>
            </a:prstGeom>
            <a:solidFill>
              <a:srgbClr val="80BD41">
                <a:alpha val="100000"/>
              </a:srgbClr>
            </a:solidFill>
          </p:spPr>
          <p:txBody>
            <a:bodyPr/>
            <a:lstStyle/>
            <a:p/>
          </p:txBody>
        </p:sp>
        <p:sp>
          <p:nvSpPr>
            <p:cNvPr id="71" name="rc71"/>
            <p:cNvSpPr/>
            <p:nvPr/>
          </p:nvSpPr>
          <p:spPr>
            <a:xfrm>
              <a:off x="7950217" y="2425778"/>
              <a:ext cx="249522" cy="33512"/>
            </a:xfrm>
            <a:prstGeom prst="rect">
              <a:avLst/>
            </a:prstGeom>
            <a:solidFill>
              <a:srgbClr val="E2231A">
                <a:alpha val="100000"/>
              </a:srgbClr>
            </a:solidFill>
          </p:spPr>
          <p:txBody>
            <a:bodyPr/>
            <a:lstStyle/>
            <a:p/>
          </p:txBody>
        </p:sp>
        <p:sp>
          <p:nvSpPr>
            <p:cNvPr id="72" name="pl72"/>
            <p:cNvSpPr/>
            <p:nvPr/>
          </p:nvSpPr>
          <p:spPr>
            <a:xfrm>
              <a:off x="1421035" y="1236556"/>
              <a:ext cx="6653943" cy="144754"/>
            </a:xfrm>
            <a:custGeom>
              <a:avLst/>
              <a:pathLst>
                <a:path w="6653943" h="144754">
                  <a:moveTo>
                    <a:pt x="0" y="115803"/>
                  </a:moveTo>
                  <a:lnTo>
                    <a:pt x="277247" y="115803"/>
                  </a:lnTo>
                  <a:lnTo>
                    <a:pt x="554495" y="115803"/>
                  </a:lnTo>
                  <a:lnTo>
                    <a:pt x="831742" y="86852"/>
                  </a:lnTo>
                  <a:lnTo>
                    <a:pt x="1108990" y="57901"/>
                  </a:lnTo>
                  <a:lnTo>
                    <a:pt x="1386238" y="144754"/>
                  </a:lnTo>
                  <a:lnTo>
                    <a:pt x="1663485" y="86852"/>
                  </a:lnTo>
                  <a:lnTo>
                    <a:pt x="1940733" y="57901"/>
                  </a:lnTo>
                  <a:lnTo>
                    <a:pt x="2217981" y="28950"/>
                  </a:lnTo>
                  <a:lnTo>
                    <a:pt x="2495228" y="57901"/>
                  </a:lnTo>
                  <a:lnTo>
                    <a:pt x="2772476" y="86852"/>
                  </a:lnTo>
                  <a:lnTo>
                    <a:pt x="3049724" y="57901"/>
                  </a:lnTo>
                  <a:lnTo>
                    <a:pt x="3326971" y="86852"/>
                  </a:lnTo>
                  <a:lnTo>
                    <a:pt x="3604219" y="28950"/>
                  </a:lnTo>
                  <a:lnTo>
                    <a:pt x="3881467" y="57901"/>
                  </a:lnTo>
                  <a:lnTo>
                    <a:pt x="4158714" y="28950"/>
                  </a:lnTo>
                  <a:lnTo>
                    <a:pt x="4435962" y="57901"/>
                  </a:lnTo>
                  <a:lnTo>
                    <a:pt x="4713210" y="28950"/>
                  </a:lnTo>
                  <a:lnTo>
                    <a:pt x="4990457" y="28950"/>
                  </a:lnTo>
                  <a:lnTo>
                    <a:pt x="5267705" y="0"/>
                  </a:lnTo>
                  <a:lnTo>
                    <a:pt x="5544953" y="0"/>
                  </a:lnTo>
                  <a:lnTo>
                    <a:pt x="5822200" y="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1303481" y="26850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84" name="tx84"/>
            <p:cNvSpPr/>
            <p:nvPr/>
          </p:nvSpPr>
          <p:spPr>
            <a:xfrm>
              <a:off x="2689720" y="26097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138.5</a:t>
              </a:r>
            </a:p>
          </p:txBody>
        </p:sp>
        <p:sp>
          <p:nvSpPr>
            <p:cNvPr id="85" name="tx85"/>
            <p:cNvSpPr/>
            <p:nvPr/>
          </p:nvSpPr>
          <p:spPr>
            <a:xfrm>
              <a:off x="4075958" y="24045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159.4</a:t>
              </a:r>
            </a:p>
          </p:txBody>
        </p:sp>
        <p:sp>
          <p:nvSpPr>
            <p:cNvPr id="86" name="tx86"/>
            <p:cNvSpPr/>
            <p:nvPr/>
          </p:nvSpPr>
          <p:spPr>
            <a:xfrm>
              <a:off x="5462196" y="22930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87" name="tx87"/>
            <p:cNvSpPr/>
            <p:nvPr/>
          </p:nvSpPr>
          <p:spPr>
            <a:xfrm>
              <a:off x="6571187" y="22583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174.3</a:t>
              </a:r>
            </a:p>
          </p:txBody>
        </p:sp>
        <p:sp>
          <p:nvSpPr>
            <p:cNvPr id="88" name="tx88"/>
            <p:cNvSpPr/>
            <p:nvPr/>
          </p:nvSpPr>
          <p:spPr>
            <a:xfrm>
              <a:off x="6848435" y="22939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170.7</a:t>
              </a:r>
            </a:p>
          </p:txBody>
        </p:sp>
        <p:sp>
          <p:nvSpPr>
            <p:cNvPr id="89" name="tx89"/>
            <p:cNvSpPr/>
            <p:nvPr/>
          </p:nvSpPr>
          <p:spPr>
            <a:xfrm>
              <a:off x="7125682" y="22296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177.3</a:t>
              </a:r>
            </a:p>
          </p:txBody>
        </p:sp>
        <p:sp>
          <p:nvSpPr>
            <p:cNvPr id="90" name="tx90"/>
            <p:cNvSpPr/>
            <p:nvPr/>
          </p:nvSpPr>
          <p:spPr>
            <a:xfrm>
              <a:off x="7402930" y="2256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174.6</a:t>
              </a:r>
            </a:p>
          </p:txBody>
        </p:sp>
        <p:sp>
          <p:nvSpPr>
            <p:cNvPr id="91" name="tx91"/>
            <p:cNvSpPr/>
            <p:nvPr/>
          </p:nvSpPr>
          <p:spPr>
            <a:xfrm>
              <a:off x="7680178" y="22823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92" name="tx92"/>
            <p:cNvSpPr/>
            <p:nvPr/>
          </p:nvSpPr>
          <p:spPr>
            <a:xfrm>
              <a:off x="7957425" y="229099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3" name="pl93"/>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03481" y="34587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124.3</a:t>
              </a:r>
            </a:p>
          </p:txBody>
        </p:sp>
        <p:sp>
          <p:nvSpPr>
            <p:cNvPr id="104" name="tx104"/>
            <p:cNvSpPr/>
            <p:nvPr/>
          </p:nvSpPr>
          <p:spPr>
            <a:xfrm>
              <a:off x="1355732" y="28179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05" name="tx105"/>
            <p:cNvSpPr/>
            <p:nvPr/>
          </p:nvSpPr>
          <p:spPr>
            <a:xfrm>
              <a:off x="2689720" y="34298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130.2</a:t>
              </a:r>
            </a:p>
          </p:txBody>
        </p:sp>
        <p:sp>
          <p:nvSpPr>
            <p:cNvPr id="106" name="tx106"/>
            <p:cNvSpPr/>
            <p:nvPr/>
          </p:nvSpPr>
          <p:spPr>
            <a:xfrm>
              <a:off x="2741971" y="27513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07" name="tx107"/>
            <p:cNvSpPr/>
            <p:nvPr/>
          </p:nvSpPr>
          <p:spPr>
            <a:xfrm>
              <a:off x="4075958" y="33177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153.1</a:t>
              </a:r>
            </a:p>
          </p:txBody>
        </p:sp>
        <p:sp>
          <p:nvSpPr>
            <p:cNvPr id="108" name="tx108"/>
            <p:cNvSpPr/>
            <p:nvPr/>
          </p:nvSpPr>
          <p:spPr>
            <a:xfrm>
              <a:off x="4128209" y="25366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09" name="tx109"/>
            <p:cNvSpPr/>
            <p:nvPr/>
          </p:nvSpPr>
          <p:spPr>
            <a:xfrm>
              <a:off x="5462196" y="32475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167.4</a:t>
              </a:r>
            </a:p>
          </p:txBody>
        </p:sp>
        <p:sp>
          <p:nvSpPr>
            <p:cNvPr id="110" name="tx110"/>
            <p:cNvSpPr/>
            <p:nvPr/>
          </p:nvSpPr>
          <p:spPr>
            <a:xfrm>
              <a:off x="5514447" y="24105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1" name="tx111"/>
            <p:cNvSpPr/>
            <p:nvPr/>
          </p:nvSpPr>
          <p:spPr>
            <a:xfrm>
              <a:off x="6571187" y="32219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172.6</a:t>
              </a:r>
            </a:p>
          </p:txBody>
        </p:sp>
        <p:sp>
          <p:nvSpPr>
            <p:cNvPr id="112" name="tx112"/>
            <p:cNvSpPr/>
            <p:nvPr/>
          </p:nvSpPr>
          <p:spPr>
            <a:xfrm>
              <a:off x="6623438" y="23689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3" name="tx113"/>
            <p:cNvSpPr/>
            <p:nvPr/>
          </p:nvSpPr>
          <p:spPr>
            <a:xfrm>
              <a:off x="6887611" y="32396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14" name="tx114"/>
            <p:cNvSpPr/>
            <p:nvPr/>
          </p:nvSpPr>
          <p:spPr>
            <a:xfrm>
              <a:off x="6900686" y="24043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5" name="tx115"/>
            <p:cNvSpPr/>
            <p:nvPr/>
          </p:nvSpPr>
          <p:spPr>
            <a:xfrm>
              <a:off x="7125682" y="3207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175.5</a:t>
              </a:r>
            </a:p>
          </p:txBody>
        </p:sp>
        <p:sp>
          <p:nvSpPr>
            <p:cNvPr id="116" name="tx116"/>
            <p:cNvSpPr/>
            <p:nvPr/>
          </p:nvSpPr>
          <p:spPr>
            <a:xfrm>
              <a:off x="7177933" y="23393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7" name="tx117"/>
            <p:cNvSpPr/>
            <p:nvPr/>
          </p:nvSpPr>
          <p:spPr>
            <a:xfrm>
              <a:off x="7402930" y="32305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171.1</a:t>
              </a:r>
            </a:p>
          </p:txBody>
        </p:sp>
        <p:sp>
          <p:nvSpPr>
            <p:cNvPr id="118" name="tx118"/>
            <p:cNvSpPr/>
            <p:nvPr/>
          </p:nvSpPr>
          <p:spPr>
            <a:xfrm>
              <a:off x="7455181" y="237407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9" name="tx119"/>
            <p:cNvSpPr/>
            <p:nvPr/>
          </p:nvSpPr>
          <p:spPr>
            <a:xfrm>
              <a:off x="7680178" y="32422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168.5</a:t>
              </a:r>
            </a:p>
          </p:txBody>
        </p:sp>
        <p:sp>
          <p:nvSpPr>
            <p:cNvPr id="120" name="tx120"/>
            <p:cNvSpPr/>
            <p:nvPr/>
          </p:nvSpPr>
          <p:spPr>
            <a:xfrm>
              <a:off x="7732429" y="23999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1" name="tx121"/>
            <p:cNvSpPr/>
            <p:nvPr/>
          </p:nvSpPr>
          <p:spPr>
            <a:xfrm>
              <a:off x="7957425" y="32459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167.7</a:t>
              </a:r>
            </a:p>
          </p:txBody>
        </p:sp>
        <p:sp>
          <p:nvSpPr>
            <p:cNvPr id="122" name="tx122"/>
            <p:cNvSpPr/>
            <p:nvPr/>
          </p:nvSpPr>
          <p:spPr>
            <a:xfrm>
              <a:off x="8009676" y="24074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30706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655386" y="20907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111078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1760"/>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Israel, 2000-2024</a:t>
              </a:r>
            </a:p>
          </p:txBody>
        </p:sp>
        <p:sp>
          <p:nvSpPr>
            <p:cNvPr id="152" name="pl152"/>
            <p:cNvSpPr/>
            <p:nvPr/>
          </p:nvSpPr>
          <p:spPr>
            <a:xfrm>
              <a:off x="22390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246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01028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958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818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674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530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509111" cy="167191"/>
            </a:xfrm>
            <a:prstGeom prst="rect">
              <a:avLst/>
            </a:prstGeom>
            <a:solidFill>
              <a:srgbClr val="80BD41">
                <a:alpha val="100000"/>
              </a:srgbClr>
            </a:solidFill>
          </p:spPr>
          <p:txBody>
            <a:bodyPr/>
            <a:lstStyle/>
            <a:p/>
          </p:txBody>
        </p:sp>
        <p:sp>
          <p:nvSpPr>
            <p:cNvPr id="164" name="rc164"/>
            <p:cNvSpPr/>
            <p:nvPr/>
          </p:nvSpPr>
          <p:spPr>
            <a:xfrm>
              <a:off x="7805385" y="5889059"/>
              <a:ext cx="65619" cy="167191"/>
            </a:xfrm>
            <a:prstGeom prst="rect">
              <a:avLst/>
            </a:prstGeom>
            <a:solidFill>
              <a:srgbClr val="E2231A">
                <a:alpha val="100000"/>
              </a:srgbClr>
            </a:solidFill>
          </p:spPr>
          <p:txBody>
            <a:bodyPr/>
            <a:lstStyle/>
            <a:p/>
          </p:txBody>
        </p:sp>
        <p:sp>
          <p:nvSpPr>
            <p:cNvPr id="165" name="rc165"/>
            <p:cNvSpPr/>
            <p:nvPr/>
          </p:nvSpPr>
          <p:spPr>
            <a:xfrm>
              <a:off x="1296273" y="5680069"/>
              <a:ext cx="6352983" cy="167191"/>
            </a:xfrm>
            <a:prstGeom prst="rect">
              <a:avLst/>
            </a:prstGeom>
            <a:solidFill>
              <a:srgbClr val="80BD41">
                <a:alpha val="100000"/>
              </a:srgbClr>
            </a:solidFill>
          </p:spPr>
          <p:txBody>
            <a:bodyPr/>
            <a:lstStyle/>
            <a:p/>
          </p:txBody>
        </p:sp>
        <p:sp>
          <p:nvSpPr>
            <p:cNvPr id="166" name="rc166"/>
            <p:cNvSpPr/>
            <p:nvPr/>
          </p:nvSpPr>
          <p:spPr>
            <a:xfrm>
              <a:off x="7649256" y="5680069"/>
              <a:ext cx="129729" cy="167191"/>
            </a:xfrm>
            <a:prstGeom prst="rect">
              <a:avLst/>
            </a:prstGeom>
            <a:solidFill>
              <a:srgbClr val="E2231A">
                <a:alpha val="100000"/>
              </a:srgbClr>
            </a:solidFill>
          </p:spPr>
          <p:txBody>
            <a:bodyPr/>
            <a:lstStyle/>
            <a:p/>
          </p:txBody>
        </p:sp>
        <p:sp>
          <p:nvSpPr>
            <p:cNvPr id="167" name="rc167"/>
            <p:cNvSpPr/>
            <p:nvPr/>
          </p:nvSpPr>
          <p:spPr>
            <a:xfrm>
              <a:off x="1296273" y="5471080"/>
              <a:ext cx="6324698" cy="167191"/>
            </a:xfrm>
            <a:prstGeom prst="rect">
              <a:avLst/>
            </a:prstGeom>
            <a:solidFill>
              <a:srgbClr val="80BD41">
                <a:alpha val="100000"/>
              </a:srgbClr>
            </a:solidFill>
          </p:spPr>
          <p:txBody>
            <a:bodyPr/>
            <a:lstStyle/>
            <a:p/>
          </p:txBody>
        </p:sp>
        <p:sp>
          <p:nvSpPr>
            <p:cNvPr id="168" name="rc168"/>
            <p:cNvSpPr/>
            <p:nvPr/>
          </p:nvSpPr>
          <p:spPr>
            <a:xfrm>
              <a:off x="7620972" y="5471080"/>
              <a:ext cx="128975" cy="167191"/>
            </a:xfrm>
            <a:prstGeom prst="rect">
              <a:avLst/>
            </a:prstGeom>
            <a:solidFill>
              <a:srgbClr val="E2231A">
                <a:alpha val="100000"/>
              </a:srgbClr>
            </a:solidFill>
          </p:spPr>
          <p:txBody>
            <a:bodyPr/>
            <a:lstStyle/>
            <a:p/>
          </p:txBody>
        </p:sp>
        <p:sp>
          <p:nvSpPr>
            <p:cNvPr id="169" name="tx169"/>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174.3</a:t>
              </a:r>
            </a:p>
          </p:txBody>
        </p:sp>
        <p:sp>
          <p:nvSpPr>
            <p:cNvPr id="170" name="tx170"/>
            <p:cNvSpPr/>
            <p:nvPr/>
          </p:nvSpPr>
          <p:spPr>
            <a:xfrm>
              <a:off x="795844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171.9</a:t>
              </a:r>
            </a:p>
          </p:txBody>
        </p:sp>
        <p:sp>
          <p:nvSpPr>
            <p:cNvPr id="171" name="tx171"/>
            <p:cNvSpPr/>
            <p:nvPr/>
          </p:nvSpPr>
          <p:spPr>
            <a:xfrm>
              <a:off x="7927950"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72" name="tx172"/>
            <p:cNvSpPr/>
            <p:nvPr/>
          </p:nvSpPr>
          <p:spPr>
            <a:xfrm>
              <a:off x="441519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172.6</a:t>
              </a:r>
            </a:p>
          </p:txBody>
        </p:sp>
        <p:sp>
          <p:nvSpPr>
            <p:cNvPr id="173" name="tx173"/>
            <p:cNvSpPr/>
            <p:nvPr/>
          </p:nvSpPr>
          <p:spPr>
            <a:xfrm>
              <a:off x="7762845"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4" name="tx174"/>
            <p:cNvSpPr/>
            <p:nvPr/>
          </p:nvSpPr>
          <p:spPr>
            <a:xfrm>
              <a:off x="4337126"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168.5</a:t>
              </a:r>
            </a:p>
          </p:txBody>
        </p:sp>
        <p:sp>
          <p:nvSpPr>
            <p:cNvPr id="175" name="tx175"/>
            <p:cNvSpPr/>
            <p:nvPr/>
          </p:nvSpPr>
          <p:spPr>
            <a:xfrm>
              <a:off x="7638772"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6" name="tx176"/>
            <p:cNvSpPr/>
            <p:nvPr/>
          </p:nvSpPr>
          <p:spPr>
            <a:xfrm>
              <a:off x="4322984"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167.7</a:t>
              </a:r>
            </a:p>
          </p:txBody>
        </p:sp>
        <p:sp>
          <p:nvSpPr>
            <p:cNvPr id="177" name="tx177"/>
            <p:cNvSpPr/>
            <p:nvPr/>
          </p:nvSpPr>
          <p:spPr>
            <a:xfrm>
              <a:off x="7610111"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0418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495094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683654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(98%) was relatively constant within 1% compared to 2019 (99%).
The number of children vaccinated with MCV1 decreased 3%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9581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3774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27966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02159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6677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90870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65063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362366"/>
              <a:ext cx="487582" cy="62484"/>
            </a:xfrm>
            <a:prstGeom prst="rect">
              <a:avLst/>
            </a:prstGeom>
            <a:solidFill>
              <a:srgbClr val="1CABE2">
                <a:alpha val="100000"/>
              </a:srgbClr>
            </a:solidFill>
          </p:spPr>
          <p:txBody>
            <a:bodyPr/>
            <a:lstStyle/>
            <a:p/>
          </p:txBody>
        </p:sp>
        <p:sp>
          <p:nvSpPr>
            <p:cNvPr id="26" name="rc26"/>
            <p:cNvSpPr/>
            <p:nvPr/>
          </p:nvSpPr>
          <p:spPr>
            <a:xfrm>
              <a:off x="1511566" y="5400946"/>
              <a:ext cx="487582" cy="23903"/>
            </a:xfrm>
            <a:prstGeom prst="rect">
              <a:avLst/>
            </a:prstGeom>
            <a:solidFill>
              <a:srgbClr val="1CABE2">
                <a:alpha val="100000"/>
              </a:srgbClr>
            </a:solidFill>
          </p:spPr>
          <p:txBody>
            <a:bodyPr/>
            <a:lstStyle/>
            <a:p/>
          </p:txBody>
        </p:sp>
        <p:sp>
          <p:nvSpPr>
            <p:cNvPr id="27" name="rc27"/>
            <p:cNvSpPr/>
            <p:nvPr/>
          </p:nvSpPr>
          <p:spPr>
            <a:xfrm>
              <a:off x="2053324" y="5423592"/>
              <a:ext cx="487582" cy="1258"/>
            </a:xfrm>
            <a:prstGeom prst="rect">
              <a:avLst/>
            </a:prstGeom>
            <a:solidFill>
              <a:srgbClr val="1CABE2">
                <a:alpha val="100000"/>
              </a:srgbClr>
            </a:solidFill>
          </p:spPr>
          <p:txBody>
            <a:bodyPr/>
            <a:lstStyle/>
            <a:p/>
          </p:txBody>
        </p:sp>
        <p:sp>
          <p:nvSpPr>
            <p:cNvPr id="28" name="rc28"/>
            <p:cNvSpPr/>
            <p:nvPr/>
          </p:nvSpPr>
          <p:spPr>
            <a:xfrm>
              <a:off x="2595083" y="5391301"/>
              <a:ext cx="487582" cy="33548"/>
            </a:xfrm>
            <a:prstGeom prst="rect">
              <a:avLst/>
            </a:prstGeom>
            <a:solidFill>
              <a:srgbClr val="1CABE2">
                <a:alpha val="100000"/>
              </a:srgbClr>
            </a:solidFill>
          </p:spPr>
          <p:txBody>
            <a:bodyPr/>
            <a:lstStyle/>
            <a:p/>
          </p:txBody>
        </p:sp>
        <p:sp>
          <p:nvSpPr>
            <p:cNvPr id="29" name="rc29"/>
            <p:cNvSpPr/>
            <p:nvPr/>
          </p:nvSpPr>
          <p:spPr>
            <a:xfrm>
              <a:off x="3136842" y="5421914"/>
              <a:ext cx="487582" cy="2935"/>
            </a:xfrm>
            <a:prstGeom prst="rect">
              <a:avLst/>
            </a:prstGeom>
            <a:solidFill>
              <a:srgbClr val="1CABE2">
                <a:alpha val="100000"/>
              </a:srgbClr>
            </a:solidFill>
          </p:spPr>
          <p:txBody>
            <a:bodyPr/>
            <a:lstStyle/>
            <a:p/>
          </p:txBody>
        </p:sp>
        <p:sp>
          <p:nvSpPr>
            <p:cNvPr id="30" name="rc30"/>
            <p:cNvSpPr/>
            <p:nvPr/>
          </p:nvSpPr>
          <p:spPr>
            <a:xfrm>
              <a:off x="3678600" y="5418140"/>
              <a:ext cx="487582" cy="6709"/>
            </a:xfrm>
            <a:prstGeom prst="rect">
              <a:avLst/>
            </a:prstGeom>
            <a:solidFill>
              <a:srgbClr val="1CABE2">
                <a:alpha val="100000"/>
              </a:srgbClr>
            </a:solidFill>
          </p:spPr>
          <p:txBody>
            <a:bodyPr/>
            <a:lstStyle/>
            <a:p/>
          </p:txBody>
        </p:sp>
        <p:sp>
          <p:nvSpPr>
            <p:cNvPr id="31" name="rc31"/>
            <p:cNvSpPr/>
            <p:nvPr/>
          </p:nvSpPr>
          <p:spPr>
            <a:xfrm>
              <a:off x="4220359" y="4099261"/>
              <a:ext cx="487582" cy="1325589"/>
            </a:xfrm>
            <a:prstGeom prst="rect">
              <a:avLst/>
            </a:prstGeom>
            <a:solidFill>
              <a:srgbClr val="1CABE2">
                <a:alpha val="100000"/>
              </a:srgbClr>
            </a:solidFill>
          </p:spPr>
          <p:txBody>
            <a:bodyPr/>
            <a:lstStyle/>
            <a:p/>
          </p:txBody>
        </p:sp>
        <p:sp>
          <p:nvSpPr>
            <p:cNvPr id="32" name="rc32"/>
            <p:cNvSpPr/>
            <p:nvPr/>
          </p:nvSpPr>
          <p:spPr>
            <a:xfrm>
              <a:off x="4762118" y="4993750"/>
              <a:ext cx="487582" cy="431099"/>
            </a:xfrm>
            <a:prstGeom prst="rect">
              <a:avLst/>
            </a:prstGeom>
            <a:solidFill>
              <a:srgbClr val="1CABE2">
                <a:alpha val="100000"/>
              </a:srgbClr>
            </a:solidFill>
          </p:spPr>
          <p:txBody>
            <a:bodyPr/>
            <a:lstStyle/>
            <a:p/>
          </p:txBody>
        </p:sp>
        <p:sp>
          <p:nvSpPr>
            <p:cNvPr id="33" name="rc33"/>
            <p:cNvSpPr/>
            <p:nvPr/>
          </p:nvSpPr>
          <p:spPr>
            <a:xfrm>
              <a:off x="5303876" y="5422334"/>
              <a:ext cx="487582" cy="2516"/>
            </a:xfrm>
            <a:prstGeom prst="rect">
              <a:avLst/>
            </a:prstGeom>
            <a:solidFill>
              <a:srgbClr val="1CABE2">
                <a:alpha val="100000"/>
              </a:srgbClr>
            </a:solidFill>
          </p:spPr>
          <p:txBody>
            <a:bodyPr/>
            <a:lstStyle/>
            <a:p/>
          </p:txBody>
        </p:sp>
        <p:sp>
          <p:nvSpPr>
            <p:cNvPr id="34" name="rc34"/>
            <p:cNvSpPr/>
            <p:nvPr/>
          </p:nvSpPr>
          <p:spPr>
            <a:xfrm>
              <a:off x="5845635" y="5424850"/>
              <a:ext cx="487582" cy="0"/>
            </a:xfrm>
            <a:prstGeom prst="rect">
              <a:avLst/>
            </a:prstGeom>
            <a:solidFill>
              <a:srgbClr val="1CABE2">
                <a:alpha val="100000"/>
              </a:srgbClr>
            </a:solidFill>
          </p:spPr>
          <p:txBody>
            <a:bodyPr/>
            <a:lstStyle/>
            <a:p/>
          </p:txBody>
        </p:sp>
        <p:sp>
          <p:nvSpPr>
            <p:cNvPr id="35" name="rc35"/>
            <p:cNvSpPr/>
            <p:nvPr/>
          </p:nvSpPr>
          <p:spPr>
            <a:xfrm>
              <a:off x="6929152" y="5417301"/>
              <a:ext cx="487582" cy="7548"/>
            </a:xfrm>
            <a:prstGeom prst="rect">
              <a:avLst/>
            </a:prstGeom>
            <a:solidFill>
              <a:srgbClr val="1CABE2">
                <a:alpha val="100000"/>
              </a:srgbClr>
            </a:solidFill>
          </p:spPr>
          <p:txBody>
            <a:bodyPr/>
            <a:lstStyle/>
            <a:p/>
          </p:txBody>
        </p:sp>
        <p:sp>
          <p:nvSpPr>
            <p:cNvPr id="36" name="rc36"/>
            <p:cNvSpPr/>
            <p:nvPr/>
          </p:nvSpPr>
          <p:spPr>
            <a:xfrm>
              <a:off x="7470911" y="5413946"/>
              <a:ext cx="487582" cy="10903"/>
            </a:xfrm>
            <a:prstGeom prst="rect">
              <a:avLst/>
            </a:prstGeom>
            <a:solidFill>
              <a:srgbClr val="1CABE2">
                <a:alpha val="100000"/>
              </a:srgbClr>
            </a:solidFill>
          </p:spPr>
          <p:txBody>
            <a:bodyPr/>
            <a:lstStyle/>
            <a:p/>
          </p:txBody>
        </p:sp>
        <p:sp>
          <p:nvSpPr>
            <p:cNvPr id="37" name="pl37"/>
            <p:cNvSpPr/>
            <p:nvPr/>
          </p:nvSpPr>
          <p:spPr>
            <a:xfrm>
              <a:off x="1213598" y="1050406"/>
              <a:ext cx="6501103" cy="132558"/>
            </a:xfrm>
            <a:custGeom>
              <a:avLst/>
              <a:pathLst>
                <a:path w="6501103" h="132558">
                  <a:moveTo>
                    <a:pt x="0" y="132558"/>
                  </a:moveTo>
                  <a:lnTo>
                    <a:pt x="541758" y="44186"/>
                  </a:lnTo>
                  <a:lnTo>
                    <a:pt x="1083517" y="88372"/>
                  </a:lnTo>
                  <a:lnTo>
                    <a:pt x="1625275" y="44186"/>
                  </a:lnTo>
                  <a:lnTo>
                    <a:pt x="2167034" y="88372"/>
                  </a:lnTo>
                  <a:lnTo>
                    <a:pt x="2708793" y="44186"/>
                  </a:lnTo>
                  <a:lnTo>
                    <a:pt x="3250551" y="44186"/>
                  </a:lnTo>
                  <a:lnTo>
                    <a:pt x="3792310" y="0"/>
                  </a:lnTo>
                  <a:lnTo>
                    <a:pt x="4334069" y="0"/>
                  </a:lnTo>
                  <a:lnTo>
                    <a:pt x="4875827" y="0"/>
                  </a:lnTo>
                  <a:lnTo>
                    <a:pt x="5417586" y="44186"/>
                  </a:lnTo>
                  <a:lnTo>
                    <a:pt x="5959345" y="44186"/>
                  </a:lnTo>
                  <a:lnTo>
                    <a:pt x="6501103" y="44186"/>
                  </a:lnTo>
                </a:path>
              </a:pathLst>
            </a:custGeom>
            <a:ln w="27101" cap="flat">
              <a:solidFill>
                <a:srgbClr val="00833D">
                  <a:alpha val="100000"/>
                </a:srgbClr>
              </a:solidFill>
              <a:prstDash val="solid"/>
              <a:round/>
            </a:ln>
          </p:spPr>
          <p:txBody>
            <a:bodyPr/>
            <a:lstStyle/>
            <a:p/>
          </p:txBody>
        </p:sp>
        <p:sp>
          <p:nvSpPr>
            <p:cNvPr id="38" name="pl38"/>
            <p:cNvSpPr/>
            <p:nvPr/>
          </p:nvSpPr>
          <p:spPr>
            <a:xfrm>
              <a:off x="1213598" y="1094592"/>
              <a:ext cx="6501103" cy="397676"/>
            </a:xfrm>
            <a:custGeom>
              <a:avLst/>
              <a:pathLst>
                <a:path w="6501103" h="397676">
                  <a:moveTo>
                    <a:pt x="0" y="397676"/>
                  </a:moveTo>
                  <a:lnTo>
                    <a:pt x="541758" y="132558"/>
                  </a:lnTo>
                  <a:lnTo>
                    <a:pt x="1083517" y="88372"/>
                  </a:lnTo>
                  <a:lnTo>
                    <a:pt x="1625275" y="44186"/>
                  </a:lnTo>
                  <a:lnTo>
                    <a:pt x="2167034" y="44186"/>
                  </a:lnTo>
                  <a:lnTo>
                    <a:pt x="2708793" y="88372"/>
                  </a:lnTo>
                  <a:lnTo>
                    <a:pt x="3250551" y="88372"/>
                  </a:lnTo>
                  <a:lnTo>
                    <a:pt x="3792310" y="0"/>
                  </a:lnTo>
                  <a:lnTo>
                    <a:pt x="4334069" y="88372"/>
                  </a:lnTo>
                  <a:lnTo>
                    <a:pt x="4875827" y="220931"/>
                  </a:lnTo>
                  <a:lnTo>
                    <a:pt x="5417586" y="265117"/>
                  </a:lnTo>
                  <a:lnTo>
                    <a:pt x="5959345" y="265117"/>
                  </a:lnTo>
                  <a:lnTo>
                    <a:pt x="6501103" y="265117"/>
                  </a:lnTo>
                </a:path>
              </a:pathLst>
            </a:custGeom>
            <a:ln w="27101" cap="flat">
              <a:solidFill>
                <a:srgbClr val="002759">
                  <a:alpha val="100000"/>
                </a:srgbClr>
              </a:solidFill>
              <a:prstDash val="solid"/>
              <a:round/>
            </a:ln>
          </p:spPr>
          <p:txBody>
            <a:bodyPr/>
            <a:lstStyle/>
            <a:p/>
          </p:txBody>
        </p:sp>
        <p:sp>
          <p:nvSpPr>
            <p:cNvPr id="39" name="pt39"/>
            <p:cNvSpPr/>
            <p:nvPr/>
          </p:nvSpPr>
          <p:spPr>
            <a:xfrm>
              <a:off x="1181997"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23756"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265514"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07273"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49032"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90790"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32549"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74308"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16066"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57825"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99584"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41342"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83101"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181997"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23756"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265514"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07273"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49032"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90790"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32549"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74308"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16066"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57825"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99584"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41342"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83101"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14120" y="523252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149</a:t>
              </a:r>
            </a:p>
          </p:txBody>
        </p:sp>
        <p:sp>
          <p:nvSpPr>
            <p:cNvPr id="66" name="tx66"/>
            <p:cNvSpPr/>
            <p:nvPr/>
          </p:nvSpPr>
          <p:spPr>
            <a:xfrm>
              <a:off x="1689038" y="527256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a:t>
              </a:r>
            </a:p>
          </p:txBody>
        </p:sp>
        <p:sp>
          <p:nvSpPr>
            <p:cNvPr id="67" name="tx67"/>
            <p:cNvSpPr/>
            <p:nvPr/>
          </p:nvSpPr>
          <p:spPr>
            <a:xfrm>
              <a:off x="2263956" y="5293691"/>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8" name="tx68"/>
            <p:cNvSpPr/>
            <p:nvPr/>
          </p:nvSpPr>
          <p:spPr>
            <a:xfrm>
              <a:off x="2772556" y="526145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69" name="tx69"/>
            <p:cNvSpPr/>
            <p:nvPr/>
          </p:nvSpPr>
          <p:spPr>
            <a:xfrm>
              <a:off x="3347474" y="5294983"/>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0" name="tx70"/>
            <p:cNvSpPr/>
            <p:nvPr/>
          </p:nvSpPr>
          <p:spPr>
            <a:xfrm>
              <a:off x="3856073" y="528829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1" name="tx71"/>
            <p:cNvSpPr/>
            <p:nvPr/>
          </p:nvSpPr>
          <p:spPr>
            <a:xfrm>
              <a:off x="4314948"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3,161</a:t>
              </a:r>
            </a:p>
          </p:txBody>
        </p:sp>
        <p:sp>
          <p:nvSpPr>
            <p:cNvPr id="72" name="tx72"/>
            <p:cNvSpPr/>
            <p:nvPr/>
          </p:nvSpPr>
          <p:spPr>
            <a:xfrm>
              <a:off x="4856706" y="484847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1,028</a:t>
              </a:r>
            </a:p>
          </p:txBody>
        </p:sp>
        <p:sp>
          <p:nvSpPr>
            <p:cNvPr id="73" name="tx73"/>
            <p:cNvSpPr/>
            <p:nvPr/>
          </p:nvSpPr>
          <p:spPr>
            <a:xfrm>
              <a:off x="5514508" y="529249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4" name="tx74"/>
            <p:cNvSpPr/>
            <p:nvPr/>
          </p:nvSpPr>
          <p:spPr>
            <a:xfrm>
              <a:off x="6056267"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7106625" y="528745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6" name="tx76"/>
            <p:cNvSpPr/>
            <p:nvPr/>
          </p:nvSpPr>
          <p:spPr>
            <a:xfrm>
              <a:off x="7648384" y="528410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a:t>
              </a:r>
            </a:p>
          </p:txBody>
        </p:sp>
        <p:sp>
          <p:nvSpPr>
            <p:cNvPr id="77" name="pl77"/>
            <p:cNvSpPr/>
            <p:nvPr/>
          </p:nvSpPr>
          <p:spPr>
            <a:xfrm>
              <a:off x="7732675" y="1091915"/>
              <a:ext cx="129628" cy="2351"/>
            </a:xfrm>
            <a:custGeom>
              <a:avLst/>
              <a:pathLst>
                <a:path w="129628" h="2351">
                  <a:moveTo>
                    <a:pt x="129628" y="0"/>
                  </a:moveTo>
                  <a:lnTo>
                    <a:pt x="0" y="2351"/>
                  </a:lnTo>
                </a:path>
              </a:pathLst>
            </a:custGeom>
          </p:spPr>
          <p:txBody>
            <a:bodyPr/>
            <a:lstStyle/>
            <a:p/>
          </p:txBody>
        </p:sp>
        <p:sp>
          <p:nvSpPr>
            <p:cNvPr id="78" name="pl78"/>
            <p:cNvSpPr/>
            <p:nvPr/>
          </p:nvSpPr>
          <p:spPr>
            <a:xfrm>
              <a:off x="7732680" y="1359858"/>
              <a:ext cx="129623" cy="1066"/>
            </a:xfrm>
            <a:custGeom>
              <a:avLst/>
              <a:pathLst>
                <a:path w="129623" h="1066">
                  <a:moveTo>
                    <a:pt x="129623" y="1066"/>
                  </a:moveTo>
                  <a:lnTo>
                    <a:pt x="0" y="0"/>
                  </a:lnTo>
                </a:path>
              </a:pathLst>
            </a:custGeom>
          </p:spPr>
          <p:txBody>
            <a:bodyPr/>
            <a:lstStyle/>
            <a:p/>
          </p:txBody>
        </p:sp>
        <p:sp>
          <p:nvSpPr>
            <p:cNvPr id="79" name="pg79"/>
            <p:cNvSpPr/>
            <p:nvPr/>
          </p:nvSpPr>
          <p:spPr>
            <a:xfrm>
              <a:off x="7793724" y="100351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04463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1" name="pg81"/>
            <p:cNvSpPr/>
            <p:nvPr/>
          </p:nvSpPr>
          <p:spPr>
            <a:xfrm>
              <a:off x="7793724" y="127252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31364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3" name="rc83"/>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4" name="tx84"/>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410296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6" name="tx86"/>
            <p:cNvSpPr/>
            <p:nvPr/>
          </p:nvSpPr>
          <p:spPr>
            <a:xfrm>
              <a:off x="508103" y="284489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7" name="tx87"/>
            <p:cNvSpPr/>
            <p:nvPr/>
          </p:nvSpPr>
          <p:spPr>
            <a:xfrm>
              <a:off x="508103" y="158682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88" name="tx88"/>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tx114"/>
            <p:cNvSpPr/>
            <p:nvPr/>
          </p:nvSpPr>
          <p:spPr>
            <a:xfrm>
              <a:off x="2119116" y="401416"/>
              <a:ext cx="52860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Israel, 2012-2024</a:t>
              </a:r>
            </a:p>
          </p:txBody>
        </p:sp>
        <p:sp>
          <p:nvSpPr>
            <p:cNvPr id="115" name="tx11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6" name="tx11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7" name="tx11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8" name="tx11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26 confirmed measles cases in Israel. In the same year, MCV1 coverage was 98% and MCV2 coverage was 92%.
The number of cases in 2024 was 44% more than in 2023 (n=18).
The highest number of measles cases was reported in 2018 (n=3,161). In this year, MCV1 coverage was 98%.</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549951"/>
              <a:ext cx="3520101" cy="861185"/>
            </a:xfrm>
            <a:custGeom>
              <a:avLst/>
              <a:pathLst>
                <a:path w="3520101" h="861185">
                  <a:moveTo>
                    <a:pt x="0" y="516711"/>
                  </a:moveTo>
                  <a:lnTo>
                    <a:pt x="146670" y="344474"/>
                  </a:lnTo>
                  <a:lnTo>
                    <a:pt x="293341" y="0"/>
                  </a:lnTo>
                  <a:lnTo>
                    <a:pt x="440012" y="516711"/>
                  </a:lnTo>
                  <a:lnTo>
                    <a:pt x="586683" y="861185"/>
                  </a:lnTo>
                  <a:lnTo>
                    <a:pt x="733354" y="861185"/>
                  </a:lnTo>
                  <a:lnTo>
                    <a:pt x="880025" y="861185"/>
                  </a:lnTo>
                  <a:lnTo>
                    <a:pt x="1026696" y="861185"/>
                  </a:lnTo>
                  <a:lnTo>
                    <a:pt x="1173367" y="861185"/>
                  </a:lnTo>
                  <a:lnTo>
                    <a:pt x="1320038" y="861185"/>
                  </a:lnTo>
                  <a:lnTo>
                    <a:pt x="1466709" y="861185"/>
                  </a:lnTo>
                  <a:lnTo>
                    <a:pt x="1613379" y="861185"/>
                  </a:lnTo>
                  <a:lnTo>
                    <a:pt x="1760050" y="861185"/>
                  </a:lnTo>
                  <a:lnTo>
                    <a:pt x="1906721" y="861185"/>
                  </a:lnTo>
                  <a:lnTo>
                    <a:pt x="2053392" y="861185"/>
                  </a:lnTo>
                  <a:lnTo>
                    <a:pt x="2200063" y="861185"/>
                  </a:lnTo>
                  <a:lnTo>
                    <a:pt x="2346734" y="861185"/>
                  </a:lnTo>
                  <a:lnTo>
                    <a:pt x="2493405" y="688948"/>
                  </a:lnTo>
                  <a:lnTo>
                    <a:pt x="2640076" y="688948"/>
                  </a:lnTo>
                  <a:lnTo>
                    <a:pt x="2786747" y="688948"/>
                  </a:lnTo>
                  <a:lnTo>
                    <a:pt x="2933418" y="688948"/>
                  </a:lnTo>
                  <a:lnTo>
                    <a:pt x="3080089" y="688948"/>
                  </a:lnTo>
                  <a:lnTo>
                    <a:pt x="3226759" y="688948"/>
                  </a:lnTo>
                  <a:lnTo>
                    <a:pt x="3373430" y="688948"/>
                  </a:lnTo>
                  <a:lnTo>
                    <a:pt x="3520101" y="688948"/>
                  </a:lnTo>
                </a:path>
              </a:pathLst>
            </a:custGeom>
            <a:ln w="27101" cap="flat">
              <a:solidFill>
                <a:srgbClr val="0058AB">
                  <a:alpha val="80000"/>
                </a:srgbClr>
              </a:solidFill>
              <a:prstDash val="solid"/>
              <a:round/>
            </a:ln>
          </p:spPr>
          <p:txBody>
            <a:bodyPr/>
            <a:lstStyle/>
            <a:p/>
          </p:txBody>
        </p:sp>
        <p:sp>
          <p:nvSpPr>
            <p:cNvPr id="24" name="pl24"/>
            <p:cNvSpPr/>
            <p:nvPr/>
          </p:nvSpPr>
          <p:spPr>
            <a:xfrm>
              <a:off x="943464" y="2172054"/>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5" name="pl25"/>
            <p:cNvSpPr/>
            <p:nvPr/>
          </p:nvSpPr>
          <p:spPr>
            <a:xfrm>
              <a:off x="943464" y="3894425"/>
              <a:ext cx="3520101" cy="344474"/>
            </a:xfrm>
            <a:custGeom>
              <a:avLst/>
              <a:pathLst>
                <a:path w="3520101" h="344474">
                  <a:moveTo>
                    <a:pt x="0" y="0"/>
                  </a:moveTo>
                  <a:lnTo>
                    <a:pt x="146670" y="0"/>
                  </a:lnTo>
                  <a:lnTo>
                    <a:pt x="293341" y="172237"/>
                  </a:lnTo>
                  <a:lnTo>
                    <a:pt x="440012" y="172237"/>
                  </a:lnTo>
                  <a:lnTo>
                    <a:pt x="586683" y="172237"/>
                  </a:lnTo>
                  <a:lnTo>
                    <a:pt x="733354" y="172237"/>
                  </a:lnTo>
                  <a:lnTo>
                    <a:pt x="880025" y="344474"/>
                  </a:lnTo>
                  <a:lnTo>
                    <a:pt x="1026696" y="172237"/>
                  </a:lnTo>
                  <a:lnTo>
                    <a:pt x="1173367" y="344474"/>
                  </a:lnTo>
                  <a:lnTo>
                    <a:pt x="1320038" y="172237"/>
                  </a:lnTo>
                  <a:lnTo>
                    <a:pt x="1466709" y="172237"/>
                  </a:lnTo>
                  <a:lnTo>
                    <a:pt x="1613379" y="344474"/>
                  </a:lnTo>
                  <a:lnTo>
                    <a:pt x="1760050" y="172237"/>
                  </a:lnTo>
                  <a:lnTo>
                    <a:pt x="1906721" y="0"/>
                  </a:lnTo>
                  <a:lnTo>
                    <a:pt x="2053392" y="172237"/>
                  </a:lnTo>
                  <a:lnTo>
                    <a:pt x="2200063" y="172237"/>
                  </a:lnTo>
                  <a:lnTo>
                    <a:pt x="2346734" y="172237"/>
                  </a:lnTo>
                  <a:lnTo>
                    <a:pt x="2493405" y="172237"/>
                  </a:lnTo>
                  <a:lnTo>
                    <a:pt x="2640076" y="172237"/>
                  </a:lnTo>
                  <a:lnTo>
                    <a:pt x="2786747" y="172237"/>
                  </a:lnTo>
                  <a:lnTo>
                    <a:pt x="2933418" y="172237"/>
                  </a:lnTo>
                  <a:lnTo>
                    <a:pt x="3080089" y="17223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6" name="pl26"/>
            <p:cNvSpPr/>
            <p:nvPr/>
          </p:nvSpPr>
          <p:spPr>
            <a:xfrm>
              <a:off x="943464" y="3549951"/>
              <a:ext cx="3520101" cy="861185"/>
            </a:xfrm>
            <a:custGeom>
              <a:avLst/>
              <a:pathLst>
                <a:path w="3520101" h="861185">
                  <a:moveTo>
                    <a:pt x="0" y="516711"/>
                  </a:moveTo>
                  <a:lnTo>
                    <a:pt x="146670" y="344474"/>
                  </a:lnTo>
                  <a:lnTo>
                    <a:pt x="293341" y="0"/>
                  </a:lnTo>
                  <a:lnTo>
                    <a:pt x="440012" y="516711"/>
                  </a:lnTo>
                  <a:lnTo>
                    <a:pt x="586683" y="861185"/>
                  </a:lnTo>
                  <a:lnTo>
                    <a:pt x="733354" y="861185"/>
                  </a:lnTo>
                  <a:lnTo>
                    <a:pt x="880025" y="861185"/>
                  </a:lnTo>
                  <a:lnTo>
                    <a:pt x="1026696" y="861185"/>
                  </a:lnTo>
                  <a:lnTo>
                    <a:pt x="1173367" y="861185"/>
                  </a:lnTo>
                  <a:lnTo>
                    <a:pt x="1320038" y="861185"/>
                  </a:lnTo>
                  <a:lnTo>
                    <a:pt x="1466709" y="861185"/>
                  </a:lnTo>
                  <a:lnTo>
                    <a:pt x="1613379" y="861185"/>
                  </a:lnTo>
                  <a:lnTo>
                    <a:pt x="1760050" y="861185"/>
                  </a:lnTo>
                  <a:lnTo>
                    <a:pt x="1906721" y="861185"/>
                  </a:lnTo>
                  <a:lnTo>
                    <a:pt x="2053392" y="861185"/>
                  </a:lnTo>
                  <a:lnTo>
                    <a:pt x="2200063" y="861185"/>
                  </a:lnTo>
                  <a:lnTo>
                    <a:pt x="2346734" y="861185"/>
                  </a:lnTo>
                  <a:lnTo>
                    <a:pt x="2493405" y="688948"/>
                  </a:lnTo>
                  <a:lnTo>
                    <a:pt x="2640076" y="688948"/>
                  </a:lnTo>
                  <a:lnTo>
                    <a:pt x="2786747" y="688948"/>
                  </a:lnTo>
                  <a:lnTo>
                    <a:pt x="2933418" y="688948"/>
                  </a:lnTo>
                  <a:lnTo>
                    <a:pt x="3080089" y="688948"/>
                  </a:lnTo>
                  <a:lnTo>
                    <a:pt x="3226759" y="688948"/>
                  </a:lnTo>
                  <a:lnTo>
                    <a:pt x="3373430" y="688948"/>
                  </a:lnTo>
                  <a:lnTo>
                    <a:pt x="3520101" y="688948"/>
                  </a:lnTo>
                </a:path>
              </a:pathLst>
            </a:custGeom>
            <a:ln w="43362" cap="flat">
              <a:solidFill>
                <a:srgbClr val="000000">
                  <a:alpha val="100000"/>
                </a:srgbClr>
              </a:solidFill>
              <a:prstDash val="solid"/>
              <a:round/>
            </a:ln>
          </p:spPr>
          <p:txBody>
            <a:bodyPr/>
            <a:lstStyle/>
            <a:p/>
          </p:txBody>
        </p:sp>
        <p:sp>
          <p:nvSpPr>
            <p:cNvPr id="27" name="pl27"/>
            <p:cNvSpPr/>
            <p:nvPr/>
          </p:nvSpPr>
          <p:spPr>
            <a:xfrm>
              <a:off x="943464" y="3549951"/>
              <a:ext cx="3520101" cy="861185"/>
            </a:xfrm>
            <a:custGeom>
              <a:avLst/>
              <a:pathLst>
                <a:path w="3520101" h="861185">
                  <a:moveTo>
                    <a:pt x="0" y="516711"/>
                  </a:moveTo>
                  <a:lnTo>
                    <a:pt x="146670" y="344474"/>
                  </a:lnTo>
                  <a:lnTo>
                    <a:pt x="293341" y="0"/>
                  </a:lnTo>
                  <a:lnTo>
                    <a:pt x="440012" y="516711"/>
                  </a:lnTo>
                  <a:lnTo>
                    <a:pt x="586683" y="861185"/>
                  </a:lnTo>
                  <a:lnTo>
                    <a:pt x="733354" y="861185"/>
                  </a:lnTo>
                  <a:lnTo>
                    <a:pt x="880025" y="861185"/>
                  </a:lnTo>
                  <a:lnTo>
                    <a:pt x="1026696" y="861185"/>
                  </a:lnTo>
                  <a:lnTo>
                    <a:pt x="1173367" y="861185"/>
                  </a:lnTo>
                  <a:lnTo>
                    <a:pt x="1320038" y="861185"/>
                  </a:lnTo>
                  <a:lnTo>
                    <a:pt x="1466709" y="861185"/>
                  </a:lnTo>
                  <a:lnTo>
                    <a:pt x="1613379" y="861185"/>
                  </a:lnTo>
                  <a:lnTo>
                    <a:pt x="1760050" y="861185"/>
                  </a:lnTo>
                  <a:lnTo>
                    <a:pt x="1906721" y="861185"/>
                  </a:lnTo>
                  <a:lnTo>
                    <a:pt x="2053392" y="861185"/>
                  </a:lnTo>
                  <a:lnTo>
                    <a:pt x="2200063" y="861185"/>
                  </a:lnTo>
                  <a:lnTo>
                    <a:pt x="2346734" y="861185"/>
                  </a:lnTo>
                  <a:lnTo>
                    <a:pt x="2493405" y="688948"/>
                  </a:lnTo>
                  <a:lnTo>
                    <a:pt x="2640076" y="688948"/>
                  </a:lnTo>
                  <a:lnTo>
                    <a:pt x="2786747" y="688948"/>
                  </a:lnTo>
                  <a:lnTo>
                    <a:pt x="2933418" y="688948"/>
                  </a:lnTo>
                  <a:lnTo>
                    <a:pt x="3080089" y="688948"/>
                  </a:lnTo>
                  <a:lnTo>
                    <a:pt x="3226759" y="688948"/>
                  </a:lnTo>
                  <a:lnTo>
                    <a:pt x="3373430" y="688948"/>
                  </a:lnTo>
                  <a:lnTo>
                    <a:pt x="3520101" y="688948"/>
                  </a:lnTo>
                </a:path>
              </a:pathLst>
            </a:custGeom>
            <a:ln w="27101" cap="flat">
              <a:solidFill>
                <a:srgbClr val="0058AB">
                  <a:alpha val="100000"/>
                </a:srgbClr>
              </a:solidFill>
              <a:prstDash val="solid"/>
              <a:round/>
            </a:ln>
          </p:spPr>
          <p:txBody>
            <a:bodyPr/>
            <a:lstStyle/>
            <a:p/>
          </p:txBody>
        </p:sp>
        <p:sp>
          <p:nvSpPr>
            <p:cNvPr id="28" name="pl28"/>
            <p:cNvSpPr/>
            <p:nvPr/>
          </p:nvSpPr>
          <p:spPr>
            <a:xfrm>
              <a:off x="76745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513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8" name="pg38"/>
            <p:cNvSpPr/>
            <p:nvPr/>
          </p:nvSpPr>
          <p:spPr>
            <a:xfrm>
              <a:off x="1618330"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351684"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085039"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671722"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258406"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8" name="pg48"/>
            <p:cNvSpPr/>
            <p:nvPr/>
          </p:nvSpPr>
          <p:spPr>
            <a:xfrm>
              <a:off x="4405077"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50" name="tx50"/>
            <p:cNvSpPr/>
            <p:nvPr/>
          </p:nvSpPr>
          <p:spPr>
            <a:xfrm>
              <a:off x="4523855" y="3510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8539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2" name="tx52"/>
            <p:cNvSpPr/>
            <p:nvPr/>
          </p:nvSpPr>
          <p:spPr>
            <a:xfrm>
              <a:off x="603197"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34106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34106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04130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280376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608161" y="6102617"/>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71" name="tx71"/>
            <p:cNvSpPr/>
            <p:nvPr/>
          </p:nvSpPr>
          <p:spPr>
            <a:xfrm>
              <a:off x="230840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070859"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3" name="tx73"/>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4238899"/>
              <a:ext cx="3520101" cy="861185"/>
            </a:xfrm>
            <a:custGeom>
              <a:avLst/>
              <a:pathLst>
                <a:path w="3520101" h="861185">
                  <a:moveTo>
                    <a:pt x="0" y="172237"/>
                  </a:moveTo>
                  <a:lnTo>
                    <a:pt x="146670" y="172237"/>
                  </a:lnTo>
                  <a:lnTo>
                    <a:pt x="293341" y="172237"/>
                  </a:lnTo>
                  <a:lnTo>
                    <a:pt x="440012" y="344474"/>
                  </a:lnTo>
                  <a:lnTo>
                    <a:pt x="586683" y="516711"/>
                  </a:lnTo>
                  <a:lnTo>
                    <a:pt x="733354" y="344474"/>
                  </a:lnTo>
                  <a:lnTo>
                    <a:pt x="880025" y="344474"/>
                  </a:lnTo>
                  <a:lnTo>
                    <a:pt x="1026696" y="516711"/>
                  </a:lnTo>
                  <a:lnTo>
                    <a:pt x="1173367" y="861185"/>
                  </a:lnTo>
                  <a:lnTo>
                    <a:pt x="1320038" y="344474"/>
                  </a:lnTo>
                  <a:lnTo>
                    <a:pt x="1466709" y="344474"/>
                  </a:lnTo>
                  <a:lnTo>
                    <a:pt x="1613379" y="688948"/>
                  </a:lnTo>
                  <a:lnTo>
                    <a:pt x="1760050" y="516711"/>
                  </a:lnTo>
                  <a:lnTo>
                    <a:pt x="1906721" y="516711"/>
                  </a:lnTo>
                  <a:lnTo>
                    <a:pt x="2053392" y="516711"/>
                  </a:lnTo>
                  <a:lnTo>
                    <a:pt x="2200063" y="688948"/>
                  </a:lnTo>
                  <a:lnTo>
                    <a:pt x="2346734" y="688948"/>
                  </a:lnTo>
                  <a:lnTo>
                    <a:pt x="2493405" y="0"/>
                  </a:lnTo>
                  <a:lnTo>
                    <a:pt x="2640076" y="0"/>
                  </a:lnTo>
                  <a:lnTo>
                    <a:pt x="2786747" y="172237"/>
                  </a:lnTo>
                  <a:lnTo>
                    <a:pt x="2933418" y="172237"/>
                  </a:lnTo>
                  <a:lnTo>
                    <a:pt x="3080089" y="172237"/>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93" name="pl93"/>
            <p:cNvSpPr/>
            <p:nvPr/>
          </p:nvSpPr>
          <p:spPr>
            <a:xfrm>
              <a:off x="5308715" y="1999817"/>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4" name="pl94"/>
            <p:cNvSpPr/>
            <p:nvPr/>
          </p:nvSpPr>
          <p:spPr>
            <a:xfrm>
              <a:off x="5308715" y="3549951"/>
              <a:ext cx="3520101" cy="344474"/>
            </a:xfrm>
            <a:custGeom>
              <a:avLst/>
              <a:pathLst>
                <a:path w="3520101" h="344474">
                  <a:moveTo>
                    <a:pt x="0" y="0"/>
                  </a:moveTo>
                  <a:lnTo>
                    <a:pt x="146670" y="0"/>
                  </a:lnTo>
                  <a:lnTo>
                    <a:pt x="293341" y="0"/>
                  </a:lnTo>
                  <a:lnTo>
                    <a:pt x="440012" y="172237"/>
                  </a:lnTo>
                  <a:lnTo>
                    <a:pt x="586683" y="172237"/>
                  </a:lnTo>
                  <a:lnTo>
                    <a:pt x="733354" y="0"/>
                  </a:lnTo>
                  <a:lnTo>
                    <a:pt x="880025" y="172237"/>
                  </a:lnTo>
                  <a:lnTo>
                    <a:pt x="1026696" y="172237"/>
                  </a:lnTo>
                  <a:lnTo>
                    <a:pt x="1173367" y="172237"/>
                  </a:lnTo>
                  <a:lnTo>
                    <a:pt x="1320038" y="0"/>
                  </a:lnTo>
                  <a:lnTo>
                    <a:pt x="1466709" y="172237"/>
                  </a:lnTo>
                  <a:lnTo>
                    <a:pt x="1613379" y="172237"/>
                  </a:lnTo>
                  <a:lnTo>
                    <a:pt x="1760050" y="172237"/>
                  </a:lnTo>
                  <a:lnTo>
                    <a:pt x="1906721" y="344474"/>
                  </a:lnTo>
                  <a:lnTo>
                    <a:pt x="2053392" y="344474"/>
                  </a:lnTo>
                  <a:lnTo>
                    <a:pt x="2200063" y="344474"/>
                  </a:lnTo>
                  <a:lnTo>
                    <a:pt x="2346734" y="344474"/>
                  </a:lnTo>
                  <a:lnTo>
                    <a:pt x="2493405" y="344474"/>
                  </a:lnTo>
                  <a:lnTo>
                    <a:pt x="2640076" y="344474"/>
                  </a:lnTo>
                  <a:lnTo>
                    <a:pt x="2786747" y="344474"/>
                  </a:lnTo>
                  <a:lnTo>
                    <a:pt x="2933418" y="344474"/>
                  </a:lnTo>
                  <a:lnTo>
                    <a:pt x="3080089" y="344474"/>
                  </a:lnTo>
                  <a:lnTo>
                    <a:pt x="3226759" y="344474"/>
                  </a:lnTo>
                  <a:lnTo>
                    <a:pt x="3373430" y="344474"/>
                  </a:lnTo>
                  <a:lnTo>
                    <a:pt x="3520101" y="344474"/>
                  </a:lnTo>
                </a:path>
              </a:pathLst>
            </a:custGeom>
            <a:ln w="27101" cap="flat">
              <a:solidFill>
                <a:srgbClr val="00833D">
                  <a:alpha val="80000"/>
                </a:srgbClr>
              </a:solidFill>
              <a:prstDash val="solid"/>
              <a:round/>
            </a:ln>
          </p:spPr>
          <p:txBody>
            <a:bodyPr/>
            <a:lstStyle/>
            <a:p/>
          </p:txBody>
        </p:sp>
        <p:sp>
          <p:nvSpPr>
            <p:cNvPr id="95" name="pl95"/>
            <p:cNvSpPr/>
            <p:nvPr/>
          </p:nvSpPr>
          <p:spPr>
            <a:xfrm>
              <a:off x="5308715" y="4238899"/>
              <a:ext cx="3520101" cy="861185"/>
            </a:xfrm>
            <a:custGeom>
              <a:avLst/>
              <a:pathLst>
                <a:path w="3520101" h="861185">
                  <a:moveTo>
                    <a:pt x="0" y="172237"/>
                  </a:moveTo>
                  <a:lnTo>
                    <a:pt x="146670" y="172237"/>
                  </a:lnTo>
                  <a:lnTo>
                    <a:pt x="293341" y="172237"/>
                  </a:lnTo>
                  <a:lnTo>
                    <a:pt x="440012" y="344474"/>
                  </a:lnTo>
                  <a:lnTo>
                    <a:pt x="586683" y="516711"/>
                  </a:lnTo>
                  <a:lnTo>
                    <a:pt x="733354" y="344474"/>
                  </a:lnTo>
                  <a:lnTo>
                    <a:pt x="880025" y="344474"/>
                  </a:lnTo>
                  <a:lnTo>
                    <a:pt x="1026696" y="516711"/>
                  </a:lnTo>
                  <a:lnTo>
                    <a:pt x="1173367" y="861185"/>
                  </a:lnTo>
                  <a:lnTo>
                    <a:pt x="1320038" y="344474"/>
                  </a:lnTo>
                  <a:lnTo>
                    <a:pt x="1466709" y="344474"/>
                  </a:lnTo>
                  <a:lnTo>
                    <a:pt x="1613379" y="688948"/>
                  </a:lnTo>
                  <a:lnTo>
                    <a:pt x="1760050" y="516711"/>
                  </a:lnTo>
                  <a:lnTo>
                    <a:pt x="1906721" y="516711"/>
                  </a:lnTo>
                  <a:lnTo>
                    <a:pt x="2053392" y="516711"/>
                  </a:lnTo>
                  <a:lnTo>
                    <a:pt x="2200063" y="688948"/>
                  </a:lnTo>
                  <a:lnTo>
                    <a:pt x="2346734" y="688948"/>
                  </a:lnTo>
                  <a:lnTo>
                    <a:pt x="2493405" y="0"/>
                  </a:lnTo>
                  <a:lnTo>
                    <a:pt x="2640076" y="0"/>
                  </a:lnTo>
                  <a:lnTo>
                    <a:pt x="2786747" y="172237"/>
                  </a:lnTo>
                  <a:lnTo>
                    <a:pt x="2933418" y="172237"/>
                  </a:lnTo>
                  <a:lnTo>
                    <a:pt x="3080089" y="172237"/>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96" name="pl96"/>
            <p:cNvSpPr/>
            <p:nvPr/>
          </p:nvSpPr>
          <p:spPr>
            <a:xfrm>
              <a:off x="5308715" y="4238899"/>
              <a:ext cx="3520101" cy="861185"/>
            </a:xfrm>
            <a:custGeom>
              <a:avLst/>
              <a:pathLst>
                <a:path w="3520101" h="861185">
                  <a:moveTo>
                    <a:pt x="0" y="172237"/>
                  </a:moveTo>
                  <a:lnTo>
                    <a:pt x="146670" y="172237"/>
                  </a:lnTo>
                  <a:lnTo>
                    <a:pt x="293341" y="172237"/>
                  </a:lnTo>
                  <a:lnTo>
                    <a:pt x="440012" y="344474"/>
                  </a:lnTo>
                  <a:lnTo>
                    <a:pt x="586683" y="516711"/>
                  </a:lnTo>
                  <a:lnTo>
                    <a:pt x="733354" y="344474"/>
                  </a:lnTo>
                  <a:lnTo>
                    <a:pt x="880025" y="344474"/>
                  </a:lnTo>
                  <a:lnTo>
                    <a:pt x="1026696" y="516711"/>
                  </a:lnTo>
                  <a:lnTo>
                    <a:pt x="1173367" y="861185"/>
                  </a:lnTo>
                  <a:lnTo>
                    <a:pt x="1320038" y="344474"/>
                  </a:lnTo>
                  <a:lnTo>
                    <a:pt x="1466709" y="344474"/>
                  </a:lnTo>
                  <a:lnTo>
                    <a:pt x="1613379" y="688948"/>
                  </a:lnTo>
                  <a:lnTo>
                    <a:pt x="1760050" y="516711"/>
                  </a:lnTo>
                  <a:lnTo>
                    <a:pt x="1906721" y="516711"/>
                  </a:lnTo>
                  <a:lnTo>
                    <a:pt x="2053392" y="516711"/>
                  </a:lnTo>
                  <a:lnTo>
                    <a:pt x="2200063" y="688948"/>
                  </a:lnTo>
                  <a:lnTo>
                    <a:pt x="2346734" y="688948"/>
                  </a:lnTo>
                  <a:lnTo>
                    <a:pt x="2493405" y="0"/>
                  </a:lnTo>
                  <a:lnTo>
                    <a:pt x="2640076" y="0"/>
                  </a:lnTo>
                  <a:lnTo>
                    <a:pt x="2786747" y="172237"/>
                  </a:lnTo>
                  <a:lnTo>
                    <a:pt x="2933418" y="172237"/>
                  </a:lnTo>
                  <a:lnTo>
                    <a:pt x="3080089" y="172237"/>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97" name="pl97"/>
            <p:cNvSpPr/>
            <p:nvPr/>
          </p:nvSpPr>
          <p:spPr>
            <a:xfrm>
              <a:off x="513270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406666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406666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4411136"/>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5966734" y="400009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97087" y="403015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6700089" y="400009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30442" y="403015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pg111"/>
            <p:cNvSpPr/>
            <p:nvPr/>
          </p:nvSpPr>
          <p:spPr>
            <a:xfrm>
              <a:off x="7433443" y="434457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63796" y="4373343"/>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3" name="pg113"/>
            <p:cNvSpPr/>
            <p:nvPr/>
          </p:nvSpPr>
          <p:spPr>
            <a:xfrm>
              <a:off x="8036973"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67327"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5" name="pg115"/>
            <p:cNvSpPr/>
            <p:nvPr/>
          </p:nvSpPr>
          <p:spPr>
            <a:xfrm>
              <a:off x="8623657"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4010"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7" name="pg117"/>
            <p:cNvSpPr/>
            <p:nvPr/>
          </p:nvSpPr>
          <p:spPr>
            <a:xfrm>
              <a:off x="8770328"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9" name="tx119"/>
            <p:cNvSpPr/>
            <p:nvPr/>
          </p:nvSpPr>
          <p:spPr>
            <a:xfrm>
              <a:off x="8889106" y="3337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38539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21" name="tx121"/>
            <p:cNvSpPr/>
            <p:nvPr/>
          </p:nvSpPr>
          <p:spPr>
            <a:xfrm>
              <a:off x="4968448"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70631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70631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40655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16901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5973412" y="6102617"/>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Israel</a:t>
              </a:r>
            </a:p>
          </p:txBody>
        </p:sp>
        <p:sp>
          <p:nvSpPr>
            <p:cNvPr id="140" name="tx140"/>
            <p:cNvSpPr/>
            <p:nvPr/>
          </p:nvSpPr>
          <p:spPr>
            <a:xfrm>
              <a:off x="667365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436110"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42" name="tx14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Israel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74251"/>
            </a:xfrm>
            <a:custGeom>
              <a:avLst/>
              <a:pathLst>
                <a:path w="2123063" h="74251">
                  <a:moveTo>
                    <a:pt x="0" y="49500"/>
                  </a:moveTo>
                  <a:lnTo>
                    <a:pt x="88460" y="49500"/>
                  </a:lnTo>
                  <a:lnTo>
                    <a:pt x="176921" y="49500"/>
                  </a:lnTo>
                  <a:lnTo>
                    <a:pt x="265382" y="49500"/>
                  </a:lnTo>
                  <a:lnTo>
                    <a:pt x="353843" y="49500"/>
                  </a:lnTo>
                  <a:lnTo>
                    <a:pt x="442304" y="74251"/>
                  </a:lnTo>
                  <a:lnTo>
                    <a:pt x="530765" y="49500"/>
                  </a:lnTo>
                  <a:lnTo>
                    <a:pt x="619226" y="49500"/>
                  </a:lnTo>
                  <a:lnTo>
                    <a:pt x="707687" y="61876"/>
                  </a:lnTo>
                  <a:lnTo>
                    <a:pt x="796148" y="37125"/>
                  </a:lnTo>
                  <a:lnTo>
                    <a:pt x="884609" y="49500"/>
                  </a:lnTo>
                  <a:lnTo>
                    <a:pt x="973070" y="61876"/>
                  </a:lnTo>
                  <a:lnTo>
                    <a:pt x="1061531" y="61876"/>
                  </a:lnTo>
                  <a:lnTo>
                    <a:pt x="1149992" y="37125"/>
                  </a:lnTo>
                  <a:lnTo>
                    <a:pt x="1238453" y="49500"/>
                  </a:lnTo>
                  <a:lnTo>
                    <a:pt x="1326914" y="49500"/>
                  </a:lnTo>
                  <a:lnTo>
                    <a:pt x="1415375" y="61876"/>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61876"/>
            </a:xfrm>
            <a:custGeom>
              <a:avLst/>
              <a:pathLst>
                <a:path w="2123063" h="61876">
                  <a:moveTo>
                    <a:pt x="0" y="49500"/>
                  </a:moveTo>
                  <a:lnTo>
                    <a:pt x="88460" y="49500"/>
                  </a:lnTo>
                  <a:lnTo>
                    <a:pt x="176921" y="49500"/>
                  </a:lnTo>
                  <a:lnTo>
                    <a:pt x="265382" y="37125"/>
                  </a:lnTo>
                  <a:lnTo>
                    <a:pt x="353843" y="24750"/>
                  </a:lnTo>
                  <a:lnTo>
                    <a:pt x="442304" y="61876"/>
                  </a:lnTo>
                  <a:lnTo>
                    <a:pt x="530765" y="37125"/>
                  </a:lnTo>
                  <a:lnTo>
                    <a:pt x="619226" y="24750"/>
                  </a:lnTo>
                  <a:lnTo>
                    <a:pt x="707687" y="12375"/>
                  </a:lnTo>
                  <a:lnTo>
                    <a:pt x="796148" y="24750"/>
                  </a:lnTo>
                  <a:lnTo>
                    <a:pt x="884609" y="37125"/>
                  </a:lnTo>
                  <a:lnTo>
                    <a:pt x="973070" y="24750"/>
                  </a:lnTo>
                  <a:lnTo>
                    <a:pt x="1061531" y="37125"/>
                  </a:lnTo>
                  <a:lnTo>
                    <a:pt x="1149992" y="12375"/>
                  </a:lnTo>
                  <a:lnTo>
                    <a:pt x="1238453" y="24750"/>
                  </a:lnTo>
                  <a:lnTo>
                    <a:pt x="1326914" y="12375"/>
                  </a:lnTo>
                  <a:lnTo>
                    <a:pt x="1415375" y="24750"/>
                  </a:lnTo>
                  <a:lnTo>
                    <a:pt x="1503836" y="12375"/>
                  </a:lnTo>
                  <a:lnTo>
                    <a:pt x="1592297" y="12375"/>
                  </a:lnTo>
                  <a:lnTo>
                    <a:pt x="1680758" y="0"/>
                  </a:lnTo>
                  <a:lnTo>
                    <a:pt x="1769219" y="0"/>
                  </a:lnTo>
                  <a:lnTo>
                    <a:pt x="1857680" y="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48" name="tx48"/>
            <p:cNvSpPr/>
            <p:nvPr/>
          </p:nvSpPr>
          <p:spPr>
            <a:xfrm>
              <a:off x="910275"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55354"/>
              <a:ext cx="2123063" cy="86626"/>
            </a:xfrm>
            <a:custGeom>
              <a:avLst/>
              <a:pathLst>
                <a:path w="2123063" h="86626">
                  <a:moveTo>
                    <a:pt x="0" y="61876"/>
                  </a:moveTo>
                  <a:lnTo>
                    <a:pt x="88460" y="61876"/>
                  </a:lnTo>
                  <a:lnTo>
                    <a:pt x="176921" y="86626"/>
                  </a:lnTo>
                  <a:lnTo>
                    <a:pt x="265382" y="61876"/>
                  </a:lnTo>
                  <a:lnTo>
                    <a:pt x="353843" y="37125"/>
                  </a:lnTo>
                  <a:lnTo>
                    <a:pt x="442304" y="37125"/>
                  </a:lnTo>
                  <a:lnTo>
                    <a:pt x="530765" y="49500"/>
                  </a:lnTo>
                  <a:lnTo>
                    <a:pt x="619226" y="37125"/>
                  </a:lnTo>
                  <a:lnTo>
                    <a:pt x="707687" y="49500"/>
                  </a:lnTo>
                  <a:lnTo>
                    <a:pt x="796148" y="24750"/>
                  </a:lnTo>
                  <a:lnTo>
                    <a:pt x="884609" y="37125"/>
                  </a:lnTo>
                  <a:lnTo>
                    <a:pt x="973070" y="49500"/>
                  </a:lnTo>
                  <a:lnTo>
                    <a:pt x="1061531" y="49500"/>
                  </a:lnTo>
                  <a:lnTo>
                    <a:pt x="1149992" y="24750"/>
                  </a:lnTo>
                  <a:lnTo>
                    <a:pt x="1238453" y="37125"/>
                  </a:lnTo>
                  <a:lnTo>
                    <a:pt x="1326914" y="37125"/>
                  </a:lnTo>
                  <a:lnTo>
                    <a:pt x="1415375" y="4950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72" name="tx72"/>
            <p:cNvSpPr/>
            <p:nvPr/>
          </p:nvSpPr>
          <p:spPr>
            <a:xfrm>
              <a:off x="910275"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3" name="tx73"/>
            <p:cNvSpPr/>
            <p:nvPr/>
          </p:nvSpPr>
          <p:spPr>
            <a:xfrm>
              <a:off x="321782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4" name="tx74"/>
            <p:cNvSpPr/>
            <p:nvPr/>
          </p:nvSpPr>
          <p:spPr>
            <a:xfrm>
              <a:off x="268870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5" name="tx75"/>
            <p:cNvSpPr/>
            <p:nvPr/>
          </p:nvSpPr>
          <p:spPr>
            <a:xfrm>
              <a:off x="304254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99001"/>
            </a:xfrm>
            <a:custGeom>
              <a:avLst/>
              <a:pathLst>
                <a:path w="2123063" h="99001">
                  <a:moveTo>
                    <a:pt x="0" y="61876"/>
                  </a:moveTo>
                  <a:lnTo>
                    <a:pt x="88460" y="74251"/>
                  </a:lnTo>
                  <a:lnTo>
                    <a:pt x="176921" y="99001"/>
                  </a:lnTo>
                  <a:lnTo>
                    <a:pt x="265382" y="61876"/>
                  </a:lnTo>
                  <a:lnTo>
                    <a:pt x="353843" y="37125"/>
                  </a:lnTo>
                  <a:lnTo>
                    <a:pt x="442304" y="61876"/>
                  </a:lnTo>
                  <a:lnTo>
                    <a:pt x="530765" y="37125"/>
                  </a:lnTo>
                  <a:lnTo>
                    <a:pt x="619226" y="37125"/>
                  </a:lnTo>
                  <a:lnTo>
                    <a:pt x="707687" y="49500"/>
                  </a:lnTo>
                  <a:lnTo>
                    <a:pt x="796148" y="24750"/>
                  </a:lnTo>
                  <a:lnTo>
                    <a:pt x="884609" y="37125"/>
                  </a:lnTo>
                  <a:lnTo>
                    <a:pt x="973070" y="49500"/>
                  </a:lnTo>
                  <a:lnTo>
                    <a:pt x="1061531" y="49500"/>
                  </a:lnTo>
                  <a:lnTo>
                    <a:pt x="1149992" y="24750"/>
                  </a:lnTo>
                  <a:lnTo>
                    <a:pt x="1238453" y="37125"/>
                  </a:lnTo>
                  <a:lnTo>
                    <a:pt x="1326914" y="37125"/>
                  </a:lnTo>
                  <a:lnTo>
                    <a:pt x="1415375" y="4950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944853" y="2873500"/>
              <a:ext cx="2034602" cy="136127"/>
            </a:xfrm>
            <a:custGeom>
              <a:avLst/>
              <a:pathLst>
                <a:path w="2034602" h="136127">
                  <a:moveTo>
                    <a:pt x="0" y="12375"/>
                  </a:moveTo>
                  <a:lnTo>
                    <a:pt x="88460" y="12375"/>
                  </a:lnTo>
                  <a:lnTo>
                    <a:pt x="176921" y="12375"/>
                  </a:lnTo>
                  <a:lnTo>
                    <a:pt x="265382" y="12375"/>
                  </a:lnTo>
                  <a:lnTo>
                    <a:pt x="353843" y="24750"/>
                  </a:lnTo>
                  <a:lnTo>
                    <a:pt x="442304" y="24750"/>
                  </a:lnTo>
                  <a:lnTo>
                    <a:pt x="530765" y="99001"/>
                  </a:lnTo>
                  <a:lnTo>
                    <a:pt x="619226" y="86626"/>
                  </a:lnTo>
                  <a:lnTo>
                    <a:pt x="707687" y="74251"/>
                  </a:lnTo>
                  <a:lnTo>
                    <a:pt x="796148" y="61876"/>
                  </a:lnTo>
                  <a:lnTo>
                    <a:pt x="884609" y="136127"/>
                  </a:lnTo>
                  <a:lnTo>
                    <a:pt x="973070" y="111377"/>
                  </a:lnTo>
                  <a:lnTo>
                    <a:pt x="1061531" y="37125"/>
                  </a:lnTo>
                  <a:lnTo>
                    <a:pt x="1149992" y="24750"/>
                  </a:lnTo>
                  <a:lnTo>
                    <a:pt x="1238453" y="12375"/>
                  </a:lnTo>
                  <a:lnTo>
                    <a:pt x="1326914" y="12375"/>
                  </a:lnTo>
                  <a:lnTo>
                    <a:pt x="1415375" y="24750"/>
                  </a:lnTo>
                  <a:lnTo>
                    <a:pt x="1503836" y="24750"/>
                  </a:lnTo>
                  <a:lnTo>
                    <a:pt x="1592297" y="0"/>
                  </a:lnTo>
                  <a:lnTo>
                    <a:pt x="1680758" y="24750"/>
                  </a:lnTo>
                  <a:lnTo>
                    <a:pt x="1769219" y="61876"/>
                  </a:lnTo>
                  <a:lnTo>
                    <a:pt x="1857680" y="74251"/>
                  </a:lnTo>
                  <a:lnTo>
                    <a:pt x="1946141" y="74251"/>
                  </a:lnTo>
                  <a:lnTo>
                    <a:pt x="2034602" y="74251"/>
                  </a:lnTo>
                </a:path>
              </a:pathLst>
            </a:custGeom>
            <a:ln w="27101" cap="flat">
              <a:solidFill>
                <a:srgbClr val="1CABE2">
                  <a:alpha val="100000"/>
                </a:srgbClr>
              </a:solidFill>
              <a:prstDash val="solid"/>
              <a:round/>
            </a:ln>
          </p:spPr>
          <p:txBody>
            <a:bodyPr/>
            <a:lstStyle/>
            <a:p/>
          </p:txBody>
        </p:sp>
        <p:sp>
          <p:nvSpPr>
            <p:cNvPr id="120" name="tx120"/>
            <p:cNvSpPr/>
            <p:nvPr/>
          </p:nvSpPr>
          <p:spPr>
            <a:xfrm>
              <a:off x="3792923"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6012012"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2" name="tx122"/>
            <p:cNvSpPr/>
            <p:nvPr/>
          </p:nvSpPr>
          <p:spPr>
            <a:xfrm>
              <a:off x="548289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5836734"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17924" y="4853357"/>
              <a:ext cx="1061531" cy="37125"/>
            </a:xfrm>
            <a:custGeom>
              <a:avLst/>
              <a:pathLst>
                <a:path w="1061531" h="37125">
                  <a:moveTo>
                    <a:pt x="0" y="0"/>
                  </a:moveTo>
                  <a:lnTo>
                    <a:pt x="88460" y="24750"/>
                  </a:lnTo>
                  <a:lnTo>
                    <a:pt x="176921" y="12375"/>
                  </a:lnTo>
                  <a:lnTo>
                    <a:pt x="265382" y="24750"/>
                  </a:lnTo>
                  <a:lnTo>
                    <a:pt x="353843" y="12375"/>
                  </a:lnTo>
                  <a:lnTo>
                    <a:pt x="442304" y="12375"/>
                  </a:lnTo>
                  <a:lnTo>
                    <a:pt x="530765" y="12375"/>
                  </a:lnTo>
                  <a:lnTo>
                    <a:pt x="619226" y="24750"/>
                  </a:lnTo>
                  <a:lnTo>
                    <a:pt x="707687" y="37125"/>
                  </a:lnTo>
                  <a:lnTo>
                    <a:pt x="796148" y="24750"/>
                  </a:lnTo>
                  <a:lnTo>
                    <a:pt x="884609" y="24750"/>
                  </a:lnTo>
                  <a:lnTo>
                    <a:pt x="973070" y="24750"/>
                  </a:lnTo>
                  <a:lnTo>
                    <a:pt x="1061531" y="24750"/>
                  </a:lnTo>
                </a:path>
              </a:pathLst>
            </a:custGeom>
            <a:ln w="27101" cap="flat">
              <a:solidFill>
                <a:srgbClr val="1CABE2">
                  <a:alpha val="100000"/>
                </a:srgbClr>
              </a:solidFill>
              <a:prstDash val="solid"/>
              <a:round/>
            </a:ln>
          </p:spPr>
          <p:txBody>
            <a:bodyPr/>
            <a:lstStyle/>
            <a:p/>
          </p:txBody>
        </p:sp>
        <p:sp>
          <p:nvSpPr>
            <p:cNvPr id="144" name="tx144"/>
            <p:cNvSpPr/>
            <p:nvPr/>
          </p:nvSpPr>
          <p:spPr>
            <a:xfrm>
              <a:off x="4765994"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45" name="tx145"/>
            <p:cNvSpPr/>
            <p:nvPr/>
          </p:nvSpPr>
          <p:spPr>
            <a:xfrm>
              <a:off x="6012012"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6" name="tx146"/>
            <p:cNvSpPr/>
            <p:nvPr/>
          </p:nvSpPr>
          <p:spPr>
            <a:xfrm>
              <a:off x="5482890"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7" name="tx147"/>
            <p:cNvSpPr/>
            <p:nvPr/>
          </p:nvSpPr>
          <p:spPr>
            <a:xfrm>
              <a:off x="5836734"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079271"/>
              <a:ext cx="796148" cy="61876"/>
            </a:xfrm>
            <a:custGeom>
              <a:avLst/>
              <a:pathLst>
                <a:path w="796148" h="61876">
                  <a:moveTo>
                    <a:pt x="0" y="49500"/>
                  </a:moveTo>
                  <a:lnTo>
                    <a:pt x="88460" y="61876"/>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623650" y="2910626"/>
              <a:ext cx="1149992" cy="37125"/>
            </a:xfrm>
            <a:custGeom>
              <a:avLst/>
              <a:pathLst>
                <a:path w="1149992" h="37125">
                  <a:moveTo>
                    <a:pt x="0" y="37125"/>
                  </a:moveTo>
                  <a:lnTo>
                    <a:pt x="88460" y="24750"/>
                  </a:lnTo>
                  <a:lnTo>
                    <a:pt x="176921" y="12375"/>
                  </a:lnTo>
                  <a:lnTo>
                    <a:pt x="265382" y="12375"/>
                  </a:lnTo>
                  <a:lnTo>
                    <a:pt x="353843" y="12375"/>
                  </a:lnTo>
                  <a:lnTo>
                    <a:pt x="442304" y="24750"/>
                  </a:lnTo>
                  <a:lnTo>
                    <a:pt x="530765" y="12375"/>
                  </a:lnTo>
                  <a:lnTo>
                    <a:pt x="619226" y="0"/>
                  </a:lnTo>
                  <a:lnTo>
                    <a:pt x="707687" y="0"/>
                  </a:lnTo>
                  <a:lnTo>
                    <a:pt x="796148" y="12375"/>
                  </a:lnTo>
                  <a:lnTo>
                    <a:pt x="884609" y="0"/>
                  </a:lnTo>
                  <a:lnTo>
                    <a:pt x="973070" y="12375"/>
                  </a:lnTo>
                  <a:lnTo>
                    <a:pt x="1061531" y="12375"/>
                  </a:lnTo>
                  <a:lnTo>
                    <a:pt x="1149992" y="12375"/>
                  </a:lnTo>
                </a:path>
              </a:pathLst>
            </a:custGeom>
            <a:ln w="27101" cap="flat">
              <a:solidFill>
                <a:srgbClr val="1CABE2">
                  <a:alpha val="100000"/>
                </a:srgbClr>
              </a:solidFill>
              <a:prstDash val="solid"/>
              <a:round/>
            </a:ln>
          </p:spPr>
          <p:txBody>
            <a:bodyPr/>
            <a:lstStyle/>
            <a:p/>
          </p:txBody>
        </p:sp>
        <p:sp>
          <p:nvSpPr>
            <p:cNvPr id="192" name="tx192"/>
            <p:cNvSpPr/>
            <p:nvPr/>
          </p:nvSpPr>
          <p:spPr>
            <a:xfrm>
              <a:off x="7471720"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3" name="tx193"/>
            <p:cNvSpPr/>
            <p:nvPr/>
          </p:nvSpPr>
          <p:spPr>
            <a:xfrm>
              <a:off x="8806200"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4" name="tx194"/>
            <p:cNvSpPr/>
            <p:nvPr/>
          </p:nvSpPr>
          <p:spPr>
            <a:xfrm>
              <a:off x="827707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5" name="tx195"/>
            <p:cNvSpPr/>
            <p:nvPr/>
          </p:nvSpPr>
          <p:spPr>
            <a:xfrm>
              <a:off x="8630921"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71714" y="398022"/>
              <a:ext cx="48924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Israel,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(80%), followed by MCV2 (92%).
Compared to 2019, coverage of 5 vaccines remained constant (DTP1, DTP3, IPV1, POL3 and ROTAC) and 3 vaccines decreased (MCV1, MCV2 and PCV3).
Compared to 2023, coverage of 8 vaccines remained constant (DTP1, DTP3, IPV1, MCV1, MCV2, PCV3, POL3 and ROTAC).</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379596"/>
            </a:xfrm>
            <a:custGeom>
              <a:avLst/>
              <a:pathLst>
                <a:path w="6480943" h="379596">
                  <a:moveTo>
                    <a:pt x="0" y="237248"/>
                  </a:moveTo>
                  <a:lnTo>
                    <a:pt x="270039" y="284697"/>
                  </a:lnTo>
                  <a:lnTo>
                    <a:pt x="540078" y="379596"/>
                  </a:lnTo>
                  <a:lnTo>
                    <a:pt x="810117" y="237248"/>
                  </a:lnTo>
                  <a:lnTo>
                    <a:pt x="1080157" y="142348"/>
                  </a:lnTo>
                  <a:lnTo>
                    <a:pt x="1350196" y="237248"/>
                  </a:lnTo>
                  <a:lnTo>
                    <a:pt x="1620235" y="142348"/>
                  </a:lnTo>
                  <a:lnTo>
                    <a:pt x="1890275" y="142348"/>
                  </a:lnTo>
                  <a:lnTo>
                    <a:pt x="2160314" y="189798"/>
                  </a:lnTo>
                  <a:lnTo>
                    <a:pt x="2430353" y="94899"/>
                  </a:lnTo>
                  <a:lnTo>
                    <a:pt x="2700393" y="142348"/>
                  </a:lnTo>
                  <a:lnTo>
                    <a:pt x="2970432" y="189798"/>
                  </a:lnTo>
                  <a:lnTo>
                    <a:pt x="3240471" y="189798"/>
                  </a:lnTo>
                  <a:lnTo>
                    <a:pt x="3510510" y="94899"/>
                  </a:lnTo>
                  <a:lnTo>
                    <a:pt x="3780550" y="142348"/>
                  </a:lnTo>
                  <a:lnTo>
                    <a:pt x="4050589" y="142348"/>
                  </a:lnTo>
                  <a:lnTo>
                    <a:pt x="4320628" y="189798"/>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89798"/>
            </a:xfrm>
            <a:custGeom>
              <a:avLst/>
              <a:pathLst>
                <a:path w="6480943" h="189798">
                  <a:moveTo>
                    <a:pt x="0" y="47449"/>
                  </a:moveTo>
                  <a:lnTo>
                    <a:pt x="270039" y="142348"/>
                  </a:lnTo>
                  <a:lnTo>
                    <a:pt x="540078" y="47449"/>
                  </a:lnTo>
                  <a:lnTo>
                    <a:pt x="810117" y="47449"/>
                  </a:lnTo>
                  <a:lnTo>
                    <a:pt x="1080157" y="0"/>
                  </a:lnTo>
                  <a:lnTo>
                    <a:pt x="1350196" y="142348"/>
                  </a:lnTo>
                  <a:lnTo>
                    <a:pt x="1620235" y="142348"/>
                  </a:lnTo>
                  <a:lnTo>
                    <a:pt x="1890275" y="0"/>
                  </a:lnTo>
                  <a:lnTo>
                    <a:pt x="2160314" y="0"/>
                  </a:lnTo>
                  <a:lnTo>
                    <a:pt x="2430353" y="47449"/>
                  </a:lnTo>
                  <a:lnTo>
                    <a:pt x="2700393" y="94899"/>
                  </a:lnTo>
                  <a:lnTo>
                    <a:pt x="2970432" y="47449"/>
                  </a:lnTo>
                  <a:lnTo>
                    <a:pt x="3240471" y="94899"/>
                  </a:lnTo>
                  <a:lnTo>
                    <a:pt x="3510510" y="94899"/>
                  </a:lnTo>
                  <a:lnTo>
                    <a:pt x="3780550" y="94899"/>
                  </a:lnTo>
                  <a:lnTo>
                    <a:pt x="4050589" y="142348"/>
                  </a:lnTo>
                  <a:lnTo>
                    <a:pt x="4320628" y="189798"/>
                  </a:lnTo>
                  <a:lnTo>
                    <a:pt x="4590668" y="94899"/>
                  </a:lnTo>
                  <a:lnTo>
                    <a:pt x="4860707" y="142348"/>
                  </a:lnTo>
                  <a:lnTo>
                    <a:pt x="5130746" y="94899"/>
                  </a:lnTo>
                  <a:lnTo>
                    <a:pt x="5400786" y="142348"/>
                  </a:lnTo>
                  <a:lnTo>
                    <a:pt x="5670825" y="142348"/>
                  </a:lnTo>
                  <a:lnTo>
                    <a:pt x="5940864" y="142348"/>
                  </a:lnTo>
                  <a:lnTo>
                    <a:pt x="6210904" y="142348"/>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978248"/>
              <a:ext cx="6480943" cy="332147"/>
            </a:xfrm>
            <a:custGeom>
              <a:avLst/>
              <a:pathLst>
                <a:path w="6480943" h="332147">
                  <a:moveTo>
                    <a:pt x="0" y="237248"/>
                  </a:moveTo>
                  <a:lnTo>
                    <a:pt x="270039" y="189798"/>
                  </a:lnTo>
                  <a:lnTo>
                    <a:pt x="540078" y="332147"/>
                  </a:lnTo>
                  <a:lnTo>
                    <a:pt x="810117" y="237248"/>
                  </a:lnTo>
                  <a:lnTo>
                    <a:pt x="1080157" y="142348"/>
                  </a:lnTo>
                  <a:lnTo>
                    <a:pt x="1350196" y="237248"/>
                  </a:lnTo>
                  <a:lnTo>
                    <a:pt x="1620235" y="189798"/>
                  </a:lnTo>
                  <a:lnTo>
                    <a:pt x="1890275" y="142348"/>
                  </a:lnTo>
                  <a:lnTo>
                    <a:pt x="2160314" y="189798"/>
                  </a:lnTo>
                  <a:lnTo>
                    <a:pt x="2430353" y="94899"/>
                  </a:lnTo>
                  <a:lnTo>
                    <a:pt x="2700393" y="142348"/>
                  </a:lnTo>
                  <a:lnTo>
                    <a:pt x="2970432" y="189798"/>
                  </a:lnTo>
                  <a:lnTo>
                    <a:pt x="3240471" y="189798"/>
                  </a:lnTo>
                  <a:lnTo>
                    <a:pt x="3510510" y="94899"/>
                  </a:lnTo>
                  <a:lnTo>
                    <a:pt x="3780550" y="142348"/>
                  </a:lnTo>
                  <a:lnTo>
                    <a:pt x="4050589" y="142348"/>
                  </a:lnTo>
                  <a:lnTo>
                    <a:pt x="4320628" y="189798"/>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4915805" y="2876233"/>
              <a:ext cx="2700393" cy="379596"/>
            </a:xfrm>
            <a:custGeom>
              <a:avLst/>
              <a:pathLst>
                <a:path w="2700393" h="379596">
                  <a:moveTo>
                    <a:pt x="0" y="332147"/>
                  </a:moveTo>
                  <a:lnTo>
                    <a:pt x="270039" y="284697"/>
                  </a:lnTo>
                  <a:lnTo>
                    <a:pt x="540078" y="47449"/>
                  </a:lnTo>
                  <a:lnTo>
                    <a:pt x="810117" y="379596"/>
                  </a:lnTo>
                  <a:lnTo>
                    <a:pt x="1080157" y="284697"/>
                  </a:lnTo>
                  <a:lnTo>
                    <a:pt x="1350196" y="189798"/>
                  </a:lnTo>
                  <a:lnTo>
                    <a:pt x="1620235" y="142348"/>
                  </a:lnTo>
                  <a:lnTo>
                    <a:pt x="1890275" y="142348"/>
                  </a:lnTo>
                  <a:lnTo>
                    <a:pt x="2160314" y="142348"/>
                  </a:lnTo>
                  <a:lnTo>
                    <a:pt x="2430353" y="0"/>
                  </a:lnTo>
                  <a:lnTo>
                    <a:pt x="2700393"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237248"/>
            </a:xfrm>
            <a:custGeom>
              <a:avLst/>
              <a:pathLst>
                <a:path w="2430353" h="237248">
                  <a:moveTo>
                    <a:pt x="0" y="189798"/>
                  </a:moveTo>
                  <a:lnTo>
                    <a:pt x="270039" y="237248"/>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237248"/>
            </a:xfrm>
            <a:custGeom>
              <a:avLst/>
              <a:pathLst>
                <a:path w="6480943" h="237248">
                  <a:moveTo>
                    <a:pt x="0" y="189798"/>
                  </a:moveTo>
                  <a:lnTo>
                    <a:pt x="270039" y="189798"/>
                  </a:lnTo>
                  <a:lnTo>
                    <a:pt x="540078" y="189798"/>
                  </a:lnTo>
                  <a:lnTo>
                    <a:pt x="810117" y="142348"/>
                  </a:lnTo>
                  <a:lnTo>
                    <a:pt x="1080157" y="94899"/>
                  </a:lnTo>
                  <a:lnTo>
                    <a:pt x="1350196" y="237248"/>
                  </a:lnTo>
                  <a:lnTo>
                    <a:pt x="1620235" y="142348"/>
                  </a:lnTo>
                  <a:lnTo>
                    <a:pt x="1890275" y="94899"/>
                  </a:lnTo>
                  <a:lnTo>
                    <a:pt x="2160314" y="47449"/>
                  </a:lnTo>
                  <a:lnTo>
                    <a:pt x="2430353" y="94899"/>
                  </a:lnTo>
                  <a:lnTo>
                    <a:pt x="2700393" y="142348"/>
                  </a:lnTo>
                  <a:lnTo>
                    <a:pt x="2970432" y="94899"/>
                  </a:lnTo>
                  <a:lnTo>
                    <a:pt x="3240471" y="142348"/>
                  </a:lnTo>
                  <a:lnTo>
                    <a:pt x="3510510" y="47449"/>
                  </a:lnTo>
                  <a:lnTo>
                    <a:pt x="3780550" y="94899"/>
                  </a:lnTo>
                  <a:lnTo>
                    <a:pt x="4050589" y="47449"/>
                  </a:lnTo>
                  <a:lnTo>
                    <a:pt x="4320628" y="94899"/>
                  </a:lnTo>
                  <a:lnTo>
                    <a:pt x="4590668" y="47449"/>
                  </a:lnTo>
                  <a:lnTo>
                    <a:pt x="4860707" y="47449"/>
                  </a:lnTo>
                  <a:lnTo>
                    <a:pt x="5130746" y="0"/>
                  </a:lnTo>
                  <a:lnTo>
                    <a:pt x="5400786" y="0"/>
                  </a:lnTo>
                  <a:lnTo>
                    <a:pt x="5670825" y="0"/>
                  </a:lnTo>
                  <a:lnTo>
                    <a:pt x="5940864" y="47449"/>
                  </a:lnTo>
                  <a:lnTo>
                    <a:pt x="6210904" y="4744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1405294" y="978248"/>
              <a:ext cx="6210904" cy="521945"/>
            </a:xfrm>
            <a:custGeom>
              <a:avLst/>
              <a:pathLst>
                <a:path w="6210904" h="521945">
                  <a:moveTo>
                    <a:pt x="0" y="47449"/>
                  </a:moveTo>
                  <a:lnTo>
                    <a:pt x="270039" y="47449"/>
                  </a:lnTo>
                  <a:lnTo>
                    <a:pt x="540078" y="47449"/>
                  </a:lnTo>
                  <a:lnTo>
                    <a:pt x="810117" y="47449"/>
                  </a:lnTo>
                  <a:lnTo>
                    <a:pt x="1080157" y="94899"/>
                  </a:lnTo>
                  <a:lnTo>
                    <a:pt x="1350196" y="94899"/>
                  </a:lnTo>
                  <a:lnTo>
                    <a:pt x="1620235" y="379596"/>
                  </a:lnTo>
                  <a:lnTo>
                    <a:pt x="1890275" y="332147"/>
                  </a:lnTo>
                  <a:lnTo>
                    <a:pt x="2160314" y="284697"/>
                  </a:lnTo>
                  <a:lnTo>
                    <a:pt x="2430353" y="237248"/>
                  </a:lnTo>
                  <a:lnTo>
                    <a:pt x="2700393" y="521945"/>
                  </a:lnTo>
                  <a:lnTo>
                    <a:pt x="2970432" y="427046"/>
                  </a:lnTo>
                  <a:lnTo>
                    <a:pt x="3240471" y="142348"/>
                  </a:lnTo>
                  <a:lnTo>
                    <a:pt x="3510510" y="94899"/>
                  </a:lnTo>
                  <a:lnTo>
                    <a:pt x="3780550" y="47449"/>
                  </a:lnTo>
                  <a:lnTo>
                    <a:pt x="4050589" y="47449"/>
                  </a:lnTo>
                  <a:lnTo>
                    <a:pt x="4320628" y="94899"/>
                  </a:lnTo>
                  <a:lnTo>
                    <a:pt x="4590668" y="94899"/>
                  </a:lnTo>
                  <a:lnTo>
                    <a:pt x="4860707" y="0"/>
                  </a:lnTo>
                  <a:lnTo>
                    <a:pt x="5130746" y="94899"/>
                  </a:lnTo>
                  <a:lnTo>
                    <a:pt x="5400786" y="237248"/>
                  </a:lnTo>
                  <a:lnTo>
                    <a:pt x="5670825" y="284697"/>
                  </a:lnTo>
                  <a:lnTo>
                    <a:pt x="5940864" y="284697"/>
                  </a:lnTo>
                  <a:lnTo>
                    <a:pt x="6210904" y="284697"/>
                  </a:lnTo>
                </a:path>
              </a:pathLst>
            </a:custGeom>
            <a:ln w="27101" cap="flat">
              <a:solidFill>
                <a:srgbClr val="FFC20E">
                  <a:alpha val="100000"/>
                </a:srgbClr>
              </a:solidFill>
              <a:prstDash val="solid"/>
              <a:round/>
            </a:ln>
          </p:spPr>
          <p:txBody>
            <a:bodyPr/>
            <a:lstStyle/>
            <a:p/>
          </p:txBody>
        </p:sp>
        <p:sp>
          <p:nvSpPr>
            <p:cNvPr id="44" name="pl44"/>
            <p:cNvSpPr/>
            <p:nvPr/>
          </p:nvSpPr>
          <p:spPr>
            <a:xfrm>
              <a:off x="4105687" y="1120597"/>
              <a:ext cx="3510510" cy="142348"/>
            </a:xfrm>
            <a:custGeom>
              <a:avLst/>
              <a:pathLst>
                <a:path w="3510510" h="142348">
                  <a:moveTo>
                    <a:pt x="0" y="142348"/>
                  </a:moveTo>
                  <a:lnTo>
                    <a:pt x="270039" y="94899"/>
                  </a:lnTo>
                  <a:lnTo>
                    <a:pt x="540078" y="47449"/>
                  </a:lnTo>
                  <a:lnTo>
                    <a:pt x="810117" y="47449"/>
                  </a:lnTo>
                  <a:lnTo>
                    <a:pt x="1080157" y="47449"/>
                  </a:lnTo>
                  <a:lnTo>
                    <a:pt x="1350196" y="94899"/>
                  </a:lnTo>
                  <a:lnTo>
                    <a:pt x="1620235" y="47449"/>
                  </a:lnTo>
                  <a:lnTo>
                    <a:pt x="1890275" y="0"/>
                  </a:lnTo>
                  <a:lnTo>
                    <a:pt x="2160314" y="0"/>
                  </a:lnTo>
                  <a:lnTo>
                    <a:pt x="2430353" y="47449"/>
                  </a:lnTo>
                  <a:lnTo>
                    <a:pt x="2700393" y="0"/>
                  </a:lnTo>
                  <a:lnTo>
                    <a:pt x="2970432" y="47449"/>
                  </a:lnTo>
                  <a:lnTo>
                    <a:pt x="3240471" y="47449"/>
                  </a:lnTo>
                  <a:lnTo>
                    <a:pt x="3510510"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332147"/>
            </a:xfrm>
            <a:custGeom>
              <a:avLst/>
              <a:pathLst>
                <a:path w="6480943" h="332147">
                  <a:moveTo>
                    <a:pt x="0" y="237248"/>
                  </a:moveTo>
                  <a:lnTo>
                    <a:pt x="270039" y="237248"/>
                  </a:lnTo>
                  <a:lnTo>
                    <a:pt x="540078" y="332147"/>
                  </a:lnTo>
                  <a:lnTo>
                    <a:pt x="810117" y="237248"/>
                  </a:lnTo>
                  <a:lnTo>
                    <a:pt x="1080157" y="142348"/>
                  </a:lnTo>
                  <a:lnTo>
                    <a:pt x="1350196" y="142348"/>
                  </a:lnTo>
                  <a:lnTo>
                    <a:pt x="1620235" y="189798"/>
                  </a:lnTo>
                  <a:lnTo>
                    <a:pt x="1890275" y="142348"/>
                  </a:lnTo>
                  <a:lnTo>
                    <a:pt x="2160314" y="189798"/>
                  </a:lnTo>
                  <a:lnTo>
                    <a:pt x="2430353" y="94899"/>
                  </a:lnTo>
                  <a:lnTo>
                    <a:pt x="2700393" y="142348"/>
                  </a:lnTo>
                  <a:lnTo>
                    <a:pt x="2970432" y="189798"/>
                  </a:lnTo>
                  <a:lnTo>
                    <a:pt x="3240471" y="189798"/>
                  </a:lnTo>
                  <a:lnTo>
                    <a:pt x="3510510" y="94899"/>
                  </a:lnTo>
                  <a:lnTo>
                    <a:pt x="3780550" y="142348"/>
                  </a:lnTo>
                  <a:lnTo>
                    <a:pt x="4050589" y="142348"/>
                  </a:lnTo>
                  <a:lnTo>
                    <a:pt x="4320628" y="189798"/>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4375727" y="1737442"/>
              <a:ext cx="3240471" cy="142348"/>
            </a:xfrm>
            <a:custGeom>
              <a:avLst/>
              <a:pathLst>
                <a:path w="3240471" h="142348">
                  <a:moveTo>
                    <a:pt x="0" y="0"/>
                  </a:moveTo>
                  <a:lnTo>
                    <a:pt x="270039" y="94899"/>
                  </a:lnTo>
                  <a:lnTo>
                    <a:pt x="540078" y="47449"/>
                  </a:lnTo>
                  <a:lnTo>
                    <a:pt x="810117" y="94899"/>
                  </a:lnTo>
                  <a:lnTo>
                    <a:pt x="1080157" y="47449"/>
                  </a:lnTo>
                  <a:lnTo>
                    <a:pt x="1350196" y="47449"/>
                  </a:lnTo>
                  <a:lnTo>
                    <a:pt x="1620235" y="47449"/>
                  </a:lnTo>
                  <a:lnTo>
                    <a:pt x="1890275" y="94899"/>
                  </a:lnTo>
                  <a:lnTo>
                    <a:pt x="2160314" y="142348"/>
                  </a:lnTo>
                  <a:lnTo>
                    <a:pt x="2430353" y="94899"/>
                  </a:lnTo>
                  <a:lnTo>
                    <a:pt x="2700393" y="94899"/>
                  </a:lnTo>
                  <a:lnTo>
                    <a:pt x="2970432" y="94899"/>
                  </a:lnTo>
                  <a:lnTo>
                    <a:pt x="3240471" y="94899"/>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237248"/>
            </a:xfrm>
            <a:custGeom>
              <a:avLst/>
              <a:pathLst>
                <a:path w="6480943" h="237248">
                  <a:moveTo>
                    <a:pt x="0" y="189798"/>
                  </a:moveTo>
                  <a:lnTo>
                    <a:pt x="270039" y="189798"/>
                  </a:lnTo>
                  <a:lnTo>
                    <a:pt x="540078" y="189798"/>
                  </a:lnTo>
                  <a:lnTo>
                    <a:pt x="810117" y="142348"/>
                  </a:lnTo>
                  <a:lnTo>
                    <a:pt x="1080157" y="94899"/>
                  </a:lnTo>
                  <a:lnTo>
                    <a:pt x="1350196" y="237248"/>
                  </a:lnTo>
                  <a:lnTo>
                    <a:pt x="1620235" y="142348"/>
                  </a:lnTo>
                  <a:lnTo>
                    <a:pt x="1890275" y="94899"/>
                  </a:lnTo>
                  <a:lnTo>
                    <a:pt x="2160314" y="47449"/>
                  </a:lnTo>
                  <a:lnTo>
                    <a:pt x="2430353" y="94899"/>
                  </a:lnTo>
                  <a:lnTo>
                    <a:pt x="2700393" y="142348"/>
                  </a:lnTo>
                  <a:lnTo>
                    <a:pt x="2970432" y="94899"/>
                  </a:lnTo>
                  <a:lnTo>
                    <a:pt x="3240471" y="142348"/>
                  </a:lnTo>
                  <a:lnTo>
                    <a:pt x="3510510" y="47449"/>
                  </a:lnTo>
                  <a:lnTo>
                    <a:pt x="3780550" y="94899"/>
                  </a:lnTo>
                  <a:lnTo>
                    <a:pt x="4050589" y="47449"/>
                  </a:lnTo>
                  <a:lnTo>
                    <a:pt x="4320628" y="94899"/>
                  </a:lnTo>
                  <a:lnTo>
                    <a:pt x="4590668" y="47449"/>
                  </a:lnTo>
                  <a:lnTo>
                    <a:pt x="4860707" y="47449"/>
                  </a:lnTo>
                  <a:lnTo>
                    <a:pt x="5130746" y="0"/>
                  </a:lnTo>
                  <a:lnTo>
                    <a:pt x="5400786" y="0"/>
                  </a:lnTo>
                  <a:lnTo>
                    <a:pt x="5670825" y="0"/>
                  </a:lnTo>
                  <a:lnTo>
                    <a:pt x="5940864" y="47449"/>
                  </a:lnTo>
                  <a:lnTo>
                    <a:pt x="6210904" y="47449"/>
                  </a:lnTo>
                  <a:lnTo>
                    <a:pt x="6480943" y="47449"/>
                  </a:lnTo>
                </a:path>
              </a:pathLst>
            </a:custGeom>
            <a:ln w="27101" cap="flat">
              <a:solidFill>
                <a:srgbClr val="FB9A99">
                  <a:alpha val="100000"/>
                </a:srgbClr>
              </a:solidFill>
              <a:prstDash val="solid"/>
              <a:round/>
            </a:ln>
          </p:spPr>
          <p:txBody>
            <a:bodyPr/>
            <a:lstStyle/>
            <a:p/>
          </p:txBody>
        </p:sp>
        <p:sp>
          <p:nvSpPr>
            <p:cNvPr id="48" name="pl48"/>
            <p:cNvSpPr/>
            <p:nvPr/>
          </p:nvSpPr>
          <p:spPr>
            <a:xfrm>
              <a:off x="7633580" y="779237"/>
              <a:ext cx="791445" cy="148304"/>
            </a:xfrm>
            <a:custGeom>
              <a:avLst/>
              <a:pathLst>
                <a:path w="791445" h="148304">
                  <a:moveTo>
                    <a:pt x="791445" y="0"/>
                  </a:moveTo>
                  <a:lnTo>
                    <a:pt x="0" y="148304"/>
                  </a:lnTo>
                </a:path>
              </a:pathLst>
            </a:custGeom>
          </p:spPr>
          <p:txBody>
            <a:bodyPr/>
            <a:lstStyle/>
            <a:p/>
          </p:txBody>
        </p:sp>
        <p:sp>
          <p:nvSpPr>
            <p:cNvPr id="49" name="pl49"/>
            <p:cNvSpPr/>
            <p:nvPr/>
          </p:nvSpPr>
          <p:spPr>
            <a:xfrm>
              <a:off x="7623491" y="988672"/>
              <a:ext cx="759453" cy="1085435"/>
            </a:xfrm>
            <a:custGeom>
              <a:avLst/>
              <a:pathLst>
                <a:path w="759453" h="1085435">
                  <a:moveTo>
                    <a:pt x="759453" y="1085435"/>
                  </a:moveTo>
                  <a:lnTo>
                    <a:pt x="0" y="0"/>
                  </a:lnTo>
                </a:path>
              </a:pathLst>
            </a:custGeom>
          </p:spPr>
          <p:txBody>
            <a:bodyPr/>
            <a:lstStyle/>
            <a:p/>
          </p:txBody>
        </p:sp>
        <p:sp>
          <p:nvSpPr>
            <p:cNvPr id="50" name="pl50"/>
            <p:cNvSpPr/>
            <p:nvPr/>
          </p:nvSpPr>
          <p:spPr>
            <a:xfrm>
              <a:off x="7628361" y="986695"/>
              <a:ext cx="808734" cy="561629"/>
            </a:xfrm>
            <a:custGeom>
              <a:avLst/>
              <a:pathLst>
                <a:path w="808734" h="561629">
                  <a:moveTo>
                    <a:pt x="808734" y="561629"/>
                  </a:moveTo>
                  <a:lnTo>
                    <a:pt x="0" y="0"/>
                  </a:lnTo>
                </a:path>
              </a:pathLst>
            </a:custGeom>
          </p:spPr>
          <p:txBody>
            <a:bodyPr/>
            <a:lstStyle/>
            <a:p/>
          </p:txBody>
        </p:sp>
        <p:sp>
          <p:nvSpPr>
            <p:cNvPr id="51" name="pl51"/>
            <p:cNvSpPr/>
            <p:nvPr/>
          </p:nvSpPr>
          <p:spPr>
            <a:xfrm>
              <a:off x="7634213" y="979588"/>
              <a:ext cx="724648" cy="53908"/>
            </a:xfrm>
            <a:custGeom>
              <a:avLst/>
              <a:pathLst>
                <a:path w="724648" h="53908">
                  <a:moveTo>
                    <a:pt x="724648" y="53908"/>
                  </a:moveTo>
                  <a:lnTo>
                    <a:pt x="0" y="0"/>
                  </a:lnTo>
                </a:path>
              </a:pathLst>
            </a:custGeom>
          </p:spPr>
          <p:txBody>
            <a:bodyPr/>
            <a:lstStyle/>
            <a:p/>
          </p:txBody>
        </p:sp>
        <p:sp>
          <p:nvSpPr>
            <p:cNvPr id="52" name="pl52"/>
            <p:cNvSpPr/>
            <p:nvPr/>
          </p:nvSpPr>
          <p:spPr>
            <a:xfrm>
              <a:off x="7625072" y="988177"/>
              <a:ext cx="733630" cy="820894"/>
            </a:xfrm>
            <a:custGeom>
              <a:avLst/>
              <a:pathLst>
                <a:path w="733630" h="820894">
                  <a:moveTo>
                    <a:pt x="733630" y="820894"/>
                  </a:moveTo>
                  <a:lnTo>
                    <a:pt x="0" y="0"/>
                  </a:lnTo>
                </a:path>
              </a:pathLst>
            </a:custGeom>
          </p:spPr>
          <p:txBody>
            <a:bodyPr/>
            <a:lstStyle/>
            <a:p/>
          </p:txBody>
        </p:sp>
        <p:sp>
          <p:nvSpPr>
            <p:cNvPr id="53" name="pl53"/>
            <p:cNvSpPr/>
            <p:nvPr/>
          </p:nvSpPr>
          <p:spPr>
            <a:xfrm>
              <a:off x="7630819" y="984987"/>
              <a:ext cx="661612" cy="304964"/>
            </a:xfrm>
            <a:custGeom>
              <a:avLst/>
              <a:pathLst>
                <a:path w="661612" h="304964">
                  <a:moveTo>
                    <a:pt x="661612" y="304964"/>
                  </a:moveTo>
                  <a:lnTo>
                    <a:pt x="0" y="0"/>
                  </a:lnTo>
                </a:path>
              </a:pathLst>
            </a:custGeom>
          </p:spPr>
          <p:txBody>
            <a:bodyPr/>
            <a:lstStyle/>
            <a:p/>
          </p:txBody>
        </p:sp>
        <p:sp>
          <p:nvSpPr>
            <p:cNvPr id="54" name="pl54"/>
            <p:cNvSpPr/>
            <p:nvPr/>
          </p:nvSpPr>
          <p:spPr>
            <a:xfrm>
              <a:off x="7622255" y="1083878"/>
              <a:ext cx="706328" cy="1251408"/>
            </a:xfrm>
            <a:custGeom>
              <a:avLst/>
              <a:pathLst>
                <a:path w="706328" h="1251408">
                  <a:moveTo>
                    <a:pt x="706328" y="1251408"/>
                  </a:moveTo>
                  <a:lnTo>
                    <a:pt x="0" y="0"/>
                  </a:lnTo>
                </a:path>
              </a:pathLst>
            </a:custGeom>
          </p:spPr>
          <p:txBody>
            <a:bodyPr/>
            <a:lstStyle/>
            <a:p/>
          </p:txBody>
        </p:sp>
        <p:sp>
          <p:nvSpPr>
            <p:cNvPr id="55" name="pl55"/>
            <p:cNvSpPr/>
            <p:nvPr/>
          </p:nvSpPr>
          <p:spPr>
            <a:xfrm>
              <a:off x="7624352" y="1178216"/>
              <a:ext cx="1074138" cy="1339723"/>
            </a:xfrm>
            <a:custGeom>
              <a:avLst/>
              <a:pathLst>
                <a:path w="1074138" h="1339723">
                  <a:moveTo>
                    <a:pt x="1074138" y="1339723"/>
                  </a:moveTo>
                  <a:lnTo>
                    <a:pt x="0" y="0"/>
                  </a:lnTo>
                </a:path>
              </a:pathLst>
            </a:custGeom>
          </p:spPr>
          <p:txBody>
            <a:bodyPr/>
            <a:lstStyle/>
            <a:p/>
          </p:txBody>
        </p:sp>
        <p:sp>
          <p:nvSpPr>
            <p:cNvPr id="56" name="pl56"/>
            <p:cNvSpPr/>
            <p:nvPr/>
          </p:nvSpPr>
          <p:spPr>
            <a:xfrm>
              <a:off x="7623492" y="1273369"/>
              <a:ext cx="1055405" cy="1508224"/>
            </a:xfrm>
            <a:custGeom>
              <a:avLst/>
              <a:pathLst>
                <a:path w="1055405" h="1508224">
                  <a:moveTo>
                    <a:pt x="1055405" y="1508224"/>
                  </a:moveTo>
                  <a:lnTo>
                    <a:pt x="0" y="0"/>
                  </a:lnTo>
                </a:path>
              </a:pathLst>
            </a:custGeom>
          </p:spPr>
          <p:txBody>
            <a:bodyPr/>
            <a:lstStyle/>
            <a:p/>
          </p:txBody>
        </p:sp>
        <p:sp>
          <p:nvSpPr>
            <p:cNvPr id="57" name="pl57"/>
            <p:cNvSpPr/>
            <p:nvPr/>
          </p:nvSpPr>
          <p:spPr>
            <a:xfrm>
              <a:off x="7622337" y="1843054"/>
              <a:ext cx="730436" cy="1274615"/>
            </a:xfrm>
            <a:custGeom>
              <a:avLst/>
              <a:pathLst>
                <a:path w="730436" h="1274615">
                  <a:moveTo>
                    <a:pt x="730436" y="1274615"/>
                  </a:moveTo>
                  <a:lnTo>
                    <a:pt x="0" y="0"/>
                  </a:lnTo>
                </a:path>
              </a:pathLst>
            </a:custGeom>
          </p:spPr>
          <p:txBody>
            <a:bodyPr/>
            <a:lstStyle/>
            <a:p/>
          </p:txBody>
        </p:sp>
        <p:sp>
          <p:nvSpPr>
            <p:cNvPr id="58" name="pl58"/>
            <p:cNvSpPr/>
            <p:nvPr/>
          </p:nvSpPr>
          <p:spPr>
            <a:xfrm>
              <a:off x="7628663" y="2884503"/>
              <a:ext cx="754281" cy="500469"/>
            </a:xfrm>
            <a:custGeom>
              <a:avLst/>
              <a:pathLst>
                <a:path w="754281" h="500469">
                  <a:moveTo>
                    <a:pt x="754281" y="500469"/>
                  </a:moveTo>
                  <a:lnTo>
                    <a:pt x="0" y="0"/>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1" name="pg61"/>
            <p:cNvSpPr/>
            <p:nvPr/>
          </p:nvSpPr>
          <p:spPr>
            <a:xfrm>
              <a:off x="8314365" y="199499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203653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3" name="pg63"/>
            <p:cNvSpPr/>
            <p:nvPr/>
          </p:nvSpPr>
          <p:spPr>
            <a:xfrm>
              <a:off x="8368515" y="147045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51198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5" name="pg65"/>
            <p:cNvSpPr/>
            <p:nvPr/>
          </p:nvSpPr>
          <p:spPr>
            <a:xfrm>
              <a:off x="8290281" y="9493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9909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67" name="pg67"/>
            <p:cNvSpPr/>
            <p:nvPr/>
          </p:nvSpPr>
          <p:spPr>
            <a:xfrm>
              <a:off x="8290122" y="173098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77252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98%</a:t>
              </a:r>
            </a:p>
          </p:txBody>
        </p:sp>
        <p:sp>
          <p:nvSpPr>
            <p:cNvPr id="69" name="pg69"/>
            <p:cNvSpPr/>
            <p:nvPr/>
          </p:nvSpPr>
          <p:spPr>
            <a:xfrm>
              <a:off x="8223851" y="121276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0" name="tx70"/>
            <p:cNvSpPr/>
            <p:nvPr/>
          </p:nvSpPr>
          <p:spPr>
            <a:xfrm>
              <a:off x="8246711" y="125430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71" name="pg71"/>
            <p:cNvSpPr/>
            <p:nvPr/>
          </p:nvSpPr>
          <p:spPr>
            <a:xfrm>
              <a:off x="8260004" y="225576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27861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3" name="pg73"/>
            <p:cNvSpPr/>
            <p:nvPr/>
          </p:nvSpPr>
          <p:spPr>
            <a:xfrm>
              <a:off x="8332362" y="251794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5947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94%</a:t>
              </a:r>
            </a:p>
          </p:txBody>
        </p:sp>
        <p:sp>
          <p:nvSpPr>
            <p:cNvPr id="75" name="pg75"/>
            <p:cNvSpPr/>
            <p:nvPr/>
          </p:nvSpPr>
          <p:spPr>
            <a:xfrm>
              <a:off x="8290281" y="278159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2313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92%</a:t>
              </a:r>
            </a:p>
          </p:txBody>
        </p:sp>
        <p:sp>
          <p:nvSpPr>
            <p:cNvPr id="77" name="pg77"/>
            <p:cNvSpPr/>
            <p:nvPr/>
          </p:nvSpPr>
          <p:spPr>
            <a:xfrm>
              <a:off x="8284194" y="303803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7957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9" name="pg79"/>
            <p:cNvSpPr/>
            <p:nvPr/>
          </p:nvSpPr>
          <p:spPr>
            <a:xfrm>
              <a:off x="8314365" y="330755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90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58%</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34978" y="401416"/>
              <a:ext cx="27616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Israel,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(80%), followed by MCV2 (92%).
Coverage of 5 vaccines were the same (DTP3, Hib3, IPV1, Polio3 and RotaC), 1 vaccine increased (HPVc), and 5 vaccines decreased (HepB3, MCV1, MCV2, PcV3 and Rubella) compared to respective coverage in 2019.
Coverage of 11 vaccines were the same (DTP3, HPVc, HepB3, Hib3, IPV1, MCV1, MCV2, PcV3, Polio3, RotaC and Rubella)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641112" y="88762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1266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1645655"/>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202467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568896" y="240368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2782699"/>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3161714"/>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3540728"/>
              <a:ext cx="433298" cy="0"/>
            </a:xfrm>
            <a:custGeom>
              <a:avLst/>
              <a:pathLst>
                <a:path w="433298" h="0">
                  <a:moveTo>
                    <a:pt x="0" y="0"/>
                  </a:moveTo>
                  <a:lnTo>
                    <a:pt x="0" y="0"/>
                  </a:lnTo>
                  <a:lnTo>
                    <a:pt x="0" y="0"/>
                  </a:lnTo>
                  <a:lnTo>
                    <a:pt x="72216" y="0"/>
                  </a:lnTo>
                  <a:lnTo>
                    <a:pt x="288865"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8280030" y="3919743"/>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568896" y="429875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1" name="pl31"/>
            <p:cNvSpPr/>
            <p:nvPr/>
          </p:nvSpPr>
          <p:spPr>
            <a:xfrm>
              <a:off x="8568896" y="467777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2" name="pl32"/>
            <p:cNvSpPr/>
            <p:nvPr/>
          </p:nvSpPr>
          <p:spPr>
            <a:xfrm>
              <a:off x="7196784" y="5056787"/>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947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89479"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06128"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072830"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072830"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17262"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17262"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0612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06128"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06128"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0623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20623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0623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49" name="tx149"/>
            <p:cNvSpPr/>
            <p:nvPr/>
          </p:nvSpPr>
          <p:spPr>
            <a:xfrm>
              <a:off x="544863" y="1915396"/>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50" name="tx150"/>
            <p:cNvSpPr/>
            <p:nvPr/>
          </p:nvSpPr>
          <p:spPr>
            <a:xfrm>
              <a:off x="563163" y="153589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1" name="tx151"/>
            <p:cNvSpPr/>
            <p:nvPr/>
          </p:nvSpPr>
          <p:spPr>
            <a:xfrm>
              <a:off x="645955" y="1187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2" name="tx152"/>
            <p:cNvSpPr/>
            <p:nvPr/>
          </p:nvSpPr>
          <p:spPr>
            <a:xfrm>
              <a:off x="645955" y="81067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0378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Israel,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5 vaccines had lower coverage than in 2019.
In 2024, 5 vaccines had lower coverage than in 2019.
In 2024, 0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2614328"/>
              <a:ext cx="3124099" cy="514010"/>
            </a:xfrm>
            <a:custGeom>
              <a:avLst/>
              <a:pathLst>
                <a:path w="3124099" h="514010">
                  <a:moveTo>
                    <a:pt x="0" y="411208"/>
                  </a:moveTo>
                  <a:lnTo>
                    <a:pt x="312409" y="102802"/>
                  </a:lnTo>
                  <a:lnTo>
                    <a:pt x="624819" y="137069"/>
                  </a:lnTo>
                  <a:lnTo>
                    <a:pt x="937229" y="479743"/>
                  </a:lnTo>
                  <a:lnTo>
                    <a:pt x="1249639" y="376940"/>
                  </a:lnTo>
                  <a:lnTo>
                    <a:pt x="1562049" y="274138"/>
                  </a:lnTo>
                  <a:lnTo>
                    <a:pt x="1874459" y="171336"/>
                  </a:lnTo>
                  <a:lnTo>
                    <a:pt x="2186869" y="0"/>
                  </a:lnTo>
                  <a:lnTo>
                    <a:pt x="2499279" y="376940"/>
                  </a:lnTo>
                  <a:lnTo>
                    <a:pt x="2811689" y="514010"/>
                  </a:lnTo>
                  <a:lnTo>
                    <a:pt x="3124099" y="514010"/>
                  </a:lnTo>
                </a:path>
              </a:pathLst>
            </a:custGeom>
            <a:ln w="29811" cap="flat">
              <a:solidFill>
                <a:srgbClr val="FF0000">
                  <a:alpha val="100000"/>
                </a:srgbClr>
              </a:solidFill>
              <a:prstDash val="solid"/>
              <a:round/>
            </a:ln>
          </p:spPr>
          <p:txBody>
            <a:bodyPr/>
            <a:lstStyle/>
            <a:p/>
          </p:txBody>
        </p:sp>
        <p:sp>
          <p:nvSpPr>
            <p:cNvPr id="29" name="pl29"/>
            <p:cNvSpPr/>
            <p:nvPr/>
          </p:nvSpPr>
          <p:spPr>
            <a:xfrm>
              <a:off x="1257056" y="2888467"/>
              <a:ext cx="3124099" cy="274138"/>
            </a:xfrm>
            <a:custGeom>
              <a:avLst/>
              <a:pathLst>
                <a:path w="3124099" h="274138">
                  <a:moveTo>
                    <a:pt x="0" y="239871"/>
                  </a:moveTo>
                  <a:lnTo>
                    <a:pt x="312409" y="205604"/>
                  </a:lnTo>
                  <a:lnTo>
                    <a:pt x="624819" y="34267"/>
                  </a:lnTo>
                  <a:lnTo>
                    <a:pt x="937229" y="274138"/>
                  </a:lnTo>
                  <a:lnTo>
                    <a:pt x="1249639" y="205604"/>
                  </a:lnTo>
                  <a:lnTo>
                    <a:pt x="1562049" y="137069"/>
                  </a:lnTo>
                  <a:lnTo>
                    <a:pt x="1874459" y="102802"/>
                  </a:lnTo>
                  <a:lnTo>
                    <a:pt x="2186869" y="102802"/>
                  </a:lnTo>
                  <a:lnTo>
                    <a:pt x="2499279" y="102802"/>
                  </a:lnTo>
                  <a:lnTo>
                    <a:pt x="2811689" y="0"/>
                  </a:lnTo>
                  <a:lnTo>
                    <a:pt x="3124099" y="0"/>
                  </a:lnTo>
                </a:path>
              </a:pathLst>
            </a:custGeom>
            <a:ln w="29811" cap="flat">
              <a:solidFill>
                <a:srgbClr val="0058AB">
                  <a:alpha val="100000"/>
                </a:srgbClr>
              </a:solidFill>
              <a:prstDash val="solid"/>
              <a:round/>
            </a:ln>
          </p:spPr>
          <p:txBody>
            <a:bodyPr/>
            <a:lstStyle/>
            <a:p/>
          </p:txBody>
        </p:sp>
        <p:sp>
          <p:nvSpPr>
            <p:cNvPr id="30" name="pt30"/>
            <p:cNvSpPr/>
            <p:nvPr/>
          </p:nvSpPr>
          <p:spPr>
            <a:xfrm>
              <a:off x="1232230"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32230"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544640"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857050"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169459"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48186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794279"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106689"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419099"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731509"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043919"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356329"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257056"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53" name="tx53"/>
            <p:cNvSpPr/>
            <p:nvPr/>
          </p:nvSpPr>
          <p:spPr>
            <a:xfrm>
              <a:off x="1569466"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54" name="tx54"/>
            <p:cNvSpPr/>
            <p:nvPr/>
          </p:nvSpPr>
          <p:spPr>
            <a:xfrm>
              <a:off x="1881875"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55" name="tx55"/>
            <p:cNvSpPr/>
            <p:nvPr/>
          </p:nvSpPr>
          <p:spPr>
            <a:xfrm>
              <a:off x="2194285"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56" name="tx56"/>
            <p:cNvSpPr/>
            <p:nvPr/>
          </p:nvSpPr>
          <p:spPr>
            <a:xfrm>
              <a:off x="250669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57" name="tx57"/>
            <p:cNvSpPr/>
            <p:nvPr/>
          </p:nvSpPr>
          <p:spPr>
            <a:xfrm>
              <a:off x="2819105"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58" name="tx58"/>
            <p:cNvSpPr/>
            <p:nvPr/>
          </p:nvSpPr>
          <p:spPr>
            <a:xfrm>
              <a:off x="3131515"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59" name="tx59"/>
            <p:cNvSpPr/>
            <p:nvPr/>
          </p:nvSpPr>
          <p:spPr>
            <a:xfrm>
              <a:off x="3443925"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60" name="tx60"/>
            <p:cNvSpPr/>
            <p:nvPr/>
          </p:nvSpPr>
          <p:spPr>
            <a:xfrm>
              <a:off x="3756335"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61" name="tx61"/>
            <p:cNvSpPr/>
            <p:nvPr/>
          </p:nvSpPr>
          <p:spPr>
            <a:xfrm>
              <a:off x="4068745"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2" name="tx62"/>
            <p:cNvSpPr/>
            <p:nvPr/>
          </p:nvSpPr>
          <p:spPr>
            <a:xfrm>
              <a:off x="4381155"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3" name="tx63"/>
            <p:cNvSpPr/>
            <p:nvPr/>
          </p:nvSpPr>
          <p:spPr>
            <a:xfrm>
              <a:off x="1257056"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64" name="tx64"/>
            <p:cNvSpPr/>
            <p:nvPr/>
          </p:nvSpPr>
          <p:spPr>
            <a:xfrm>
              <a:off x="1569466"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65" name="tx65"/>
            <p:cNvSpPr/>
            <p:nvPr/>
          </p:nvSpPr>
          <p:spPr>
            <a:xfrm>
              <a:off x="1881875"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66" name="tx66"/>
            <p:cNvSpPr/>
            <p:nvPr/>
          </p:nvSpPr>
          <p:spPr>
            <a:xfrm>
              <a:off x="2194285"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67" name="tx67"/>
            <p:cNvSpPr/>
            <p:nvPr/>
          </p:nvSpPr>
          <p:spPr>
            <a:xfrm>
              <a:off x="2506695"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68" name="tx68"/>
            <p:cNvSpPr/>
            <p:nvPr/>
          </p:nvSpPr>
          <p:spPr>
            <a:xfrm>
              <a:off x="2819105"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69" name="tx69"/>
            <p:cNvSpPr/>
            <p:nvPr/>
          </p:nvSpPr>
          <p:spPr>
            <a:xfrm>
              <a:off x="3131515"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70" name="tx70"/>
            <p:cNvSpPr/>
            <p:nvPr/>
          </p:nvSpPr>
          <p:spPr>
            <a:xfrm>
              <a:off x="3443925"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71" name="tx71"/>
            <p:cNvSpPr/>
            <p:nvPr/>
          </p:nvSpPr>
          <p:spPr>
            <a:xfrm>
              <a:off x="3756335"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72" name="tx72"/>
            <p:cNvSpPr/>
            <p:nvPr/>
          </p:nvSpPr>
          <p:spPr>
            <a:xfrm>
              <a:off x="4068745"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73" name="tx73"/>
            <p:cNvSpPr/>
            <p:nvPr/>
          </p:nvSpPr>
          <p:spPr>
            <a:xfrm>
              <a:off x="4381155"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74" name="pl7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5" name="rc7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6" name="pl7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54504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7000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324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5745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075275" y="2785665"/>
              <a:ext cx="2499279" cy="445475"/>
            </a:xfrm>
            <a:custGeom>
              <a:avLst/>
              <a:pathLst>
                <a:path w="2499279" h="445475">
                  <a:moveTo>
                    <a:pt x="0" y="68534"/>
                  </a:moveTo>
                  <a:lnTo>
                    <a:pt x="312409" y="411208"/>
                  </a:lnTo>
                  <a:lnTo>
                    <a:pt x="624819" y="308406"/>
                  </a:lnTo>
                  <a:lnTo>
                    <a:pt x="937229" y="205604"/>
                  </a:lnTo>
                  <a:lnTo>
                    <a:pt x="1249639" y="102802"/>
                  </a:lnTo>
                  <a:lnTo>
                    <a:pt x="1562049" y="0"/>
                  </a:lnTo>
                  <a:lnTo>
                    <a:pt x="1874459" y="308406"/>
                  </a:lnTo>
                  <a:lnTo>
                    <a:pt x="2186869" y="445475"/>
                  </a:lnTo>
                  <a:lnTo>
                    <a:pt x="2499279" y="445475"/>
                  </a:lnTo>
                </a:path>
              </a:pathLst>
            </a:custGeom>
            <a:ln w="29811" cap="flat">
              <a:solidFill>
                <a:srgbClr val="FF0000">
                  <a:alpha val="100000"/>
                </a:srgbClr>
              </a:solidFill>
              <a:prstDash val="solid"/>
              <a:round/>
            </a:ln>
          </p:spPr>
          <p:txBody>
            <a:bodyPr/>
            <a:lstStyle/>
            <a:p/>
          </p:txBody>
        </p:sp>
        <p:sp>
          <p:nvSpPr>
            <p:cNvPr id="101" name="pl101"/>
            <p:cNvSpPr/>
            <p:nvPr/>
          </p:nvSpPr>
          <p:spPr>
            <a:xfrm>
              <a:off x="6075275" y="3059803"/>
              <a:ext cx="2499279" cy="274138"/>
            </a:xfrm>
            <a:custGeom>
              <a:avLst/>
              <a:pathLst>
                <a:path w="2499279" h="274138">
                  <a:moveTo>
                    <a:pt x="0" y="0"/>
                  </a:moveTo>
                  <a:lnTo>
                    <a:pt x="312409" y="274138"/>
                  </a:lnTo>
                  <a:lnTo>
                    <a:pt x="624819" y="205604"/>
                  </a:lnTo>
                  <a:lnTo>
                    <a:pt x="937229" y="137069"/>
                  </a:lnTo>
                  <a:lnTo>
                    <a:pt x="1249639" y="171336"/>
                  </a:lnTo>
                  <a:lnTo>
                    <a:pt x="1562049" y="137069"/>
                  </a:lnTo>
                  <a:lnTo>
                    <a:pt x="1874459" y="137069"/>
                  </a:lnTo>
                  <a:lnTo>
                    <a:pt x="2186869" y="68534"/>
                  </a:lnTo>
                  <a:lnTo>
                    <a:pt x="2499279" y="68534"/>
                  </a:lnTo>
                </a:path>
              </a:pathLst>
            </a:custGeom>
            <a:ln w="29811" cap="flat">
              <a:solidFill>
                <a:srgbClr val="0058AB">
                  <a:alpha val="100000"/>
                </a:srgbClr>
              </a:solidFill>
              <a:prstDash val="solid"/>
              <a:round/>
            </a:ln>
          </p:spPr>
          <p:txBody>
            <a:bodyPr/>
            <a:lstStyle/>
            <a:p/>
          </p:txBody>
        </p:sp>
        <p:sp>
          <p:nvSpPr>
            <p:cNvPr id="102" name="pt102"/>
            <p:cNvSpPr/>
            <p:nvPr/>
          </p:nvSpPr>
          <p:spPr>
            <a:xfrm>
              <a:off x="6050449"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6362859"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6675269"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6987679"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7300089"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7612499"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7924909"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8237319"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8549729"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6050449"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2" name="pt112"/>
            <p:cNvSpPr/>
            <p:nvPr/>
          </p:nvSpPr>
          <p:spPr>
            <a:xfrm>
              <a:off x="6362859"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pt113"/>
            <p:cNvSpPr/>
            <p:nvPr/>
          </p:nvSpPr>
          <p:spPr>
            <a:xfrm>
              <a:off x="6675269"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pt114"/>
            <p:cNvSpPr/>
            <p:nvPr/>
          </p:nvSpPr>
          <p:spPr>
            <a:xfrm>
              <a:off x="6987679"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5" name="pt115"/>
            <p:cNvSpPr/>
            <p:nvPr/>
          </p:nvSpPr>
          <p:spPr>
            <a:xfrm>
              <a:off x="7300089"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pt116"/>
            <p:cNvSpPr/>
            <p:nvPr/>
          </p:nvSpPr>
          <p:spPr>
            <a:xfrm>
              <a:off x="7612499"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7" name="pt117"/>
            <p:cNvSpPr/>
            <p:nvPr/>
          </p:nvSpPr>
          <p:spPr>
            <a:xfrm>
              <a:off x="7924909"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8" name="pt118"/>
            <p:cNvSpPr/>
            <p:nvPr/>
          </p:nvSpPr>
          <p:spPr>
            <a:xfrm>
              <a:off x="823731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854972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tx120"/>
            <p:cNvSpPr/>
            <p:nvPr/>
          </p:nvSpPr>
          <p:spPr>
            <a:xfrm>
              <a:off x="6075275"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21" name="tx121"/>
            <p:cNvSpPr/>
            <p:nvPr/>
          </p:nvSpPr>
          <p:spPr>
            <a:xfrm>
              <a:off x="6387685"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22" name="tx122"/>
            <p:cNvSpPr/>
            <p:nvPr/>
          </p:nvSpPr>
          <p:spPr>
            <a:xfrm>
              <a:off x="6700095"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123" name="tx123"/>
            <p:cNvSpPr/>
            <p:nvPr/>
          </p:nvSpPr>
          <p:spPr>
            <a:xfrm>
              <a:off x="7012505"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24" name="tx124"/>
            <p:cNvSpPr/>
            <p:nvPr/>
          </p:nvSpPr>
          <p:spPr>
            <a:xfrm>
              <a:off x="7324915"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25" name="tx125"/>
            <p:cNvSpPr/>
            <p:nvPr/>
          </p:nvSpPr>
          <p:spPr>
            <a:xfrm>
              <a:off x="7637325"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26" name="tx126"/>
            <p:cNvSpPr/>
            <p:nvPr/>
          </p:nvSpPr>
          <p:spPr>
            <a:xfrm>
              <a:off x="7949735"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27" name="tx127"/>
            <p:cNvSpPr/>
            <p:nvPr/>
          </p:nvSpPr>
          <p:spPr>
            <a:xfrm>
              <a:off x="826214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28" name="tx128"/>
            <p:cNvSpPr/>
            <p:nvPr/>
          </p:nvSpPr>
          <p:spPr>
            <a:xfrm>
              <a:off x="857455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29" name="tx129"/>
            <p:cNvSpPr/>
            <p:nvPr/>
          </p:nvSpPr>
          <p:spPr>
            <a:xfrm>
              <a:off x="6075275"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30" name="tx130"/>
            <p:cNvSpPr/>
            <p:nvPr/>
          </p:nvSpPr>
          <p:spPr>
            <a:xfrm>
              <a:off x="6387685"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131" name="tx131"/>
            <p:cNvSpPr/>
            <p:nvPr/>
          </p:nvSpPr>
          <p:spPr>
            <a:xfrm>
              <a:off x="6700095"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32" name="tx132"/>
            <p:cNvSpPr/>
            <p:nvPr/>
          </p:nvSpPr>
          <p:spPr>
            <a:xfrm>
              <a:off x="7012505"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133" name="tx133"/>
            <p:cNvSpPr/>
            <p:nvPr/>
          </p:nvSpPr>
          <p:spPr>
            <a:xfrm>
              <a:off x="7324915"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34" name="tx134"/>
            <p:cNvSpPr/>
            <p:nvPr/>
          </p:nvSpPr>
          <p:spPr>
            <a:xfrm>
              <a:off x="7637325"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135" name="tx135"/>
            <p:cNvSpPr/>
            <p:nvPr/>
          </p:nvSpPr>
          <p:spPr>
            <a:xfrm>
              <a:off x="7949735"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36" name="tx136"/>
            <p:cNvSpPr/>
            <p:nvPr/>
          </p:nvSpPr>
          <p:spPr>
            <a:xfrm>
              <a:off x="8262145"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37" name="tx137"/>
            <p:cNvSpPr/>
            <p:nvPr/>
          </p:nvSpPr>
          <p:spPr>
            <a:xfrm>
              <a:off x="8574555"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38" name="pl138"/>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9" name="rc13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0" name="tx14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1" name="tx14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2" name="tx142"/>
            <p:cNvSpPr/>
            <p:nvPr/>
          </p:nvSpPr>
          <p:spPr>
            <a:xfrm rot="-5400000">
              <a:off x="11290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3" name="tx143"/>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5" name="tx145"/>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6" name="tx146"/>
            <p:cNvSpPr/>
            <p:nvPr/>
          </p:nvSpPr>
          <p:spPr>
            <a:xfrm rot="-5400000">
              <a:off x="2378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7" name="tx147"/>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30035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39407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42531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53224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4" name="tx154"/>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5" name="tx155"/>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6" name="tx156"/>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7" name="tx157"/>
            <p:cNvSpPr/>
            <p:nvPr/>
          </p:nvSpPr>
          <p:spPr>
            <a:xfrm rot="-5400000">
              <a:off x="65720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8" name="tx158"/>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9" name="tx159"/>
            <p:cNvSpPr/>
            <p:nvPr/>
          </p:nvSpPr>
          <p:spPr>
            <a:xfrm rot="-5400000">
              <a:off x="719691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0" name="tx160"/>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1" name="tx161"/>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2" name="tx162"/>
            <p:cNvSpPr/>
            <p:nvPr/>
          </p:nvSpPr>
          <p:spPr>
            <a:xfrm rot="-5400000">
              <a:off x="81341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3" name="tx163"/>
            <p:cNvSpPr/>
            <p:nvPr/>
          </p:nvSpPr>
          <p:spPr>
            <a:xfrm rot="-5400000">
              <a:off x="84465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4" name="tx16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5" name="tx16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6" name="tx16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7" name="tx16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8" name="tx16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9" name="tx16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0" name="tx17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l17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2" name="pl17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3" name="tx17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4" name="tx17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5" name="tx175"/>
            <p:cNvSpPr/>
            <p:nvPr/>
          </p:nvSpPr>
          <p:spPr>
            <a:xfrm>
              <a:off x="757200" y="398022"/>
              <a:ext cx="52177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Israel, 2014-2024</a:t>
              </a:r>
            </a:p>
          </p:txBody>
        </p:sp>
        <p:sp>
          <p:nvSpPr>
            <p:cNvPr id="176" name="tx17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Israel was 2014.
In 2024, first dose (HPV1) programme coverage among girls was 51% and last dose (HPVc) programme coverage was 58%.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320420"/>
            </a:xfrm>
            <a:custGeom>
              <a:avLst/>
              <a:pathLst>
                <a:path w="6444618" h="320420">
                  <a:moveTo>
                    <a:pt x="0" y="200262"/>
                  </a:moveTo>
                  <a:lnTo>
                    <a:pt x="268525" y="240315"/>
                  </a:lnTo>
                  <a:lnTo>
                    <a:pt x="537051" y="320420"/>
                  </a:lnTo>
                  <a:lnTo>
                    <a:pt x="805577" y="200262"/>
                  </a:lnTo>
                  <a:lnTo>
                    <a:pt x="1074103" y="120157"/>
                  </a:lnTo>
                  <a:lnTo>
                    <a:pt x="1342628" y="200262"/>
                  </a:lnTo>
                  <a:lnTo>
                    <a:pt x="1611154" y="120157"/>
                  </a:lnTo>
                  <a:lnTo>
                    <a:pt x="1879680" y="120157"/>
                  </a:lnTo>
                  <a:lnTo>
                    <a:pt x="2148206" y="160210"/>
                  </a:lnTo>
                  <a:lnTo>
                    <a:pt x="2416732" y="80105"/>
                  </a:lnTo>
                  <a:lnTo>
                    <a:pt x="2685257" y="120157"/>
                  </a:lnTo>
                  <a:lnTo>
                    <a:pt x="2953783" y="160210"/>
                  </a:lnTo>
                  <a:lnTo>
                    <a:pt x="3222309" y="160210"/>
                  </a:lnTo>
                  <a:lnTo>
                    <a:pt x="3490835" y="80105"/>
                  </a:lnTo>
                  <a:lnTo>
                    <a:pt x="3759360" y="120157"/>
                  </a:lnTo>
                  <a:lnTo>
                    <a:pt x="4027886" y="120157"/>
                  </a:lnTo>
                  <a:lnTo>
                    <a:pt x="4296412" y="16021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716804" y="1121636"/>
              <a:ext cx="6176092" cy="440577"/>
            </a:xfrm>
            <a:custGeom>
              <a:avLst/>
              <a:pathLst>
                <a:path w="6176092" h="440577">
                  <a:moveTo>
                    <a:pt x="0" y="40052"/>
                  </a:moveTo>
                  <a:lnTo>
                    <a:pt x="268525" y="40052"/>
                  </a:lnTo>
                  <a:lnTo>
                    <a:pt x="537051" y="40052"/>
                  </a:lnTo>
                  <a:lnTo>
                    <a:pt x="805577" y="40052"/>
                  </a:lnTo>
                  <a:lnTo>
                    <a:pt x="1074103" y="80105"/>
                  </a:lnTo>
                  <a:lnTo>
                    <a:pt x="1342628" y="80105"/>
                  </a:lnTo>
                  <a:lnTo>
                    <a:pt x="1611154" y="320420"/>
                  </a:lnTo>
                  <a:lnTo>
                    <a:pt x="1879680" y="280367"/>
                  </a:lnTo>
                  <a:lnTo>
                    <a:pt x="2148206" y="240315"/>
                  </a:lnTo>
                  <a:lnTo>
                    <a:pt x="2416732" y="200262"/>
                  </a:lnTo>
                  <a:lnTo>
                    <a:pt x="2685257" y="440577"/>
                  </a:lnTo>
                  <a:lnTo>
                    <a:pt x="2953783" y="360472"/>
                  </a:lnTo>
                  <a:lnTo>
                    <a:pt x="3222309" y="120157"/>
                  </a:lnTo>
                  <a:lnTo>
                    <a:pt x="3490835" y="80105"/>
                  </a:lnTo>
                  <a:lnTo>
                    <a:pt x="3759360" y="40052"/>
                  </a:lnTo>
                  <a:lnTo>
                    <a:pt x="4027886" y="40052"/>
                  </a:lnTo>
                  <a:lnTo>
                    <a:pt x="4296412" y="80105"/>
                  </a:lnTo>
                  <a:lnTo>
                    <a:pt x="4564938" y="80105"/>
                  </a:lnTo>
                  <a:lnTo>
                    <a:pt x="4833464" y="0"/>
                  </a:lnTo>
                  <a:lnTo>
                    <a:pt x="5101989" y="80105"/>
                  </a:lnTo>
                  <a:lnTo>
                    <a:pt x="5370515" y="200262"/>
                  </a:lnTo>
                  <a:lnTo>
                    <a:pt x="5639041" y="240315"/>
                  </a:lnTo>
                  <a:lnTo>
                    <a:pt x="5907567" y="240315"/>
                  </a:lnTo>
                  <a:lnTo>
                    <a:pt x="6176092" y="240315"/>
                  </a:lnTo>
                </a:path>
              </a:pathLst>
            </a:custGeom>
            <a:ln w="27101" cap="flat">
              <a:solidFill>
                <a:srgbClr val="7CAE00">
                  <a:alpha val="100000"/>
                </a:srgbClr>
              </a:solidFill>
              <a:prstDash val="solid"/>
              <a:round/>
            </a:ln>
          </p:spPr>
          <p:txBody>
            <a:bodyPr/>
            <a:lstStyle/>
            <a:p/>
          </p:txBody>
        </p:sp>
        <p:sp>
          <p:nvSpPr>
            <p:cNvPr id="28" name="pl28"/>
            <p:cNvSpPr/>
            <p:nvPr/>
          </p:nvSpPr>
          <p:spPr>
            <a:xfrm>
              <a:off x="4402062" y="1241794"/>
              <a:ext cx="3490835" cy="120157"/>
            </a:xfrm>
            <a:custGeom>
              <a:avLst/>
              <a:pathLst>
                <a:path w="3490835" h="120157">
                  <a:moveTo>
                    <a:pt x="0" y="120157"/>
                  </a:moveTo>
                  <a:lnTo>
                    <a:pt x="268525" y="80105"/>
                  </a:lnTo>
                  <a:lnTo>
                    <a:pt x="537051" y="40052"/>
                  </a:lnTo>
                  <a:lnTo>
                    <a:pt x="805577" y="40052"/>
                  </a:lnTo>
                  <a:lnTo>
                    <a:pt x="1074103" y="40052"/>
                  </a:lnTo>
                  <a:lnTo>
                    <a:pt x="1342628" y="80105"/>
                  </a:lnTo>
                  <a:lnTo>
                    <a:pt x="1611154" y="40052"/>
                  </a:lnTo>
                  <a:lnTo>
                    <a:pt x="1879680" y="0"/>
                  </a:lnTo>
                  <a:lnTo>
                    <a:pt x="2148206" y="0"/>
                  </a:lnTo>
                  <a:lnTo>
                    <a:pt x="2416732" y="40052"/>
                  </a:lnTo>
                  <a:lnTo>
                    <a:pt x="2685257" y="0"/>
                  </a:lnTo>
                  <a:lnTo>
                    <a:pt x="2953783" y="40052"/>
                  </a:lnTo>
                  <a:lnTo>
                    <a:pt x="3222309" y="40052"/>
                  </a:lnTo>
                  <a:lnTo>
                    <a:pt x="3490835" y="40052"/>
                  </a:lnTo>
                </a:path>
              </a:pathLst>
            </a:custGeom>
            <a:ln w="27101" cap="flat">
              <a:solidFill>
                <a:srgbClr val="00BFC4">
                  <a:alpha val="100000"/>
                </a:srgbClr>
              </a:solidFill>
              <a:prstDash val="solid"/>
              <a:round/>
            </a:ln>
          </p:spPr>
          <p:txBody>
            <a:bodyPr/>
            <a:lstStyle/>
            <a:p/>
          </p:txBody>
        </p:sp>
        <p:sp>
          <p:nvSpPr>
            <p:cNvPr id="29" name="pl29"/>
            <p:cNvSpPr/>
            <p:nvPr/>
          </p:nvSpPr>
          <p:spPr>
            <a:xfrm>
              <a:off x="5207639" y="2723737"/>
              <a:ext cx="2685257" cy="320420"/>
            </a:xfrm>
            <a:custGeom>
              <a:avLst/>
              <a:pathLst>
                <a:path w="2685257" h="320420">
                  <a:moveTo>
                    <a:pt x="0" y="280367"/>
                  </a:moveTo>
                  <a:lnTo>
                    <a:pt x="268525" y="240315"/>
                  </a:lnTo>
                  <a:lnTo>
                    <a:pt x="537051" y="40052"/>
                  </a:lnTo>
                  <a:lnTo>
                    <a:pt x="805577" y="320420"/>
                  </a:lnTo>
                  <a:lnTo>
                    <a:pt x="1074103" y="240315"/>
                  </a:lnTo>
                  <a:lnTo>
                    <a:pt x="1342628" y="160210"/>
                  </a:lnTo>
                  <a:lnTo>
                    <a:pt x="1611154" y="120157"/>
                  </a:lnTo>
                  <a:lnTo>
                    <a:pt x="1879680" y="120157"/>
                  </a:lnTo>
                  <a:lnTo>
                    <a:pt x="2148206" y="120157"/>
                  </a:lnTo>
                  <a:lnTo>
                    <a:pt x="2416732" y="0"/>
                  </a:lnTo>
                  <a:lnTo>
                    <a:pt x="2685257"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434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685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835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11233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13235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169263" y="29657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401" y="1003147"/>
              <a:ext cx="254022" cy="112089"/>
            </a:xfrm>
            <a:custGeom>
              <a:avLst/>
              <a:pathLst>
                <a:path w="254022" h="112089">
                  <a:moveTo>
                    <a:pt x="254022" y="0"/>
                  </a:moveTo>
                  <a:lnTo>
                    <a:pt x="0" y="112089"/>
                  </a:lnTo>
                </a:path>
              </a:pathLst>
            </a:custGeom>
          </p:spPr>
          <p:txBody>
            <a:bodyPr/>
            <a:lstStyle/>
            <a:p/>
          </p:txBody>
        </p:sp>
        <p:sp>
          <p:nvSpPr>
            <p:cNvPr id="40" name="pl40"/>
            <p:cNvSpPr/>
            <p:nvPr/>
          </p:nvSpPr>
          <p:spPr>
            <a:xfrm>
              <a:off x="7911425" y="1255789"/>
              <a:ext cx="249997" cy="24259"/>
            </a:xfrm>
            <a:custGeom>
              <a:avLst/>
              <a:pathLst>
                <a:path w="249997" h="24259">
                  <a:moveTo>
                    <a:pt x="249997" y="0"/>
                  </a:moveTo>
                  <a:lnTo>
                    <a:pt x="0" y="24259"/>
                  </a:lnTo>
                </a:path>
              </a:pathLst>
            </a:custGeom>
          </p:spPr>
          <p:txBody>
            <a:bodyPr/>
            <a:lstStyle/>
            <a:p/>
          </p:txBody>
        </p:sp>
        <p:sp>
          <p:nvSpPr>
            <p:cNvPr id="41" name="pl41"/>
            <p:cNvSpPr/>
            <p:nvPr/>
          </p:nvSpPr>
          <p:spPr>
            <a:xfrm>
              <a:off x="7906217" y="1369044"/>
              <a:ext cx="255205" cy="135892"/>
            </a:xfrm>
            <a:custGeom>
              <a:avLst/>
              <a:pathLst>
                <a:path w="255205" h="135892">
                  <a:moveTo>
                    <a:pt x="255205" y="135892"/>
                  </a:moveTo>
                  <a:lnTo>
                    <a:pt x="0" y="0"/>
                  </a:lnTo>
                </a:path>
              </a:pathLst>
            </a:custGeom>
          </p:spPr>
          <p:txBody>
            <a:bodyPr/>
            <a:lstStyle/>
            <a:p/>
          </p:txBody>
        </p:sp>
        <p:sp>
          <p:nvSpPr>
            <p:cNvPr id="42" name="pl42"/>
            <p:cNvSpPr/>
            <p:nvPr/>
          </p:nvSpPr>
          <p:spPr>
            <a:xfrm>
              <a:off x="7911730" y="2723737"/>
              <a:ext cx="249692" cy="2"/>
            </a:xfrm>
            <a:custGeom>
              <a:avLst/>
              <a:pathLst>
                <a:path w="249692" h="2">
                  <a:moveTo>
                    <a:pt x="249692" y="2"/>
                  </a:moveTo>
                  <a:lnTo>
                    <a:pt x="0" y="0"/>
                  </a:lnTo>
                </a:path>
              </a:pathLst>
            </a:custGeom>
          </p:spPr>
          <p:txBody>
            <a:bodyPr/>
            <a:lstStyle/>
            <a:p/>
          </p:txBody>
        </p:sp>
        <p:sp>
          <p:nvSpPr>
            <p:cNvPr id="43" name="pg43"/>
            <p:cNvSpPr/>
            <p:nvPr/>
          </p:nvSpPr>
          <p:spPr>
            <a:xfrm>
              <a:off x="8092843" y="88983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3067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5" name="pg45"/>
            <p:cNvSpPr/>
            <p:nvPr/>
          </p:nvSpPr>
          <p:spPr>
            <a:xfrm>
              <a:off x="8092843" y="116436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0520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94%</a:t>
              </a:r>
            </a:p>
          </p:txBody>
        </p:sp>
        <p:sp>
          <p:nvSpPr>
            <p:cNvPr id="47" name="pg47"/>
            <p:cNvSpPr/>
            <p:nvPr/>
          </p:nvSpPr>
          <p:spPr>
            <a:xfrm>
              <a:off x="8092843" y="143790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874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9" name="pg49"/>
            <p:cNvSpPr/>
            <p:nvPr/>
          </p:nvSpPr>
          <p:spPr>
            <a:xfrm>
              <a:off x="8092843" y="263275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67359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58%</a:t>
              </a:r>
            </a:p>
          </p:txBody>
        </p:sp>
        <p:sp>
          <p:nvSpPr>
            <p:cNvPr id="51" name="pg51"/>
            <p:cNvSpPr/>
            <p:nvPr/>
          </p:nvSpPr>
          <p:spPr>
            <a:xfrm>
              <a:off x="1152915" y="132609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635" y="136984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3" name="pg53"/>
            <p:cNvSpPr/>
            <p:nvPr/>
          </p:nvSpPr>
          <p:spPr>
            <a:xfrm>
              <a:off x="1780997" y="97501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826717" y="10188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97</a:t>
              </a:r>
            </a:p>
          </p:txBody>
        </p:sp>
        <p:sp>
          <p:nvSpPr>
            <p:cNvPr id="55" name="pg55"/>
            <p:cNvSpPr/>
            <p:nvPr/>
          </p:nvSpPr>
          <p:spPr>
            <a:xfrm>
              <a:off x="4465573" y="117530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511293" y="1219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92</a:t>
              </a:r>
            </a:p>
          </p:txBody>
        </p:sp>
        <p:sp>
          <p:nvSpPr>
            <p:cNvPr id="57" name="pg57"/>
            <p:cNvSpPr/>
            <p:nvPr/>
          </p:nvSpPr>
          <p:spPr>
            <a:xfrm>
              <a:off x="5271686" y="281713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317406" y="2860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19821" y="580629"/>
              <a:ext cx="34385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Israel,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Israel has all 4 of the  SDG vaccines.
In 2024, Israel had achieved at least 90% coverage of 3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98% between 2023 and 2024.
• There were there were approximately the same number of zero-dose children in 2024. This leaves 2,000 children without vaccination, vulnerable to vaccine-preventable diseases and a further 2,000 with incomplete protection.
• Israel accounted for 0.5% of zero-dose children in Non-programme and &lt;0.1% of zero-dose children globally.
• MCV1 coverage remained constant at 98% between 2023 and 2024. There were 3,000 children who missed out on the first measles vaccination.
• MCV2 coverage remained constant at 92% between 2023 and 2024.
• Last dose coverage of HPV vaccination (HPVc) among girls remained constant at 58%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Israel.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12 out of 14 (86%) vaccines in the schedule achieved coverage of 90% or more. Vaccine coverage ranged from 80% to 99%.
Since 2001, estimates have been made for 6 new vaccines. IPV2 is the newest vaccine reported (2021), which achieved 99% coverage in 2024.
In 2024, Israel did not report any stockouts of vaccines or supplies.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39416"/>
            </a:xfrm>
            <a:custGeom>
              <a:avLst/>
              <a:pathLst>
                <a:path w="6444618" h="239416">
                  <a:moveTo>
                    <a:pt x="0" y="159610"/>
                  </a:moveTo>
                  <a:lnTo>
                    <a:pt x="268525" y="159610"/>
                  </a:lnTo>
                  <a:lnTo>
                    <a:pt x="537051" y="159610"/>
                  </a:lnTo>
                  <a:lnTo>
                    <a:pt x="805577" y="159610"/>
                  </a:lnTo>
                  <a:lnTo>
                    <a:pt x="1074103" y="159610"/>
                  </a:lnTo>
                  <a:lnTo>
                    <a:pt x="1342628" y="239416"/>
                  </a:lnTo>
                  <a:lnTo>
                    <a:pt x="1611154" y="159610"/>
                  </a:lnTo>
                  <a:lnTo>
                    <a:pt x="1879680" y="159610"/>
                  </a:lnTo>
                  <a:lnTo>
                    <a:pt x="2148206" y="199513"/>
                  </a:lnTo>
                  <a:lnTo>
                    <a:pt x="2416732" y="119708"/>
                  </a:lnTo>
                  <a:lnTo>
                    <a:pt x="2685257" y="159610"/>
                  </a:lnTo>
                  <a:lnTo>
                    <a:pt x="2953783" y="199513"/>
                  </a:lnTo>
                  <a:lnTo>
                    <a:pt x="3222309" y="199513"/>
                  </a:lnTo>
                  <a:lnTo>
                    <a:pt x="3490835" y="119708"/>
                  </a:lnTo>
                  <a:lnTo>
                    <a:pt x="3759360" y="159610"/>
                  </a:lnTo>
                  <a:lnTo>
                    <a:pt x="4027886" y="159610"/>
                  </a:lnTo>
                  <a:lnTo>
                    <a:pt x="4296412" y="199513"/>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319221"/>
            </a:xfrm>
            <a:custGeom>
              <a:avLst/>
              <a:pathLst>
                <a:path w="6444618" h="319221">
                  <a:moveTo>
                    <a:pt x="0" y="199513"/>
                  </a:moveTo>
                  <a:lnTo>
                    <a:pt x="268525" y="239416"/>
                  </a:lnTo>
                  <a:lnTo>
                    <a:pt x="537051" y="319221"/>
                  </a:lnTo>
                  <a:lnTo>
                    <a:pt x="805577" y="199513"/>
                  </a:lnTo>
                  <a:lnTo>
                    <a:pt x="1074103" y="119708"/>
                  </a:lnTo>
                  <a:lnTo>
                    <a:pt x="1342628" y="199513"/>
                  </a:lnTo>
                  <a:lnTo>
                    <a:pt x="1611154" y="119708"/>
                  </a:lnTo>
                  <a:lnTo>
                    <a:pt x="1879680" y="119708"/>
                  </a:lnTo>
                  <a:lnTo>
                    <a:pt x="2148206" y="159610"/>
                  </a:lnTo>
                  <a:lnTo>
                    <a:pt x="2416732" y="79805"/>
                  </a:lnTo>
                  <a:lnTo>
                    <a:pt x="2685257" y="119708"/>
                  </a:lnTo>
                  <a:lnTo>
                    <a:pt x="2953783" y="159610"/>
                  </a:lnTo>
                  <a:lnTo>
                    <a:pt x="3222309" y="159610"/>
                  </a:lnTo>
                  <a:lnTo>
                    <a:pt x="3490835" y="79805"/>
                  </a:lnTo>
                  <a:lnTo>
                    <a:pt x="3759360" y="119708"/>
                  </a:lnTo>
                  <a:lnTo>
                    <a:pt x="4027886" y="119708"/>
                  </a:lnTo>
                  <a:lnTo>
                    <a:pt x="4296412" y="15961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99513"/>
            </a:xfrm>
            <a:custGeom>
              <a:avLst/>
              <a:pathLst>
                <a:path w="6444618" h="199513">
                  <a:moveTo>
                    <a:pt x="0" y="159610"/>
                  </a:moveTo>
                  <a:lnTo>
                    <a:pt x="268525" y="159610"/>
                  </a:lnTo>
                  <a:lnTo>
                    <a:pt x="537051" y="159610"/>
                  </a:lnTo>
                  <a:lnTo>
                    <a:pt x="805577" y="119708"/>
                  </a:lnTo>
                  <a:lnTo>
                    <a:pt x="1074103" y="79805"/>
                  </a:lnTo>
                  <a:lnTo>
                    <a:pt x="1342628" y="199513"/>
                  </a:lnTo>
                  <a:lnTo>
                    <a:pt x="1611154" y="119708"/>
                  </a:lnTo>
                  <a:lnTo>
                    <a:pt x="1879680" y="79805"/>
                  </a:lnTo>
                  <a:lnTo>
                    <a:pt x="2148206" y="39902"/>
                  </a:lnTo>
                  <a:lnTo>
                    <a:pt x="2416732" y="79805"/>
                  </a:lnTo>
                  <a:lnTo>
                    <a:pt x="2685257" y="119708"/>
                  </a:lnTo>
                  <a:lnTo>
                    <a:pt x="2953783" y="79805"/>
                  </a:lnTo>
                  <a:lnTo>
                    <a:pt x="3222309" y="119708"/>
                  </a:lnTo>
                  <a:lnTo>
                    <a:pt x="3490835" y="39902"/>
                  </a:lnTo>
                  <a:lnTo>
                    <a:pt x="3759360" y="79805"/>
                  </a:lnTo>
                  <a:lnTo>
                    <a:pt x="4027886" y="39902"/>
                  </a:lnTo>
                  <a:lnTo>
                    <a:pt x="4296412" y="79805"/>
                  </a:lnTo>
                  <a:lnTo>
                    <a:pt x="4564938" y="39902"/>
                  </a:lnTo>
                  <a:lnTo>
                    <a:pt x="4833464" y="39902"/>
                  </a:lnTo>
                  <a:lnTo>
                    <a:pt x="5101989" y="0"/>
                  </a:lnTo>
                  <a:lnTo>
                    <a:pt x="5370515" y="0"/>
                  </a:lnTo>
                  <a:lnTo>
                    <a:pt x="5639041" y="0"/>
                  </a:lnTo>
                  <a:lnTo>
                    <a:pt x="5907567" y="39902"/>
                  </a:lnTo>
                  <a:lnTo>
                    <a:pt x="6176092" y="39902"/>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58515"/>
              <a:ext cx="6176092" cy="438929"/>
            </a:xfrm>
            <a:custGeom>
              <a:avLst/>
              <a:pathLst>
                <a:path w="6176092" h="438929">
                  <a:moveTo>
                    <a:pt x="0" y="39902"/>
                  </a:moveTo>
                  <a:lnTo>
                    <a:pt x="268525" y="39902"/>
                  </a:lnTo>
                  <a:lnTo>
                    <a:pt x="537051" y="39902"/>
                  </a:lnTo>
                  <a:lnTo>
                    <a:pt x="805577" y="39902"/>
                  </a:lnTo>
                  <a:lnTo>
                    <a:pt x="1074103" y="79805"/>
                  </a:lnTo>
                  <a:lnTo>
                    <a:pt x="1342628" y="79805"/>
                  </a:lnTo>
                  <a:lnTo>
                    <a:pt x="1611154" y="319221"/>
                  </a:lnTo>
                  <a:lnTo>
                    <a:pt x="1879680" y="279319"/>
                  </a:lnTo>
                  <a:lnTo>
                    <a:pt x="2148206" y="239416"/>
                  </a:lnTo>
                  <a:lnTo>
                    <a:pt x="2416732" y="199513"/>
                  </a:lnTo>
                  <a:lnTo>
                    <a:pt x="2685257" y="438929"/>
                  </a:lnTo>
                  <a:lnTo>
                    <a:pt x="2953783" y="359124"/>
                  </a:lnTo>
                  <a:lnTo>
                    <a:pt x="3222309" y="119708"/>
                  </a:lnTo>
                  <a:lnTo>
                    <a:pt x="3490835" y="79805"/>
                  </a:lnTo>
                  <a:lnTo>
                    <a:pt x="3759360" y="39902"/>
                  </a:lnTo>
                  <a:lnTo>
                    <a:pt x="4027886" y="39902"/>
                  </a:lnTo>
                  <a:lnTo>
                    <a:pt x="4296412" y="79805"/>
                  </a:lnTo>
                  <a:lnTo>
                    <a:pt x="4564938" y="79805"/>
                  </a:lnTo>
                  <a:lnTo>
                    <a:pt x="4833464" y="0"/>
                  </a:lnTo>
                  <a:lnTo>
                    <a:pt x="5101989" y="79805"/>
                  </a:lnTo>
                  <a:lnTo>
                    <a:pt x="5370515" y="199513"/>
                  </a:lnTo>
                  <a:lnTo>
                    <a:pt x="5639041" y="239416"/>
                  </a:lnTo>
                  <a:lnTo>
                    <a:pt x="5907567" y="239416"/>
                  </a:lnTo>
                  <a:lnTo>
                    <a:pt x="6176092" y="23941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628" y="1065369"/>
              <a:ext cx="258795" cy="244066"/>
            </a:xfrm>
            <a:custGeom>
              <a:avLst/>
              <a:pathLst>
                <a:path w="258795" h="244066">
                  <a:moveTo>
                    <a:pt x="258795" y="0"/>
                  </a:moveTo>
                  <a:lnTo>
                    <a:pt x="0" y="244066"/>
                  </a:lnTo>
                </a:path>
              </a:pathLst>
            </a:custGeom>
          </p:spPr>
          <p:txBody>
            <a:bodyPr/>
            <a:lstStyle/>
            <a:p/>
          </p:txBody>
        </p:sp>
        <p:sp>
          <p:nvSpPr>
            <p:cNvPr id="41" name="pl41"/>
            <p:cNvSpPr/>
            <p:nvPr/>
          </p:nvSpPr>
          <p:spPr>
            <a:xfrm>
              <a:off x="7910826" y="1319071"/>
              <a:ext cx="250596" cy="36810"/>
            </a:xfrm>
            <a:custGeom>
              <a:avLst/>
              <a:pathLst>
                <a:path w="250596" h="36810">
                  <a:moveTo>
                    <a:pt x="250596" y="0"/>
                  </a:moveTo>
                  <a:lnTo>
                    <a:pt x="0" y="36810"/>
                  </a:lnTo>
                </a:path>
              </a:pathLst>
            </a:custGeom>
          </p:spPr>
          <p:txBody>
            <a:bodyPr/>
            <a:lstStyle/>
            <a:p/>
          </p:txBody>
        </p:sp>
        <p:sp>
          <p:nvSpPr>
            <p:cNvPr id="42" name="pl42"/>
            <p:cNvSpPr/>
            <p:nvPr/>
          </p:nvSpPr>
          <p:spPr>
            <a:xfrm>
              <a:off x="7903945" y="1367169"/>
              <a:ext cx="257478" cy="201687"/>
            </a:xfrm>
            <a:custGeom>
              <a:avLst/>
              <a:pathLst>
                <a:path w="257478" h="201687">
                  <a:moveTo>
                    <a:pt x="257478" y="201687"/>
                  </a:moveTo>
                  <a:lnTo>
                    <a:pt x="0" y="0"/>
                  </a:lnTo>
                </a:path>
              </a:pathLst>
            </a:custGeom>
          </p:spPr>
          <p:txBody>
            <a:bodyPr/>
            <a:lstStyle/>
            <a:p/>
          </p:txBody>
        </p:sp>
        <p:sp>
          <p:nvSpPr>
            <p:cNvPr id="43" name="pl43"/>
            <p:cNvSpPr/>
            <p:nvPr/>
          </p:nvSpPr>
          <p:spPr>
            <a:xfrm>
              <a:off x="7902825" y="1607036"/>
              <a:ext cx="258597" cy="237140"/>
            </a:xfrm>
            <a:custGeom>
              <a:avLst/>
              <a:pathLst>
                <a:path w="258597" h="237140">
                  <a:moveTo>
                    <a:pt x="258597" y="237140"/>
                  </a:moveTo>
                  <a:lnTo>
                    <a:pt x="0" y="0"/>
                  </a:lnTo>
                </a:path>
              </a:pathLst>
            </a:custGeom>
          </p:spPr>
          <p:txBody>
            <a:bodyPr/>
            <a:lstStyle/>
            <a:p/>
          </p:txBody>
        </p:sp>
        <p:sp>
          <p:nvSpPr>
            <p:cNvPr id="44" name="pg44"/>
            <p:cNvSpPr/>
            <p:nvPr/>
          </p:nvSpPr>
          <p:spPr>
            <a:xfrm>
              <a:off x="8092843" y="95287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9371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22677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6761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8" name="pg48"/>
            <p:cNvSpPr/>
            <p:nvPr/>
          </p:nvSpPr>
          <p:spPr>
            <a:xfrm>
              <a:off x="8092843" y="150032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4116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0" name="pg50"/>
            <p:cNvSpPr/>
            <p:nvPr/>
          </p:nvSpPr>
          <p:spPr>
            <a:xfrm>
              <a:off x="8092843" y="17748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1572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890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Israel,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0 vaccines increased coverage, 0 declined and 4 remained the same.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DAPMHHIV-502652578-1605268</_dlc_DocId>
    <_dlc_DocIdUrl xmlns="9e17fbd9-fb4c-4d20-9ec4-18aa77a91b0d">
      <Url>https://unicef.sharepoint.com/teams/DAPM-Health-HIV/_layouts/15/DocIdRedir.aspx?ID=DAPMHHIV-502652578-1605268</Url>
      <Description>DAPMHHIV-502652578-1605268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5aec1d01-7761-49e8-8835-f15e276fa6d3</vt:lpwstr>
  </property>
  <property fmtid="{D5CDD505-2E9C-101B-9397-08002B2CF9AE}" pid="4" name="MediaServiceImageTags">
    <vt:lpwstr/>
  </property>
</Properties>
</file>