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804881c0d6aa2f02975579f9fba5053c21f49a2.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159610"/>
            </a:xfrm>
            <a:custGeom>
              <a:avLst/>
              <a:pathLst>
                <a:path w="6444618" h="159610">
                  <a:moveTo>
                    <a:pt x="0" y="0"/>
                  </a:moveTo>
                  <a:lnTo>
                    <a:pt x="268525" y="159610"/>
                  </a:lnTo>
                  <a:lnTo>
                    <a:pt x="537051" y="119708"/>
                  </a:lnTo>
                  <a:lnTo>
                    <a:pt x="805577" y="79805"/>
                  </a:lnTo>
                  <a:lnTo>
                    <a:pt x="1074103" y="0"/>
                  </a:lnTo>
                  <a:lnTo>
                    <a:pt x="1342628" y="159610"/>
                  </a:lnTo>
                  <a:lnTo>
                    <a:pt x="1611154" y="79805"/>
                  </a:lnTo>
                  <a:lnTo>
                    <a:pt x="1879680" y="79805"/>
                  </a:lnTo>
                  <a:lnTo>
                    <a:pt x="2148206" y="0"/>
                  </a:lnTo>
                  <a:lnTo>
                    <a:pt x="2416732" y="0"/>
                  </a:lnTo>
                  <a:lnTo>
                    <a:pt x="2685257" y="39902"/>
                  </a:lnTo>
                  <a:lnTo>
                    <a:pt x="2953783" y="0"/>
                  </a:lnTo>
                  <a:lnTo>
                    <a:pt x="3222309" y="79805"/>
                  </a:lnTo>
                  <a:lnTo>
                    <a:pt x="3490835" y="79805"/>
                  </a:lnTo>
                  <a:lnTo>
                    <a:pt x="3759360" y="119708"/>
                  </a:lnTo>
                  <a:lnTo>
                    <a:pt x="4027886" y="119708"/>
                  </a:lnTo>
                  <a:lnTo>
                    <a:pt x="4296412" y="119708"/>
                  </a:lnTo>
                  <a:lnTo>
                    <a:pt x="4564938" y="79805"/>
                  </a:lnTo>
                  <a:lnTo>
                    <a:pt x="4833464" y="79805"/>
                  </a:lnTo>
                  <a:lnTo>
                    <a:pt x="5101989" y="159610"/>
                  </a:lnTo>
                  <a:lnTo>
                    <a:pt x="5370515" y="119708"/>
                  </a:lnTo>
                  <a:lnTo>
                    <a:pt x="5639041" y="79805"/>
                  </a:lnTo>
                  <a:lnTo>
                    <a:pt x="5907567" y="159610"/>
                  </a:lnTo>
                  <a:lnTo>
                    <a:pt x="6176092" y="159610"/>
                  </a:lnTo>
                  <a:lnTo>
                    <a:pt x="6444618" y="39902"/>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399027"/>
            </a:xfrm>
            <a:custGeom>
              <a:avLst/>
              <a:pathLst>
                <a:path w="6444618" h="399027">
                  <a:moveTo>
                    <a:pt x="0" y="39902"/>
                  </a:moveTo>
                  <a:lnTo>
                    <a:pt x="268525" y="279319"/>
                  </a:lnTo>
                  <a:lnTo>
                    <a:pt x="537051" y="159610"/>
                  </a:lnTo>
                  <a:lnTo>
                    <a:pt x="805577" y="79805"/>
                  </a:lnTo>
                  <a:lnTo>
                    <a:pt x="1074103" y="0"/>
                  </a:lnTo>
                  <a:lnTo>
                    <a:pt x="1342628" y="159610"/>
                  </a:lnTo>
                  <a:lnTo>
                    <a:pt x="1611154" y="79805"/>
                  </a:lnTo>
                  <a:lnTo>
                    <a:pt x="1879680" y="79805"/>
                  </a:lnTo>
                  <a:lnTo>
                    <a:pt x="2148206" y="39902"/>
                  </a:lnTo>
                  <a:lnTo>
                    <a:pt x="2416732" y="119708"/>
                  </a:lnTo>
                  <a:lnTo>
                    <a:pt x="2685257" y="119708"/>
                  </a:lnTo>
                  <a:lnTo>
                    <a:pt x="2953783" y="159610"/>
                  </a:lnTo>
                  <a:lnTo>
                    <a:pt x="3222309" y="399027"/>
                  </a:lnTo>
                  <a:lnTo>
                    <a:pt x="3490835" y="319221"/>
                  </a:lnTo>
                  <a:lnTo>
                    <a:pt x="3759360" y="359124"/>
                  </a:lnTo>
                  <a:lnTo>
                    <a:pt x="4027886" y="279319"/>
                  </a:lnTo>
                  <a:lnTo>
                    <a:pt x="4296412" y="319221"/>
                  </a:lnTo>
                  <a:lnTo>
                    <a:pt x="4564938" y="399027"/>
                  </a:lnTo>
                  <a:lnTo>
                    <a:pt x="4833464" y="319221"/>
                  </a:lnTo>
                  <a:lnTo>
                    <a:pt x="5101989" y="239416"/>
                  </a:lnTo>
                  <a:lnTo>
                    <a:pt x="5370515" y="239416"/>
                  </a:lnTo>
                  <a:lnTo>
                    <a:pt x="5639041" y="279319"/>
                  </a:lnTo>
                  <a:lnTo>
                    <a:pt x="5907567" y="279319"/>
                  </a:lnTo>
                  <a:lnTo>
                    <a:pt x="6176092" y="279319"/>
                  </a:lnTo>
                  <a:lnTo>
                    <a:pt x="6444618" y="199513"/>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98418"/>
              <a:ext cx="6444618" cy="359124"/>
            </a:xfrm>
            <a:custGeom>
              <a:avLst/>
              <a:pathLst>
                <a:path w="6444618" h="359124">
                  <a:moveTo>
                    <a:pt x="0" y="239416"/>
                  </a:moveTo>
                  <a:lnTo>
                    <a:pt x="268525" y="359124"/>
                  </a:lnTo>
                  <a:lnTo>
                    <a:pt x="537051" y="239416"/>
                  </a:lnTo>
                  <a:lnTo>
                    <a:pt x="805577" y="159610"/>
                  </a:lnTo>
                  <a:lnTo>
                    <a:pt x="1074103" y="159610"/>
                  </a:lnTo>
                  <a:lnTo>
                    <a:pt x="1342628" y="279319"/>
                  </a:lnTo>
                  <a:lnTo>
                    <a:pt x="1611154" y="79805"/>
                  </a:lnTo>
                  <a:lnTo>
                    <a:pt x="1879680" y="79805"/>
                  </a:lnTo>
                  <a:lnTo>
                    <a:pt x="2148206" y="39902"/>
                  </a:lnTo>
                  <a:lnTo>
                    <a:pt x="2416732" y="199513"/>
                  </a:lnTo>
                  <a:lnTo>
                    <a:pt x="2685257" y="159610"/>
                  </a:lnTo>
                  <a:lnTo>
                    <a:pt x="2953783" y="119708"/>
                  </a:lnTo>
                  <a:lnTo>
                    <a:pt x="3222309" y="279319"/>
                  </a:lnTo>
                  <a:lnTo>
                    <a:pt x="3490835" y="239416"/>
                  </a:lnTo>
                  <a:lnTo>
                    <a:pt x="3759360" y="279319"/>
                  </a:lnTo>
                  <a:lnTo>
                    <a:pt x="4027886" y="159610"/>
                  </a:lnTo>
                  <a:lnTo>
                    <a:pt x="4296412" y="239416"/>
                  </a:lnTo>
                  <a:lnTo>
                    <a:pt x="4564938" y="199513"/>
                  </a:lnTo>
                  <a:lnTo>
                    <a:pt x="4833464" y="159610"/>
                  </a:lnTo>
                  <a:lnTo>
                    <a:pt x="5101989" y="159610"/>
                  </a:lnTo>
                  <a:lnTo>
                    <a:pt x="5370515" y="159610"/>
                  </a:lnTo>
                  <a:lnTo>
                    <a:pt x="5639041" y="199513"/>
                  </a:lnTo>
                  <a:lnTo>
                    <a:pt x="5907567" y="239416"/>
                  </a:lnTo>
                  <a:lnTo>
                    <a:pt x="6176092" y="239416"/>
                  </a:lnTo>
                  <a:lnTo>
                    <a:pt x="6444618" y="0"/>
                  </a:lnTo>
                </a:path>
              </a:pathLst>
            </a:custGeom>
            <a:ln w="27101" cap="flat">
              <a:solidFill>
                <a:srgbClr val="00BFC4">
                  <a:alpha val="100000"/>
                </a:srgbClr>
              </a:solidFill>
              <a:prstDash val="solid"/>
              <a:round/>
            </a:ln>
          </p:spPr>
          <p:txBody>
            <a:bodyPr/>
            <a:lstStyle/>
            <a:p/>
          </p:txBody>
        </p:sp>
        <p:sp>
          <p:nvSpPr>
            <p:cNvPr id="30" name="pl30"/>
            <p:cNvSpPr/>
            <p:nvPr/>
          </p:nvSpPr>
          <p:spPr>
            <a:xfrm>
              <a:off x="2253856" y="1358515"/>
              <a:ext cx="5639041" cy="3511439"/>
            </a:xfrm>
            <a:custGeom>
              <a:avLst/>
              <a:pathLst>
                <a:path w="5639041" h="3511439">
                  <a:moveTo>
                    <a:pt x="0" y="239416"/>
                  </a:moveTo>
                  <a:lnTo>
                    <a:pt x="268525" y="359124"/>
                  </a:lnTo>
                  <a:lnTo>
                    <a:pt x="537051" y="319221"/>
                  </a:lnTo>
                  <a:lnTo>
                    <a:pt x="805577" y="199513"/>
                  </a:lnTo>
                  <a:lnTo>
                    <a:pt x="1074103" y="119708"/>
                  </a:lnTo>
                  <a:lnTo>
                    <a:pt x="1342628" y="159610"/>
                  </a:lnTo>
                  <a:lnTo>
                    <a:pt x="1611154" y="199513"/>
                  </a:lnTo>
                  <a:lnTo>
                    <a:pt x="1879680" y="239416"/>
                  </a:lnTo>
                  <a:lnTo>
                    <a:pt x="2148206" y="319221"/>
                  </a:lnTo>
                  <a:lnTo>
                    <a:pt x="2416732" y="39902"/>
                  </a:lnTo>
                  <a:lnTo>
                    <a:pt x="2685257" y="159610"/>
                  </a:lnTo>
                  <a:lnTo>
                    <a:pt x="2953783" y="199513"/>
                  </a:lnTo>
                  <a:lnTo>
                    <a:pt x="3222309" y="159610"/>
                  </a:lnTo>
                  <a:lnTo>
                    <a:pt x="3490835" y="119708"/>
                  </a:lnTo>
                  <a:lnTo>
                    <a:pt x="3759360" y="119708"/>
                  </a:lnTo>
                  <a:lnTo>
                    <a:pt x="4027886" y="119708"/>
                  </a:lnTo>
                  <a:lnTo>
                    <a:pt x="4296412" y="159610"/>
                  </a:lnTo>
                  <a:lnTo>
                    <a:pt x="4564938" y="199513"/>
                  </a:lnTo>
                  <a:lnTo>
                    <a:pt x="4833464" y="3511439"/>
                  </a:lnTo>
                  <a:lnTo>
                    <a:pt x="5101989" y="718249"/>
                  </a:lnTo>
                  <a:lnTo>
                    <a:pt x="5370515" y="359124"/>
                  </a:lnTo>
                  <a:lnTo>
                    <a:pt x="5639041"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47974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32013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59945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2215479" y="155955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10312" y="1302641"/>
              <a:ext cx="251111" cy="52250"/>
            </a:xfrm>
            <a:custGeom>
              <a:avLst/>
              <a:pathLst>
                <a:path w="251111" h="52250">
                  <a:moveTo>
                    <a:pt x="251111" y="0"/>
                  </a:moveTo>
                  <a:lnTo>
                    <a:pt x="0" y="52250"/>
                  </a:lnTo>
                </a:path>
              </a:pathLst>
            </a:custGeom>
          </p:spPr>
          <p:txBody>
            <a:bodyPr/>
            <a:lstStyle/>
            <a:p/>
          </p:txBody>
        </p:sp>
        <p:sp>
          <p:nvSpPr>
            <p:cNvPr id="41" name="pl41"/>
            <p:cNvSpPr/>
            <p:nvPr/>
          </p:nvSpPr>
          <p:spPr>
            <a:xfrm>
              <a:off x="7901174" y="1045399"/>
              <a:ext cx="260249" cy="303464"/>
            </a:xfrm>
            <a:custGeom>
              <a:avLst/>
              <a:pathLst>
                <a:path w="260249" h="303464">
                  <a:moveTo>
                    <a:pt x="260249" y="0"/>
                  </a:moveTo>
                  <a:lnTo>
                    <a:pt x="0" y="303464"/>
                  </a:lnTo>
                </a:path>
              </a:pathLst>
            </a:custGeom>
          </p:spPr>
          <p:txBody>
            <a:bodyPr/>
            <a:lstStyle/>
            <a:p/>
          </p:txBody>
        </p:sp>
        <p:sp>
          <p:nvSpPr>
            <p:cNvPr id="42" name="pl42"/>
            <p:cNvSpPr/>
            <p:nvPr/>
          </p:nvSpPr>
          <p:spPr>
            <a:xfrm>
              <a:off x="7906206" y="1405909"/>
              <a:ext cx="255217" cy="143662"/>
            </a:xfrm>
            <a:custGeom>
              <a:avLst/>
              <a:pathLst>
                <a:path w="255217" h="143662">
                  <a:moveTo>
                    <a:pt x="255217" y="143662"/>
                  </a:moveTo>
                  <a:lnTo>
                    <a:pt x="0" y="0"/>
                  </a:lnTo>
                </a:path>
              </a:pathLst>
            </a:custGeom>
          </p:spPr>
          <p:txBody>
            <a:bodyPr/>
            <a:lstStyle/>
            <a:p/>
          </p:txBody>
        </p:sp>
        <p:sp>
          <p:nvSpPr>
            <p:cNvPr id="43" name="pl43"/>
            <p:cNvSpPr/>
            <p:nvPr/>
          </p:nvSpPr>
          <p:spPr>
            <a:xfrm>
              <a:off x="7901315" y="1527735"/>
              <a:ext cx="260108" cy="296935"/>
            </a:xfrm>
            <a:custGeom>
              <a:avLst/>
              <a:pathLst>
                <a:path w="260108" h="296935">
                  <a:moveTo>
                    <a:pt x="260108" y="296935"/>
                  </a:moveTo>
                  <a:lnTo>
                    <a:pt x="0" y="0"/>
                  </a:lnTo>
                </a:path>
              </a:pathLst>
            </a:custGeom>
          </p:spPr>
          <p:txBody>
            <a:bodyPr/>
            <a:lstStyle/>
            <a:p/>
          </p:txBody>
        </p:sp>
        <p:sp>
          <p:nvSpPr>
            <p:cNvPr id="44" name="pg44"/>
            <p:cNvSpPr/>
            <p:nvPr/>
          </p:nvSpPr>
          <p:spPr>
            <a:xfrm>
              <a:off x="8092843" y="120772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24856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46" name="pg46"/>
            <p:cNvSpPr/>
            <p:nvPr/>
          </p:nvSpPr>
          <p:spPr>
            <a:xfrm>
              <a:off x="8092843" y="93470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7" name="tx47"/>
            <p:cNvSpPr/>
            <p:nvPr/>
          </p:nvSpPr>
          <p:spPr>
            <a:xfrm>
              <a:off x="8115703" y="97554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98%</a:t>
              </a:r>
            </a:p>
          </p:txBody>
        </p:sp>
        <p:sp>
          <p:nvSpPr>
            <p:cNvPr id="48" name="pg48"/>
            <p:cNvSpPr/>
            <p:nvPr/>
          </p:nvSpPr>
          <p:spPr>
            <a:xfrm>
              <a:off x="8092843" y="148062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52147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97%</a:t>
              </a:r>
            </a:p>
          </p:txBody>
        </p:sp>
        <p:sp>
          <p:nvSpPr>
            <p:cNvPr id="50" name="pg50"/>
            <p:cNvSpPr/>
            <p:nvPr/>
          </p:nvSpPr>
          <p:spPr>
            <a:xfrm>
              <a:off x="8092843" y="175360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15703" y="179444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94%</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5196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Iceland,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97%.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exceeded the 95% target.
Between 2023 and 2024, 4 vaccines increased coverage, 0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4505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878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306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8735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164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592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3021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726205"/>
              <a:ext cx="249522" cy="147434"/>
            </a:xfrm>
            <a:prstGeom prst="rect">
              <a:avLst/>
            </a:prstGeom>
            <a:solidFill>
              <a:srgbClr val="1CABE2">
                <a:alpha val="100000"/>
              </a:srgbClr>
            </a:solidFill>
          </p:spPr>
          <p:txBody>
            <a:bodyPr/>
            <a:lstStyle/>
            <a:p/>
          </p:txBody>
        </p:sp>
        <p:sp>
          <p:nvSpPr>
            <p:cNvPr id="24" name="rc24"/>
            <p:cNvSpPr/>
            <p:nvPr/>
          </p:nvSpPr>
          <p:spPr>
            <a:xfrm>
              <a:off x="1573521" y="3174181"/>
              <a:ext cx="249522" cy="699458"/>
            </a:xfrm>
            <a:prstGeom prst="rect">
              <a:avLst/>
            </a:prstGeom>
            <a:solidFill>
              <a:srgbClr val="1CABE2">
                <a:alpha val="100000"/>
              </a:srgbClr>
            </a:solidFill>
          </p:spPr>
          <p:txBody>
            <a:bodyPr/>
            <a:lstStyle/>
            <a:p/>
          </p:txBody>
        </p:sp>
        <p:sp>
          <p:nvSpPr>
            <p:cNvPr id="25" name="rc25"/>
            <p:cNvSpPr/>
            <p:nvPr/>
          </p:nvSpPr>
          <p:spPr>
            <a:xfrm>
              <a:off x="1850769" y="3318188"/>
              <a:ext cx="249522" cy="555452"/>
            </a:xfrm>
            <a:prstGeom prst="rect">
              <a:avLst/>
            </a:prstGeom>
            <a:solidFill>
              <a:srgbClr val="1CABE2">
                <a:alpha val="100000"/>
              </a:srgbClr>
            </a:solidFill>
          </p:spPr>
          <p:txBody>
            <a:bodyPr/>
            <a:lstStyle/>
            <a:p/>
          </p:txBody>
        </p:sp>
        <p:sp>
          <p:nvSpPr>
            <p:cNvPr id="26" name="rc26"/>
            <p:cNvSpPr/>
            <p:nvPr/>
          </p:nvSpPr>
          <p:spPr>
            <a:xfrm>
              <a:off x="2128016" y="3445050"/>
              <a:ext cx="249522" cy="428589"/>
            </a:xfrm>
            <a:prstGeom prst="rect">
              <a:avLst/>
            </a:prstGeom>
            <a:solidFill>
              <a:srgbClr val="1CABE2">
                <a:alpha val="100000"/>
              </a:srgbClr>
            </a:solidFill>
          </p:spPr>
          <p:txBody>
            <a:bodyPr/>
            <a:lstStyle/>
            <a:p/>
          </p:txBody>
        </p:sp>
        <p:sp>
          <p:nvSpPr>
            <p:cNvPr id="27" name="rc27"/>
            <p:cNvSpPr/>
            <p:nvPr/>
          </p:nvSpPr>
          <p:spPr>
            <a:xfrm>
              <a:off x="2405264" y="3729634"/>
              <a:ext cx="249522" cy="144006"/>
            </a:xfrm>
            <a:prstGeom prst="rect">
              <a:avLst/>
            </a:prstGeom>
            <a:solidFill>
              <a:srgbClr val="1CABE2">
                <a:alpha val="100000"/>
              </a:srgbClr>
            </a:solidFill>
          </p:spPr>
          <p:txBody>
            <a:bodyPr/>
            <a:lstStyle/>
            <a:p/>
          </p:txBody>
        </p:sp>
        <p:sp>
          <p:nvSpPr>
            <p:cNvPr id="28" name="rc28"/>
            <p:cNvSpPr/>
            <p:nvPr/>
          </p:nvSpPr>
          <p:spPr>
            <a:xfrm>
              <a:off x="2682512" y="3146752"/>
              <a:ext cx="249522" cy="726887"/>
            </a:xfrm>
            <a:prstGeom prst="rect">
              <a:avLst/>
            </a:prstGeom>
            <a:solidFill>
              <a:srgbClr val="1CABE2">
                <a:alpha val="100000"/>
              </a:srgbClr>
            </a:solidFill>
          </p:spPr>
          <p:txBody>
            <a:bodyPr/>
            <a:lstStyle/>
            <a:p/>
          </p:txBody>
        </p:sp>
        <p:sp>
          <p:nvSpPr>
            <p:cNvPr id="29" name="rc29"/>
            <p:cNvSpPr/>
            <p:nvPr/>
          </p:nvSpPr>
          <p:spPr>
            <a:xfrm>
              <a:off x="2959759" y="3424478"/>
              <a:ext cx="249522" cy="449161"/>
            </a:xfrm>
            <a:prstGeom prst="rect">
              <a:avLst/>
            </a:prstGeom>
            <a:solidFill>
              <a:srgbClr val="1CABE2">
                <a:alpha val="100000"/>
              </a:srgbClr>
            </a:solidFill>
          </p:spPr>
          <p:txBody>
            <a:bodyPr/>
            <a:lstStyle/>
            <a:p/>
          </p:txBody>
        </p:sp>
        <p:sp>
          <p:nvSpPr>
            <p:cNvPr id="30" name="rc30"/>
            <p:cNvSpPr/>
            <p:nvPr/>
          </p:nvSpPr>
          <p:spPr>
            <a:xfrm>
              <a:off x="3237007" y="3410763"/>
              <a:ext cx="249522" cy="462876"/>
            </a:xfrm>
            <a:prstGeom prst="rect">
              <a:avLst/>
            </a:prstGeom>
            <a:solidFill>
              <a:srgbClr val="1CABE2">
                <a:alpha val="100000"/>
              </a:srgbClr>
            </a:solidFill>
          </p:spPr>
          <p:txBody>
            <a:bodyPr/>
            <a:lstStyle/>
            <a:p/>
          </p:txBody>
        </p:sp>
        <p:sp>
          <p:nvSpPr>
            <p:cNvPr id="31" name="rc31"/>
            <p:cNvSpPr/>
            <p:nvPr/>
          </p:nvSpPr>
          <p:spPr>
            <a:xfrm>
              <a:off x="3514255" y="3709061"/>
              <a:ext cx="249522" cy="164578"/>
            </a:xfrm>
            <a:prstGeom prst="rect">
              <a:avLst/>
            </a:prstGeom>
            <a:solidFill>
              <a:srgbClr val="1CABE2">
                <a:alpha val="100000"/>
              </a:srgbClr>
            </a:solidFill>
          </p:spPr>
          <p:txBody>
            <a:bodyPr/>
            <a:lstStyle/>
            <a:p/>
          </p:txBody>
        </p:sp>
        <p:sp>
          <p:nvSpPr>
            <p:cNvPr id="32" name="rc32"/>
            <p:cNvSpPr/>
            <p:nvPr/>
          </p:nvSpPr>
          <p:spPr>
            <a:xfrm>
              <a:off x="3791502" y="3698775"/>
              <a:ext cx="249522" cy="174864"/>
            </a:xfrm>
            <a:prstGeom prst="rect">
              <a:avLst/>
            </a:prstGeom>
            <a:solidFill>
              <a:srgbClr val="1CABE2">
                <a:alpha val="100000"/>
              </a:srgbClr>
            </a:solidFill>
          </p:spPr>
          <p:txBody>
            <a:bodyPr/>
            <a:lstStyle/>
            <a:p/>
          </p:txBody>
        </p:sp>
        <p:sp>
          <p:nvSpPr>
            <p:cNvPr id="33" name="rc33"/>
            <p:cNvSpPr/>
            <p:nvPr/>
          </p:nvSpPr>
          <p:spPr>
            <a:xfrm>
              <a:off x="4068750" y="3537625"/>
              <a:ext cx="249522" cy="336014"/>
            </a:xfrm>
            <a:prstGeom prst="rect">
              <a:avLst/>
            </a:prstGeom>
            <a:solidFill>
              <a:srgbClr val="1CABE2">
                <a:alpha val="100000"/>
              </a:srgbClr>
            </a:solidFill>
          </p:spPr>
          <p:txBody>
            <a:bodyPr/>
            <a:lstStyle/>
            <a:p/>
          </p:txBody>
        </p:sp>
        <p:sp>
          <p:nvSpPr>
            <p:cNvPr id="34" name="rc34"/>
            <p:cNvSpPr/>
            <p:nvPr/>
          </p:nvSpPr>
          <p:spPr>
            <a:xfrm>
              <a:off x="4345998" y="3719347"/>
              <a:ext cx="249522" cy="154292"/>
            </a:xfrm>
            <a:prstGeom prst="rect">
              <a:avLst/>
            </a:prstGeom>
            <a:solidFill>
              <a:srgbClr val="1CABE2">
                <a:alpha val="100000"/>
              </a:srgbClr>
            </a:solidFill>
          </p:spPr>
          <p:txBody>
            <a:bodyPr/>
            <a:lstStyle/>
            <a:p/>
          </p:txBody>
        </p:sp>
        <p:sp>
          <p:nvSpPr>
            <p:cNvPr id="35" name="rc35"/>
            <p:cNvSpPr/>
            <p:nvPr/>
          </p:nvSpPr>
          <p:spPr>
            <a:xfrm>
              <a:off x="4623245" y="3407334"/>
              <a:ext cx="249522" cy="466305"/>
            </a:xfrm>
            <a:prstGeom prst="rect">
              <a:avLst/>
            </a:prstGeom>
            <a:solidFill>
              <a:srgbClr val="1CABE2">
                <a:alpha val="100000"/>
              </a:srgbClr>
            </a:solidFill>
          </p:spPr>
          <p:txBody>
            <a:bodyPr/>
            <a:lstStyle/>
            <a:p/>
          </p:txBody>
        </p:sp>
        <p:sp>
          <p:nvSpPr>
            <p:cNvPr id="36" name="rc36"/>
            <p:cNvSpPr/>
            <p:nvPr/>
          </p:nvSpPr>
          <p:spPr>
            <a:xfrm>
              <a:off x="4900493" y="3427906"/>
              <a:ext cx="249522" cy="445733"/>
            </a:xfrm>
            <a:prstGeom prst="rect">
              <a:avLst/>
            </a:prstGeom>
            <a:solidFill>
              <a:srgbClr val="1CABE2">
                <a:alpha val="100000"/>
              </a:srgbClr>
            </a:solidFill>
          </p:spPr>
          <p:txBody>
            <a:bodyPr/>
            <a:lstStyle/>
            <a:p/>
          </p:txBody>
        </p:sp>
        <p:sp>
          <p:nvSpPr>
            <p:cNvPr id="37" name="rc37"/>
            <p:cNvSpPr/>
            <p:nvPr/>
          </p:nvSpPr>
          <p:spPr>
            <a:xfrm>
              <a:off x="5177741" y="3277043"/>
              <a:ext cx="249522" cy="596596"/>
            </a:xfrm>
            <a:prstGeom prst="rect">
              <a:avLst/>
            </a:prstGeom>
            <a:solidFill>
              <a:srgbClr val="1CABE2">
                <a:alpha val="100000"/>
              </a:srgbClr>
            </a:solidFill>
          </p:spPr>
          <p:txBody>
            <a:bodyPr/>
            <a:lstStyle/>
            <a:p/>
          </p:txBody>
        </p:sp>
        <p:sp>
          <p:nvSpPr>
            <p:cNvPr id="38" name="rc38"/>
            <p:cNvSpPr/>
            <p:nvPr/>
          </p:nvSpPr>
          <p:spPr>
            <a:xfrm>
              <a:off x="5454988" y="3307901"/>
              <a:ext cx="249522" cy="565738"/>
            </a:xfrm>
            <a:prstGeom prst="rect">
              <a:avLst/>
            </a:prstGeom>
            <a:solidFill>
              <a:srgbClr val="1CABE2">
                <a:alpha val="100000"/>
              </a:srgbClr>
            </a:solidFill>
          </p:spPr>
          <p:txBody>
            <a:bodyPr/>
            <a:lstStyle/>
            <a:p/>
          </p:txBody>
        </p:sp>
        <p:sp>
          <p:nvSpPr>
            <p:cNvPr id="39" name="rc39"/>
            <p:cNvSpPr/>
            <p:nvPr/>
          </p:nvSpPr>
          <p:spPr>
            <a:xfrm>
              <a:off x="5732236" y="3325045"/>
              <a:ext cx="249522" cy="548594"/>
            </a:xfrm>
            <a:prstGeom prst="rect">
              <a:avLst/>
            </a:prstGeom>
            <a:solidFill>
              <a:srgbClr val="1CABE2">
                <a:alpha val="100000"/>
              </a:srgbClr>
            </a:solidFill>
          </p:spPr>
          <p:txBody>
            <a:bodyPr/>
            <a:lstStyle/>
            <a:p/>
          </p:txBody>
        </p:sp>
        <p:sp>
          <p:nvSpPr>
            <p:cNvPr id="40" name="rc40"/>
            <p:cNvSpPr/>
            <p:nvPr/>
          </p:nvSpPr>
          <p:spPr>
            <a:xfrm>
              <a:off x="6009484" y="3462194"/>
              <a:ext cx="249522" cy="411445"/>
            </a:xfrm>
            <a:prstGeom prst="rect">
              <a:avLst/>
            </a:prstGeom>
            <a:solidFill>
              <a:srgbClr val="1CABE2">
                <a:alpha val="100000"/>
              </a:srgbClr>
            </a:solidFill>
          </p:spPr>
          <p:txBody>
            <a:bodyPr/>
            <a:lstStyle/>
            <a:p/>
          </p:txBody>
        </p:sp>
        <p:sp>
          <p:nvSpPr>
            <p:cNvPr id="41" name="rc41"/>
            <p:cNvSpPr/>
            <p:nvPr/>
          </p:nvSpPr>
          <p:spPr>
            <a:xfrm>
              <a:off x="6286731" y="3445050"/>
              <a:ext cx="249522" cy="428589"/>
            </a:xfrm>
            <a:prstGeom prst="rect">
              <a:avLst/>
            </a:prstGeom>
            <a:solidFill>
              <a:srgbClr val="1CABE2">
                <a:alpha val="100000"/>
              </a:srgbClr>
            </a:solidFill>
          </p:spPr>
          <p:txBody>
            <a:bodyPr/>
            <a:lstStyle/>
            <a:p/>
          </p:txBody>
        </p:sp>
        <p:sp>
          <p:nvSpPr>
            <p:cNvPr id="42" name="rc42"/>
            <p:cNvSpPr/>
            <p:nvPr/>
          </p:nvSpPr>
          <p:spPr>
            <a:xfrm>
              <a:off x="6563979" y="3119322"/>
              <a:ext cx="249522" cy="754317"/>
            </a:xfrm>
            <a:prstGeom prst="rect">
              <a:avLst/>
            </a:prstGeom>
            <a:solidFill>
              <a:srgbClr val="1CABE2">
                <a:alpha val="100000"/>
              </a:srgbClr>
            </a:solidFill>
          </p:spPr>
          <p:txBody>
            <a:bodyPr/>
            <a:lstStyle/>
            <a:p/>
          </p:txBody>
        </p:sp>
        <p:sp>
          <p:nvSpPr>
            <p:cNvPr id="43" name="rc43"/>
            <p:cNvSpPr/>
            <p:nvPr/>
          </p:nvSpPr>
          <p:spPr>
            <a:xfrm>
              <a:off x="6841227" y="3259899"/>
              <a:ext cx="249522" cy="613740"/>
            </a:xfrm>
            <a:prstGeom prst="rect">
              <a:avLst/>
            </a:prstGeom>
            <a:solidFill>
              <a:srgbClr val="1CABE2">
                <a:alpha val="100000"/>
              </a:srgbClr>
            </a:solidFill>
          </p:spPr>
          <p:txBody>
            <a:bodyPr/>
            <a:lstStyle/>
            <a:p/>
          </p:txBody>
        </p:sp>
        <p:sp>
          <p:nvSpPr>
            <p:cNvPr id="44" name="rc44"/>
            <p:cNvSpPr/>
            <p:nvPr/>
          </p:nvSpPr>
          <p:spPr>
            <a:xfrm>
              <a:off x="7118474" y="3379904"/>
              <a:ext cx="249522" cy="493735"/>
            </a:xfrm>
            <a:prstGeom prst="rect">
              <a:avLst/>
            </a:prstGeom>
            <a:solidFill>
              <a:srgbClr val="1CABE2">
                <a:alpha val="100000"/>
              </a:srgbClr>
            </a:solidFill>
          </p:spPr>
          <p:txBody>
            <a:bodyPr/>
            <a:lstStyle/>
            <a:p/>
          </p:txBody>
        </p:sp>
        <p:sp>
          <p:nvSpPr>
            <p:cNvPr id="45" name="rc45"/>
            <p:cNvSpPr/>
            <p:nvPr/>
          </p:nvSpPr>
          <p:spPr>
            <a:xfrm>
              <a:off x="7395722" y="3133037"/>
              <a:ext cx="249522" cy="740602"/>
            </a:xfrm>
            <a:prstGeom prst="rect">
              <a:avLst/>
            </a:prstGeom>
            <a:solidFill>
              <a:srgbClr val="1CABE2">
                <a:alpha val="100000"/>
              </a:srgbClr>
            </a:solidFill>
          </p:spPr>
          <p:txBody>
            <a:bodyPr/>
            <a:lstStyle/>
            <a:p/>
          </p:txBody>
        </p:sp>
        <p:sp>
          <p:nvSpPr>
            <p:cNvPr id="46" name="rc46"/>
            <p:cNvSpPr/>
            <p:nvPr/>
          </p:nvSpPr>
          <p:spPr>
            <a:xfrm>
              <a:off x="7672970" y="3129608"/>
              <a:ext cx="249522" cy="744031"/>
            </a:xfrm>
            <a:prstGeom prst="rect">
              <a:avLst/>
            </a:prstGeom>
            <a:solidFill>
              <a:srgbClr val="1CABE2">
                <a:alpha val="100000"/>
              </a:srgbClr>
            </a:solidFill>
          </p:spPr>
          <p:txBody>
            <a:bodyPr/>
            <a:lstStyle/>
            <a:p/>
          </p:txBody>
        </p:sp>
        <p:sp>
          <p:nvSpPr>
            <p:cNvPr id="47" name="rc47"/>
            <p:cNvSpPr/>
            <p:nvPr/>
          </p:nvSpPr>
          <p:spPr>
            <a:xfrm>
              <a:off x="7950217" y="3575341"/>
              <a:ext cx="249522" cy="298298"/>
            </a:xfrm>
            <a:prstGeom prst="rect">
              <a:avLst/>
            </a:prstGeom>
            <a:solidFill>
              <a:srgbClr val="1CABE2">
                <a:alpha val="100000"/>
              </a:srgbClr>
            </a:solidFill>
          </p:spPr>
          <p:txBody>
            <a:bodyPr/>
            <a:lstStyle/>
            <a:p/>
          </p:txBody>
        </p:sp>
        <p:sp>
          <p:nvSpPr>
            <p:cNvPr id="48" name="rc48"/>
            <p:cNvSpPr/>
            <p:nvPr/>
          </p:nvSpPr>
          <p:spPr>
            <a:xfrm>
              <a:off x="1296273" y="3582199"/>
              <a:ext cx="249522" cy="144006"/>
            </a:xfrm>
            <a:prstGeom prst="rect">
              <a:avLst/>
            </a:prstGeom>
            <a:solidFill>
              <a:srgbClr val="B3B3B3">
                <a:alpha val="100000"/>
              </a:srgbClr>
            </a:solidFill>
          </p:spPr>
          <p:txBody>
            <a:bodyPr/>
            <a:lstStyle/>
            <a:p/>
          </p:txBody>
        </p:sp>
        <p:sp>
          <p:nvSpPr>
            <p:cNvPr id="49" name="rc49"/>
            <p:cNvSpPr/>
            <p:nvPr/>
          </p:nvSpPr>
          <p:spPr>
            <a:xfrm>
              <a:off x="1573521" y="2755878"/>
              <a:ext cx="249522" cy="418303"/>
            </a:xfrm>
            <a:prstGeom prst="rect">
              <a:avLst/>
            </a:prstGeom>
            <a:solidFill>
              <a:srgbClr val="B3B3B3">
                <a:alpha val="100000"/>
              </a:srgbClr>
            </a:solidFill>
          </p:spPr>
          <p:txBody>
            <a:bodyPr/>
            <a:lstStyle/>
            <a:p/>
          </p:txBody>
        </p:sp>
        <p:sp>
          <p:nvSpPr>
            <p:cNvPr id="50" name="rc50"/>
            <p:cNvSpPr/>
            <p:nvPr/>
          </p:nvSpPr>
          <p:spPr>
            <a:xfrm>
              <a:off x="1850769" y="3177610"/>
              <a:ext cx="249522" cy="140577"/>
            </a:xfrm>
            <a:prstGeom prst="rect">
              <a:avLst/>
            </a:prstGeom>
            <a:solidFill>
              <a:srgbClr val="B3B3B3">
                <a:alpha val="100000"/>
              </a:srgbClr>
            </a:solidFill>
          </p:spPr>
          <p:txBody>
            <a:bodyPr/>
            <a:lstStyle/>
            <a:p/>
          </p:txBody>
        </p:sp>
        <p:sp>
          <p:nvSpPr>
            <p:cNvPr id="51" name="rc51"/>
            <p:cNvSpPr/>
            <p:nvPr/>
          </p:nvSpPr>
          <p:spPr>
            <a:xfrm>
              <a:off x="2128016" y="3445050"/>
              <a:ext cx="249522" cy="0"/>
            </a:xfrm>
            <a:prstGeom prst="rect">
              <a:avLst/>
            </a:prstGeom>
            <a:solidFill>
              <a:srgbClr val="B3B3B3">
                <a:alpha val="100000"/>
              </a:srgbClr>
            </a:solidFill>
          </p:spPr>
          <p:txBody>
            <a:bodyPr/>
            <a:lstStyle/>
            <a:p/>
          </p:txBody>
        </p:sp>
        <p:sp>
          <p:nvSpPr>
            <p:cNvPr id="52" name="rc52"/>
            <p:cNvSpPr/>
            <p:nvPr/>
          </p:nvSpPr>
          <p:spPr>
            <a:xfrm>
              <a:off x="2405264" y="3729634"/>
              <a:ext cx="249522" cy="0"/>
            </a:xfrm>
            <a:prstGeom prst="rect">
              <a:avLst/>
            </a:prstGeom>
            <a:solidFill>
              <a:srgbClr val="B3B3B3">
                <a:alpha val="100000"/>
              </a:srgbClr>
            </a:solidFill>
          </p:spPr>
          <p:txBody>
            <a:bodyPr/>
            <a:lstStyle/>
            <a:p/>
          </p:txBody>
        </p:sp>
        <p:sp>
          <p:nvSpPr>
            <p:cNvPr id="53" name="rc53"/>
            <p:cNvSpPr/>
            <p:nvPr/>
          </p:nvSpPr>
          <p:spPr>
            <a:xfrm>
              <a:off x="2682512" y="3146752"/>
              <a:ext cx="249522" cy="0"/>
            </a:xfrm>
            <a:prstGeom prst="rect">
              <a:avLst/>
            </a:prstGeom>
            <a:solidFill>
              <a:srgbClr val="B3B3B3">
                <a:alpha val="100000"/>
              </a:srgbClr>
            </a:solidFill>
          </p:spPr>
          <p:txBody>
            <a:bodyPr/>
            <a:lstStyle/>
            <a:p/>
          </p:txBody>
        </p:sp>
        <p:sp>
          <p:nvSpPr>
            <p:cNvPr id="54" name="rc54"/>
            <p:cNvSpPr/>
            <p:nvPr/>
          </p:nvSpPr>
          <p:spPr>
            <a:xfrm>
              <a:off x="2959759" y="3424478"/>
              <a:ext cx="249522" cy="0"/>
            </a:xfrm>
            <a:prstGeom prst="rect">
              <a:avLst/>
            </a:prstGeom>
            <a:solidFill>
              <a:srgbClr val="B3B3B3">
                <a:alpha val="100000"/>
              </a:srgbClr>
            </a:solidFill>
          </p:spPr>
          <p:txBody>
            <a:bodyPr/>
            <a:lstStyle/>
            <a:p/>
          </p:txBody>
        </p:sp>
        <p:sp>
          <p:nvSpPr>
            <p:cNvPr id="55" name="rc55"/>
            <p:cNvSpPr/>
            <p:nvPr/>
          </p:nvSpPr>
          <p:spPr>
            <a:xfrm>
              <a:off x="3237007" y="3410763"/>
              <a:ext cx="249522" cy="0"/>
            </a:xfrm>
            <a:prstGeom prst="rect">
              <a:avLst/>
            </a:prstGeom>
            <a:solidFill>
              <a:srgbClr val="B3B3B3">
                <a:alpha val="100000"/>
              </a:srgbClr>
            </a:solidFill>
          </p:spPr>
          <p:txBody>
            <a:bodyPr/>
            <a:lstStyle/>
            <a:p/>
          </p:txBody>
        </p:sp>
        <p:sp>
          <p:nvSpPr>
            <p:cNvPr id="56" name="rc56"/>
            <p:cNvSpPr/>
            <p:nvPr/>
          </p:nvSpPr>
          <p:spPr>
            <a:xfrm>
              <a:off x="3514255" y="3544483"/>
              <a:ext cx="249522" cy="164578"/>
            </a:xfrm>
            <a:prstGeom prst="rect">
              <a:avLst/>
            </a:prstGeom>
            <a:solidFill>
              <a:srgbClr val="B3B3B3">
                <a:alpha val="100000"/>
              </a:srgbClr>
            </a:solidFill>
          </p:spPr>
          <p:txBody>
            <a:bodyPr/>
            <a:lstStyle/>
            <a:p/>
          </p:txBody>
        </p:sp>
        <p:sp>
          <p:nvSpPr>
            <p:cNvPr id="57" name="rc57"/>
            <p:cNvSpPr/>
            <p:nvPr/>
          </p:nvSpPr>
          <p:spPr>
            <a:xfrm>
              <a:off x="3791502" y="3181039"/>
              <a:ext cx="249522" cy="517736"/>
            </a:xfrm>
            <a:prstGeom prst="rect">
              <a:avLst/>
            </a:prstGeom>
            <a:solidFill>
              <a:srgbClr val="B3B3B3">
                <a:alpha val="100000"/>
              </a:srgbClr>
            </a:solidFill>
          </p:spPr>
          <p:txBody>
            <a:bodyPr/>
            <a:lstStyle/>
            <a:p/>
          </p:txBody>
        </p:sp>
        <p:sp>
          <p:nvSpPr>
            <p:cNvPr id="58" name="rc58"/>
            <p:cNvSpPr/>
            <p:nvPr/>
          </p:nvSpPr>
          <p:spPr>
            <a:xfrm>
              <a:off x="4068750" y="3198182"/>
              <a:ext cx="249522" cy="339442"/>
            </a:xfrm>
            <a:prstGeom prst="rect">
              <a:avLst/>
            </a:prstGeom>
            <a:solidFill>
              <a:srgbClr val="B3B3B3">
                <a:alpha val="100000"/>
              </a:srgbClr>
            </a:solidFill>
          </p:spPr>
          <p:txBody>
            <a:bodyPr/>
            <a:lstStyle/>
            <a:p/>
          </p:txBody>
        </p:sp>
        <p:sp>
          <p:nvSpPr>
            <p:cNvPr id="59" name="rc59"/>
            <p:cNvSpPr/>
            <p:nvPr/>
          </p:nvSpPr>
          <p:spPr>
            <a:xfrm>
              <a:off x="4345998" y="3098750"/>
              <a:ext cx="249522" cy="620597"/>
            </a:xfrm>
            <a:prstGeom prst="rect">
              <a:avLst/>
            </a:prstGeom>
            <a:solidFill>
              <a:srgbClr val="B3B3B3">
                <a:alpha val="100000"/>
              </a:srgbClr>
            </a:solidFill>
          </p:spPr>
          <p:txBody>
            <a:bodyPr/>
            <a:lstStyle/>
            <a:p/>
          </p:txBody>
        </p:sp>
        <p:sp>
          <p:nvSpPr>
            <p:cNvPr id="60" name="rc60"/>
            <p:cNvSpPr/>
            <p:nvPr/>
          </p:nvSpPr>
          <p:spPr>
            <a:xfrm>
              <a:off x="4623245" y="2162710"/>
              <a:ext cx="249522" cy="1244624"/>
            </a:xfrm>
            <a:prstGeom prst="rect">
              <a:avLst/>
            </a:prstGeom>
            <a:solidFill>
              <a:srgbClr val="B3B3B3">
                <a:alpha val="100000"/>
              </a:srgbClr>
            </a:solidFill>
          </p:spPr>
          <p:txBody>
            <a:bodyPr/>
            <a:lstStyle/>
            <a:p/>
          </p:txBody>
        </p:sp>
        <p:sp>
          <p:nvSpPr>
            <p:cNvPr id="61" name="rc61"/>
            <p:cNvSpPr/>
            <p:nvPr/>
          </p:nvSpPr>
          <p:spPr>
            <a:xfrm>
              <a:off x="4900493" y="2539869"/>
              <a:ext cx="249522" cy="888037"/>
            </a:xfrm>
            <a:prstGeom prst="rect">
              <a:avLst/>
            </a:prstGeom>
            <a:solidFill>
              <a:srgbClr val="B3B3B3">
                <a:alpha val="100000"/>
              </a:srgbClr>
            </a:solidFill>
          </p:spPr>
          <p:txBody>
            <a:bodyPr/>
            <a:lstStyle/>
            <a:p/>
          </p:txBody>
        </p:sp>
        <p:sp>
          <p:nvSpPr>
            <p:cNvPr id="62" name="rc62"/>
            <p:cNvSpPr/>
            <p:nvPr/>
          </p:nvSpPr>
          <p:spPr>
            <a:xfrm>
              <a:off x="5177741" y="2382148"/>
              <a:ext cx="249522" cy="894895"/>
            </a:xfrm>
            <a:prstGeom prst="rect">
              <a:avLst/>
            </a:prstGeom>
            <a:solidFill>
              <a:srgbClr val="B3B3B3">
                <a:alpha val="100000"/>
              </a:srgbClr>
            </a:solidFill>
          </p:spPr>
          <p:txBody>
            <a:bodyPr/>
            <a:lstStyle/>
            <a:p/>
          </p:txBody>
        </p:sp>
        <p:sp>
          <p:nvSpPr>
            <p:cNvPr id="63" name="rc63"/>
            <p:cNvSpPr/>
            <p:nvPr/>
          </p:nvSpPr>
          <p:spPr>
            <a:xfrm>
              <a:off x="5454988" y="2742163"/>
              <a:ext cx="249522" cy="565738"/>
            </a:xfrm>
            <a:prstGeom prst="rect">
              <a:avLst/>
            </a:prstGeom>
            <a:solidFill>
              <a:srgbClr val="B3B3B3">
                <a:alpha val="100000"/>
              </a:srgbClr>
            </a:solidFill>
          </p:spPr>
          <p:txBody>
            <a:bodyPr/>
            <a:lstStyle/>
            <a:p/>
          </p:txBody>
        </p:sp>
        <p:sp>
          <p:nvSpPr>
            <p:cNvPr id="64" name="rc64"/>
            <p:cNvSpPr/>
            <p:nvPr/>
          </p:nvSpPr>
          <p:spPr>
            <a:xfrm>
              <a:off x="5732236" y="2635873"/>
              <a:ext cx="249522" cy="689172"/>
            </a:xfrm>
            <a:prstGeom prst="rect">
              <a:avLst/>
            </a:prstGeom>
            <a:solidFill>
              <a:srgbClr val="B3B3B3">
                <a:alpha val="100000"/>
              </a:srgbClr>
            </a:solidFill>
          </p:spPr>
          <p:txBody>
            <a:bodyPr/>
            <a:lstStyle/>
            <a:p/>
          </p:txBody>
        </p:sp>
        <p:sp>
          <p:nvSpPr>
            <p:cNvPr id="65" name="rc65"/>
            <p:cNvSpPr/>
            <p:nvPr/>
          </p:nvSpPr>
          <p:spPr>
            <a:xfrm>
              <a:off x="6009484" y="2368433"/>
              <a:ext cx="249522" cy="1093760"/>
            </a:xfrm>
            <a:prstGeom prst="rect">
              <a:avLst/>
            </a:prstGeom>
            <a:solidFill>
              <a:srgbClr val="B3B3B3">
                <a:alpha val="100000"/>
              </a:srgbClr>
            </a:solidFill>
          </p:spPr>
          <p:txBody>
            <a:bodyPr/>
            <a:lstStyle/>
            <a:p/>
          </p:txBody>
        </p:sp>
        <p:sp>
          <p:nvSpPr>
            <p:cNvPr id="66" name="rc66"/>
            <p:cNvSpPr/>
            <p:nvPr/>
          </p:nvSpPr>
          <p:spPr>
            <a:xfrm>
              <a:off x="6286731" y="2587871"/>
              <a:ext cx="249522" cy="857179"/>
            </a:xfrm>
            <a:prstGeom prst="rect">
              <a:avLst/>
            </a:prstGeom>
            <a:solidFill>
              <a:srgbClr val="B3B3B3">
                <a:alpha val="100000"/>
              </a:srgbClr>
            </a:solidFill>
          </p:spPr>
          <p:txBody>
            <a:bodyPr/>
            <a:lstStyle/>
            <a:p/>
          </p:txBody>
        </p:sp>
        <p:sp>
          <p:nvSpPr>
            <p:cNvPr id="67" name="rc67"/>
            <p:cNvSpPr/>
            <p:nvPr/>
          </p:nvSpPr>
          <p:spPr>
            <a:xfrm>
              <a:off x="6563979" y="2817595"/>
              <a:ext cx="249522" cy="301727"/>
            </a:xfrm>
            <a:prstGeom prst="rect">
              <a:avLst/>
            </a:prstGeom>
            <a:solidFill>
              <a:srgbClr val="B3B3B3">
                <a:alpha val="100000"/>
              </a:srgbClr>
            </a:solidFill>
          </p:spPr>
          <p:txBody>
            <a:bodyPr/>
            <a:lstStyle/>
            <a:p/>
          </p:txBody>
        </p:sp>
        <p:sp>
          <p:nvSpPr>
            <p:cNvPr id="68" name="rc68"/>
            <p:cNvSpPr/>
            <p:nvPr/>
          </p:nvSpPr>
          <p:spPr>
            <a:xfrm>
              <a:off x="6841227" y="2800451"/>
              <a:ext cx="249522" cy="459448"/>
            </a:xfrm>
            <a:prstGeom prst="rect">
              <a:avLst/>
            </a:prstGeom>
            <a:solidFill>
              <a:srgbClr val="B3B3B3">
                <a:alpha val="100000"/>
              </a:srgbClr>
            </a:solidFill>
          </p:spPr>
          <p:txBody>
            <a:bodyPr/>
            <a:lstStyle/>
            <a:p/>
          </p:txBody>
        </p:sp>
        <p:sp>
          <p:nvSpPr>
            <p:cNvPr id="69" name="rc69"/>
            <p:cNvSpPr/>
            <p:nvPr/>
          </p:nvSpPr>
          <p:spPr>
            <a:xfrm>
              <a:off x="7118474" y="2557012"/>
              <a:ext cx="249522" cy="822891"/>
            </a:xfrm>
            <a:prstGeom prst="rect">
              <a:avLst/>
            </a:prstGeom>
            <a:solidFill>
              <a:srgbClr val="B3B3B3">
                <a:alpha val="100000"/>
              </a:srgbClr>
            </a:solidFill>
          </p:spPr>
          <p:txBody>
            <a:bodyPr/>
            <a:lstStyle/>
            <a:p/>
          </p:txBody>
        </p:sp>
        <p:sp>
          <p:nvSpPr>
            <p:cNvPr id="70" name="rc70"/>
            <p:cNvSpPr/>
            <p:nvPr/>
          </p:nvSpPr>
          <p:spPr>
            <a:xfrm>
              <a:off x="7395722" y="2687304"/>
              <a:ext cx="249522" cy="445733"/>
            </a:xfrm>
            <a:prstGeom prst="rect">
              <a:avLst/>
            </a:prstGeom>
            <a:solidFill>
              <a:srgbClr val="B3B3B3">
                <a:alpha val="100000"/>
              </a:srgbClr>
            </a:solidFill>
          </p:spPr>
          <p:txBody>
            <a:bodyPr/>
            <a:lstStyle/>
            <a:p/>
          </p:txBody>
        </p:sp>
        <p:sp>
          <p:nvSpPr>
            <p:cNvPr id="71" name="rc71"/>
            <p:cNvSpPr/>
            <p:nvPr/>
          </p:nvSpPr>
          <p:spPr>
            <a:xfrm>
              <a:off x="7672970" y="2683875"/>
              <a:ext cx="249522" cy="445733"/>
            </a:xfrm>
            <a:prstGeom prst="rect">
              <a:avLst/>
            </a:prstGeom>
            <a:solidFill>
              <a:srgbClr val="B3B3B3">
                <a:alpha val="100000"/>
              </a:srgbClr>
            </a:solidFill>
          </p:spPr>
          <p:txBody>
            <a:bodyPr/>
            <a:lstStyle/>
            <a:p/>
          </p:txBody>
        </p:sp>
        <p:sp>
          <p:nvSpPr>
            <p:cNvPr id="72" name="rc72"/>
            <p:cNvSpPr/>
            <p:nvPr/>
          </p:nvSpPr>
          <p:spPr>
            <a:xfrm>
              <a:off x="7950217" y="2975316"/>
              <a:ext cx="249522" cy="600025"/>
            </a:xfrm>
            <a:prstGeom prst="rect">
              <a:avLst/>
            </a:prstGeom>
            <a:solidFill>
              <a:srgbClr val="B3B3B3">
                <a:alpha val="100000"/>
              </a:srgbClr>
            </a:solidFill>
          </p:spPr>
          <p:txBody>
            <a:bodyPr/>
            <a:lstStyle/>
            <a:p/>
          </p:txBody>
        </p:sp>
        <p:sp>
          <p:nvSpPr>
            <p:cNvPr id="73" name="pl73"/>
            <p:cNvSpPr/>
            <p:nvPr/>
          </p:nvSpPr>
          <p:spPr>
            <a:xfrm>
              <a:off x="1421035" y="1050606"/>
              <a:ext cx="6653943" cy="114061"/>
            </a:xfrm>
            <a:custGeom>
              <a:avLst/>
              <a:pathLst>
                <a:path w="6653943" h="114061">
                  <a:moveTo>
                    <a:pt x="0" y="0"/>
                  </a:moveTo>
                  <a:lnTo>
                    <a:pt x="277247" y="114061"/>
                  </a:lnTo>
                  <a:lnTo>
                    <a:pt x="554495" y="85546"/>
                  </a:lnTo>
                  <a:lnTo>
                    <a:pt x="831742" y="57030"/>
                  </a:lnTo>
                  <a:lnTo>
                    <a:pt x="1108990" y="0"/>
                  </a:lnTo>
                  <a:lnTo>
                    <a:pt x="1386238" y="114061"/>
                  </a:lnTo>
                  <a:lnTo>
                    <a:pt x="1663485" y="57030"/>
                  </a:lnTo>
                  <a:lnTo>
                    <a:pt x="1940733" y="57030"/>
                  </a:lnTo>
                  <a:lnTo>
                    <a:pt x="2217981" y="0"/>
                  </a:lnTo>
                  <a:lnTo>
                    <a:pt x="2495228" y="0"/>
                  </a:lnTo>
                  <a:lnTo>
                    <a:pt x="2772476" y="28515"/>
                  </a:lnTo>
                  <a:lnTo>
                    <a:pt x="3049724" y="0"/>
                  </a:lnTo>
                  <a:lnTo>
                    <a:pt x="3326971" y="57030"/>
                  </a:lnTo>
                  <a:lnTo>
                    <a:pt x="3604219" y="57030"/>
                  </a:lnTo>
                  <a:lnTo>
                    <a:pt x="3881467" y="85546"/>
                  </a:lnTo>
                  <a:lnTo>
                    <a:pt x="4158714" y="85546"/>
                  </a:lnTo>
                  <a:lnTo>
                    <a:pt x="4435962" y="85546"/>
                  </a:lnTo>
                  <a:lnTo>
                    <a:pt x="4713210" y="57030"/>
                  </a:lnTo>
                  <a:lnTo>
                    <a:pt x="4990457" y="57030"/>
                  </a:lnTo>
                  <a:lnTo>
                    <a:pt x="5267705" y="114061"/>
                  </a:lnTo>
                  <a:lnTo>
                    <a:pt x="5544953" y="85546"/>
                  </a:lnTo>
                  <a:lnTo>
                    <a:pt x="5822200" y="57030"/>
                  </a:lnTo>
                  <a:lnTo>
                    <a:pt x="6099448" y="114061"/>
                  </a:lnTo>
                  <a:lnTo>
                    <a:pt x="6376696" y="114061"/>
                  </a:lnTo>
                  <a:lnTo>
                    <a:pt x="6653943" y="28515"/>
                  </a:lnTo>
                </a:path>
              </a:pathLst>
            </a:custGeom>
            <a:ln w="27101" cap="flat">
              <a:solidFill>
                <a:srgbClr val="0058AB">
                  <a:alpha val="50196"/>
                </a:srgbClr>
              </a:solidFill>
              <a:prstDash val="solid"/>
              <a:round/>
            </a:ln>
          </p:spPr>
          <p:txBody>
            <a:bodyPr/>
            <a:lstStyle/>
            <a:p/>
          </p:txBody>
        </p:sp>
        <p:sp>
          <p:nvSpPr>
            <p:cNvPr id="74" name="pl74"/>
            <p:cNvSpPr/>
            <p:nvPr/>
          </p:nvSpPr>
          <p:spPr>
            <a:xfrm>
              <a:off x="1421035" y="1050606"/>
              <a:ext cx="6653943" cy="285154"/>
            </a:xfrm>
            <a:custGeom>
              <a:avLst/>
              <a:pathLst>
                <a:path w="6653943" h="285154">
                  <a:moveTo>
                    <a:pt x="0" y="28515"/>
                  </a:moveTo>
                  <a:lnTo>
                    <a:pt x="277247" y="199608"/>
                  </a:lnTo>
                  <a:lnTo>
                    <a:pt x="554495" y="114061"/>
                  </a:lnTo>
                  <a:lnTo>
                    <a:pt x="831742" y="57030"/>
                  </a:lnTo>
                  <a:lnTo>
                    <a:pt x="1108990" y="0"/>
                  </a:lnTo>
                  <a:lnTo>
                    <a:pt x="1386238" y="114061"/>
                  </a:lnTo>
                  <a:lnTo>
                    <a:pt x="1663485" y="57030"/>
                  </a:lnTo>
                  <a:lnTo>
                    <a:pt x="1940733" y="57030"/>
                  </a:lnTo>
                  <a:lnTo>
                    <a:pt x="2217981" y="28515"/>
                  </a:lnTo>
                  <a:lnTo>
                    <a:pt x="2495228" y="85546"/>
                  </a:lnTo>
                  <a:lnTo>
                    <a:pt x="2772476" y="85546"/>
                  </a:lnTo>
                  <a:lnTo>
                    <a:pt x="3049724" y="114061"/>
                  </a:lnTo>
                  <a:lnTo>
                    <a:pt x="3326971" y="285154"/>
                  </a:lnTo>
                  <a:lnTo>
                    <a:pt x="3604219" y="228123"/>
                  </a:lnTo>
                  <a:lnTo>
                    <a:pt x="3881467" y="256639"/>
                  </a:lnTo>
                  <a:lnTo>
                    <a:pt x="4158714" y="199608"/>
                  </a:lnTo>
                  <a:lnTo>
                    <a:pt x="4435962" y="228123"/>
                  </a:lnTo>
                  <a:lnTo>
                    <a:pt x="4713210" y="285154"/>
                  </a:lnTo>
                  <a:lnTo>
                    <a:pt x="4990457" y="228123"/>
                  </a:lnTo>
                  <a:lnTo>
                    <a:pt x="5267705" y="171092"/>
                  </a:lnTo>
                  <a:lnTo>
                    <a:pt x="5544953" y="171092"/>
                  </a:lnTo>
                  <a:lnTo>
                    <a:pt x="5822200" y="199608"/>
                  </a:lnTo>
                  <a:lnTo>
                    <a:pt x="6099448" y="199608"/>
                  </a:lnTo>
                  <a:lnTo>
                    <a:pt x="6376696" y="199608"/>
                  </a:lnTo>
                  <a:lnTo>
                    <a:pt x="6653943" y="142577"/>
                  </a:lnTo>
                </a:path>
              </a:pathLst>
            </a:custGeom>
            <a:ln w="27101" cap="flat">
              <a:solidFill>
                <a:srgbClr val="333333">
                  <a:alpha val="50196"/>
                </a:srgbClr>
              </a:solidFill>
              <a:prstDash val="solid"/>
              <a:round/>
            </a:ln>
          </p:spPr>
          <p:txBody>
            <a:bodyPr/>
            <a:lstStyle/>
            <a:p/>
          </p:txBody>
        </p:sp>
        <p:sp>
          <p:nvSpPr>
            <p:cNvPr id="75" name="tx75"/>
            <p:cNvSpPr/>
            <p:nvPr/>
          </p:nvSpPr>
          <p:spPr>
            <a:xfrm>
              <a:off x="6628451"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6" name="tx76"/>
            <p:cNvSpPr/>
            <p:nvPr/>
          </p:nvSpPr>
          <p:spPr>
            <a:xfrm>
              <a:off x="6905698"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7182946"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7460194"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7737441"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8014689"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6628451" y="12743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2" name="tx82"/>
            <p:cNvSpPr/>
            <p:nvPr/>
          </p:nvSpPr>
          <p:spPr>
            <a:xfrm>
              <a:off x="6905698" y="12743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3" name="tx83"/>
            <p:cNvSpPr/>
            <p:nvPr/>
          </p:nvSpPr>
          <p:spPr>
            <a:xfrm>
              <a:off x="7182946" y="1302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4" name="tx84"/>
            <p:cNvSpPr/>
            <p:nvPr/>
          </p:nvSpPr>
          <p:spPr>
            <a:xfrm>
              <a:off x="7460194" y="1302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5" name="tx85"/>
            <p:cNvSpPr/>
            <p:nvPr/>
          </p:nvSpPr>
          <p:spPr>
            <a:xfrm>
              <a:off x="7737441" y="1302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6" name="tx86"/>
            <p:cNvSpPr/>
            <p:nvPr/>
          </p:nvSpPr>
          <p:spPr>
            <a:xfrm>
              <a:off x="8014689"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7" name="tx87"/>
            <p:cNvSpPr/>
            <p:nvPr/>
          </p:nvSpPr>
          <p:spPr>
            <a:xfrm>
              <a:off x="1298947" y="346416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8" name="tx88"/>
            <p:cNvSpPr/>
            <p:nvPr/>
          </p:nvSpPr>
          <p:spPr>
            <a:xfrm>
              <a:off x="2685185" y="302871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89" name="tx89"/>
            <p:cNvSpPr/>
            <p:nvPr/>
          </p:nvSpPr>
          <p:spPr>
            <a:xfrm>
              <a:off x="4071423" y="308014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90" name="tx90"/>
            <p:cNvSpPr/>
            <p:nvPr/>
          </p:nvSpPr>
          <p:spPr>
            <a:xfrm>
              <a:off x="5457662" y="262412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91" name="tx91"/>
            <p:cNvSpPr/>
            <p:nvPr/>
          </p:nvSpPr>
          <p:spPr>
            <a:xfrm>
              <a:off x="6566652" y="269955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92" name="tx92"/>
            <p:cNvSpPr/>
            <p:nvPr/>
          </p:nvSpPr>
          <p:spPr>
            <a:xfrm>
              <a:off x="6843900" y="268241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93" name="tx93"/>
            <p:cNvSpPr/>
            <p:nvPr/>
          </p:nvSpPr>
          <p:spPr>
            <a:xfrm>
              <a:off x="7121148" y="243897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94" name="tx94"/>
            <p:cNvSpPr/>
            <p:nvPr/>
          </p:nvSpPr>
          <p:spPr>
            <a:xfrm>
              <a:off x="7398395" y="256926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95" name="tx95"/>
            <p:cNvSpPr/>
            <p:nvPr/>
          </p:nvSpPr>
          <p:spPr>
            <a:xfrm>
              <a:off x="7675643" y="256583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96" name="tx96"/>
            <p:cNvSpPr/>
            <p:nvPr/>
          </p:nvSpPr>
          <p:spPr>
            <a:xfrm>
              <a:off x="7952891" y="285727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97" name="tx97"/>
            <p:cNvSpPr/>
            <p:nvPr/>
          </p:nvSpPr>
          <p:spPr>
            <a:xfrm>
              <a:off x="810775"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655386" y="296434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99" name="tx99"/>
            <p:cNvSpPr/>
            <p:nvPr/>
          </p:nvSpPr>
          <p:spPr>
            <a:xfrm>
              <a:off x="655386" y="210716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00" name="tx100"/>
            <p:cNvSpPr/>
            <p:nvPr/>
          </p:nvSpPr>
          <p:spPr>
            <a:xfrm>
              <a:off x="655386" y="124998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01" name="tx101"/>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3" name="tx103"/>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4" name="tx104"/>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5" name="tx105"/>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6" name="tx106"/>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2" name="tx112"/>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3" name="tx113"/>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4" name="tx114"/>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08023" y="2324871"/>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17" name="tx117"/>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18" name="pl118"/>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19" name="pl119"/>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20" name="tx120"/>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21" name="tx121"/>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22" name="rc122"/>
            <p:cNvSpPr/>
            <p:nvPr/>
          </p:nvSpPr>
          <p:spPr>
            <a:xfrm>
              <a:off x="4663170" y="4778716"/>
              <a:ext cx="201456" cy="201456"/>
            </a:xfrm>
            <a:prstGeom prst="rect">
              <a:avLst/>
            </a:prstGeom>
            <a:solidFill>
              <a:srgbClr val="B3B3B3">
                <a:alpha val="100000"/>
              </a:srgbClr>
            </a:solidFill>
          </p:spPr>
          <p:txBody>
            <a:bodyPr/>
            <a:lstStyle/>
            <a:p/>
          </p:txBody>
        </p:sp>
        <p:sp>
          <p:nvSpPr>
            <p:cNvPr id="123" name="rc123"/>
            <p:cNvSpPr/>
            <p:nvPr/>
          </p:nvSpPr>
          <p:spPr>
            <a:xfrm>
              <a:off x="5565324" y="4778716"/>
              <a:ext cx="201456" cy="201456"/>
            </a:xfrm>
            <a:prstGeom prst="rect">
              <a:avLst/>
            </a:prstGeom>
            <a:solidFill>
              <a:srgbClr val="1CABE2">
                <a:alpha val="100000"/>
              </a:srgbClr>
            </a:solidFill>
          </p:spPr>
          <p:txBody>
            <a:bodyPr/>
            <a:lstStyle/>
            <a:p/>
          </p:txBody>
        </p:sp>
        <p:sp>
          <p:nvSpPr>
            <p:cNvPr id="124" name="tx124"/>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25" name="tx125"/>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26" name="tx126"/>
            <p:cNvSpPr/>
            <p:nvPr/>
          </p:nvSpPr>
          <p:spPr>
            <a:xfrm>
              <a:off x="951100" y="467611"/>
              <a:ext cx="734325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Iceland, 2000-2024</a:t>
              </a:r>
            </a:p>
          </p:txBody>
        </p:sp>
        <p:sp>
          <p:nvSpPr>
            <p:cNvPr id="127" name="pl127"/>
            <p:cNvSpPr/>
            <p:nvPr/>
          </p:nvSpPr>
          <p:spPr>
            <a:xfrm>
              <a:off x="229100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428048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626995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825942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4" name="pl134"/>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3285745"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27521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26468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296273" y="5650800"/>
              <a:ext cx="4376837" cy="164676"/>
            </a:xfrm>
            <a:prstGeom prst="rect">
              <a:avLst/>
            </a:prstGeom>
            <a:solidFill>
              <a:srgbClr val="1CABE2">
                <a:alpha val="100000"/>
              </a:srgbClr>
            </a:solidFill>
          </p:spPr>
          <p:txBody>
            <a:bodyPr/>
            <a:lstStyle/>
            <a:p/>
          </p:txBody>
        </p:sp>
        <p:sp>
          <p:nvSpPr>
            <p:cNvPr id="139" name="rc139"/>
            <p:cNvSpPr/>
            <p:nvPr/>
          </p:nvSpPr>
          <p:spPr>
            <a:xfrm>
              <a:off x="1296273" y="5444954"/>
              <a:ext cx="4317153" cy="164676"/>
            </a:xfrm>
            <a:prstGeom prst="rect">
              <a:avLst/>
            </a:prstGeom>
            <a:solidFill>
              <a:srgbClr val="1CABE2">
                <a:alpha val="100000"/>
              </a:srgbClr>
            </a:solidFill>
          </p:spPr>
          <p:txBody>
            <a:bodyPr/>
            <a:lstStyle/>
            <a:p/>
          </p:txBody>
        </p:sp>
        <p:sp>
          <p:nvSpPr>
            <p:cNvPr id="140" name="rc140"/>
            <p:cNvSpPr/>
            <p:nvPr/>
          </p:nvSpPr>
          <p:spPr>
            <a:xfrm>
              <a:off x="1296273" y="5239108"/>
              <a:ext cx="1730840" cy="164676"/>
            </a:xfrm>
            <a:prstGeom prst="rect">
              <a:avLst/>
            </a:prstGeom>
            <a:solidFill>
              <a:srgbClr val="1CABE2">
                <a:alpha val="100000"/>
              </a:srgbClr>
            </a:solidFill>
          </p:spPr>
          <p:txBody>
            <a:bodyPr/>
            <a:lstStyle/>
            <a:p/>
          </p:txBody>
        </p:sp>
        <p:sp>
          <p:nvSpPr>
            <p:cNvPr id="141" name="rc141"/>
            <p:cNvSpPr/>
            <p:nvPr/>
          </p:nvSpPr>
          <p:spPr>
            <a:xfrm>
              <a:off x="5673111" y="5650800"/>
              <a:ext cx="1750735" cy="164676"/>
            </a:xfrm>
            <a:prstGeom prst="rect">
              <a:avLst/>
            </a:prstGeom>
            <a:solidFill>
              <a:srgbClr val="B3B3B3">
                <a:alpha val="100000"/>
              </a:srgbClr>
            </a:solidFill>
          </p:spPr>
          <p:txBody>
            <a:bodyPr/>
            <a:lstStyle/>
            <a:p/>
          </p:txBody>
        </p:sp>
        <p:sp>
          <p:nvSpPr>
            <p:cNvPr id="142" name="rc142"/>
            <p:cNvSpPr/>
            <p:nvPr/>
          </p:nvSpPr>
          <p:spPr>
            <a:xfrm>
              <a:off x="5613427" y="5444954"/>
              <a:ext cx="2586313" cy="164676"/>
            </a:xfrm>
            <a:prstGeom prst="rect">
              <a:avLst/>
            </a:prstGeom>
            <a:solidFill>
              <a:srgbClr val="B3B3B3">
                <a:alpha val="100000"/>
              </a:srgbClr>
            </a:solidFill>
          </p:spPr>
          <p:txBody>
            <a:bodyPr/>
            <a:lstStyle/>
            <a:p/>
          </p:txBody>
        </p:sp>
        <p:sp>
          <p:nvSpPr>
            <p:cNvPr id="143" name="rc143"/>
            <p:cNvSpPr/>
            <p:nvPr/>
          </p:nvSpPr>
          <p:spPr>
            <a:xfrm>
              <a:off x="3027114" y="5239108"/>
              <a:ext cx="3481575" cy="164676"/>
            </a:xfrm>
            <a:prstGeom prst="rect">
              <a:avLst/>
            </a:prstGeom>
            <a:solidFill>
              <a:srgbClr val="B3B3B3">
                <a:alpha val="100000"/>
              </a:srgbClr>
            </a:solidFill>
          </p:spPr>
          <p:txBody>
            <a:bodyPr/>
            <a:lstStyle/>
            <a:p/>
          </p:txBody>
        </p:sp>
        <p:sp>
          <p:nvSpPr>
            <p:cNvPr id="144" name="tx144"/>
            <p:cNvSpPr/>
            <p:nvPr/>
          </p:nvSpPr>
          <p:spPr>
            <a:xfrm>
              <a:off x="7554073" y="569000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45" name="tx145"/>
            <p:cNvSpPr/>
            <p:nvPr/>
          </p:nvSpPr>
          <p:spPr>
            <a:xfrm>
              <a:off x="8329967" y="548415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46" name="tx146"/>
            <p:cNvSpPr/>
            <p:nvPr/>
          </p:nvSpPr>
          <p:spPr>
            <a:xfrm>
              <a:off x="6638916" y="5278310"/>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47" name="tx147"/>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a:off x="1257426" y="591716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1" name="tx151"/>
            <p:cNvSpPr/>
            <p:nvPr/>
          </p:nvSpPr>
          <p:spPr>
            <a:xfrm>
              <a:off x="3169203"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52" name="tx152"/>
            <p:cNvSpPr/>
            <p:nvPr/>
          </p:nvSpPr>
          <p:spPr>
            <a:xfrm>
              <a:off x="5158675"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53" name="tx153"/>
            <p:cNvSpPr/>
            <p:nvPr/>
          </p:nvSpPr>
          <p:spPr>
            <a:xfrm>
              <a:off x="7148147" y="5917094"/>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54" name="tx154"/>
            <p:cNvSpPr/>
            <p:nvPr/>
          </p:nvSpPr>
          <p:spPr>
            <a:xfrm>
              <a:off x="3878190" y="6080060"/>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55" name="tx155"/>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6" name="tx156"/>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57" name="tx157"/>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Iceland.
In 2024, DTP1 coverage in Iceland increased to 98%. There were &lt;100 children who missed out on any DTP vaccination (zero-dose children).
DTP3 coverage increased to at 94% in 2024, leaving &lt;500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114281"/>
            </a:xfrm>
            <a:custGeom>
              <a:avLst/>
              <a:pathLst>
                <a:path w="3418439" h="114281">
                  <a:moveTo>
                    <a:pt x="0" y="0"/>
                  </a:moveTo>
                  <a:lnTo>
                    <a:pt x="142434" y="114281"/>
                  </a:lnTo>
                  <a:lnTo>
                    <a:pt x="284869" y="85710"/>
                  </a:lnTo>
                  <a:lnTo>
                    <a:pt x="427304" y="57140"/>
                  </a:lnTo>
                  <a:lnTo>
                    <a:pt x="569739" y="0"/>
                  </a:lnTo>
                  <a:lnTo>
                    <a:pt x="712174" y="114281"/>
                  </a:lnTo>
                  <a:lnTo>
                    <a:pt x="854609" y="57140"/>
                  </a:lnTo>
                  <a:lnTo>
                    <a:pt x="997044" y="57140"/>
                  </a:lnTo>
                  <a:lnTo>
                    <a:pt x="1139479" y="0"/>
                  </a:lnTo>
                  <a:lnTo>
                    <a:pt x="1281914" y="0"/>
                  </a:lnTo>
                  <a:lnTo>
                    <a:pt x="1424349" y="28570"/>
                  </a:lnTo>
                  <a:lnTo>
                    <a:pt x="1566784" y="0"/>
                  </a:lnTo>
                  <a:lnTo>
                    <a:pt x="1709219" y="57140"/>
                  </a:lnTo>
                  <a:lnTo>
                    <a:pt x="1851654" y="57140"/>
                  </a:lnTo>
                  <a:lnTo>
                    <a:pt x="1994089" y="85710"/>
                  </a:lnTo>
                  <a:lnTo>
                    <a:pt x="2136524" y="85710"/>
                  </a:lnTo>
                  <a:lnTo>
                    <a:pt x="2278959" y="85710"/>
                  </a:lnTo>
                  <a:lnTo>
                    <a:pt x="2421394" y="57140"/>
                  </a:lnTo>
                  <a:lnTo>
                    <a:pt x="2563829" y="57140"/>
                  </a:lnTo>
                  <a:lnTo>
                    <a:pt x="2706264" y="114281"/>
                  </a:lnTo>
                  <a:lnTo>
                    <a:pt x="2848699" y="85710"/>
                  </a:lnTo>
                  <a:lnTo>
                    <a:pt x="2991134" y="57140"/>
                  </a:lnTo>
                  <a:lnTo>
                    <a:pt x="3133569" y="114281"/>
                  </a:lnTo>
                  <a:lnTo>
                    <a:pt x="3276004" y="114281"/>
                  </a:lnTo>
                  <a:lnTo>
                    <a:pt x="3418439" y="2857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65676"/>
              <a:ext cx="3418439" cy="57140"/>
            </a:xfrm>
            <a:custGeom>
              <a:avLst/>
              <a:pathLst>
                <a:path w="3418439" h="57140">
                  <a:moveTo>
                    <a:pt x="0" y="57140"/>
                  </a:moveTo>
                  <a:lnTo>
                    <a:pt x="142434" y="28570"/>
                  </a:lnTo>
                  <a:lnTo>
                    <a:pt x="284869" y="28570"/>
                  </a:lnTo>
                  <a:lnTo>
                    <a:pt x="427304" y="28570"/>
                  </a:lnTo>
                  <a:lnTo>
                    <a:pt x="569739" y="28570"/>
                  </a:lnTo>
                  <a:lnTo>
                    <a:pt x="712174" y="0"/>
                  </a:lnTo>
                  <a:lnTo>
                    <a:pt x="854609" y="0"/>
                  </a:lnTo>
                  <a:lnTo>
                    <a:pt x="997044" y="0"/>
                  </a:lnTo>
                  <a:lnTo>
                    <a:pt x="1139479" y="0"/>
                  </a:lnTo>
                  <a:lnTo>
                    <a:pt x="1281914" y="28570"/>
                  </a:lnTo>
                  <a:lnTo>
                    <a:pt x="1424349" y="28570"/>
                  </a:lnTo>
                  <a:lnTo>
                    <a:pt x="1566784" y="0"/>
                  </a:lnTo>
                  <a:lnTo>
                    <a:pt x="1709219" y="28570"/>
                  </a:lnTo>
                  <a:lnTo>
                    <a:pt x="1851654" y="28570"/>
                  </a:lnTo>
                  <a:lnTo>
                    <a:pt x="1994089" y="28570"/>
                  </a:lnTo>
                  <a:lnTo>
                    <a:pt x="2136524" y="28570"/>
                  </a:lnTo>
                  <a:lnTo>
                    <a:pt x="2278959" y="28570"/>
                  </a:lnTo>
                  <a:lnTo>
                    <a:pt x="2421394" y="28570"/>
                  </a:lnTo>
                  <a:lnTo>
                    <a:pt x="2563829" y="28570"/>
                  </a:lnTo>
                  <a:lnTo>
                    <a:pt x="2706264" y="28570"/>
                  </a:lnTo>
                  <a:lnTo>
                    <a:pt x="2848699" y="28570"/>
                  </a:lnTo>
                  <a:lnTo>
                    <a:pt x="2991134" y="28570"/>
                  </a:lnTo>
                  <a:lnTo>
                    <a:pt x="3133569" y="28570"/>
                  </a:lnTo>
                  <a:lnTo>
                    <a:pt x="3276004" y="28570"/>
                  </a:lnTo>
                  <a:lnTo>
                    <a:pt x="3418439" y="28570"/>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114281"/>
            </a:xfrm>
            <a:custGeom>
              <a:avLst/>
              <a:pathLst>
                <a:path w="3418439" h="114281">
                  <a:moveTo>
                    <a:pt x="0" y="0"/>
                  </a:moveTo>
                  <a:lnTo>
                    <a:pt x="142434" y="114281"/>
                  </a:lnTo>
                  <a:lnTo>
                    <a:pt x="284869" y="85710"/>
                  </a:lnTo>
                  <a:lnTo>
                    <a:pt x="427304" y="57140"/>
                  </a:lnTo>
                  <a:lnTo>
                    <a:pt x="569739" y="0"/>
                  </a:lnTo>
                  <a:lnTo>
                    <a:pt x="712174" y="114281"/>
                  </a:lnTo>
                  <a:lnTo>
                    <a:pt x="854609" y="57140"/>
                  </a:lnTo>
                  <a:lnTo>
                    <a:pt x="997044" y="57140"/>
                  </a:lnTo>
                  <a:lnTo>
                    <a:pt x="1139479" y="0"/>
                  </a:lnTo>
                  <a:lnTo>
                    <a:pt x="1281914" y="0"/>
                  </a:lnTo>
                  <a:lnTo>
                    <a:pt x="1424349" y="28570"/>
                  </a:lnTo>
                  <a:lnTo>
                    <a:pt x="1566784" y="0"/>
                  </a:lnTo>
                  <a:lnTo>
                    <a:pt x="1709219" y="57140"/>
                  </a:lnTo>
                  <a:lnTo>
                    <a:pt x="1851654" y="57140"/>
                  </a:lnTo>
                  <a:lnTo>
                    <a:pt x="1994089" y="85710"/>
                  </a:lnTo>
                  <a:lnTo>
                    <a:pt x="2136524" y="85710"/>
                  </a:lnTo>
                  <a:lnTo>
                    <a:pt x="2278959" y="85710"/>
                  </a:lnTo>
                  <a:lnTo>
                    <a:pt x="2421394" y="57140"/>
                  </a:lnTo>
                  <a:lnTo>
                    <a:pt x="2563829" y="57140"/>
                  </a:lnTo>
                  <a:lnTo>
                    <a:pt x="2706264" y="114281"/>
                  </a:lnTo>
                  <a:lnTo>
                    <a:pt x="2848699" y="85710"/>
                  </a:lnTo>
                  <a:lnTo>
                    <a:pt x="2991134" y="57140"/>
                  </a:lnTo>
                  <a:lnTo>
                    <a:pt x="3133569" y="114281"/>
                  </a:lnTo>
                  <a:lnTo>
                    <a:pt x="3276004" y="114281"/>
                  </a:lnTo>
                  <a:lnTo>
                    <a:pt x="3418439" y="2857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114281"/>
            </a:xfrm>
            <a:custGeom>
              <a:avLst/>
              <a:pathLst>
                <a:path w="3418439" h="114281">
                  <a:moveTo>
                    <a:pt x="0" y="0"/>
                  </a:moveTo>
                  <a:lnTo>
                    <a:pt x="142434" y="114281"/>
                  </a:lnTo>
                  <a:lnTo>
                    <a:pt x="284869" y="85710"/>
                  </a:lnTo>
                  <a:lnTo>
                    <a:pt x="427304" y="57140"/>
                  </a:lnTo>
                  <a:lnTo>
                    <a:pt x="569739" y="0"/>
                  </a:lnTo>
                  <a:lnTo>
                    <a:pt x="712174" y="114281"/>
                  </a:lnTo>
                  <a:lnTo>
                    <a:pt x="854609" y="57140"/>
                  </a:lnTo>
                  <a:lnTo>
                    <a:pt x="997044" y="57140"/>
                  </a:lnTo>
                  <a:lnTo>
                    <a:pt x="1139479" y="0"/>
                  </a:lnTo>
                  <a:lnTo>
                    <a:pt x="1281914" y="0"/>
                  </a:lnTo>
                  <a:lnTo>
                    <a:pt x="1424349" y="28570"/>
                  </a:lnTo>
                  <a:lnTo>
                    <a:pt x="1566784" y="0"/>
                  </a:lnTo>
                  <a:lnTo>
                    <a:pt x="1709219" y="57140"/>
                  </a:lnTo>
                  <a:lnTo>
                    <a:pt x="1851654" y="57140"/>
                  </a:lnTo>
                  <a:lnTo>
                    <a:pt x="1994089" y="85710"/>
                  </a:lnTo>
                  <a:lnTo>
                    <a:pt x="2136524" y="85710"/>
                  </a:lnTo>
                  <a:lnTo>
                    <a:pt x="2278959" y="85710"/>
                  </a:lnTo>
                  <a:lnTo>
                    <a:pt x="2421394" y="57140"/>
                  </a:lnTo>
                  <a:lnTo>
                    <a:pt x="2563829" y="57140"/>
                  </a:lnTo>
                  <a:lnTo>
                    <a:pt x="2706264" y="114281"/>
                  </a:lnTo>
                  <a:lnTo>
                    <a:pt x="2848699" y="85710"/>
                  </a:lnTo>
                  <a:lnTo>
                    <a:pt x="2991134" y="57140"/>
                  </a:lnTo>
                  <a:lnTo>
                    <a:pt x="3133569" y="114281"/>
                  </a:lnTo>
                  <a:lnTo>
                    <a:pt x="3276004" y="114281"/>
                  </a:lnTo>
                  <a:lnTo>
                    <a:pt x="3418439" y="2857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05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97</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1435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1435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2346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8592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81454" y="4831778"/>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Iceland</a:t>
              </a:r>
            </a:p>
          </p:txBody>
        </p:sp>
        <p:sp>
          <p:nvSpPr>
            <p:cNvPr id="60" name="tx60"/>
            <p:cNvSpPr/>
            <p:nvPr/>
          </p:nvSpPr>
          <p:spPr>
            <a:xfrm>
              <a:off x="249056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53020"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607019" y="472419"/>
              <a:ext cx="244844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Iceland, 2000-2024</a:t>
              </a:r>
            </a:p>
          </p:txBody>
        </p:sp>
        <p:sp>
          <p:nvSpPr>
            <p:cNvPr id="63" name="pl63"/>
            <p:cNvSpPr/>
            <p:nvPr/>
          </p:nvSpPr>
          <p:spPr>
            <a:xfrm>
              <a:off x="5244538" y="3797381"/>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3115591"/>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433801"/>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752011"/>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1070221"/>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8" name="pl68"/>
            <p:cNvSpPr/>
            <p:nvPr/>
          </p:nvSpPr>
          <p:spPr>
            <a:xfrm>
              <a:off x="5244538" y="3456486"/>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2774696"/>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2092906"/>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244538" y="1411116"/>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2" name="pl72"/>
            <p:cNvSpPr/>
            <p:nvPr/>
          </p:nvSpPr>
          <p:spPr>
            <a:xfrm>
              <a:off x="5244538" y="729326"/>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3" name="pl73"/>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15460" y="2229264"/>
              <a:ext cx="3418439" cy="545432"/>
            </a:xfrm>
            <a:custGeom>
              <a:avLst/>
              <a:pathLst>
                <a:path w="3418439" h="545432">
                  <a:moveTo>
                    <a:pt x="0" y="0"/>
                  </a:moveTo>
                  <a:lnTo>
                    <a:pt x="142434" y="545432"/>
                  </a:lnTo>
                  <a:lnTo>
                    <a:pt x="284869" y="409074"/>
                  </a:lnTo>
                  <a:lnTo>
                    <a:pt x="427304" y="272716"/>
                  </a:lnTo>
                  <a:lnTo>
                    <a:pt x="569739" y="0"/>
                  </a:lnTo>
                  <a:lnTo>
                    <a:pt x="712174" y="545432"/>
                  </a:lnTo>
                  <a:lnTo>
                    <a:pt x="854609" y="272716"/>
                  </a:lnTo>
                  <a:lnTo>
                    <a:pt x="997044" y="272716"/>
                  </a:lnTo>
                  <a:lnTo>
                    <a:pt x="1139479" y="0"/>
                  </a:lnTo>
                  <a:lnTo>
                    <a:pt x="1281914" y="0"/>
                  </a:lnTo>
                  <a:lnTo>
                    <a:pt x="1424349" y="136358"/>
                  </a:lnTo>
                  <a:lnTo>
                    <a:pt x="1566784" y="0"/>
                  </a:lnTo>
                  <a:lnTo>
                    <a:pt x="1709219" y="272716"/>
                  </a:lnTo>
                  <a:lnTo>
                    <a:pt x="1851654" y="272716"/>
                  </a:lnTo>
                  <a:lnTo>
                    <a:pt x="1994089" y="409074"/>
                  </a:lnTo>
                  <a:lnTo>
                    <a:pt x="2136524" y="409074"/>
                  </a:lnTo>
                  <a:lnTo>
                    <a:pt x="2278959" y="409074"/>
                  </a:lnTo>
                  <a:lnTo>
                    <a:pt x="2421394" y="272716"/>
                  </a:lnTo>
                  <a:lnTo>
                    <a:pt x="2563829" y="272716"/>
                  </a:lnTo>
                  <a:lnTo>
                    <a:pt x="2706264" y="545432"/>
                  </a:lnTo>
                  <a:lnTo>
                    <a:pt x="2848699" y="409074"/>
                  </a:lnTo>
                  <a:lnTo>
                    <a:pt x="2991134" y="272716"/>
                  </a:lnTo>
                  <a:lnTo>
                    <a:pt x="3133569" y="545432"/>
                  </a:lnTo>
                  <a:lnTo>
                    <a:pt x="3276004" y="545432"/>
                  </a:lnTo>
                  <a:lnTo>
                    <a:pt x="3418439" y="136358"/>
                  </a:lnTo>
                </a:path>
              </a:pathLst>
            </a:custGeom>
            <a:ln w="27101" cap="flat">
              <a:solidFill>
                <a:srgbClr val="0058AB">
                  <a:alpha val="100000"/>
                </a:srgbClr>
              </a:solidFill>
              <a:prstDash val="solid"/>
              <a:round/>
            </a:ln>
          </p:spPr>
          <p:txBody>
            <a:bodyPr/>
            <a:lstStyle/>
            <a:p/>
          </p:txBody>
        </p:sp>
        <p:sp>
          <p:nvSpPr>
            <p:cNvPr id="81" name="pl81"/>
            <p:cNvSpPr/>
            <p:nvPr/>
          </p:nvSpPr>
          <p:spPr>
            <a:xfrm>
              <a:off x="5415460" y="2774696"/>
              <a:ext cx="3418439" cy="1090864"/>
            </a:xfrm>
            <a:custGeom>
              <a:avLst/>
              <a:pathLst>
                <a:path w="3418439" h="1090864">
                  <a:moveTo>
                    <a:pt x="0" y="1090864"/>
                  </a:moveTo>
                  <a:lnTo>
                    <a:pt x="142434" y="954506"/>
                  </a:lnTo>
                  <a:lnTo>
                    <a:pt x="284869" y="954506"/>
                  </a:lnTo>
                  <a:lnTo>
                    <a:pt x="427304" y="818148"/>
                  </a:lnTo>
                  <a:lnTo>
                    <a:pt x="569739" y="681790"/>
                  </a:lnTo>
                  <a:lnTo>
                    <a:pt x="712174" y="545432"/>
                  </a:lnTo>
                  <a:lnTo>
                    <a:pt x="854609" y="409074"/>
                  </a:lnTo>
                  <a:lnTo>
                    <a:pt x="997044" y="409074"/>
                  </a:lnTo>
                  <a:lnTo>
                    <a:pt x="1139479" y="272716"/>
                  </a:lnTo>
                  <a:lnTo>
                    <a:pt x="1281914" y="136358"/>
                  </a:lnTo>
                  <a:lnTo>
                    <a:pt x="1424349" y="136358"/>
                  </a:lnTo>
                  <a:lnTo>
                    <a:pt x="1566784" y="136358"/>
                  </a:lnTo>
                  <a:lnTo>
                    <a:pt x="1709219" y="136358"/>
                  </a:lnTo>
                  <a:lnTo>
                    <a:pt x="1851654" y="136358"/>
                  </a:lnTo>
                  <a:lnTo>
                    <a:pt x="1994089" y="136358"/>
                  </a:lnTo>
                  <a:lnTo>
                    <a:pt x="2136524" y="136358"/>
                  </a:lnTo>
                  <a:lnTo>
                    <a:pt x="2278959" y="0"/>
                  </a:lnTo>
                  <a:lnTo>
                    <a:pt x="2421394" y="0"/>
                  </a:lnTo>
                  <a:lnTo>
                    <a:pt x="2563829" y="0"/>
                  </a:lnTo>
                  <a:lnTo>
                    <a:pt x="2706264" y="0"/>
                  </a:lnTo>
                  <a:lnTo>
                    <a:pt x="2848699" y="272716"/>
                  </a:lnTo>
                  <a:lnTo>
                    <a:pt x="2991134" y="409074"/>
                  </a:lnTo>
                  <a:lnTo>
                    <a:pt x="3133569" y="136358"/>
                  </a:lnTo>
                  <a:lnTo>
                    <a:pt x="3276004" y="136358"/>
                  </a:lnTo>
                  <a:lnTo>
                    <a:pt x="3418439" y="136358"/>
                  </a:lnTo>
                </a:path>
              </a:pathLst>
            </a:custGeom>
            <a:ln w="27101" cap="flat">
              <a:solidFill>
                <a:srgbClr val="80BD41">
                  <a:alpha val="100000"/>
                </a:srgbClr>
              </a:solidFill>
              <a:prstDash val="solid"/>
              <a:round/>
            </a:ln>
          </p:spPr>
          <p:txBody>
            <a:bodyPr/>
            <a:lstStyle/>
            <a:p/>
          </p:txBody>
        </p:sp>
        <p:sp>
          <p:nvSpPr>
            <p:cNvPr id="82" name="pl82"/>
            <p:cNvSpPr/>
            <p:nvPr/>
          </p:nvSpPr>
          <p:spPr>
            <a:xfrm>
              <a:off x="5415460" y="2638338"/>
              <a:ext cx="3418439" cy="272716"/>
            </a:xfrm>
            <a:custGeom>
              <a:avLst/>
              <a:pathLst>
                <a:path w="3418439" h="272716">
                  <a:moveTo>
                    <a:pt x="0" y="272716"/>
                  </a:moveTo>
                  <a:lnTo>
                    <a:pt x="142434" y="136358"/>
                  </a:lnTo>
                  <a:lnTo>
                    <a:pt x="284869" y="136358"/>
                  </a:lnTo>
                  <a:lnTo>
                    <a:pt x="427304" y="136358"/>
                  </a:lnTo>
                  <a:lnTo>
                    <a:pt x="569739" y="136358"/>
                  </a:lnTo>
                  <a:lnTo>
                    <a:pt x="712174" y="0"/>
                  </a:lnTo>
                  <a:lnTo>
                    <a:pt x="854609" y="0"/>
                  </a:lnTo>
                  <a:lnTo>
                    <a:pt x="997044" y="0"/>
                  </a:lnTo>
                  <a:lnTo>
                    <a:pt x="1139479" y="0"/>
                  </a:lnTo>
                  <a:lnTo>
                    <a:pt x="1281914" y="136358"/>
                  </a:lnTo>
                  <a:lnTo>
                    <a:pt x="1424349" y="136358"/>
                  </a:lnTo>
                  <a:lnTo>
                    <a:pt x="1566784" y="0"/>
                  </a:lnTo>
                  <a:lnTo>
                    <a:pt x="1709219" y="136358"/>
                  </a:lnTo>
                  <a:lnTo>
                    <a:pt x="1851654" y="136358"/>
                  </a:lnTo>
                  <a:lnTo>
                    <a:pt x="1994089" y="136358"/>
                  </a:lnTo>
                  <a:lnTo>
                    <a:pt x="2136524" y="136358"/>
                  </a:lnTo>
                  <a:lnTo>
                    <a:pt x="2278959" y="136358"/>
                  </a:lnTo>
                  <a:lnTo>
                    <a:pt x="2421394" y="136358"/>
                  </a:lnTo>
                  <a:lnTo>
                    <a:pt x="2563829" y="136358"/>
                  </a:lnTo>
                  <a:lnTo>
                    <a:pt x="2706264" y="136358"/>
                  </a:lnTo>
                  <a:lnTo>
                    <a:pt x="2848699" y="136358"/>
                  </a:lnTo>
                  <a:lnTo>
                    <a:pt x="2991134" y="136358"/>
                  </a:lnTo>
                  <a:lnTo>
                    <a:pt x="3133569" y="136358"/>
                  </a:lnTo>
                  <a:lnTo>
                    <a:pt x="3276004" y="136358"/>
                  </a:lnTo>
                  <a:lnTo>
                    <a:pt x="3418439" y="136358"/>
                  </a:lnTo>
                </a:path>
              </a:pathLst>
            </a:custGeom>
            <a:ln w="27101" cap="flat">
              <a:solidFill>
                <a:srgbClr val="961A49">
                  <a:alpha val="100000"/>
                </a:srgbClr>
              </a:solidFill>
              <a:prstDash val="solid"/>
              <a:round/>
            </a:ln>
          </p:spPr>
          <p:txBody>
            <a:bodyPr/>
            <a:lstStyle/>
            <a:p/>
          </p:txBody>
        </p:sp>
        <p:sp>
          <p:nvSpPr>
            <p:cNvPr id="83" name="pl83"/>
            <p:cNvSpPr/>
            <p:nvPr/>
          </p:nvSpPr>
          <p:spPr>
            <a:xfrm>
              <a:off x="5415460" y="2774696"/>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4" name="pl84"/>
            <p:cNvSpPr/>
            <p:nvPr/>
          </p:nvSpPr>
          <p:spPr>
            <a:xfrm>
              <a:off x="5415460" y="2229264"/>
              <a:ext cx="3418439" cy="545432"/>
            </a:xfrm>
            <a:custGeom>
              <a:avLst/>
              <a:pathLst>
                <a:path w="3418439" h="545432">
                  <a:moveTo>
                    <a:pt x="0" y="0"/>
                  </a:moveTo>
                  <a:lnTo>
                    <a:pt x="142434" y="545432"/>
                  </a:lnTo>
                  <a:lnTo>
                    <a:pt x="284869" y="409074"/>
                  </a:lnTo>
                  <a:lnTo>
                    <a:pt x="427304" y="272716"/>
                  </a:lnTo>
                  <a:lnTo>
                    <a:pt x="569739" y="0"/>
                  </a:lnTo>
                  <a:lnTo>
                    <a:pt x="712174" y="545432"/>
                  </a:lnTo>
                  <a:lnTo>
                    <a:pt x="854609" y="272716"/>
                  </a:lnTo>
                  <a:lnTo>
                    <a:pt x="997044" y="272716"/>
                  </a:lnTo>
                  <a:lnTo>
                    <a:pt x="1139479" y="0"/>
                  </a:lnTo>
                  <a:lnTo>
                    <a:pt x="1281914" y="0"/>
                  </a:lnTo>
                  <a:lnTo>
                    <a:pt x="1424349" y="136358"/>
                  </a:lnTo>
                  <a:lnTo>
                    <a:pt x="1566784" y="0"/>
                  </a:lnTo>
                  <a:lnTo>
                    <a:pt x="1709219" y="272716"/>
                  </a:lnTo>
                  <a:lnTo>
                    <a:pt x="1851654" y="272716"/>
                  </a:lnTo>
                  <a:lnTo>
                    <a:pt x="1994089" y="409074"/>
                  </a:lnTo>
                  <a:lnTo>
                    <a:pt x="2136524" y="409074"/>
                  </a:lnTo>
                  <a:lnTo>
                    <a:pt x="2278959" y="409074"/>
                  </a:lnTo>
                  <a:lnTo>
                    <a:pt x="2421394" y="272716"/>
                  </a:lnTo>
                  <a:lnTo>
                    <a:pt x="2563829" y="272716"/>
                  </a:lnTo>
                  <a:lnTo>
                    <a:pt x="2706264" y="545432"/>
                  </a:lnTo>
                  <a:lnTo>
                    <a:pt x="2848699" y="409074"/>
                  </a:lnTo>
                  <a:lnTo>
                    <a:pt x="2991134" y="272716"/>
                  </a:lnTo>
                  <a:lnTo>
                    <a:pt x="3133569" y="545432"/>
                  </a:lnTo>
                  <a:lnTo>
                    <a:pt x="3276004" y="545432"/>
                  </a:lnTo>
                  <a:lnTo>
                    <a:pt x="3418439" y="136358"/>
                  </a:lnTo>
                </a:path>
              </a:pathLst>
            </a:custGeom>
            <a:ln w="43362" cap="flat">
              <a:solidFill>
                <a:srgbClr val="000000">
                  <a:alpha val="100000"/>
                </a:srgbClr>
              </a:solidFill>
              <a:prstDash val="solid"/>
              <a:round/>
            </a:ln>
          </p:spPr>
          <p:txBody>
            <a:bodyPr/>
            <a:lstStyle/>
            <a:p/>
          </p:txBody>
        </p:sp>
        <p:sp>
          <p:nvSpPr>
            <p:cNvPr id="85" name="pl85"/>
            <p:cNvSpPr/>
            <p:nvPr/>
          </p:nvSpPr>
          <p:spPr>
            <a:xfrm>
              <a:off x="5415460" y="2011091"/>
              <a:ext cx="0" cy="218172"/>
            </a:xfrm>
            <a:custGeom>
              <a:avLst/>
              <a:pathLst>
                <a:path w="0" h="218172">
                  <a:moveTo>
                    <a:pt x="0" y="21817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27635" y="2011091"/>
              <a:ext cx="0" cy="763604"/>
            </a:xfrm>
            <a:custGeom>
              <a:avLst/>
              <a:pathLst>
                <a:path w="0" h="763604">
                  <a:moveTo>
                    <a:pt x="0" y="76360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39810" y="2011091"/>
              <a:ext cx="0" cy="354530"/>
            </a:xfrm>
            <a:custGeom>
              <a:avLst/>
              <a:pathLst>
                <a:path w="0" h="354530">
                  <a:moveTo>
                    <a:pt x="0" y="35453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51985" y="2011091"/>
              <a:ext cx="0" cy="627246"/>
            </a:xfrm>
            <a:custGeom>
              <a:avLst/>
              <a:pathLst>
                <a:path w="0" h="627246">
                  <a:moveTo>
                    <a:pt x="0" y="62724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1725" y="2011091"/>
              <a:ext cx="0" cy="763604"/>
            </a:xfrm>
            <a:custGeom>
              <a:avLst/>
              <a:pathLst>
                <a:path w="0" h="763604">
                  <a:moveTo>
                    <a:pt x="0" y="76360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1464" y="2011091"/>
              <a:ext cx="0" cy="763604"/>
            </a:xfrm>
            <a:custGeom>
              <a:avLst/>
              <a:pathLst>
                <a:path w="0" h="763604">
                  <a:moveTo>
                    <a:pt x="0" y="76360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3899" y="2011091"/>
              <a:ext cx="0" cy="354530"/>
            </a:xfrm>
            <a:custGeom>
              <a:avLst/>
              <a:pathLst>
                <a:path w="0" h="354530">
                  <a:moveTo>
                    <a:pt x="0" y="35453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15460" y="2229264"/>
              <a:ext cx="3418439" cy="545432"/>
            </a:xfrm>
            <a:custGeom>
              <a:avLst/>
              <a:pathLst>
                <a:path w="3418439" h="545432">
                  <a:moveTo>
                    <a:pt x="0" y="0"/>
                  </a:moveTo>
                  <a:lnTo>
                    <a:pt x="142434" y="545432"/>
                  </a:lnTo>
                  <a:lnTo>
                    <a:pt x="284869" y="409074"/>
                  </a:lnTo>
                  <a:lnTo>
                    <a:pt x="427304" y="272716"/>
                  </a:lnTo>
                  <a:lnTo>
                    <a:pt x="569739" y="0"/>
                  </a:lnTo>
                  <a:lnTo>
                    <a:pt x="712174" y="545432"/>
                  </a:lnTo>
                  <a:lnTo>
                    <a:pt x="854609" y="272716"/>
                  </a:lnTo>
                  <a:lnTo>
                    <a:pt x="997044" y="272716"/>
                  </a:lnTo>
                  <a:lnTo>
                    <a:pt x="1139479" y="0"/>
                  </a:lnTo>
                  <a:lnTo>
                    <a:pt x="1281914" y="0"/>
                  </a:lnTo>
                  <a:lnTo>
                    <a:pt x="1424349" y="136358"/>
                  </a:lnTo>
                  <a:lnTo>
                    <a:pt x="1566784" y="0"/>
                  </a:lnTo>
                  <a:lnTo>
                    <a:pt x="1709219" y="272716"/>
                  </a:lnTo>
                  <a:lnTo>
                    <a:pt x="1851654" y="272716"/>
                  </a:lnTo>
                  <a:lnTo>
                    <a:pt x="1994089" y="409074"/>
                  </a:lnTo>
                  <a:lnTo>
                    <a:pt x="2136524" y="409074"/>
                  </a:lnTo>
                  <a:lnTo>
                    <a:pt x="2278959" y="409074"/>
                  </a:lnTo>
                  <a:lnTo>
                    <a:pt x="2421394" y="272716"/>
                  </a:lnTo>
                  <a:lnTo>
                    <a:pt x="2563829" y="272716"/>
                  </a:lnTo>
                  <a:lnTo>
                    <a:pt x="2706264" y="545432"/>
                  </a:lnTo>
                  <a:lnTo>
                    <a:pt x="2848699" y="409074"/>
                  </a:lnTo>
                  <a:lnTo>
                    <a:pt x="2991134" y="272716"/>
                  </a:lnTo>
                  <a:lnTo>
                    <a:pt x="3133569" y="545432"/>
                  </a:lnTo>
                  <a:lnTo>
                    <a:pt x="3276004" y="545432"/>
                  </a:lnTo>
                  <a:lnTo>
                    <a:pt x="3418439" y="136358"/>
                  </a:lnTo>
                </a:path>
              </a:pathLst>
            </a:custGeom>
            <a:ln w="27101" cap="flat">
              <a:solidFill>
                <a:srgbClr val="0058AB">
                  <a:alpha val="100000"/>
                </a:srgbClr>
              </a:solidFill>
              <a:prstDash val="solid"/>
              <a:round/>
            </a:ln>
          </p:spPr>
          <p:txBody>
            <a:bodyPr/>
            <a:lstStyle/>
            <a:p/>
          </p:txBody>
        </p:sp>
        <p:sp>
          <p:nvSpPr>
            <p:cNvPr id="93" name="tx93"/>
            <p:cNvSpPr/>
            <p:nvPr/>
          </p:nvSpPr>
          <p:spPr>
            <a:xfrm>
              <a:off x="5385315" y="191774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6097490" y="19161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6809665" y="191605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7521840" y="191743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091580" y="19161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1320" y="19161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803755" y="191605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0" name="tx100"/>
            <p:cNvSpPr/>
            <p:nvPr/>
          </p:nvSpPr>
          <p:spPr>
            <a:xfrm>
              <a:off x="8901372" y="287193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6102" y="273425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2" name="tx102"/>
            <p:cNvSpPr/>
            <p:nvPr/>
          </p:nvSpPr>
          <p:spPr>
            <a:xfrm>
              <a:off x="5057693" y="340614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104214" y="272258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104214" y="204256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5" name="tx105"/>
            <p:cNvSpPr/>
            <p:nvPr/>
          </p:nvSpPr>
          <p:spPr>
            <a:xfrm>
              <a:off x="5026519" y="13590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26519" y="6772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7" name="tx107"/>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70779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70779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51690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27935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5974892" y="4831778"/>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Iceland</a:t>
              </a:r>
            </a:p>
          </p:txBody>
        </p:sp>
        <p:sp>
          <p:nvSpPr>
            <p:cNvPr id="120" name="tx120"/>
            <p:cNvSpPr/>
            <p:nvPr/>
          </p:nvSpPr>
          <p:spPr>
            <a:xfrm>
              <a:off x="678400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546458"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2" name="tx122"/>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14917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81316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47715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14115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80514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298117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64516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30915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97314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25146"/>
              <a:ext cx="7321564" cy="149993"/>
            </a:xfrm>
            <a:prstGeom prst="rect">
              <a:avLst/>
            </a:prstGeom>
            <a:solidFill>
              <a:srgbClr val="1CABE2">
                <a:alpha val="80000"/>
              </a:srgbClr>
            </a:solidFill>
          </p:spPr>
          <p:txBody>
            <a:bodyPr/>
            <a:lstStyle/>
            <a:p/>
          </p:txBody>
        </p:sp>
        <p:sp>
          <p:nvSpPr>
            <p:cNvPr id="137" name="rc137"/>
            <p:cNvSpPr/>
            <p:nvPr/>
          </p:nvSpPr>
          <p:spPr>
            <a:xfrm>
              <a:off x="1317178" y="5637654"/>
              <a:ext cx="7221725" cy="149993"/>
            </a:xfrm>
            <a:prstGeom prst="rect">
              <a:avLst/>
            </a:prstGeom>
            <a:solidFill>
              <a:srgbClr val="1CABE2">
                <a:alpha val="80000"/>
              </a:srgbClr>
            </a:solidFill>
          </p:spPr>
          <p:txBody>
            <a:bodyPr/>
            <a:lstStyle/>
            <a:p/>
          </p:txBody>
        </p:sp>
        <p:sp>
          <p:nvSpPr>
            <p:cNvPr id="138" name="rc138"/>
            <p:cNvSpPr/>
            <p:nvPr/>
          </p:nvSpPr>
          <p:spPr>
            <a:xfrm>
              <a:off x="1317178" y="5450161"/>
              <a:ext cx="2895346" cy="149993"/>
            </a:xfrm>
            <a:prstGeom prst="rect">
              <a:avLst/>
            </a:prstGeom>
            <a:solidFill>
              <a:srgbClr val="1CABE2">
                <a:alpha val="80000"/>
              </a:srgbClr>
            </a:solidFill>
          </p:spPr>
          <p:txBody>
            <a:bodyPr/>
            <a:lstStyle/>
            <a:p/>
          </p:txBody>
        </p:sp>
        <p:sp>
          <p:nvSpPr>
            <p:cNvPr id="139" name="tx13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825781"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4" name="tx144"/>
            <p:cNvSpPr/>
            <p:nvPr/>
          </p:nvSpPr>
          <p:spPr>
            <a:xfrm>
              <a:off x="4412079"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5" name="tx145"/>
            <p:cNvSpPr/>
            <p:nvPr/>
          </p:nvSpPr>
          <p:spPr>
            <a:xfrm>
              <a:off x="6076071"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46" name="tx146"/>
            <p:cNvSpPr/>
            <p:nvPr/>
          </p:nvSpPr>
          <p:spPr>
            <a:xfrm>
              <a:off x="7740063"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7" name="tx147"/>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8" name="tx148"/>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9" name="tx149"/>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Iceland (98%) was 9 percentage points higher than the global average (89%) and 1 percentage point higher than average across all non-programme countries (97%).
National DTP1 coverage was 3 percentage points higher than in 2019 (95%).
The number of zero-dose children declined (ie. improved) compared to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40009"/>
              <a:ext cx="180668" cy="22685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8383"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1636898"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439868"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242839"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4729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04580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4803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3443581"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364432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24655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65546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5472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05323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250264"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25397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45100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585249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5651750" y="997370"/>
              <a:ext cx="180668" cy="271116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2" name="rc42"/>
            <p:cNvSpPr/>
            <p:nvPr/>
          </p:nvSpPr>
          <p:spPr>
            <a:xfrm>
              <a:off x="504952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45843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85620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25769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05694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765917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785991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436156" y="1191025"/>
              <a:ext cx="180668" cy="2517510"/>
            </a:xfrm>
            <a:prstGeom prst="rect">
              <a:avLst/>
            </a:prstGeom>
            <a:solidFill>
              <a:srgbClr val="0083CF">
                <a:alpha val="100000"/>
              </a:srgbClr>
            </a:solidFill>
          </p:spPr>
          <p:txBody>
            <a:bodyPr/>
            <a:lstStyle/>
            <a:p/>
          </p:txBody>
        </p:sp>
        <p:sp>
          <p:nvSpPr>
            <p:cNvPr id="55" name="rc55"/>
            <p:cNvSpPr/>
            <p:nvPr/>
          </p:nvSpPr>
          <p:spPr>
            <a:xfrm>
              <a:off x="2038383" y="1163360"/>
              <a:ext cx="180668" cy="2545175"/>
            </a:xfrm>
            <a:prstGeom prst="rect">
              <a:avLst/>
            </a:prstGeom>
            <a:solidFill>
              <a:srgbClr val="0083CF">
                <a:alpha val="100000"/>
              </a:srgbClr>
            </a:solidFill>
          </p:spPr>
          <p:txBody>
            <a:bodyPr/>
            <a:lstStyle/>
            <a:p/>
          </p:txBody>
        </p:sp>
        <p:sp>
          <p:nvSpPr>
            <p:cNvPr id="56" name="rc56"/>
            <p:cNvSpPr/>
            <p:nvPr/>
          </p:nvSpPr>
          <p:spPr>
            <a:xfrm>
              <a:off x="1636898" y="1163360"/>
              <a:ext cx="180668" cy="2545175"/>
            </a:xfrm>
            <a:prstGeom prst="rect">
              <a:avLst/>
            </a:prstGeom>
            <a:solidFill>
              <a:srgbClr val="0083CF">
                <a:alpha val="100000"/>
              </a:srgbClr>
            </a:solidFill>
          </p:spPr>
          <p:txBody>
            <a:bodyPr/>
            <a:lstStyle/>
            <a:p/>
          </p:txBody>
        </p:sp>
        <p:sp>
          <p:nvSpPr>
            <p:cNvPr id="57" name="rc57"/>
            <p:cNvSpPr/>
            <p:nvPr/>
          </p:nvSpPr>
          <p:spPr>
            <a:xfrm>
              <a:off x="2239126" y="1135695"/>
              <a:ext cx="180668" cy="2572839"/>
            </a:xfrm>
            <a:prstGeom prst="rect">
              <a:avLst/>
            </a:prstGeom>
            <a:solidFill>
              <a:srgbClr val="0083CF">
                <a:alpha val="100000"/>
              </a:srgbClr>
            </a:solidFill>
          </p:spPr>
          <p:txBody>
            <a:bodyPr/>
            <a:lstStyle/>
            <a:p/>
          </p:txBody>
        </p:sp>
        <p:sp>
          <p:nvSpPr>
            <p:cNvPr id="58" name="rc58"/>
            <p:cNvSpPr/>
            <p:nvPr/>
          </p:nvSpPr>
          <p:spPr>
            <a:xfrm>
              <a:off x="2640611" y="1108030"/>
              <a:ext cx="180668" cy="2600504"/>
            </a:xfrm>
            <a:prstGeom prst="rect">
              <a:avLst/>
            </a:prstGeom>
            <a:solidFill>
              <a:srgbClr val="0083CF">
                <a:alpha val="100000"/>
              </a:srgbClr>
            </a:solidFill>
          </p:spPr>
          <p:txBody>
            <a:bodyPr/>
            <a:lstStyle/>
            <a:p/>
          </p:txBody>
        </p:sp>
        <p:sp>
          <p:nvSpPr>
            <p:cNvPr id="59" name="rc59"/>
            <p:cNvSpPr/>
            <p:nvPr/>
          </p:nvSpPr>
          <p:spPr>
            <a:xfrm>
              <a:off x="4447294" y="1025035"/>
              <a:ext cx="180668" cy="2683499"/>
            </a:xfrm>
            <a:prstGeom prst="rect">
              <a:avLst/>
            </a:prstGeom>
            <a:solidFill>
              <a:srgbClr val="0083CF">
                <a:alpha val="100000"/>
              </a:srgbClr>
            </a:solidFill>
          </p:spPr>
          <p:txBody>
            <a:bodyPr/>
            <a:lstStyle/>
            <a:p/>
          </p:txBody>
        </p:sp>
        <p:sp>
          <p:nvSpPr>
            <p:cNvPr id="60" name="rc60"/>
            <p:cNvSpPr/>
            <p:nvPr/>
          </p:nvSpPr>
          <p:spPr>
            <a:xfrm>
              <a:off x="4045809" y="1025035"/>
              <a:ext cx="180668" cy="2683499"/>
            </a:xfrm>
            <a:prstGeom prst="rect">
              <a:avLst/>
            </a:prstGeom>
            <a:solidFill>
              <a:srgbClr val="0083CF">
                <a:alpha val="100000"/>
              </a:srgbClr>
            </a:solidFill>
          </p:spPr>
          <p:txBody>
            <a:bodyPr/>
            <a:lstStyle/>
            <a:p/>
          </p:txBody>
        </p:sp>
        <p:sp>
          <p:nvSpPr>
            <p:cNvPr id="61" name="rc61"/>
            <p:cNvSpPr/>
            <p:nvPr/>
          </p:nvSpPr>
          <p:spPr>
            <a:xfrm>
              <a:off x="6655462" y="997370"/>
              <a:ext cx="180668" cy="2711164"/>
            </a:xfrm>
            <a:prstGeom prst="rect">
              <a:avLst/>
            </a:prstGeom>
            <a:solidFill>
              <a:srgbClr val="0083CF">
                <a:alpha val="100000"/>
              </a:srgbClr>
            </a:solidFill>
          </p:spPr>
          <p:txBody>
            <a:bodyPr/>
            <a:lstStyle/>
            <a:p/>
          </p:txBody>
        </p:sp>
        <p:sp>
          <p:nvSpPr>
            <p:cNvPr id="62" name="rc62"/>
            <p:cNvSpPr/>
            <p:nvPr/>
          </p:nvSpPr>
          <p:spPr>
            <a:xfrm>
              <a:off x="6454720" y="997370"/>
              <a:ext cx="180668" cy="2711164"/>
            </a:xfrm>
            <a:prstGeom prst="rect">
              <a:avLst/>
            </a:prstGeom>
            <a:solidFill>
              <a:srgbClr val="0083CF">
                <a:alpha val="100000"/>
              </a:srgbClr>
            </a:solidFill>
          </p:spPr>
          <p:txBody>
            <a:bodyPr/>
            <a:lstStyle/>
            <a:p/>
          </p:txBody>
        </p:sp>
        <p:sp>
          <p:nvSpPr>
            <p:cNvPr id="63" name="rc63"/>
            <p:cNvSpPr/>
            <p:nvPr/>
          </p:nvSpPr>
          <p:spPr>
            <a:xfrm>
              <a:off x="7458433" y="969705"/>
              <a:ext cx="180668" cy="2738829"/>
            </a:xfrm>
            <a:prstGeom prst="rect">
              <a:avLst/>
            </a:prstGeom>
            <a:solidFill>
              <a:srgbClr val="0083CF">
                <a:alpha val="100000"/>
              </a:srgbClr>
            </a:solidFill>
          </p:spPr>
          <p:txBody>
            <a:bodyPr/>
            <a:lstStyle/>
            <a:p/>
          </p:txBody>
        </p:sp>
        <p:sp>
          <p:nvSpPr>
            <p:cNvPr id="64" name="pg64"/>
            <p:cNvSpPr/>
            <p:nvPr/>
          </p:nvSpPr>
          <p:spPr>
            <a:xfrm>
              <a:off x="1586190" y="3677901"/>
              <a:ext cx="30634" cy="30634"/>
            </a:xfrm>
            <a:custGeom>
              <a:avLst/>
              <a:pathLst>
                <a:path w="30634" h="30634">
                  <a:moveTo>
                    <a:pt x="30634" y="0"/>
                  </a:moveTo>
                  <a:lnTo>
                    <a:pt x="30634" y="9032"/>
                  </a:lnTo>
                  <a:lnTo>
                    <a:pt x="9032" y="30634"/>
                  </a:lnTo>
                  <a:lnTo>
                    <a:pt x="0" y="306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495865" y="3587576"/>
              <a:ext cx="120959" cy="120959"/>
            </a:xfrm>
            <a:custGeom>
              <a:avLst/>
              <a:pathLst>
                <a:path w="120959" h="120959">
                  <a:moveTo>
                    <a:pt x="120959" y="0"/>
                  </a:moveTo>
                  <a:lnTo>
                    <a:pt x="120959" y="9032"/>
                  </a:lnTo>
                  <a:lnTo>
                    <a:pt x="9032" y="120959"/>
                  </a:lnTo>
                  <a:lnTo>
                    <a:pt x="0" y="12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36156" y="3497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436156" y="34069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36156" y="33166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36156" y="32262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36156" y="31359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36156" y="30456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36156" y="29553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36156" y="28649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36156" y="27746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36156" y="26843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36156" y="25939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36156" y="25036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36156" y="24133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36156" y="23230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36156" y="22326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36156" y="21423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36156" y="20520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36156" y="19617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36156" y="18713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36156" y="17810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36156" y="16907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36156" y="16004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36156" y="15100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36156" y="1419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36156" y="1329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36156" y="12391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36156" y="1191025"/>
              <a:ext cx="147473" cy="147473"/>
            </a:xfrm>
            <a:custGeom>
              <a:avLst/>
              <a:pathLst>
                <a:path w="147473" h="147473">
                  <a:moveTo>
                    <a:pt x="138440" y="0"/>
                  </a:moveTo>
                  <a:lnTo>
                    <a:pt x="147473" y="0"/>
                  </a:lnTo>
                  <a:lnTo>
                    <a:pt x="0" y="147473"/>
                  </a:lnTo>
                  <a:lnTo>
                    <a:pt x="0" y="138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436156" y="1191025"/>
              <a:ext cx="57148" cy="57148"/>
            </a:xfrm>
            <a:custGeom>
              <a:avLst/>
              <a:pathLst>
                <a:path w="57148" h="57148">
                  <a:moveTo>
                    <a:pt x="48115" y="0"/>
                  </a:moveTo>
                  <a:lnTo>
                    <a:pt x="57148" y="0"/>
                  </a:lnTo>
                  <a:lnTo>
                    <a:pt x="0" y="57148"/>
                  </a:lnTo>
                  <a:lnTo>
                    <a:pt x="0" y="48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218466" y="3707949"/>
              <a:ext cx="585" cy="585"/>
            </a:xfrm>
            <a:custGeom>
              <a:avLst/>
              <a:pathLst>
                <a:path w="585" h="585">
                  <a:moveTo>
                    <a:pt x="585" y="0"/>
                  </a:moveTo>
                  <a:lnTo>
                    <a:pt x="585" y="585"/>
                  </a:lnTo>
                  <a:lnTo>
                    <a:pt x="0" y="5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128141" y="3617624"/>
              <a:ext cx="90911" cy="90911"/>
            </a:xfrm>
            <a:custGeom>
              <a:avLst/>
              <a:pathLst>
                <a:path w="90911" h="90911">
                  <a:moveTo>
                    <a:pt x="90911" y="0"/>
                  </a:moveTo>
                  <a:lnTo>
                    <a:pt x="90911" y="9032"/>
                  </a:lnTo>
                  <a:lnTo>
                    <a:pt x="9032" y="90911"/>
                  </a:lnTo>
                  <a:lnTo>
                    <a:pt x="0" y="909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038383" y="3527299"/>
              <a:ext cx="180668" cy="181236"/>
            </a:xfrm>
            <a:custGeom>
              <a:avLst/>
              <a:pathLst>
                <a:path w="180668" h="181236">
                  <a:moveTo>
                    <a:pt x="180668" y="0"/>
                  </a:moveTo>
                  <a:lnTo>
                    <a:pt x="180668" y="9032"/>
                  </a:lnTo>
                  <a:lnTo>
                    <a:pt x="8464" y="181236"/>
                  </a:lnTo>
                  <a:lnTo>
                    <a:pt x="0" y="181236"/>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38383" y="34369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38383" y="3346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38383" y="3256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38383" y="3165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38383" y="3075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38383" y="2985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38383" y="2895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38383" y="28046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38383" y="27143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38383" y="26240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8383" y="25337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8383" y="24433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8383" y="23530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8383" y="22627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8383" y="21724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8383" y="20820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8383" y="19917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8383" y="19014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8383" y="18111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8383" y="17207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8383" y="16304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8383" y="15401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8383" y="14498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8383" y="13594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8383" y="12691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8383" y="11788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8383" y="1163360"/>
              <a:ext cx="114861" cy="114861"/>
            </a:xfrm>
            <a:custGeom>
              <a:avLst/>
              <a:pathLst>
                <a:path w="114861" h="114861">
                  <a:moveTo>
                    <a:pt x="105828" y="0"/>
                  </a:moveTo>
                  <a:lnTo>
                    <a:pt x="114861" y="0"/>
                  </a:lnTo>
                  <a:lnTo>
                    <a:pt x="0" y="114861"/>
                  </a:lnTo>
                  <a:lnTo>
                    <a:pt x="0" y="105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8383" y="1163360"/>
              <a:ext cx="24536" cy="24536"/>
            </a:xfrm>
            <a:custGeom>
              <a:avLst/>
              <a:pathLst>
                <a:path w="24536" h="24536">
                  <a:moveTo>
                    <a:pt x="15503" y="0"/>
                  </a:moveTo>
                  <a:lnTo>
                    <a:pt x="24536" y="0"/>
                  </a:lnTo>
                  <a:lnTo>
                    <a:pt x="0" y="24536"/>
                  </a:lnTo>
                  <a:lnTo>
                    <a:pt x="0" y="15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636898" y="12190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636898" y="1163360"/>
              <a:ext cx="155046" cy="155046"/>
            </a:xfrm>
            <a:custGeom>
              <a:avLst/>
              <a:pathLst>
                <a:path w="155046" h="155046">
                  <a:moveTo>
                    <a:pt x="146013" y="0"/>
                  </a:moveTo>
                  <a:lnTo>
                    <a:pt x="155046" y="0"/>
                  </a:lnTo>
                  <a:lnTo>
                    <a:pt x="0" y="155046"/>
                  </a:lnTo>
                  <a:lnTo>
                    <a:pt x="0" y="14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636898" y="1163360"/>
              <a:ext cx="64720" cy="64720"/>
            </a:xfrm>
            <a:custGeom>
              <a:avLst/>
              <a:pathLst>
                <a:path w="64720" h="64720">
                  <a:moveTo>
                    <a:pt x="55688" y="0"/>
                  </a:moveTo>
                  <a:lnTo>
                    <a:pt x="64720" y="0"/>
                  </a:lnTo>
                  <a:lnTo>
                    <a:pt x="0" y="64720"/>
                  </a:lnTo>
                  <a:lnTo>
                    <a:pt x="0" y="55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99116" y="3687857"/>
              <a:ext cx="20678" cy="20678"/>
            </a:xfrm>
            <a:custGeom>
              <a:avLst/>
              <a:pathLst>
                <a:path w="20678" h="20678">
                  <a:moveTo>
                    <a:pt x="20678" y="0"/>
                  </a:moveTo>
                  <a:lnTo>
                    <a:pt x="20678" y="9032"/>
                  </a:lnTo>
                  <a:lnTo>
                    <a:pt x="9032" y="20678"/>
                  </a:lnTo>
                  <a:lnTo>
                    <a:pt x="0" y="20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08791" y="3597532"/>
              <a:ext cx="111003" cy="111003"/>
            </a:xfrm>
            <a:custGeom>
              <a:avLst/>
              <a:pathLst>
                <a:path w="111003" h="111003">
                  <a:moveTo>
                    <a:pt x="111003" y="0"/>
                  </a:moveTo>
                  <a:lnTo>
                    <a:pt x="111003" y="9032"/>
                  </a:lnTo>
                  <a:lnTo>
                    <a:pt x="9032" y="111003"/>
                  </a:lnTo>
                  <a:lnTo>
                    <a:pt x="0" y="111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239126" y="35072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39126" y="34168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239126" y="33265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239126" y="32362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239126" y="31459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239126" y="30555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239126" y="29652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239126" y="28749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239126" y="27846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239126" y="26942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239126" y="26039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239126" y="25136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239126" y="24233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239126" y="23329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239126" y="22426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239126" y="21523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239126" y="20620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239126" y="19716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239126" y="18813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239126" y="17910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239126" y="17007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239126" y="1610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239126" y="1520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239126" y="1429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239126" y="13394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239126" y="12490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239126" y="11587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239126" y="1135695"/>
              <a:ext cx="122434" cy="122434"/>
            </a:xfrm>
            <a:custGeom>
              <a:avLst/>
              <a:pathLst>
                <a:path w="122434" h="122434">
                  <a:moveTo>
                    <a:pt x="113401" y="0"/>
                  </a:moveTo>
                  <a:lnTo>
                    <a:pt x="122434" y="0"/>
                  </a:lnTo>
                  <a:lnTo>
                    <a:pt x="0" y="122434"/>
                  </a:lnTo>
                  <a:lnTo>
                    <a:pt x="0" y="1134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239126" y="1135695"/>
              <a:ext cx="32108" cy="32108"/>
            </a:xfrm>
            <a:custGeom>
              <a:avLst/>
              <a:pathLst>
                <a:path w="32108" h="32108">
                  <a:moveTo>
                    <a:pt x="23076" y="0"/>
                  </a:moveTo>
                  <a:lnTo>
                    <a:pt x="32108" y="0"/>
                  </a:lnTo>
                  <a:lnTo>
                    <a:pt x="0" y="32108"/>
                  </a:lnTo>
                  <a:lnTo>
                    <a:pt x="0" y="23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760416" y="3647672"/>
              <a:ext cx="60862" cy="60862"/>
            </a:xfrm>
            <a:custGeom>
              <a:avLst/>
              <a:pathLst>
                <a:path w="60862" h="60862">
                  <a:moveTo>
                    <a:pt x="60862" y="0"/>
                  </a:moveTo>
                  <a:lnTo>
                    <a:pt x="60862" y="9032"/>
                  </a:lnTo>
                  <a:lnTo>
                    <a:pt x="9032" y="60862"/>
                  </a:lnTo>
                  <a:lnTo>
                    <a:pt x="0" y="608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70091" y="3557347"/>
              <a:ext cx="151187" cy="151187"/>
            </a:xfrm>
            <a:custGeom>
              <a:avLst/>
              <a:pathLst>
                <a:path w="151187" h="151187">
                  <a:moveTo>
                    <a:pt x="151187" y="0"/>
                  </a:moveTo>
                  <a:lnTo>
                    <a:pt x="151187" y="9032"/>
                  </a:lnTo>
                  <a:lnTo>
                    <a:pt x="9032" y="151187"/>
                  </a:lnTo>
                  <a:lnTo>
                    <a:pt x="0" y="1511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611" y="34670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611" y="33766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611" y="3286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611" y="3196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611" y="3105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611" y="3015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611" y="2925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611" y="28347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611" y="27444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611" y="26540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611" y="25637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611" y="24734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611" y="23831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611" y="22927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611" y="22024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611" y="21121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611" y="20218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611" y="19314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611" y="18411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611" y="17508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611" y="16605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640611" y="15701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640611" y="14798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640611" y="13895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640611" y="12992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640611" y="12088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640611" y="11185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640611" y="1108030"/>
              <a:ext cx="109914" cy="109914"/>
            </a:xfrm>
            <a:custGeom>
              <a:avLst/>
              <a:pathLst>
                <a:path w="109914" h="109914">
                  <a:moveTo>
                    <a:pt x="100881" y="0"/>
                  </a:moveTo>
                  <a:lnTo>
                    <a:pt x="109914" y="0"/>
                  </a:lnTo>
                  <a:lnTo>
                    <a:pt x="0" y="109914"/>
                  </a:lnTo>
                  <a:lnTo>
                    <a:pt x="0" y="100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640611" y="1108030"/>
              <a:ext cx="19589" cy="19589"/>
            </a:xfrm>
            <a:custGeom>
              <a:avLst/>
              <a:pathLst>
                <a:path w="19589" h="19589">
                  <a:moveTo>
                    <a:pt x="10556" y="0"/>
                  </a:moveTo>
                  <a:lnTo>
                    <a:pt x="19589" y="0"/>
                  </a:lnTo>
                  <a:lnTo>
                    <a:pt x="0" y="19589"/>
                  </a:lnTo>
                  <a:lnTo>
                    <a:pt x="0" y="10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447294" y="10280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447294" y="1025035"/>
              <a:ext cx="102403" cy="102403"/>
            </a:xfrm>
            <a:custGeom>
              <a:avLst/>
              <a:pathLst>
                <a:path w="102403" h="102403">
                  <a:moveTo>
                    <a:pt x="93370" y="0"/>
                  </a:moveTo>
                  <a:lnTo>
                    <a:pt x="102403" y="0"/>
                  </a:lnTo>
                  <a:lnTo>
                    <a:pt x="0" y="102403"/>
                  </a:lnTo>
                  <a:lnTo>
                    <a:pt x="0" y="93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447294" y="1025035"/>
              <a:ext cx="12078" cy="12078"/>
            </a:xfrm>
            <a:custGeom>
              <a:avLst/>
              <a:pathLst>
                <a:path w="12078" h="12078">
                  <a:moveTo>
                    <a:pt x="3045" y="0"/>
                  </a:moveTo>
                  <a:lnTo>
                    <a:pt x="12078" y="0"/>
                  </a:lnTo>
                  <a:lnTo>
                    <a:pt x="0" y="12078"/>
                  </a:lnTo>
                  <a:lnTo>
                    <a:pt x="0" y="3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205618" y="3687676"/>
              <a:ext cx="20858" cy="20858"/>
            </a:xfrm>
            <a:custGeom>
              <a:avLst/>
              <a:pathLst>
                <a:path w="20858" h="20858">
                  <a:moveTo>
                    <a:pt x="20858" y="0"/>
                  </a:moveTo>
                  <a:lnTo>
                    <a:pt x="20858" y="9032"/>
                  </a:lnTo>
                  <a:lnTo>
                    <a:pt x="9032" y="20858"/>
                  </a:lnTo>
                  <a:lnTo>
                    <a:pt x="0" y="20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15293" y="3597351"/>
              <a:ext cx="111183" cy="111183"/>
            </a:xfrm>
            <a:custGeom>
              <a:avLst/>
              <a:pathLst>
                <a:path w="111183" h="111183">
                  <a:moveTo>
                    <a:pt x="111183" y="0"/>
                  </a:moveTo>
                  <a:lnTo>
                    <a:pt x="111183" y="9032"/>
                  </a:lnTo>
                  <a:lnTo>
                    <a:pt x="9032" y="111183"/>
                  </a:lnTo>
                  <a:lnTo>
                    <a:pt x="0" y="111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045809" y="35070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045809" y="34167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045809" y="33263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045809" y="32360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045809" y="31457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045809" y="30554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045809" y="29650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045809" y="28747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045809" y="27844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045809" y="26941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045809" y="26037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045809" y="25134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045809" y="24231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45809" y="23327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045809" y="22424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045809" y="21521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045809" y="20618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045809" y="19714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045809" y="18811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045809" y="17908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045809" y="17005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045809" y="16101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045809" y="15198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045809" y="14295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045809" y="1339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045809" y="1248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045809" y="11585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045809" y="10682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045809" y="1025035"/>
              <a:ext cx="142588" cy="142588"/>
            </a:xfrm>
            <a:custGeom>
              <a:avLst/>
              <a:pathLst>
                <a:path w="142588" h="142588">
                  <a:moveTo>
                    <a:pt x="133555" y="0"/>
                  </a:moveTo>
                  <a:lnTo>
                    <a:pt x="142588" y="0"/>
                  </a:lnTo>
                  <a:lnTo>
                    <a:pt x="0" y="142588"/>
                  </a:lnTo>
                  <a:lnTo>
                    <a:pt x="0" y="13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045809" y="1025035"/>
              <a:ext cx="52262" cy="52262"/>
            </a:xfrm>
            <a:custGeom>
              <a:avLst/>
              <a:pathLst>
                <a:path w="52262" h="52262">
                  <a:moveTo>
                    <a:pt x="43230" y="0"/>
                  </a:moveTo>
                  <a:lnTo>
                    <a:pt x="52262" y="0"/>
                  </a:lnTo>
                  <a:lnTo>
                    <a:pt x="0" y="52262"/>
                  </a:lnTo>
                  <a:lnTo>
                    <a:pt x="0" y="43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6655462" y="997370"/>
              <a:ext cx="180028" cy="180028"/>
            </a:xfrm>
            <a:custGeom>
              <a:avLst/>
              <a:pathLst>
                <a:path w="180028" h="180028">
                  <a:moveTo>
                    <a:pt x="170995" y="0"/>
                  </a:moveTo>
                  <a:lnTo>
                    <a:pt x="180028" y="0"/>
                  </a:lnTo>
                  <a:lnTo>
                    <a:pt x="0" y="180028"/>
                  </a:lnTo>
                  <a:lnTo>
                    <a:pt x="0" y="17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6655462" y="997370"/>
              <a:ext cx="89703" cy="89703"/>
            </a:xfrm>
            <a:custGeom>
              <a:avLst/>
              <a:pathLst>
                <a:path w="89703" h="89703">
                  <a:moveTo>
                    <a:pt x="80670" y="0"/>
                  </a:moveTo>
                  <a:lnTo>
                    <a:pt x="89703" y="0"/>
                  </a:lnTo>
                  <a:lnTo>
                    <a:pt x="0" y="89703"/>
                  </a:lnTo>
                  <a:lnTo>
                    <a:pt x="0" y="80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6554072" y="3627218"/>
              <a:ext cx="81316" cy="81316"/>
            </a:xfrm>
            <a:custGeom>
              <a:avLst/>
              <a:pathLst>
                <a:path w="81316" h="81316">
                  <a:moveTo>
                    <a:pt x="81316" y="0"/>
                  </a:moveTo>
                  <a:lnTo>
                    <a:pt x="81316" y="9032"/>
                  </a:lnTo>
                  <a:lnTo>
                    <a:pt x="9032" y="81316"/>
                  </a:lnTo>
                  <a:lnTo>
                    <a:pt x="0" y="813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6463747" y="3536893"/>
              <a:ext cx="171641" cy="171641"/>
            </a:xfrm>
            <a:custGeom>
              <a:avLst/>
              <a:pathLst>
                <a:path w="171641" h="171641">
                  <a:moveTo>
                    <a:pt x="171641" y="0"/>
                  </a:moveTo>
                  <a:lnTo>
                    <a:pt x="171641" y="9032"/>
                  </a:lnTo>
                  <a:lnTo>
                    <a:pt x="9032" y="171641"/>
                  </a:lnTo>
                  <a:lnTo>
                    <a:pt x="0" y="1716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6454720" y="34465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6454720" y="33562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6454720" y="32659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6454720" y="31755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6454720" y="30852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6454720" y="2994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6454720" y="29046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6454720" y="28142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6454720" y="27239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6454720" y="26336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6454720" y="25433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6454720" y="24529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6454720" y="23626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6454720" y="22723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6454720" y="21820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6454720" y="20916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6454720" y="20013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6454720" y="19110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6454720" y="18207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6454720" y="17303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6454720" y="16400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6454720" y="15497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6454720" y="14594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6454720" y="13690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454720" y="12787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454720" y="11884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454720" y="10981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454720" y="10077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454720" y="997370"/>
              <a:ext cx="109795" cy="109795"/>
            </a:xfrm>
            <a:custGeom>
              <a:avLst/>
              <a:pathLst>
                <a:path w="109795" h="109795">
                  <a:moveTo>
                    <a:pt x="100762" y="0"/>
                  </a:moveTo>
                  <a:lnTo>
                    <a:pt x="109795" y="0"/>
                  </a:lnTo>
                  <a:lnTo>
                    <a:pt x="0" y="109795"/>
                  </a:lnTo>
                  <a:lnTo>
                    <a:pt x="0" y="1007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454720" y="997370"/>
              <a:ext cx="19470" cy="19470"/>
            </a:xfrm>
            <a:custGeom>
              <a:avLst/>
              <a:pathLst>
                <a:path w="19470" h="19470">
                  <a:moveTo>
                    <a:pt x="10437" y="0"/>
                  </a:moveTo>
                  <a:lnTo>
                    <a:pt x="19470" y="0"/>
                  </a:lnTo>
                  <a:lnTo>
                    <a:pt x="0" y="19470"/>
                  </a:lnTo>
                  <a:lnTo>
                    <a:pt x="0" y="10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637973" y="3707407"/>
              <a:ext cx="1127" cy="1127"/>
            </a:xfrm>
            <a:custGeom>
              <a:avLst/>
              <a:pathLst>
                <a:path w="1127" h="1127">
                  <a:moveTo>
                    <a:pt x="1127" y="0"/>
                  </a:moveTo>
                  <a:lnTo>
                    <a:pt x="1127" y="1127"/>
                  </a:lnTo>
                  <a:lnTo>
                    <a:pt x="0" y="1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547648" y="3617082"/>
              <a:ext cx="91452" cy="91452"/>
            </a:xfrm>
            <a:custGeom>
              <a:avLst/>
              <a:pathLst>
                <a:path w="91452" h="91452">
                  <a:moveTo>
                    <a:pt x="91452" y="0"/>
                  </a:moveTo>
                  <a:lnTo>
                    <a:pt x="91452" y="9032"/>
                  </a:lnTo>
                  <a:lnTo>
                    <a:pt x="9032" y="91452"/>
                  </a:lnTo>
                  <a:lnTo>
                    <a:pt x="0" y="91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458433" y="3526757"/>
              <a:ext cx="180668" cy="181778"/>
            </a:xfrm>
            <a:custGeom>
              <a:avLst/>
              <a:pathLst>
                <a:path w="180668" h="181778">
                  <a:moveTo>
                    <a:pt x="180668" y="0"/>
                  </a:moveTo>
                  <a:lnTo>
                    <a:pt x="180668" y="9032"/>
                  </a:lnTo>
                  <a:lnTo>
                    <a:pt x="7922" y="181778"/>
                  </a:lnTo>
                  <a:lnTo>
                    <a:pt x="0" y="181778"/>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458433" y="34364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458433" y="3346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458433" y="3255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458433" y="3165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458433" y="30751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458433" y="29848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458433" y="28944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458433" y="28041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458433" y="27138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458433" y="26235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458433" y="25331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458433" y="24428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458433" y="23525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458433" y="22622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458433" y="21718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458433" y="20815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458433" y="19912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458433" y="19009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458433" y="18105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458433" y="17202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458433" y="1629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458433" y="1539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458433" y="1449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7458433" y="1358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7458433" y="1268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7458433" y="1178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7458433" y="1087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7458433" y="9976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7458433" y="969705"/>
              <a:ext cx="127323" cy="127323"/>
            </a:xfrm>
            <a:custGeom>
              <a:avLst/>
              <a:pathLst>
                <a:path w="127323" h="127323">
                  <a:moveTo>
                    <a:pt x="118291" y="0"/>
                  </a:moveTo>
                  <a:lnTo>
                    <a:pt x="127323" y="0"/>
                  </a:lnTo>
                  <a:lnTo>
                    <a:pt x="0" y="127323"/>
                  </a:lnTo>
                  <a:lnTo>
                    <a:pt x="0" y="1182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7458433" y="969705"/>
              <a:ext cx="36998" cy="36998"/>
            </a:xfrm>
            <a:custGeom>
              <a:avLst/>
              <a:pathLst>
                <a:path w="36998" h="36998">
                  <a:moveTo>
                    <a:pt x="27966" y="0"/>
                  </a:moveTo>
                  <a:lnTo>
                    <a:pt x="36998" y="0"/>
                  </a:lnTo>
                  <a:lnTo>
                    <a:pt x="0" y="36998"/>
                  </a:lnTo>
                  <a:lnTo>
                    <a:pt x="0" y="27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rc378"/>
            <p:cNvSpPr/>
            <p:nvPr/>
          </p:nvSpPr>
          <p:spPr>
            <a:xfrm>
              <a:off x="1436156" y="1191025"/>
              <a:ext cx="180668" cy="2517510"/>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2038383" y="1163360"/>
              <a:ext cx="180668" cy="2545175"/>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1636898" y="1163360"/>
              <a:ext cx="180668" cy="2545175"/>
            </a:xfrm>
            <a:prstGeom prst="rect">
              <a:avLst/>
            </a:prstGeom>
            <a:ln w="1355" cap="flat">
              <a:solidFill>
                <a:srgbClr val="000000">
                  <a:alpha val="100000"/>
                </a:srgbClr>
              </a:solidFill>
              <a:prstDash val="solid"/>
              <a:miter/>
            </a:ln>
          </p:spPr>
          <p:txBody>
            <a:bodyPr/>
            <a:lstStyle/>
            <a:p/>
          </p:txBody>
        </p:sp>
        <p:sp>
          <p:nvSpPr>
            <p:cNvPr id="381" name="rc381"/>
            <p:cNvSpPr/>
            <p:nvPr/>
          </p:nvSpPr>
          <p:spPr>
            <a:xfrm>
              <a:off x="2239126" y="1135695"/>
              <a:ext cx="180668" cy="2572839"/>
            </a:xfrm>
            <a:prstGeom prst="rect">
              <a:avLst/>
            </a:prstGeom>
            <a:ln w="1355" cap="flat">
              <a:solidFill>
                <a:srgbClr val="000000">
                  <a:alpha val="100000"/>
                </a:srgbClr>
              </a:solidFill>
              <a:prstDash val="solid"/>
              <a:miter/>
            </a:ln>
          </p:spPr>
          <p:txBody>
            <a:bodyPr/>
            <a:lstStyle/>
            <a:p/>
          </p:txBody>
        </p:sp>
        <p:sp>
          <p:nvSpPr>
            <p:cNvPr id="382" name="rc382"/>
            <p:cNvSpPr/>
            <p:nvPr/>
          </p:nvSpPr>
          <p:spPr>
            <a:xfrm>
              <a:off x="2640611" y="1108030"/>
              <a:ext cx="180668" cy="2600504"/>
            </a:xfrm>
            <a:prstGeom prst="rect">
              <a:avLst/>
            </a:prstGeom>
            <a:ln w="1355" cap="flat">
              <a:solidFill>
                <a:srgbClr val="000000">
                  <a:alpha val="100000"/>
                </a:srgbClr>
              </a:solidFill>
              <a:prstDash val="solid"/>
              <a:miter/>
            </a:ln>
          </p:spPr>
          <p:txBody>
            <a:bodyPr/>
            <a:lstStyle/>
            <a:p/>
          </p:txBody>
        </p:sp>
        <p:sp>
          <p:nvSpPr>
            <p:cNvPr id="383" name="rc383"/>
            <p:cNvSpPr/>
            <p:nvPr/>
          </p:nvSpPr>
          <p:spPr>
            <a:xfrm>
              <a:off x="4447294" y="1025035"/>
              <a:ext cx="180668" cy="2683499"/>
            </a:xfrm>
            <a:prstGeom prst="rect">
              <a:avLst/>
            </a:prstGeom>
            <a:ln w="1355" cap="flat">
              <a:solidFill>
                <a:srgbClr val="000000">
                  <a:alpha val="100000"/>
                </a:srgbClr>
              </a:solidFill>
              <a:prstDash val="solid"/>
              <a:miter/>
            </a:ln>
          </p:spPr>
          <p:txBody>
            <a:bodyPr/>
            <a:lstStyle/>
            <a:p/>
          </p:txBody>
        </p:sp>
        <p:sp>
          <p:nvSpPr>
            <p:cNvPr id="384" name="rc384"/>
            <p:cNvSpPr/>
            <p:nvPr/>
          </p:nvSpPr>
          <p:spPr>
            <a:xfrm>
              <a:off x="4045809" y="1025035"/>
              <a:ext cx="180668" cy="2683499"/>
            </a:xfrm>
            <a:prstGeom prst="rect">
              <a:avLst/>
            </a:prstGeom>
            <a:ln w="1355" cap="flat">
              <a:solidFill>
                <a:srgbClr val="000000">
                  <a:alpha val="100000"/>
                </a:srgbClr>
              </a:solidFill>
              <a:prstDash val="solid"/>
              <a:miter/>
            </a:ln>
          </p:spPr>
          <p:txBody>
            <a:bodyPr/>
            <a:lstStyle/>
            <a:p/>
          </p:txBody>
        </p:sp>
        <p:sp>
          <p:nvSpPr>
            <p:cNvPr id="385" name="rc385"/>
            <p:cNvSpPr/>
            <p:nvPr/>
          </p:nvSpPr>
          <p:spPr>
            <a:xfrm>
              <a:off x="6655462" y="997370"/>
              <a:ext cx="180668" cy="2711164"/>
            </a:xfrm>
            <a:prstGeom prst="rect">
              <a:avLst/>
            </a:prstGeom>
            <a:ln w="1355" cap="flat">
              <a:solidFill>
                <a:srgbClr val="000000">
                  <a:alpha val="100000"/>
                </a:srgbClr>
              </a:solidFill>
              <a:prstDash val="solid"/>
              <a:miter/>
            </a:ln>
          </p:spPr>
          <p:txBody>
            <a:bodyPr/>
            <a:lstStyle/>
            <a:p/>
          </p:txBody>
        </p:sp>
        <p:sp>
          <p:nvSpPr>
            <p:cNvPr id="386" name="rc386"/>
            <p:cNvSpPr/>
            <p:nvPr/>
          </p:nvSpPr>
          <p:spPr>
            <a:xfrm>
              <a:off x="6454720" y="997370"/>
              <a:ext cx="180668" cy="2711164"/>
            </a:xfrm>
            <a:prstGeom prst="rect">
              <a:avLst/>
            </a:prstGeom>
            <a:ln w="1355" cap="flat">
              <a:solidFill>
                <a:srgbClr val="000000">
                  <a:alpha val="100000"/>
                </a:srgbClr>
              </a:solidFill>
              <a:prstDash val="solid"/>
              <a:miter/>
            </a:ln>
          </p:spPr>
          <p:txBody>
            <a:bodyPr/>
            <a:lstStyle/>
            <a:p/>
          </p:txBody>
        </p:sp>
        <p:sp>
          <p:nvSpPr>
            <p:cNvPr id="387" name="rc387"/>
            <p:cNvSpPr/>
            <p:nvPr/>
          </p:nvSpPr>
          <p:spPr>
            <a:xfrm>
              <a:off x="7458433" y="969705"/>
              <a:ext cx="180668" cy="2738829"/>
            </a:xfrm>
            <a:prstGeom prst="rect">
              <a:avLst/>
            </a:prstGeom>
            <a:ln w="1355" cap="flat">
              <a:solidFill>
                <a:srgbClr val="000000">
                  <a:alpha val="100000"/>
                </a:srgbClr>
              </a:solidFill>
              <a:prstDash val="solid"/>
              <a:miter/>
            </a:ln>
          </p:spPr>
          <p:txBody>
            <a:bodyPr/>
            <a:lstStyle/>
            <a:p/>
          </p:txBody>
        </p:sp>
        <p:sp>
          <p:nvSpPr>
            <p:cNvPr id="388" name="tx388"/>
            <p:cNvSpPr/>
            <p:nvPr/>
          </p:nvSpPr>
          <p:spPr>
            <a:xfrm>
              <a:off x="853924" y="12567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89" name="tx389"/>
            <p:cNvSpPr/>
            <p:nvPr/>
          </p:nvSpPr>
          <p:spPr>
            <a:xfrm>
              <a:off x="1054667"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90" name="tx390"/>
            <p:cNvSpPr/>
            <p:nvPr/>
          </p:nvSpPr>
          <p:spPr>
            <a:xfrm>
              <a:off x="1255409"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145615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2" name="tx392"/>
            <p:cNvSpPr/>
            <p:nvPr/>
          </p:nvSpPr>
          <p:spPr>
            <a:xfrm>
              <a:off x="2058379"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1656894"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185763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2259122"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2459865"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2660607"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286135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3062092"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0" name="tx400"/>
            <p:cNvSpPr/>
            <p:nvPr/>
          </p:nvSpPr>
          <p:spPr>
            <a:xfrm>
              <a:off x="3262835"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1" name="tx401"/>
            <p:cNvSpPr/>
            <p:nvPr/>
          </p:nvSpPr>
          <p:spPr>
            <a:xfrm>
              <a:off x="446729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2" name="tx402"/>
            <p:cNvSpPr/>
            <p:nvPr/>
          </p:nvSpPr>
          <p:spPr>
            <a:xfrm>
              <a:off x="4065805"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3" name="tx403"/>
            <p:cNvSpPr/>
            <p:nvPr/>
          </p:nvSpPr>
          <p:spPr>
            <a:xfrm>
              <a:off x="466803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4" name="tx404"/>
            <p:cNvSpPr/>
            <p:nvPr/>
          </p:nvSpPr>
          <p:spPr>
            <a:xfrm>
              <a:off x="3463577"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5" name="tx405"/>
            <p:cNvSpPr/>
            <p:nvPr/>
          </p:nvSpPr>
          <p:spPr>
            <a:xfrm>
              <a:off x="486877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6" name="tx406"/>
            <p:cNvSpPr/>
            <p:nvPr/>
          </p:nvSpPr>
          <p:spPr>
            <a:xfrm>
              <a:off x="366432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7" name="tx407"/>
            <p:cNvSpPr/>
            <p:nvPr/>
          </p:nvSpPr>
          <p:spPr>
            <a:xfrm>
              <a:off x="386506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8" name="tx408"/>
            <p:cNvSpPr/>
            <p:nvPr/>
          </p:nvSpPr>
          <p:spPr>
            <a:xfrm>
              <a:off x="4266548"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667545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0" name="tx410"/>
            <p:cNvSpPr/>
            <p:nvPr/>
          </p:nvSpPr>
          <p:spPr>
            <a:xfrm>
              <a:off x="647471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1" name="tx411"/>
            <p:cNvSpPr/>
            <p:nvPr/>
          </p:nvSpPr>
          <p:spPr>
            <a:xfrm>
              <a:off x="607323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2" name="tx412"/>
            <p:cNvSpPr/>
            <p:nvPr/>
          </p:nvSpPr>
          <p:spPr>
            <a:xfrm>
              <a:off x="527026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3" name="tx413"/>
            <p:cNvSpPr/>
            <p:nvPr/>
          </p:nvSpPr>
          <p:spPr>
            <a:xfrm>
              <a:off x="627397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4" name="tx414"/>
            <p:cNvSpPr/>
            <p:nvPr/>
          </p:nvSpPr>
          <p:spPr>
            <a:xfrm>
              <a:off x="5471003"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587248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567174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506951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747842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6876201"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7277686"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tx422"/>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3" name="tx423"/>
            <p:cNvSpPr/>
            <p:nvPr/>
          </p:nvSpPr>
          <p:spPr>
            <a:xfrm>
              <a:off x="707694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4" name="tx424"/>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5" name="tx425"/>
            <p:cNvSpPr/>
            <p:nvPr/>
          </p:nvSpPr>
          <p:spPr>
            <a:xfrm>
              <a:off x="767917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6" name="tx426"/>
            <p:cNvSpPr/>
            <p:nvPr/>
          </p:nvSpPr>
          <p:spPr>
            <a:xfrm>
              <a:off x="787991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7" name="tx427"/>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8" name="tx428"/>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9" name="pg429"/>
            <p:cNvSpPr/>
            <p:nvPr/>
          </p:nvSpPr>
          <p:spPr>
            <a:xfrm>
              <a:off x="1463823"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0" name="tx430"/>
            <p:cNvSpPr/>
            <p:nvPr/>
          </p:nvSpPr>
          <p:spPr>
            <a:xfrm>
              <a:off x="149634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1" name="pg431"/>
            <p:cNvSpPr/>
            <p:nvPr/>
          </p:nvSpPr>
          <p:spPr>
            <a:xfrm>
              <a:off x="206605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2" name="tx432"/>
            <p:cNvSpPr/>
            <p:nvPr/>
          </p:nvSpPr>
          <p:spPr>
            <a:xfrm>
              <a:off x="209857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33" name="pg433"/>
            <p:cNvSpPr/>
            <p:nvPr/>
          </p:nvSpPr>
          <p:spPr>
            <a:xfrm>
              <a:off x="1664566"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4" name="tx434"/>
            <p:cNvSpPr/>
            <p:nvPr/>
          </p:nvSpPr>
          <p:spPr>
            <a:xfrm>
              <a:off x="1697087" y="236948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5" name="pg435"/>
            <p:cNvSpPr/>
            <p:nvPr/>
          </p:nvSpPr>
          <p:spPr>
            <a:xfrm>
              <a:off x="2266794"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6" name="tx436"/>
            <p:cNvSpPr/>
            <p:nvPr/>
          </p:nvSpPr>
          <p:spPr>
            <a:xfrm>
              <a:off x="2299315" y="235665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7" name="pg437"/>
            <p:cNvSpPr/>
            <p:nvPr/>
          </p:nvSpPr>
          <p:spPr>
            <a:xfrm>
              <a:off x="266827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8" name="tx438"/>
            <p:cNvSpPr/>
            <p:nvPr/>
          </p:nvSpPr>
          <p:spPr>
            <a:xfrm>
              <a:off x="2700800" y="23415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9" name="pg439"/>
            <p:cNvSpPr/>
            <p:nvPr/>
          </p:nvSpPr>
          <p:spPr>
            <a:xfrm>
              <a:off x="4474962"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0" name="tx440"/>
            <p:cNvSpPr/>
            <p:nvPr/>
          </p:nvSpPr>
          <p:spPr>
            <a:xfrm>
              <a:off x="4507483"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1" name="pg441"/>
            <p:cNvSpPr/>
            <p:nvPr/>
          </p:nvSpPr>
          <p:spPr>
            <a:xfrm>
              <a:off x="4073477"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2" name="tx442"/>
            <p:cNvSpPr/>
            <p:nvPr/>
          </p:nvSpPr>
          <p:spPr>
            <a:xfrm>
              <a:off x="4105998" y="22986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3" name="pg443"/>
            <p:cNvSpPr/>
            <p:nvPr/>
          </p:nvSpPr>
          <p:spPr>
            <a:xfrm>
              <a:off x="6683130" y="225396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4" name="tx444"/>
            <p:cNvSpPr/>
            <p:nvPr/>
          </p:nvSpPr>
          <p:spPr>
            <a:xfrm>
              <a:off x="6715652" y="22861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45" name="pg445"/>
            <p:cNvSpPr/>
            <p:nvPr/>
          </p:nvSpPr>
          <p:spPr>
            <a:xfrm>
              <a:off x="6452243" y="225396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6" name="tx446"/>
            <p:cNvSpPr/>
            <p:nvPr/>
          </p:nvSpPr>
          <p:spPr>
            <a:xfrm>
              <a:off x="6484764" y="228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47" name="pg447"/>
            <p:cNvSpPr/>
            <p:nvPr/>
          </p:nvSpPr>
          <p:spPr>
            <a:xfrm>
              <a:off x="7486101" y="22401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8" name="tx448"/>
            <p:cNvSpPr/>
            <p:nvPr/>
          </p:nvSpPr>
          <p:spPr>
            <a:xfrm>
              <a:off x="7518622" y="22710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49" name="tx449"/>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0" name="tx450"/>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51" name="tx451"/>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2" name="tx452"/>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53" name="tx453"/>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4" name="tx454"/>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55" name="tx455"/>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6" name="tx456"/>
            <p:cNvSpPr/>
            <p:nvPr/>
          </p:nvSpPr>
          <p:spPr>
            <a:xfrm rot="-5400000">
              <a:off x="1056102"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7" name="tx457"/>
            <p:cNvSpPr/>
            <p:nvPr/>
          </p:nvSpPr>
          <p:spPr>
            <a:xfrm rot="-5400000">
              <a:off x="598522"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8" name="tx458"/>
            <p:cNvSpPr/>
            <p:nvPr/>
          </p:nvSpPr>
          <p:spPr>
            <a:xfrm rot="-5400000">
              <a:off x="1480847"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9" name="tx459"/>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60" name="tx460"/>
            <p:cNvSpPr/>
            <p:nvPr/>
          </p:nvSpPr>
          <p:spPr>
            <a:xfrm rot="-5400000">
              <a:off x="1617018"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1" name="tx461"/>
            <p:cNvSpPr/>
            <p:nvPr/>
          </p:nvSpPr>
          <p:spPr>
            <a:xfrm rot="-5400000">
              <a:off x="2056881"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2" name="tx462"/>
            <p:cNvSpPr/>
            <p:nvPr/>
          </p:nvSpPr>
          <p:spPr>
            <a:xfrm rot="-5400000">
              <a:off x="2315810"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63" name="tx463"/>
            <p:cNvSpPr/>
            <p:nvPr/>
          </p:nvSpPr>
          <p:spPr>
            <a:xfrm rot="-5400000">
              <a:off x="258814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4" name="tx464"/>
            <p:cNvSpPr/>
            <p:nvPr/>
          </p:nvSpPr>
          <p:spPr>
            <a:xfrm rot="-5400000">
              <a:off x="2519307"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65" name="tx465"/>
            <p:cNvSpPr/>
            <p:nvPr/>
          </p:nvSpPr>
          <p:spPr>
            <a:xfrm rot="-5400000">
              <a:off x="2914217"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66" name="tx466"/>
            <p:cNvSpPr/>
            <p:nvPr/>
          </p:nvSpPr>
          <p:spPr>
            <a:xfrm rot="-5400000">
              <a:off x="306745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7" name="tx467"/>
            <p:cNvSpPr/>
            <p:nvPr/>
          </p:nvSpPr>
          <p:spPr>
            <a:xfrm rot="-5400000">
              <a:off x="3279857"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68" name="tx468"/>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9" name="tx469"/>
            <p:cNvSpPr/>
            <p:nvPr/>
          </p:nvSpPr>
          <p:spPr>
            <a:xfrm rot="-5400000">
              <a:off x="3705489"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70" name="tx470"/>
            <p:cNvSpPr/>
            <p:nvPr/>
          </p:nvSpPr>
          <p:spPr>
            <a:xfrm rot="-5400000">
              <a:off x="3833346"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1" name="tx471"/>
            <p:cNvSpPr/>
            <p:nvPr/>
          </p:nvSpPr>
          <p:spPr>
            <a:xfrm rot="-5400000">
              <a:off x="4052711"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72" name="tx472"/>
            <p:cNvSpPr/>
            <p:nvPr/>
          </p:nvSpPr>
          <p:spPr>
            <a:xfrm rot="-5400000">
              <a:off x="3931113"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3" name="tx473"/>
            <p:cNvSpPr/>
            <p:nvPr/>
          </p:nvSpPr>
          <p:spPr>
            <a:xfrm rot="-5400000">
              <a:off x="4484244"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4" name="tx474"/>
            <p:cNvSpPr/>
            <p:nvPr/>
          </p:nvSpPr>
          <p:spPr>
            <a:xfrm rot="-5400000">
              <a:off x="4576357"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5" name="tx475"/>
            <p:cNvSpPr/>
            <p:nvPr/>
          </p:nvSpPr>
          <p:spPr>
            <a:xfrm rot="-5400000">
              <a:off x="4890538"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76" name="tx476"/>
            <p:cNvSpPr/>
            <p:nvPr/>
          </p:nvSpPr>
          <p:spPr>
            <a:xfrm rot="-5400000">
              <a:off x="5073545"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7" name="tx477"/>
            <p:cNvSpPr/>
            <p:nvPr/>
          </p:nvSpPr>
          <p:spPr>
            <a:xfrm rot="-5400000">
              <a:off x="530454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78" name="tx478"/>
            <p:cNvSpPr/>
            <p:nvPr/>
          </p:nvSpPr>
          <p:spPr>
            <a:xfrm rot="-5400000">
              <a:off x="551602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9" name="tx479"/>
            <p:cNvSpPr/>
            <p:nvPr/>
          </p:nvSpPr>
          <p:spPr>
            <a:xfrm rot="-5400000">
              <a:off x="5755616"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0" name="tx480"/>
            <p:cNvSpPr/>
            <p:nvPr/>
          </p:nvSpPr>
          <p:spPr>
            <a:xfrm rot="-5400000">
              <a:off x="5573582"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81" name="tx481"/>
            <p:cNvSpPr/>
            <p:nvPr/>
          </p:nvSpPr>
          <p:spPr>
            <a:xfrm rot="-5400000">
              <a:off x="601030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2" name="tx482"/>
            <p:cNvSpPr/>
            <p:nvPr/>
          </p:nvSpPr>
          <p:spPr>
            <a:xfrm rot="-5400000">
              <a:off x="635167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3" name="tx483"/>
            <p:cNvSpPr/>
            <p:nvPr/>
          </p:nvSpPr>
          <p:spPr>
            <a:xfrm rot="-5400000">
              <a:off x="6324753"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84" name="tx484"/>
            <p:cNvSpPr/>
            <p:nvPr/>
          </p:nvSpPr>
          <p:spPr>
            <a:xfrm rot="-5400000">
              <a:off x="6728326"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85" name="tx485"/>
            <p:cNvSpPr/>
            <p:nvPr/>
          </p:nvSpPr>
          <p:spPr>
            <a:xfrm rot="-5400000">
              <a:off x="6868564"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7176401"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7" name="tx487"/>
            <p:cNvSpPr/>
            <p:nvPr/>
          </p:nvSpPr>
          <p:spPr>
            <a:xfrm rot="-5400000">
              <a:off x="734457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8" name="tx488"/>
            <p:cNvSpPr/>
            <p:nvPr/>
          </p:nvSpPr>
          <p:spPr>
            <a:xfrm rot="-5400000">
              <a:off x="734650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9" name="tx489"/>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90" name="tx490"/>
            <p:cNvSpPr/>
            <p:nvPr/>
          </p:nvSpPr>
          <p:spPr>
            <a:xfrm rot="-5400000">
              <a:off x="7901677"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91" name="tx491"/>
            <p:cNvSpPr/>
            <p:nvPr/>
          </p:nvSpPr>
          <p:spPr>
            <a:xfrm rot="-5400000">
              <a:off x="810027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92" name="tx492"/>
            <p:cNvSpPr/>
            <p:nvPr/>
          </p:nvSpPr>
          <p:spPr>
            <a:xfrm rot="-5400000">
              <a:off x="8334164"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93" name="tx493"/>
            <p:cNvSpPr/>
            <p:nvPr/>
          </p:nvSpPr>
          <p:spPr>
            <a:xfrm rot="-5400000">
              <a:off x="8478359"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94" name="tx494"/>
            <p:cNvSpPr/>
            <p:nvPr/>
          </p:nvSpPr>
          <p:spPr>
            <a:xfrm rot="-5400000">
              <a:off x="8600622"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95" name="tx495"/>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6" name="rc496"/>
            <p:cNvSpPr/>
            <p:nvPr/>
          </p:nvSpPr>
          <p:spPr>
            <a:xfrm>
              <a:off x="4247114" y="6114116"/>
              <a:ext cx="219455" cy="219455"/>
            </a:xfrm>
            <a:prstGeom prst="rect">
              <a:avLst/>
            </a:prstGeom>
            <a:solidFill>
              <a:srgbClr val="FFFFFF">
                <a:alpha val="100000"/>
              </a:srgbClr>
            </a:solidFill>
          </p:spPr>
          <p:txBody>
            <a:bodyPr/>
            <a:lstStyle/>
            <a:p/>
          </p:txBody>
        </p:sp>
        <p:sp>
          <p:nvSpPr>
            <p:cNvPr id="497" name="pg497"/>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8" name="pg498"/>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9" name="pg499"/>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0" name="pg500"/>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1" name="pg501"/>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2" name="rc502"/>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503" name="tx503"/>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504" name="tx504"/>
            <p:cNvSpPr/>
            <p:nvPr/>
          </p:nvSpPr>
          <p:spPr>
            <a:xfrm>
              <a:off x="803816" y="398022"/>
              <a:ext cx="63270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Non-programme, 2024</a:t>
              </a:r>
            </a:p>
          </p:txBody>
        </p:sp>
        <p:sp>
          <p:nvSpPr>
            <p:cNvPr id="505" name="tx50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06" name="tx506"/>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5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2024, Iceland ranked number 22 out of 41 countries for lowest DTP1 coverage (based on tied ranks).
Iceland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737948" y="5679660"/>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639621"/>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2007102"/>
              <a:ext cx="4155057" cy="611839"/>
            </a:xfrm>
            <a:custGeom>
              <a:avLst/>
              <a:pathLst>
                <a:path w="4155057" h="611839">
                  <a:moveTo>
                    <a:pt x="0" y="611716"/>
                  </a:moveTo>
                  <a:lnTo>
                    <a:pt x="13990" y="611680"/>
                  </a:lnTo>
                  <a:lnTo>
                    <a:pt x="27980" y="611638"/>
                  </a:lnTo>
                  <a:lnTo>
                    <a:pt x="41970" y="611588"/>
                  </a:lnTo>
                  <a:lnTo>
                    <a:pt x="55960" y="611530"/>
                  </a:lnTo>
                  <a:lnTo>
                    <a:pt x="69950" y="611461"/>
                  </a:lnTo>
                  <a:lnTo>
                    <a:pt x="83940" y="611380"/>
                  </a:lnTo>
                  <a:lnTo>
                    <a:pt x="97930" y="611286"/>
                  </a:lnTo>
                  <a:lnTo>
                    <a:pt x="111920" y="611174"/>
                  </a:lnTo>
                  <a:lnTo>
                    <a:pt x="125910" y="611043"/>
                  </a:lnTo>
                  <a:lnTo>
                    <a:pt x="139900" y="610889"/>
                  </a:lnTo>
                  <a:lnTo>
                    <a:pt x="153891" y="610709"/>
                  </a:lnTo>
                  <a:lnTo>
                    <a:pt x="167881" y="610497"/>
                  </a:lnTo>
                  <a:lnTo>
                    <a:pt x="181871" y="610247"/>
                  </a:lnTo>
                  <a:lnTo>
                    <a:pt x="195861" y="609955"/>
                  </a:lnTo>
                  <a:lnTo>
                    <a:pt x="209851" y="609611"/>
                  </a:lnTo>
                  <a:lnTo>
                    <a:pt x="223841" y="609208"/>
                  </a:lnTo>
                  <a:lnTo>
                    <a:pt x="237831" y="608734"/>
                  </a:lnTo>
                  <a:lnTo>
                    <a:pt x="251821" y="608178"/>
                  </a:lnTo>
                  <a:lnTo>
                    <a:pt x="265811" y="607526"/>
                  </a:lnTo>
                  <a:lnTo>
                    <a:pt x="279801" y="606762"/>
                  </a:lnTo>
                  <a:lnTo>
                    <a:pt x="293791" y="605866"/>
                  </a:lnTo>
                  <a:lnTo>
                    <a:pt x="307782" y="604816"/>
                  </a:lnTo>
                  <a:lnTo>
                    <a:pt x="321772" y="603587"/>
                  </a:lnTo>
                  <a:lnTo>
                    <a:pt x="335762" y="602148"/>
                  </a:lnTo>
                  <a:lnTo>
                    <a:pt x="349752" y="600466"/>
                  </a:lnTo>
                  <a:lnTo>
                    <a:pt x="363742" y="598501"/>
                  </a:lnTo>
                  <a:lnTo>
                    <a:pt x="377732" y="596207"/>
                  </a:lnTo>
                  <a:lnTo>
                    <a:pt x="391722" y="593533"/>
                  </a:lnTo>
                  <a:lnTo>
                    <a:pt x="405712" y="590421"/>
                  </a:lnTo>
                  <a:lnTo>
                    <a:pt x="419702" y="586805"/>
                  </a:lnTo>
                  <a:lnTo>
                    <a:pt x="433692" y="582610"/>
                  </a:lnTo>
                  <a:lnTo>
                    <a:pt x="447682" y="577756"/>
                  </a:lnTo>
                  <a:lnTo>
                    <a:pt x="461673" y="572152"/>
                  </a:lnTo>
                  <a:lnTo>
                    <a:pt x="475663" y="565703"/>
                  </a:lnTo>
                  <a:lnTo>
                    <a:pt x="489653" y="558306"/>
                  </a:lnTo>
                  <a:lnTo>
                    <a:pt x="503643" y="549855"/>
                  </a:lnTo>
                  <a:lnTo>
                    <a:pt x="517633" y="540242"/>
                  </a:lnTo>
                  <a:lnTo>
                    <a:pt x="531623" y="529365"/>
                  </a:lnTo>
                  <a:lnTo>
                    <a:pt x="545613" y="517126"/>
                  </a:lnTo>
                  <a:lnTo>
                    <a:pt x="559603" y="503445"/>
                  </a:lnTo>
                  <a:lnTo>
                    <a:pt x="573593" y="488261"/>
                  </a:lnTo>
                  <a:lnTo>
                    <a:pt x="587583" y="471545"/>
                  </a:lnTo>
                  <a:lnTo>
                    <a:pt x="601574" y="453302"/>
                  </a:lnTo>
                  <a:lnTo>
                    <a:pt x="615564" y="433585"/>
                  </a:lnTo>
                  <a:lnTo>
                    <a:pt x="629554" y="412494"/>
                  </a:lnTo>
                  <a:lnTo>
                    <a:pt x="643544" y="390185"/>
                  </a:lnTo>
                  <a:lnTo>
                    <a:pt x="657534" y="366861"/>
                  </a:lnTo>
                  <a:lnTo>
                    <a:pt x="671524" y="342776"/>
                  </a:lnTo>
                  <a:lnTo>
                    <a:pt x="685514" y="318217"/>
                  </a:lnTo>
                  <a:lnTo>
                    <a:pt x="699504" y="293498"/>
                  </a:lnTo>
                  <a:lnTo>
                    <a:pt x="713494" y="268940"/>
                  </a:lnTo>
                  <a:lnTo>
                    <a:pt x="727484" y="244854"/>
                  </a:lnTo>
                  <a:lnTo>
                    <a:pt x="741474" y="221531"/>
                  </a:lnTo>
                  <a:lnTo>
                    <a:pt x="755465" y="199221"/>
                  </a:lnTo>
                  <a:lnTo>
                    <a:pt x="769455" y="178131"/>
                  </a:lnTo>
                  <a:lnTo>
                    <a:pt x="783445" y="158414"/>
                  </a:lnTo>
                  <a:lnTo>
                    <a:pt x="797435" y="140171"/>
                  </a:lnTo>
                  <a:lnTo>
                    <a:pt x="811425" y="123454"/>
                  </a:lnTo>
                  <a:lnTo>
                    <a:pt x="825415" y="108270"/>
                  </a:lnTo>
                  <a:lnTo>
                    <a:pt x="839405" y="94589"/>
                  </a:lnTo>
                  <a:lnTo>
                    <a:pt x="853395" y="82351"/>
                  </a:lnTo>
                  <a:lnTo>
                    <a:pt x="867385" y="71473"/>
                  </a:lnTo>
                  <a:lnTo>
                    <a:pt x="881375" y="61861"/>
                  </a:lnTo>
                  <a:lnTo>
                    <a:pt x="895365" y="53410"/>
                  </a:lnTo>
                  <a:lnTo>
                    <a:pt x="909356" y="46013"/>
                  </a:lnTo>
                  <a:lnTo>
                    <a:pt x="923346" y="39564"/>
                  </a:lnTo>
                  <a:lnTo>
                    <a:pt x="937336" y="33960"/>
                  </a:lnTo>
                  <a:lnTo>
                    <a:pt x="951326" y="29106"/>
                  </a:lnTo>
                  <a:lnTo>
                    <a:pt x="965316" y="24911"/>
                  </a:lnTo>
                  <a:lnTo>
                    <a:pt x="979306" y="21294"/>
                  </a:lnTo>
                  <a:lnTo>
                    <a:pt x="993296" y="18182"/>
                  </a:lnTo>
                  <a:lnTo>
                    <a:pt x="1007286" y="15508"/>
                  </a:lnTo>
                  <a:lnTo>
                    <a:pt x="1021276" y="13215"/>
                  </a:lnTo>
                  <a:lnTo>
                    <a:pt x="1035266" y="11250"/>
                  </a:lnTo>
                  <a:lnTo>
                    <a:pt x="1049256" y="9567"/>
                  </a:lnTo>
                  <a:lnTo>
                    <a:pt x="1063247" y="8129"/>
                  </a:lnTo>
                  <a:lnTo>
                    <a:pt x="1077237" y="6899"/>
                  </a:lnTo>
                  <a:lnTo>
                    <a:pt x="1091227" y="5850"/>
                  </a:lnTo>
                  <a:lnTo>
                    <a:pt x="1105217" y="4954"/>
                  </a:lnTo>
                  <a:lnTo>
                    <a:pt x="1119207" y="4189"/>
                  </a:lnTo>
                  <a:lnTo>
                    <a:pt x="1133197" y="3537"/>
                  </a:lnTo>
                  <a:lnTo>
                    <a:pt x="1147187" y="2982"/>
                  </a:lnTo>
                  <a:lnTo>
                    <a:pt x="1161177" y="2508"/>
                  </a:lnTo>
                  <a:lnTo>
                    <a:pt x="1175167" y="2105"/>
                  </a:lnTo>
                  <a:lnTo>
                    <a:pt x="1189157" y="1761"/>
                  </a:lnTo>
                  <a:lnTo>
                    <a:pt x="1203148" y="1468"/>
                  </a:lnTo>
                  <a:lnTo>
                    <a:pt x="1217138" y="1219"/>
                  </a:lnTo>
                  <a:lnTo>
                    <a:pt x="1231128" y="1007"/>
                  </a:lnTo>
                  <a:lnTo>
                    <a:pt x="1245118" y="826"/>
                  </a:lnTo>
                  <a:lnTo>
                    <a:pt x="1259108" y="672"/>
                  </a:lnTo>
                  <a:lnTo>
                    <a:pt x="1273098" y="541"/>
                  </a:lnTo>
                  <a:lnTo>
                    <a:pt x="1287088" y="430"/>
                  </a:lnTo>
                  <a:lnTo>
                    <a:pt x="1301078" y="335"/>
                  </a:lnTo>
                  <a:lnTo>
                    <a:pt x="1315068" y="255"/>
                  </a:lnTo>
                  <a:lnTo>
                    <a:pt x="1329058" y="186"/>
                  </a:lnTo>
                  <a:lnTo>
                    <a:pt x="1343048" y="128"/>
                  </a:lnTo>
                  <a:lnTo>
                    <a:pt x="1357039" y="78"/>
                  </a:lnTo>
                  <a:lnTo>
                    <a:pt x="1371029" y="35"/>
                  </a:lnTo>
                  <a:lnTo>
                    <a:pt x="1385019" y="0"/>
                  </a:lnTo>
                  <a:lnTo>
                    <a:pt x="1385019" y="0"/>
                  </a:lnTo>
                  <a:lnTo>
                    <a:pt x="1399009" y="35"/>
                  </a:lnTo>
                  <a:lnTo>
                    <a:pt x="1412999" y="78"/>
                  </a:lnTo>
                  <a:lnTo>
                    <a:pt x="1426989" y="128"/>
                  </a:lnTo>
                  <a:lnTo>
                    <a:pt x="1440979" y="186"/>
                  </a:lnTo>
                  <a:lnTo>
                    <a:pt x="1454969" y="255"/>
                  </a:lnTo>
                  <a:lnTo>
                    <a:pt x="1468959" y="335"/>
                  </a:lnTo>
                  <a:lnTo>
                    <a:pt x="1482949" y="430"/>
                  </a:lnTo>
                  <a:lnTo>
                    <a:pt x="1496939" y="541"/>
                  </a:lnTo>
                  <a:lnTo>
                    <a:pt x="1510930" y="672"/>
                  </a:lnTo>
                  <a:lnTo>
                    <a:pt x="1524920" y="826"/>
                  </a:lnTo>
                  <a:lnTo>
                    <a:pt x="1538910" y="1007"/>
                  </a:lnTo>
                  <a:lnTo>
                    <a:pt x="1552900" y="1219"/>
                  </a:lnTo>
                  <a:lnTo>
                    <a:pt x="1566890" y="1468"/>
                  </a:lnTo>
                  <a:lnTo>
                    <a:pt x="1580880" y="1761"/>
                  </a:lnTo>
                  <a:lnTo>
                    <a:pt x="1594870" y="2105"/>
                  </a:lnTo>
                  <a:lnTo>
                    <a:pt x="1608860" y="2508"/>
                  </a:lnTo>
                  <a:lnTo>
                    <a:pt x="1622850" y="2982"/>
                  </a:lnTo>
                  <a:lnTo>
                    <a:pt x="1636840" y="3537"/>
                  </a:lnTo>
                  <a:lnTo>
                    <a:pt x="1650830" y="4189"/>
                  </a:lnTo>
                  <a:lnTo>
                    <a:pt x="1664821" y="4954"/>
                  </a:lnTo>
                  <a:lnTo>
                    <a:pt x="1678811" y="5850"/>
                  </a:lnTo>
                  <a:lnTo>
                    <a:pt x="1692801" y="6899"/>
                  </a:lnTo>
                  <a:lnTo>
                    <a:pt x="1706791" y="8129"/>
                  </a:lnTo>
                  <a:lnTo>
                    <a:pt x="1720781" y="9567"/>
                  </a:lnTo>
                  <a:lnTo>
                    <a:pt x="1734771" y="11250"/>
                  </a:lnTo>
                  <a:lnTo>
                    <a:pt x="1748761" y="13215"/>
                  </a:lnTo>
                  <a:lnTo>
                    <a:pt x="1762751" y="15508"/>
                  </a:lnTo>
                  <a:lnTo>
                    <a:pt x="1776741" y="18182"/>
                  </a:lnTo>
                  <a:lnTo>
                    <a:pt x="1790731" y="21294"/>
                  </a:lnTo>
                  <a:lnTo>
                    <a:pt x="1804722" y="24911"/>
                  </a:lnTo>
                  <a:lnTo>
                    <a:pt x="1818712" y="29106"/>
                  </a:lnTo>
                  <a:lnTo>
                    <a:pt x="1832702" y="33960"/>
                  </a:lnTo>
                  <a:lnTo>
                    <a:pt x="1846692" y="39564"/>
                  </a:lnTo>
                  <a:lnTo>
                    <a:pt x="1860682" y="46013"/>
                  </a:lnTo>
                  <a:lnTo>
                    <a:pt x="1874672" y="53410"/>
                  </a:lnTo>
                  <a:lnTo>
                    <a:pt x="1888662" y="61861"/>
                  </a:lnTo>
                  <a:lnTo>
                    <a:pt x="1902652" y="71473"/>
                  </a:lnTo>
                  <a:lnTo>
                    <a:pt x="1916642" y="82351"/>
                  </a:lnTo>
                  <a:lnTo>
                    <a:pt x="1930632" y="94589"/>
                  </a:lnTo>
                  <a:lnTo>
                    <a:pt x="1944622" y="108270"/>
                  </a:lnTo>
                  <a:lnTo>
                    <a:pt x="1958613" y="123454"/>
                  </a:lnTo>
                  <a:lnTo>
                    <a:pt x="1972603" y="140171"/>
                  </a:lnTo>
                  <a:lnTo>
                    <a:pt x="1986593" y="158414"/>
                  </a:lnTo>
                  <a:lnTo>
                    <a:pt x="2000583" y="178131"/>
                  </a:lnTo>
                  <a:lnTo>
                    <a:pt x="2014573" y="199221"/>
                  </a:lnTo>
                  <a:lnTo>
                    <a:pt x="2028563" y="221531"/>
                  </a:lnTo>
                  <a:lnTo>
                    <a:pt x="2042553" y="244854"/>
                  </a:lnTo>
                  <a:lnTo>
                    <a:pt x="2056543" y="268940"/>
                  </a:lnTo>
                  <a:lnTo>
                    <a:pt x="2070533" y="293498"/>
                  </a:lnTo>
                  <a:lnTo>
                    <a:pt x="2084523" y="318217"/>
                  </a:lnTo>
                  <a:lnTo>
                    <a:pt x="2098513" y="342776"/>
                  </a:lnTo>
                  <a:lnTo>
                    <a:pt x="2112504" y="366861"/>
                  </a:lnTo>
                  <a:lnTo>
                    <a:pt x="2126494" y="390185"/>
                  </a:lnTo>
                  <a:lnTo>
                    <a:pt x="2140484" y="412494"/>
                  </a:lnTo>
                  <a:lnTo>
                    <a:pt x="2154474" y="433585"/>
                  </a:lnTo>
                  <a:lnTo>
                    <a:pt x="2168464" y="453302"/>
                  </a:lnTo>
                  <a:lnTo>
                    <a:pt x="2182454" y="471545"/>
                  </a:lnTo>
                  <a:lnTo>
                    <a:pt x="2196444" y="488261"/>
                  </a:lnTo>
                  <a:lnTo>
                    <a:pt x="2210434" y="503445"/>
                  </a:lnTo>
                  <a:lnTo>
                    <a:pt x="2224424" y="517126"/>
                  </a:lnTo>
                  <a:lnTo>
                    <a:pt x="2238414" y="529365"/>
                  </a:lnTo>
                  <a:lnTo>
                    <a:pt x="2252404" y="540242"/>
                  </a:lnTo>
                  <a:lnTo>
                    <a:pt x="2266395" y="549855"/>
                  </a:lnTo>
                  <a:lnTo>
                    <a:pt x="2280385" y="558306"/>
                  </a:lnTo>
                  <a:lnTo>
                    <a:pt x="2294375" y="565703"/>
                  </a:lnTo>
                  <a:lnTo>
                    <a:pt x="2308365" y="572152"/>
                  </a:lnTo>
                  <a:lnTo>
                    <a:pt x="2322355" y="577756"/>
                  </a:lnTo>
                  <a:lnTo>
                    <a:pt x="2336345" y="582610"/>
                  </a:lnTo>
                  <a:lnTo>
                    <a:pt x="2350335" y="586805"/>
                  </a:lnTo>
                  <a:lnTo>
                    <a:pt x="2364325" y="590421"/>
                  </a:lnTo>
                  <a:lnTo>
                    <a:pt x="2378315" y="593533"/>
                  </a:lnTo>
                  <a:lnTo>
                    <a:pt x="2392305" y="596207"/>
                  </a:lnTo>
                  <a:lnTo>
                    <a:pt x="2406296" y="598501"/>
                  </a:lnTo>
                  <a:lnTo>
                    <a:pt x="2420286" y="600466"/>
                  </a:lnTo>
                  <a:lnTo>
                    <a:pt x="2434276" y="602148"/>
                  </a:lnTo>
                  <a:lnTo>
                    <a:pt x="2448266" y="603587"/>
                  </a:lnTo>
                  <a:lnTo>
                    <a:pt x="2462256" y="604816"/>
                  </a:lnTo>
                  <a:lnTo>
                    <a:pt x="2476246" y="605866"/>
                  </a:lnTo>
                  <a:lnTo>
                    <a:pt x="2490236" y="606762"/>
                  </a:lnTo>
                  <a:lnTo>
                    <a:pt x="2504226" y="607526"/>
                  </a:lnTo>
                  <a:lnTo>
                    <a:pt x="2518216" y="608178"/>
                  </a:lnTo>
                  <a:lnTo>
                    <a:pt x="2532206" y="608734"/>
                  </a:lnTo>
                  <a:lnTo>
                    <a:pt x="2546196" y="609208"/>
                  </a:lnTo>
                  <a:lnTo>
                    <a:pt x="2560187" y="609611"/>
                  </a:lnTo>
                  <a:lnTo>
                    <a:pt x="2574177" y="609955"/>
                  </a:lnTo>
                  <a:lnTo>
                    <a:pt x="2588167" y="610247"/>
                  </a:lnTo>
                  <a:lnTo>
                    <a:pt x="2602157" y="610497"/>
                  </a:lnTo>
                  <a:lnTo>
                    <a:pt x="2616147" y="610709"/>
                  </a:lnTo>
                  <a:lnTo>
                    <a:pt x="2630137" y="610889"/>
                  </a:lnTo>
                  <a:lnTo>
                    <a:pt x="2644127" y="611043"/>
                  </a:lnTo>
                  <a:lnTo>
                    <a:pt x="2658117" y="611174"/>
                  </a:lnTo>
                  <a:lnTo>
                    <a:pt x="2672107" y="611286"/>
                  </a:lnTo>
                  <a:lnTo>
                    <a:pt x="2686097" y="611380"/>
                  </a:lnTo>
                  <a:lnTo>
                    <a:pt x="2700087" y="611461"/>
                  </a:lnTo>
                  <a:lnTo>
                    <a:pt x="2714078" y="611530"/>
                  </a:lnTo>
                  <a:lnTo>
                    <a:pt x="2728068" y="611588"/>
                  </a:lnTo>
                  <a:lnTo>
                    <a:pt x="2742058" y="611638"/>
                  </a:lnTo>
                  <a:lnTo>
                    <a:pt x="2756048" y="611680"/>
                  </a:lnTo>
                  <a:lnTo>
                    <a:pt x="2770038" y="611716"/>
                  </a:lnTo>
                  <a:lnTo>
                    <a:pt x="2770038" y="611839"/>
                  </a:lnTo>
                  <a:lnTo>
                    <a:pt x="2784028" y="611825"/>
                  </a:lnTo>
                  <a:lnTo>
                    <a:pt x="2798018" y="611808"/>
                  </a:lnTo>
                  <a:lnTo>
                    <a:pt x="2812008" y="611788"/>
                  </a:lnTo>
                  <a:lnTo>
                    <a:pt x="2825998" y="611765"/>
                  </a:lnTo>
                  <a:lnTo>
                    <a:pt x="2839988" y="611737"/>
                  </a:lnTo>
                  <a:lnTo>
                    <a:pt x="2853978" y="611705"/>
                  </a:lnTo>
                  <a:lnTo>
                    <a:pt x="2867969" y="611667"/>
                  </a:lnTo>
                  <a:lnTo>
                    <a:pt x="2881959" y="611622"/>
                  </a:lnTo>
                  <a:lnTo>
                    <a:pt x="2895949" y="611570"/>
                  </a:lnTo>
                  <a:lnTo>
                    <a:pt x="2909939" y="611509"/>
                  </a:lnTo>
                  <a:lnTo>
                    <a:pt x="2923929" y="611436"/>
                  </a:lnTo>
                  <a:lnTo>
                    <a:pt x="2937919" y="611351"/>
                  </a:lnTo>
                  <a:lnTo>
                    <a:pt x="2951909" y="611252"/>
                  </a:lnTo>
                  <a:lnTo>
                    <a:pt x="2965899" y="611135"/>
                  </a:lnTo>
                  <a:lnTo>
                    <a:pt x="2979889" y="610997"/>
                  </a:lnTo>
                  <a:lnTo>
                    <a:pt x="2993879" y="610836"/>
                  </a:lnTo>
                  <a:lnTo>
                    <a:pt x="3007870" y="610646"/>
                  </a:lnTo>
                  <a:lnTo>
                    <a:pt x="3021860" y="610424"/>
                  </a:lnTo>
                  <a:lnTo>
                    <a:pt x="3035850" y="610163"/>
                  </a:lnTo>
                  <a:lnTo>
                    <a:pt x="3049840" y="609858"/>
                  </a:lnTo>
                  <a:lnTo>
                    <a:pt x="3063830" y="609499"/>
                  </a:lnTo>
                  <a:lnTo>
                    <a:pt x="3077820" y="609079"/>
                  </a:lnTo>
                  <a:lnTo>
                    <a:pt x="3091810" y="608588"/>
                  </a:lnTo>
                  <a:lnTo>
                    <a:pt x="3105800" y="608012"/>
                  </a:lnTo>
                  <a:lnTo>
                    <a:pt x="3119790" y="607339"/>
                  </a:lnTo>
                  <a:lnTo>
                    <a:pt x="3133780" y="606553"/>
                  </a:lnTo>
                  <a:lnTo>
                    <a:pt x="3147770" y="605636"/>
                  </a:lnTo>
                  <a:lnTo>
                    <a:pt x="3161761" y="604566"/>
                  </a:lnTo>
                  <a:lnTo>
                    <a:pt x="3175751" y="603321"/>
                  </a:lnTo>
                  <a:lnTo>
                    <a:pt x="3189741" y="601875"/>
                  </a:lnTo>
                  <a:lnTo>
                    <a:pt x="3203731" y="600197"/>
                  </a:lnTo>
                  <a:lnTo>
                    <a:pt x="3217721" y="598255"/>
                  </a:lnTo>
                  <a:lnTo>
                    <a:pt x="3231711" y="596014"/>
                  </a:lnTo>
                  <a:lnTo>
                    <a:pt x="3245701" y="593434"/>
                  </a:lnTo>
                  <a:lnTo>
                    <a:pt x="3259691" y="590475"/>
                  </a:lnTo>
                  <a:lnTo>
                    <a:pt x="3273681" y="587095"/>
                  </a:lnTo>
                  <a:lnTo>
                    <a:pt x="3287671" y="583250"/>
                  </a:lnTo>
                  <a:lnTo>
                    <a:pt x="3301661" y="578899"/>
                  </a:lnTo>
                  <a:lnTo>
                    <a:pt x="3315652" y="574003"/>
                  </a:lnTo>
                  <a:lnTo>
                    <a:pt x="3329642" y="568531"/>
                  </a:lnTo>
                  <a:lnTo>
                    <a:pt x="3343632" y="562457"/>
                  </a:lnTo>
                  <a:lnTo>
                    <a:pt x="3357622" y="555771"/>
                  </a:lnTo>
                  <a:lnTo>
                    <a:pt x="3371612" y="548474"/>
                  </a:lnTo>
                  <a:lnTo>
                    <a:pt x="3385602" y="540587"/>
                  </a:lnTo>
                  <a:lnTo>
                    <a:pt x="3399592" y="532151"/>
                  </a:lnTo>
                  <a:lnTo>
                    <a:pt x="3413582" y="523227"/>
                  </a:lnTo>
                  <a:lnTo>
                    <a:pt x="3427572" y="513897"/>
                  </a:lnTo>
                  <a:lnTo>
                    <a:pt x="3441562" y="504263"/>
                  </a:lnTo>
                  <a:lnTo>
                    <a:pt x="3455552" y="494440"/>
                  </a:lnTo>
                  <a:lnTo>
                    <a:pt x="3469543" y="484552"/>
                  </a:lnTo>
                  <a:lnTo>
                    <a:pt x="3483533" y="474729"/>
                  </a:lnTo>
                  <a:lnTo>
                    <a:pt x="3497523" y="465095"/>
                  </a:lnTo>
                  <a:lnTo>
                    <a:pt x="3511513" y="455765"/>
                  </a:lnTo>
                  <a:lnTo>
                    <a:pt x="3525503" y="446841"/>
                  </a:lnTo>
                  <a:lnTo>
                    <a:pt x="3539493" y="438405"/>
                  </a:lnTo>
                  <a:lnTo>
                    <a:pt x="3553483" y="430518"/>
                  </a:lnTo>
                  <a:lnTo>
                    <a:pt x="3567473" y="423221"/>
                  </a:lnTo>
                  <a:lnTo>
                    <a:pt x="3581463" y="416534"/>
                  </a:lnTo>
                  <a:lnTo>
                    <a:pt x="3595453" y="410461"/>
                  </a:lnTo>
                  <a:lnTo>
                    <a:pt x="3609444" y="404988"/>
                  </a:lnTo>
                  <a:lnTo>
                    <a:pt x="3623434" y="400093"/>
                  </a:lnTo>
                  <a:lnTo>
                    <a:pt x="3637424" y="395742"/>
                  </a:lnTo>
                  <a:lnTo>
                    <a:pt x="3651414" y="391897"/>
                  </a:lnTo>
                  <a:lnTo>
                    <a:pt x="3665404" y="388517"/>
                  </a:lnTo>
                  <a:lnTo>
                    <a:pt x="3679394" y="385558"/>
                  </a:lnTo>
                  <a:lnTo>
                    <a:pt x="3693384" y="382978"/>
                  </a:lnTo>
                  <a:lnTo>
                    <a:pt x="3707374" y="380737"/>
                  </a:lnTo>
                  <a:lnTo>
                    <a:pt x="3721364" y="378795"/>
                  </a:lnTo>
                  <a:lnTo>
                    <a:pt x="3735354" y="377117"/>
                  </a:lnTo>
                  <a:lnTo>
                    <a:pt x="3749344" y="375671"/>
                  </a:lnTo>
                  <a:lnTo>
                    <a:pt x="3763335" y="374426"/>
                  </a:lnTo>
                  <a:lnTo>
                    <a:pt x="3777325" y="373356"/>
                  </a:lnTo>
                  <a:lnTo>
                    <a:pt x="3791315" y="372439"/>
                  </a:lnTo>
                  <a:lnTo>
                    <a:pt x="3805305" y="371653"/>
                  </a:lnTo>
                  <a:lnTo>
                    <a:pt x="3819295" y="370980"/>
                  </a:lnTo>
                  <a:lnTo>
                    <a:pt x="3833285" y="370404"/>
                  </a:lnTo>
                  <a:lnTo>
                    <a:pt x="3847275" y="369913"/>
                  </a:lnTo>
                  <a:lnTo>
                    <a:pt x="3861265" y="369493"/>
                  </a:lnTo>
                  <a:lnTo>
                    <a:pt x="3875255" y="369134"/>
                  </a:lnTo>
                  <a:lnTo>
                    <a:pt x="3889245" y="368828"/>
                  </a:lnTo>
                  <a:lnTo>
                    <a:pt x="3903235" y="368568"/>
                  </a:lnTo>
                  <a:lnTo>
                    <a:pt x="3917226" y="368345"/>
                  </a:lnTo>
                  <a:lnTo>
                    <a:pt x="3931216" y="368156"/>
                  </a:lnTo>
                  <a:lnTo>
                    <a:pt x="3945206" y="367995"/>
                  </a:lnTo>
                  <a:lnTo>
                    <a:pt x="3959196" y="367857"/>
                  </a:lnTo>
                  <a:lnTo>
                    <a:pt x="3973186" y="367740"/>
                  </a:lnTo>
                  <a:lnTo>
                    <a:pt x="3987176" y="367640"/>
                  </a:lnTo>
                  <a:lnTo>
                    <a:pt x="4001166" y="367556"/>
                  </a:lnTo>
                  <a:lnTo>
                    <a:pt x="4015156" y="367483"/>
                  </a:lnTo>
                  <a:lnTo>
                    <a:pt x="4029146" y="367422"/>
                  </a:lnTo>
                  <a:lnTo>
                    <a:pt x="4043136" y="367369"/>
                  </a:lnTo>
                  <a:lnTo>
                    <a:pt x="4057126" y="367325"/>
                  </a:lnTo>
                  <a:lnTo>
                    <a:pt x="4071117" y="367287"/>
                  </a:lnTo>
                  <a:lnTo>
                    <a:pt x="4085107" y="367255"/>
                  </a:lnTo>
                  <a:lnTo>
                    <a:pt x="4099097" y="367227"/>
                  </a:lnTo>
                  <a:lnTo>
                    <a:pt x="4113087" y="367204"/>
                  </a:lnTo>
                  <a:lnTo>
                    <a:pt x="4127077" y="367184"/>
                  </a:lnTo>
                  <a:lnTo>
                    <a:pt x="4141067" y="367167"/>
                  </a:lnTo>
                  <a:lnTo>
                    <a:pt x="4155057" y="367153"/>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6342"/>
              <a:ext cx="4155057" cy="367235"/>
            </a:xfrm>
            <a:custGeom>
              <a:avLst/>
              <a:pathLst>
                <a:path w="4155057" h="367235">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235"/>
                  </a:lnTo>
                  <a:lnTo>
                    <a:pt x="2784028" y="367235"/>
                  </a:lnTo>
                  <a:lnTo>
                    <a:pt x="2798018" y="367235"/>
                  </a:lnTo>
                  <a:lnTo>
                    <a:pt x="2812008" y="367235"/>
                  </a:lnTo>
                  <a:lnTo>
                    <a:pt x="2825998" y="367235"/>
                  </a:lnTo>
                  <a:lnTo>
                    <a:pt x="2839988" y="367235"/>
                  </a:lnTo>
                  <a:lnTo>
                    <a:pt x="2853978" y="367235"/>
                  </a:lnTo>
                  <a:lnTo>
                    <a:pt x="2867969" y="367235"/>
                  </a:lnTo>
                  <a:lnTo>
                    <a:pt x="2881959" y="367235"/>
                  </a:lnTo>
                  <a:lnTo>
                    <a:pt x="2895949" y="367235"/>
                  </a:lnTo>
                  <a:lnTo>
                    <a:pt x="2909939" y="367235"/>
                  </a:lnTo>
                  <a:lnTo>
                    <a:pt x="2923929" y="367235"/>
                  </a:lnTo>
                  <a:lnTo>
                    <a:pt x="2937919" y="367235"/>
                  </a:lnTo>
                  <a:lnTo>
                    <a:pt x="2951909" y="367235"/>
                  </a:lnTo>
                  <a:lnTo>
                    <a:pt x="2965899" y="367235"/>
                  </a:lnTo>
                  <a:lnTo>
                    <a:pt x="2979889" y="367235"/>
                  </a:lnTo>
                  <a:lnTo>
                    <a:pt x="2993879" y="367235"/>
                  </a:lnTo>
                  <a:lnTo>
                    <a:pt x="3007870" y="367235"/>
                  </a:lnTo>
                  <a:lnTo>
                    <a:pt x="3021860" y="367235"/>
                  </a:lnTo>
                  <a:lnTo>
                    <a:pt x="3035850" y="367235"/>
                  </a:lnTo>
                  <a:lnTo>
                    <a:pt x="3049840" y="367235"/>
                  </a:lnTo>
                  <a:lnTo>
                    <a:pt x="3063830" y="367235"/>
                  </a:lnTo>
                  <a:lnTo>
                    <a:pt x="3077820" y="367235"/>
                  </a:lnTo>
                  <a:lnTo>
                    <a:pt x="3091810" y="367235"/>
                  </a:lnTo>
                  <a:lnTo>
                    <a:pt x="3105800" y="367235"/>
                  </a:lnTo>
                  <a:lnTo>
                    <a:pt x="3119790" y="367235"/>
                  </a:lnTo>
                  <a:lnTo>
                    <a:pt x="3133780" y="367235"/>
                  </a:lnTo>
                  <a:lnTo>
                    <a:pt x="3147770" y="367235"/>
                  </a:lnTo>
                  <a:lnTo>
                    <a:pt x="3161761" y="367235"/>
                  </a:lnTo>
                  <a:lnTo>
                    <a:pt x="3175751" y="367235"/>
                  </a:lnTo>
                  <a:lnTo>
                    <a:pt x="3189741" y="367235"/>
                  </a:lnTo>
                  <a:lnTo>
                    <a:pt x="3203731" y="367235"/>
                  </a:lnTo>
                  <a:lnTo>
                    <a:pt x="3217721" y="367235"/>
                  </a:lnTo>
                  <a:lnTo>
                    <a:pt x="3231711" y="367235"/>
                  </a:lnTo>
                  <a:lnTo>
                    <a:pt x="3245701" y="367235"/>
                  </a:lnTo>
                  <a:lnTo>
                    <a:pt x="3259691" y="367235"/>
                  </a:lnTo>
                  <a:lnTo>
                    <a:pt x="3273681" y="367235"/>
                  </a:lnTo>
                  <a:lnTo>
                    <a:pt x="3287671" y="367235"/>
                  </a:lnTo>
                  <a:lnTo>
                    <a:pt x="3301661" y="367235"/>
                  </a:lnTo>
                  <a:lnTo>
                    <a:pt x="3315652" y="367235"/>
                  </a:lnTo>
                  <a:lnTo>
                    <a:pt x="3329642" y="367235"/>
                  </a:lnTo>
                  <a:lnTo>
                    <a:pt x="3343632" y="367235"/>
                  </a:lnTo>
                  <a:lnTo>
                    <a:pt x="3357622" y="367235"/>
                  </a:lnTo>
                  <a:lnTo>
                    <a:pt x="3371612" y="367235"/>
                  </a:lnTo>
                  <a:lnTo>
                    <a:pt x="3385602" y="367235"/>
                  </a:lnTo>
                  <a:lnTo>
                    <a:pt x="3399592" y="367235"/>
                  </a:lnTo>
                  <a:lnTo>
                    <a:pt x="3413582" y="367235"/>
                  </a:lnTo>
                  <a:lnTo>
                    <a:pt x="3427572" y="367235"/>
                  </a:lnTo>
                  <a:lnTo>
                    <a:pt x="3441562" y="367235"/>
                  </a:lnTo>
                  <a:lnTo>
                    <a:pt x="3455552" y="367235"/>
                  </a:lnTo>
                  <a:lnTo>
                    <a:pt x="3469543" y="367235"/>
                  </a:lnTo>
                  <a:lnTo>
                    <a:pt x="3483533" y="367235"/>
                  </a:lnTo>
                  <a:lnTo>
                    <a:pt x="3497523" y="367235"/>
                  </a:lnTo>
                  <a:lnTo>
                    <a:pt x="3511513" y="367235"/>
                  </a:lnTo>
                  <a:lnTo>
                    <a:pt x="3525503" y="367235"/>
                  </a:lnTo>
                  <a:lnTo>
                    <a:pt x="3539493" y="367235"/>
                  </a:lnTo>
                  <a:lnTo>
                    <a:pt x="3553483" y="367235"/>
                  </a:lnTo>
                  <a:lnTo>
                    <a:pt x="3567473" y="367235"/>
                  </a:lnTo>
                  <a:lnTo>
                    <a:pt x="3581463" y="367235"/>
                  </a:lnTo>
                  <a:lnTo>
                    <a:pt x="3595453" y="367235"/>
                  </a:lnTo>
                  <a:lnTo>
                    <a:pt x="3609444" y="367235"/>
                  </a:lnTo>
                  <a:lnTo>
                    <a:pt x="3623434" y="367235"/>
                  </a:lnTo>
                  <a:lnTo>
                    <a:pt x="3637424" y="367235"/>
                  </a:lnTo>
                  <a:lnTo>
                    <a:pt x="3651414" y="367235"/>
                  </a:lnTo>
                  <a:lnTo>
                    <a:pt x="3665404" y="367235"/>
                  </a:lnTo>
                  <a:lnTo>
                    <a:pt x="3679394" y="367235"/>
                  </a:lnTo>
                  <a:lnTo>
                    <a:pt x="3693384" y="367235"/>
                  </a:lnTo>
                  <a:lnTo>
                    <a:pt x="3707374" y="367235"/>
                  </a:lnTo>
                  <a:lnTo>
                    <a:pt x="3721364" y="367235"/>
                  </a:lnTo>
                  <a:lnTo>
                    <a:pt x="3735354" y="367235"/>
                  </a:lnTo>
                  <a:lnTo>
                    <a:pt x="3749344" y="367235"/>
                  </a:lnTo>
                  <a:lnTo>
                    <a:pt x="3763335" y="367235"/>
                  </a:lnTo>
                  <a:lnTo>
                    <a:pt x="3777325" y="367235"/>
                  </a:lnTo>
                  <a:lnTo>
                    <a:pt x="3791315" y="367235"/>
                  </a:lnTo>
                  <a:lnTo>
                    <a:pt x="3805305" y="367235"/>
                  </a:lnTo>
                  <a:lnTo>
                    <a:pt x="3819295" y="367235"/>
                  </a:lnTo>
                  <a:lnTo>
                    <a:pt x="3833285" y="367235"/>
                  </a:lnTo>
                  <a:lnTo>
                    <a:pt x="3847275" y="367235"/>
                  </a:lnTo>
                  <a:lnTo>
                    <a:pt x="3861265" y="367235"/>
                  </a:lnTo>
                  <a:lnTo>
                    <a:pt x="3875255" y="367235"/>
                  </a:lnTo>
                  <a:lnTo>
                    <a:pt x="3889245" y="367235"/>
                  </a:lnTo>
                  <a:lnTo>
                    <a:pt x="3903235" y="367235"/>
                  </a:lnTo>
                  <a:lnTo>
                    <a:pt x="3917226" y="367235"/>
                  </a:lnTo>
                  <a:lnTo>
                    <a:pt x="3931216" y="367235"/>
                  </a:lnTo>
                  <a:lnTo>
                    <a:pt x="3945206" y="367235"/>
                  </a:lnTo>
                  <a:lnTo>
                    <a:pt x="3959196" y="367235"/>
                  </a:lnTo>
                  <a:lnTo>
                    <a:pt x="3973186" y="367235"/>
                  </a:lnTo>
                  <a:lnTo>
                    <a:pt x="3987176" y="367235"/>
                  </a:lnTo>
                  <a:lnTo>
                    <a:pt x="4001166" y="367235"/>
                  </a:lnTo>
                  <a:lnTo>
                    <a:pt x="4015156" y="367235"/>
                  </a:lnTo>
                  <a:lnTo>
                    <a:pt x="4029146" y="367235"/>
                  </a:lnTo>
                  <a:lnTo>
                    <a:pt x="4043136" y="367235"/>
                  </a:lnTo>
                  <a:lnTo>
                    <a:pt x="4057126" y="367235"/>
                  </a:lnTo>
                  <a:lnTo>
                    <a:pt x="4071117" y="367235"/>
                  </a:lnTo>
                  <a:lnTo>
                    <a:pt x="4085107" y="367235"/>
                  </a:lnTo>
                  <a:lnTo>
                    <a:pt x="4099097" y="367235"/>
                  </a:lnTo>
                  <a:lnTo>
                    <a:pt x="4113087" y="367235"/>
                  </a:lnTo>
                  <a:lnTo>
                    <a:pt x="4127077" y="367235"/>
                  </a:lnTo>
                  <a:lnTo>
                    <a:pt x="4141067" y="367235"/>
                  </a:lnTo>
                  <a:lnTo>
                    <a:pt x="4155057" y="36723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2723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822682"/>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2863916"/>
              <a:ext cx="4155057" cy="1346597"/>
            </a:xfrm>
            <a:custGeom>
              <a:avLst/>
              <a:pathLst>
                <a:path w="4155057" h="1346597">
                  <a:moveTo>
                    <a:pt x="0" y="1224254"/>
                  </a:moveTo>
                  <a:lnTo>
                    <a:pt x="13990" y="1224261"/>
                  </a:lnTo>
                  <a:lnTo>
                    <a:pt x="27980" y="1224269"/>
                  </a:lnTo>
                  <a:lnTo>
                    <a:pt x="41970" y="1224279"/>
                  </a:lnTo>
                  <a:lnTo>
                    <a:pt x="55960" y="1224291"/>
                  </a:lnTo>
                  <a:lnTo>
                    <a:pt x="69950" y="1224305"/>
                  </a:lnTo>
                  <a:lnTo>
                    <a:pt x="83940" y="1224321"/>
                  </a:lnTo>
                  <a:lnTo>
                    <a:pt x="97930" y="1224340"/>
                  </a:lnTo>
                  <a:lnTo>
                    <a:pt x="111920" y="1224362"/>
                  </a:lnTo>
                  <a:lnTo>
                    <a:pt x="125910" y="1224388"/>
                  </a:lnTo>
                  <a:lnTo>
                    <a:pt x="139900" y="1224419"/>
                  </a:lnTo>
                  <a:lnTo>
                    <a:pt x="153891" y="1224455"/>
                  </a:lnTo>
                  <a:lnTo>
                    <a:pt x="167881" y="1224498"/>
                  </a:lnTo>
                  <a:lnTo>
                    <a:pt x="181871" y="1224548"/>
                  </a:lnTo>
                  <a:lnTo>
                    <a:pt x="195861" y="1224606"/>
                  </a:lnTo>
                  <a:lnTo>
                    <a:pt x="209851" y="1224675"/>
                  </a:lnTo>
                  <a:lnTo>
                    <a:pt x="223841" y="1224756"/>
                  </a:lnTo>
                  <a:lnTo>
                    <a:pt x="237831" y="1224850"/>
                  </a:lnTo>
                  <a:lnTo>
                    <a:pt x="251821" y="1224961"/>
                  </a:lnTo>
                  <a:lnTo>
                    <a:pt x="265811" y="1225092"/>
                  </a:lnTo>
                  <a:lnTo>
                    <a:pt x="279801" y="1225245"/>
                  </a:lnTo>
                  <a:lnTo>
                    <a:pt x="293791" y="1225424"/>
                  </a:lnTo>
                  <a:lnTo>
                    <a:pt x="307782" y="1225634"/>
                  </a:lnTo>
                  <a:lnTo>
                    <a:pt x="321772" y="1225880"/>
                  </a:lnTo>
                  <a:lnTo>
                    <a:pt x="335762" y="1226167"/>
                  </a:lnTo>
                  <a:lnTo>
                    <a:pt x="349752" y="1226504"/>
                  </a:lnTo>
                  <a:lnTo>
                    <a:pt x="363742" y="1226897"/>
                  </a:lnTo>
                  <a:lnTo>
                    <a:pt x="377732" y="1227356"/>
                  </a:lnTo>
                  <a:lnTo>
                    <a:pt x="391722" y="1227890"/>
                  </a:lnTo>
                  <a:lnTo>
                    <a:pt x="405712" y="1228513"/>
                  </a:lnTo>
                  <a:lnTo>
                    <a:pt x="419702" y="1229236"/>
                  </a:lnTo>
                  <a:lnTo>
                    <a:pt x="433692" y="1230075"/>
                  </a:lnTo>
                  <a:lnTo>
                    <a:pt x="447682" y="1231046"/>
                  </a:lnTo>
                  <a:lnTo>
                    <a:pt x="461673" y="1232167"/>
                  </a:lnTo>
                  <a:lnTo>
                    <a:pt x="475663" y="1233456"/>
                  </a:lnTo>
                  <a:lnTo>
                    <a:pt x="489653" y="1234936"/>
                  </a:lnTo>
                  <a:lnTo>
                    <a:pt x="503643" y="1236626"/>
                  </a:lnTo>
                  <a:lnTo>
                    <a:pt x="517633" y="1238549"/>
                  </a:lnTo>
                  <a:lnTo>
                    <a:pt x="531623" y="1240724"/>
                  </a:lnTo>
                  <a:lnTo>
                    <a:pt x="545613" y="1243172"/>
                  </a:lnTo>
                  <a:lnTo>
                    <a:pt x="559603" y="1245908"/>
                  </a:lnTo>
                  <a:lnTo>
                    <a:pt x="573593" y="1248945"/>
                  </a:lnTo>
                  <a:lnTo>
                    <a:pt x="587583" y="1252288"/>
                  </a:lnTo>
                  <a:lnTo>
                    <a:pt x="601574" y="1255937"/>
                  </a:lnTo>
                  <a:lnTo>
                    <a:pt x="615564" y="1259880"/>
                  </a:lnTo>
                  <a:lnTo>
                    <a:pt x="629554" y="1264098"/>
                  </a:lnTo>
                  <a:lnTo>
                    <a:pt x="643544" y="1268560"/>
                  </a:lnTo>
                  <a:lnTo>
                    <a:pt x="657534" y="1273225"/>
                  </a:lnTo>
                  <a:lnTo>
                    <a:pt x="671524" y="1278042"/>
                  </a:lnTo>
                  <a:lnTo>
                    <a:pt x="685514" y="1282954"/>
                  </a:lnTo>
                  <a:lnTo>
                    <a:pt x="699504" y="1287897"/>
                  </a:lnTo>
                  <a:lnTo>
                    <a:pt x="713494" y="1292809"/>
                  </a:lnTo>
                  <a:lnTo>
                    <a:pt x="727484" y="1297626"/>
                  </a:lnTo>
                  <a:lnTo>
                    <a:pt x="741474" y="1302291"/>
                  </a:lnTo>
                  <a:lnTo>
                    <a:pt x="755465" y="1306753"/>
                  </a:lnTo>
                  <a:lnTo>
                    <a:pt x="769455" y="1310971"/>
                  </a:lnTo>
                  <a:lnTo>
                    <a:pt x="783445" y="1314914"/>
                  </a:lnTo>
                  <a:lnTo>
                    <a:pt x="797435" y="1318563"/>
                  </a:lnTo>
                  <a:lnTo>
                    <a:pt x="811425" y="1321906"/>
                  </a:lnTo>
                  <a:lnTo>
                    <a:pt x="825415" y="1324943"/>
                  </a:lnTo>
                  <a:lnTo>
                    <a:pt x="839405" y="1327679"/>
                  </a:lnTo>
                  <a:lnTo>
                    <a:pt x="853395" y="1330127"/>
                  </a:lnTo>
                  <a:lnTo>
                    <a:pt x="867385" y="1332302"/>
                  </a:lnTo>
                  <a:lnTo>
                    <a:pt x="881375" y="1334225"/>
                  </a:lnTo>
                  <a:lnTo>
                    <a:pt x="895365" y="1335915"/>
                  </a:lnTo>
                  <a:lnTo>
                    <a:pt x="909356" y="1337394"/>
                  </a:lnTo>
                  <a:lnTo>
                    <a:pt x="923346" y="1338684"/>
                  </a:lnTo>
                  <a:lnTo>
                    <a:pt x="937336" y="1339805"/>
                  </a:lnTo>
                  <a:lnTo>
                    <a:pt x="951326" y="1340776"/>
                  </a:lnTo>
                  <a:lnTo>
                    <a:pt x="965316" y="1341615"/>
                  </a:lnTo>
                  <a:lnTo>
                    <a:pt x="979306" y="1342338"/>
                  </a:lnTo>
                  <a:lnTo>
                    <a:pt x="993296" y="1342961"/>
                  </a:lnTo>
                  <a:lnTo>
                    <a:pt x="1007286" y="1343495"/>
                  </a:lnTo>
                  <a:lnTo>
                    <a:pt x="1021276" y="1343954"/>
                  </a:lnTo>
                  <a:lnTo>
                    <a:pt x="1035266" y="1344347"/>
                  </a:lnTo>
                  <a:lnTo>
                    <a:pt x="1049256" y="1344684"/>
                  </a:lnTo>
                  <a:lnTo>
                    <a:pt x="1063247" y="1344971"/>
                  </a:lnTo>
                  <a:lnTo>
                    <a:pt x="1077237" y="1345217"/>
                  </a:lnTo>
                  <a:lnTo>
                    <a:pt x="1091227" y="1345427"/>
                  </a:lnTo>
                  <a:lnTo>
                    <a:pt x="1105217" y="1345606"/>
                  </a:lnTo>
                  <a:lnTo>
                    <a:pt x="1119207" y="1345759"/>
                  </a:lnTo>
                  <a:lnTo>
                    <a:pt x="1133197" y="1345890"/>
                  </a:lnTo>
                  <a:lnTo>
                    <a:pt x="1147187" y="1346001"/>
                  </a:lnTo>
                  <a:lnTo>
                    <a:pt x="1161177" y="1346095"/>
                  </a:lnTo>
                  <a:lnTo>
                    <a:pt x="1175167" y="1346176"/>
                  </a:lnTo>
                  <a:lnTo>
                    <a:pt x="1189157" y="1346245"/>
                  </a:lnTo>
                  <a:lnTo>
                    <a:pt x="1203148" y="1346303"/>
                  </a:lnTo>
                  <a:lnTo>
                    <a:pt x="1217138" y="1346353"/>
                  </a:lnTo>
                  <a:lnTo>
                    <a:pt x="1231128" y="1346396"/>
                  </a:lnTo>
                  <a:lnTo>
                    <a:pt x="1245118" y="1346432"/>
                  </a:lnTo>
                  <a:lnTo>
                    <a:pt x="1259108" y="1346463"/>
                  </a:lnTo>
                  <a:lnTo>
                    <a:pt x="1273098" y="1346489"/>
                  </a:lnTo>
                  <a:lnTo>
                    <a:pt x="1287088" y="1346511"/>
                  </a:lnTo>
                  <a:lnTo>
                    <a:pt x="1301078" y="1346530"/>
                  </a:lnTo>
                  <a:lnTo>
                    <a:pt x="1315068" y="1346546"/>
                  </a:lnTo>
                  <a:lnTo>
                    <a:pt x="1329058" y="1346560"/>
                  </a:lnTo>
                  <a:lnTo>
                    <a:pt x="1343048" y="1346572"/>
                  </a:lnTo>
                  <a:lnTo>
                    <a:pt x="1357039" y="1346581"/>
                  </a:lnTo>
                  <a:lnTo>
                    <a:pt x="1371029" y="1346590"/>
                  </a:lnTo>
                  <a:lnTo>
                    <a:pt x="1385019" y="1346597"/>
                  </a:lnTo>
                  <a:lnTo>
                    <a:pt x="1385019" y="1346187"/>
                  </a:lnTo>
                  <a:lnTo>
                    <a:pt x="1399009" y="1346107"/>
                  </a:lnTo>
                  <a:lnTo>
                    <a:pt x="1412999" y="1346014"/>
                  </a:lnTo>
                  <a:lnTo>
                    <a:pt x="1426989" y="1345905"/>
                  </a:lnTo>
                  <a:lnTo>
                    <a:pt x="1440979" y="1345776"/>
                  </a:lnTo>
                  <a:lnTo>
                    <a:pt x="1454969" y="1345625"/>
                  </a:lnTo>
                  <a:lnTo>
                    <a:pt x="1468959" y="1345448"/>
                  </a:lnTo>
                  <a:lnTo>
                    <a:pt x="1482949" y="1345239"/>
                  </a:lnTo>
                  <a:lnTo>
                    <a:pt x="1496939" y="1344994"/>
                  </a:lnTo>
                  <a:lnTo>
                    <a:pt x="1510930" y="1344706"/>
                  </a:lnTo>
                  <a:lnTo>
                    <a:pt x="1524920" y="1344368"/>
                  </a:lnTo>
                  <a:lnTo>
                    <a:pt x="1538910" y="1343971"/>
                  </a:lnTo>
                  <a:lnTo>
                    <a:pt x="1552900" y="1343504"/>
                  </a:lnTo>
                  <a:lnTo>
                    <a:pt x="1566890" y="1342955"/>
                  </a:lnTo>
                  <a:lnTo>
                    <a:pt x="1580880" y="1342311"/>
                  </a:lnTo>
                  <a:lnTo>
                    <a:pt x="1594870" y="1341555"/>
                  </a:lnTo>
                  <a:lnTo>
                    <a:pt x="1608860" y="1340668"/>
                  </a:lnTo>
                  <a:lnTo>
                    <a:pt x="1622850" y="1339626"/>
                  </a:lnTo>
                  <a:lnTo>
                    <a:pt x="1636840" y="1338404"/>
                  </a:lnTo>
                  <a:lnTo>
                    <a:pt x="1650830" y="1336969"/>
                  </a:lnTo>
                  <a:lnTo>
                    <a:pt x="1664821" y="1335288"/>
                  </a:lnTo>
                  <a:lnTo>
                    <a:pt x="1678811" y="1333316"/>
                  </a:lnTo>
                  <a:lnTo>
                    <a:pt x="1692801" y="1331007"/>
                  </a:lnTo>
                  <a:lnTo>
                    <a:pt x="1706791" y="1328302"/>
                  </a:lnTo>
                  <a:lnTo>
                    <a:pt x="1720781" y="1325137"/>
                  </a:lnTo>
                  <a:lnTo>
                    <a:pt x="1734771" y="1321437"/>
                  </a:lnTo>
                  <a:lnTo>
                    <a:pt x="1748761" y="1317113"/>
                  </a:lnTo>
                  <a:lnTo>
                    <a:pt x="1762751" y="1312067"/>
                  </a:lnTo>
                  <a:lnTo>
                    <a:pt x="1776741" y="1306185"/>
                  </a:lnTo>
                  <a:lnTo>
                    <a:pt x="1790731" y="1299338"/>
                  </a:lnTo>
                  <a:lnTo>
                    <a:pt x="1804722" y="1291382"/>
                  </a:lnTo>
                  <a:lnTo>
                    <a:pt x="1818712" y="1282153"/>
                  </a:lnTo>
                  <a:lnTo>
                    <a:pt x="1832702" y="1271473"/>
                  </a:lnTo>
                  <a:lnTo>
                    <a:pt x="1846692" y="1259146"/>
                  </a:lnTo>
                  <a:lnTo>
                    <a:pt x="1860682" y="1244957"/>
                  </a:lnTo>
                  <a:lnTo>
                    <a:pt x="1874672" y="1228684"/>
                  </a:lnTo>
                  <a:lnTo>
                    <a:pt x="1888662" y="1210091"/>
                  </a:lnTo>
                  <a:lnTo>
                    <a:pt x="1902652" y="1188945"/>
                  </a:lnTo>
                  <a:lnTo>
                    <a:pt x="1916642" y="1165014"/>
                  </a:lnTo>
                  <a:lnTo>
                    <a:pt x="1930632" y="1138089"/>
                  </a:lnTo>
                  <a:lnTo>
                    <a:pt x="1944622" y="1107991"/>
                  </a:lnTo>
                  <a:lnTo>
                    <a:pt x="1958613" y="1074586"/>
                  </a:lnTo>
                  <a:lnTo>
                    <a:pt x="1972603" y="1037810"/>
                  </a:lnTo>
                  <a:lnTo>
                    <a:pt x="1986593" y="997676"/>
                  </a:lnTo>
                  <a:lnTo>
                    <a:pt x="2000583" y="954298"/>
                  </a:lnTo>
                  <a:lnTo>
                    <a:pt x="2014573" y="907899"/>
                  </a:lnTo>
                  <a:lnTo>
                    <a:pt x="2028563" y="858817"/>
                  </a:lnTo>
                  <a:lnTo>
                    <a:pt x="2042553" y="807506"/>
                  </a:lnTo>
                  <a:lnTo>
                    <a:pt x="2056543" y="754518"/>
                  </a:lnTo>
                  <a:lnTo>
                    <a:pt x="2070533" y="700489"/>
                  </a:lnTo>
                  <a:lnTo>
                    <a:pt x="2084523" y="646107"/>
                  </a:lnTo>
                  <a:lnTo>
                    <a:pt x="2098513" y="592079"/>
                  </a:lnTo>
                  <a:lnTo>
                    <a:pt x="2112504" y="539091"/>
                  </a:lnTo>
                  <a:lnTo>
                    <a:pt x="2126494" y="487779"/>
                  </a:lnTo>
                  <a:lnTo>
                    <a:pt x="2140484" y="438698"/>
                  </a:lnTo>
                  <a:lnTo>
                    <a:pt x="2154474" y="392299"/>
                  </a:lnTo>
                  <a:lnTo>
                    <a:pt x="2168464" y="348921"/>
                  </a:lnTo>
                  <a:lnTo>
                    <a:pt x="2182454" y="308787"/>
                  </a:lnTo>
                  <a:lnTo>
                    <a:pt x="2196444" y="272010"/>
                  </a:lnTo>
                  <a:lnTo>
                    <a:pt x="2210434" y="238606"/>
                  </a:lnTo>
                  <a:lnTo>
                    <a:pt x="2224424" y="208507"/>
                  </a:lnTo>
                  <a:lnTo>
                    <a:pt x="2238414" y="181582"/>
                  </a:lnTo>
                  <a:lnTo>
                    <a:pt x="2252404" y="157652"/>
                  </a:lnTo>
                  <a:lnTo>
                    <a:pt x="2266395" y="136505"/>
                  </a:lnTo>
                  <a:lnTo>
                    <a:pt x="2280385" y="117913"/>
                  </a:lnTo>
                  <a:lnTo>
                    <a:pt x="2294375" y="101639"/>
                  </a:lnTo>
                  <a:lnTo>
                    <a:pt x="2308365" y="87451"/>
                  </a:lnTo>
                  <a:lnTo>
                    <a:pt x="2322355" y="75123"/>
                  </a:lnTo>
                  <a:lnTo>
                    <a:pt x="2336345" y="64443"/>
                  </a:lnTo>
                  <a:lnTo>
                    <a:pt x="2350335" y="55215"/>
                  </a:lnTo>
                  <a:lnTo>
                    <a:pt x="2364325" y="47258"/>
                  </a:lnTo>
                  <a:lnTo>
                    <a:pt x="2378315" y="40412"/>
                  </a:lnTo>
                  <a:lnTo>
                    <a:pt x="2392305" y="34530"/>
                  </a:lnTo>
                  <a:lnTo>
                    <a:pt x="2406296" y="29484"/>
                  </a:lnTo>
                  <a:lnTo>
                    <a:pt x="2420286" y="25160"/>
                  </a:lnTo>
                  <a:lnTo>
                    <a:pt x="2434276" y="21459"/>
                  </a:lnTo>
                  <a:lnTo>
                    <a:pt x="2448266" y="18294"/>
                  </a:lnTo>
                  <a:lnTo>
                    <a:pt x="2462256" y="15590"/>
                  </a:lnTo>
                  <a:lnTo>
                    <a:pt x="2476246" y="13280"/>
                  </a:lnTo>
                  <a:lnTo>
                    <a:pt x="2490236" y="11309"/>
                  </a:lnTo>
                  <a:lnTo>
                    <a:pt x="2504226" y="9627"/>
                  </a:lnTo>
                  <a:lnTo>
                    <a:pt x="2518216" y="8193"/>
                  </a:lnTo>
                  <a:lnTo>
                    <a:pt x="2532206" y="6971"/>
                  </a:lnTo>
                  <a:lnTo>
                    <a:pt x="2546196" y="5929"/>
                  </a:lnTo>
                  <a:lnTo>
                    <a:pt x="2560187" y="5041"/>
                  </a:lnTo>
                  <a:lnTo>
                    <a:pt x="2574177" y="4285"/>
                  </a:lnTo>
                  <a:lnTo>
                    <a:pt x="2588167" y="3641"/>
                  </a:lnTo>
                  <a:lnTo>
                    <a:pt x="2602157" y="3093"/>
                  </a:lnTo>
                  <a:lnTo>
                    <a:pt x="2616147" y="2626"/>
                  </a:lnTo>
                  <a:lnTo>
                    <a:pt x="2630137" y="2229"/>
                  </a:lnTo>
                  <a:lnTo>
                    <a:pt x="2644127" y="1890"/>
                  </a:lnTo>
                  <a:lnTo>
                    <a:pt x="2658117" y="1602"/>
                  </a:lnTo>
                  <a:lnTo>
                    <a:pt x="2672107" y="1357"/>
                  </a:lnTo>
                  <a:lnTo>
                    <a:pt x="2686097" y="1149"/>
                  </a:lnTo>
                  <a:lnTo>
                    <a:pt x="2700087" y="971"/>
                  </a:lnTo>
                  <a:lnTo>
                    <a:pt x="2714078" y="820"/>
                  </a:lnTo>
                  <a:lnTo>
                    <a:pt x="2728068" y="692"/>
                  </a:lnTo>
                  <a:lnTo>
                    <a:pt x="2742058" y="582"/>
                  </a:lnTo>
                  <a:lnTo>
                    <a:pt x="2756048" y="489"/>
                  </a:lnTo>
                  <a:lnTo>
                    <a:pt x="2770038" y="41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52" name="pl52"/>
            <p:cNvSpPr/>
            <p:nvPr/>
          </p:nvSpPr>
          <p:spPr>
            <a:xfrm>
              <a:off x="2737948" y="3720935"/>
              <a:ext cx="4155057" cy="367153"/>
            </a:xfrm>
            <a:custGeom>
              <a:avLst/>
              <a:pathLst>
                <a:path w="4155057" h="367153">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09"/>
                  </a:lnTo>
                  <a:lnTo>
                    <a:pt x="1399009" y="244817"/>
                  </a:lnTo>
                  <a:lnTo>
                    <a:pt x="1412999" y="244825"/>
                  </a:lnTo>
                  <a:lnTo>
                    <a:pt x="1426989" y="244835"/>
                  </a:lnTo>
                  <a:lnTo>
                    <a:pt x="1440979" y="244847"/>
                  </a:lnTo>
                  <a:lnTo>
                    <a:pt x="1454969" y="244860"/>
                  </a:lnTo>
                  <a:lnTo>
                    <a:pt x="1468959" y="244876"/>
                  </a:lnTo>
                  <a:lnTo>
                    <a:pt x="1482949" y="244895"/>
                  </a:lnTo>
                  <a:lnTo>
                    <a:pt x="1496939" y="244918"/>
                  </a:lnTo>
                  <a:lnTo>
                    <a:pt x="1510930" y="244944"/>
                  </a:lnTo>
                  <a:lnTo>
                    <a:pt x="1524920" y="244975"/>
                  </a:lnTo>
                  <a:lnTo>
                    <a:pt x="1538910" y="245011"/>
                  </a:lnTo>
                  <a:lnTo>
                    <a:pt x="1552900" y="245053"/>
                  </a:lnTo>
                  <a:lnTo>
                    <a:pt x="1566890" y="245103"/>
                  </a:lnTo>
                  <a:lnTo>
                    <a:pt x="1580880" y="245162"/>
                  </a:lnTo>
                  <a:lnTo>
                    <a:pt x="1594870" y="245230"/>
                  </a:lnTo>
                  <a:lnTo>
                    <a:pt x="1608860" y="245311"/>
                  </a:lnTo>
                  <a:lnTo>
                    <a:pt x="1622850" y="245406"/>
                  </a:lnTo>
                  <a:lnTo>
                    <a:pt x="1636840" y="245517"/>
                  </a:lnTo>
                  <a:lnTo>
                    <a:pt x="1650830" y="245647"/>
                  </a:lnTo>
                  <a:lnTo>
                    <a:pt x="1664821" y="245800"/>
                  </a:lnTo>
                  <a:lnTo>
                    <a:pt x="1678811" y="245979"/>
                  </a:lnTo>
                  <a:lnTo>
                    <a:pt x="1692801" y="246189"/>
                  </a:lnTo>
                  <a:lnTo>
                    <a:pt x="1706791" y="246435"/>
                  </a:lnTo>
                  <a:lnTo>
                    <a:pt x="1720781" y="246723"/>
                  </a:lnTo>
                  <a:lnTo>
                    <a:pt x="1734771" y="247059"/>
                  </a:lnTo>
                  <a:lnTo>
                    <a:pt x="1748761" y="247452"/>
                  </a:lnTo>
                  <a:lnTo>
                    <a:pt x="1762751" y="247911"/>
                  </a:lnTo>
                  <a:lnTo>
                    <a:pt x="1776741" y="248446"/>
                  </a:lnTo>
                  <a:lnTo>
                    <a:pt x="1790731" y="249068"/>
                  </a:lnTo>
                  <a:lnTo>
                    <a:pt x="1804722" y="249792"/>
                  </a:lnTo>
                  <a:lnTo>
                    <a:pt x="1818712" y="250631"/>
                  </a:lnTo>
                  <a:lnTo>
                    <a:pt x="1832702" y="251601"/>
                  </a:lnTo>
                  <a:lnTo>
                    <a:pt x="1846692" y="252722"/>
                  </a:lnTo>
                  <a:lnTo>
                    <a:pt x="1860682" y="254012"/>
                  </a:lnTo>
                  <a:lnTo>
                    <a:pt x="1874672" y="255491"/>
                  </a:lnTo>
                  <a:lnTo>
                    <a:pt x="1888662" y="257182"/>
                  </a:lnTo>
                  <a:lnTo>
                    <a:pt x="1902652" y="259104"/>
                  </a:lnTo>
                  <a:lnTo>
                    <a:pt x="1916642" y="261280"/>
                  </a:lnTo>
                  <a:lnTo>
                    <a:pt x="1930632" y="263727"/>
                  </a:lnTo>
                  <a:lnTo>
                    <a:pt x="1944622" y="266463"/>
                  </a:lnTo>
                  <a:lnTo>
                    <a:pt x="1958613" y="269500"/>
                  </a:lnTo>
                  <a:lnTo>
                    <a:pt x="1972603" y="272844"/>
                  </a:lnTo>
                  <a:lnTo>
                    <a:pt x="1986593" y="276492"/>
                  </a:lnTo>
                  <a:lnTo>
                    <a:pt x="2000583" y="280436"/>
                  </a:lnTo>
                  <a:lnTo>
                    <a:pt x="2014573" y="284654"/>
                  </a:lnTo>
                  <a:lnTo>
                    <a:pt x="2028563" y="289116"/>
                  </a:lnTo>
                  <a:lnTo>
                    <a:pt x="2042553" y="293780"/>
                  </a:lnTo>
                  <a:lnTo>
                    <a:pt x="2056543" y="298597"/>
                  </a:lnTo>
                  <a:lnTo>
                    <a:pt x="2070533" y="303509"/>
                  </a:lnTo>
                  <a:lnTo>
                    <a:pt x="2084523" y="308453"/>
                  </a:lnTo>
                  <a:lnTo>
                    <a:pt x="2098513" y="313365"/>
                  </a:lnTo>
                  <a:lnTo>
                    <a:pt x="2112504" y="318182"/>
                  </a:lnTo>
                  <a:lnTo>
                    <a:pt x="2126494" y="322846"/>
                  </a:lnTo>
                  <a:lnTo>
                    <a:pt x="2140484" y="327308"/>
                  </a:lnTo>
                  <a:lnTo>
                    <a:pt x="2154474" y="331526"/>
                  </a:lnTo>
                  <a:lnTo>
                    <a:pt x="2168464" y="335470"/>
                  </a:lnTo>
                  <a:lnTo>
                    <a:pt x="2182454" y="339118"/>
                  </a:lnTo>
                  <a:lnTo>
                    <a:pt x="2196444" y="342462"/>
                  </a:lnTo>
                  <a:lnTo>
                    <a:pt x="2210434" y="345498"/>
                  </a:lnTo>
                  <a:lnTo>
                    <a:pt x="2224424" y="348235"/>
                  </a:lnTo>
                  <a:lnTo>
                    <a:pt x="2238414" y="350682"/>
                  </a:lnTo>
                  <a:lnTo>
                    <a:pt x="2252404" y="352858"/>
                  </a:lnTo>
                  <a:lnTo>
                    <a:pt x="2266395" y="354780"/>
                  </a:lnTo>
                  <a:lnTo>
                    <a:pt x="2280385" y="356471"/>
                  </a:lnTo>
                  <a:lnTo>
                    <a:pt x="2294375" y="357950"/>
                  </a:lnTo>
                  <a:lnTo>
                    <a:pt x="2308365" y="359240"/>
                  </a:lnTo>
                  <a:lnTo>
                    <a:pt x="2322355" y="360361"/>
                  </a:lnTo>
                  <a:lnTo>
                    <a:pt x="2336345" y="361331"/>
                  </a:lnTo>
                  <a:lnTo>
                    <a:pt x="2350335" y="362170"/>
                  </a:lnTo>
                  <a:lnTo>
                    <a:pt x="2364325" y="362894"/>
                  </a:lnTo>
                  <a:lnTo>
                    <a:pt x="2378315" y="363516"/>
                  </a:lnTo>
                  <a:lnTo>
                    <a:pt x="2392305" y="364051"/>
                  </a:lnTo>
                  <a:lnTo>
                    <a:pt x="2406296" y="364510"/>
                  </a:lnTo>
                  <a:lnTo>
                    <a:pt x="2420286" y="364903"/>
                  </a:lnTo>
                  <a:lnTo>
                    <a:pt x="2434276" y="365239"/>
                  </a:lnTo>
                  <a:lnTo>
                    <a:pt x="2448266" y="365527"/>
                  </a:lnTo>
                  <a:lnTo>
                    <a:pt x="2462256" y="365773"/>
                  </a:lnTo>
                  <a:lnTo>
                    <a:pt x="2476246" y="365983"/>
                  </a:lnTo>
                  <a:lnTo>
                    <a:pt x="2490236" y="366162"/>
                  </a:lnTo>
                  <a:lnTo>
                    <a:pt x="2504226" y="366315"/>
                  </a:lnTo>
                  <a:lnTo>
                    <a:pt x="2518216" y="366445"/>
                  </a:lnTo>
                  <a:lnTo>
                    <a:pt x="2532206" y="366556"/>
                  </a:lnTo>
                  <a:lnTo>
                    <a:pt x="2546196" y="366651"/>
                  </a:lnTo>
                  <a:lnTo>
                    <a:pt x="2560187" y="366732"/>
                  </a:lnTo>
                  <a:lnTo>
                    <a:pt x="2574177" y="366800"/>
                  </a:lnTo>
                  <a:lnTo>
                    <a:pt x="2588167" y="366859"/>
                  </a:lnTo>
                  <a:lnTo>
                    <a:pt x="2602157" y="366909"/>
                  </a:lnTo>
                  <a:lnTo>
                    <a:pt x="2616147" y="366951"/>
                  </a:lnTo>
                  <a:lnTo>
                    <a:pt x="2630137" y="366987"/>
                  </a:lnTo>
                  <a:lnTo>
                    <a:pt x="2644127" y="367018"/>
                  </a:lnTo>
                  <a:lnTo>
                    <a:pt x="2658117" y="367044"/>
                  </a:lnTo>
                  <a:lnTo>
                    <a:pt x="2672107" y="367067"/>
                  </a:lnTo>
                  <a:lnTo>
                    <a:pt x="2686097" y="367085"/>
                  </a:lnTo>
                  <a:lnTo>
                    <a:pt x="2700087" y="367102"/>
                  </a:lnTo>
                  <a:lnTo>
                    <a:pt x="2714078" y="367115"/>
                  </a:lnTo>
                  <a:lnTo>
                    <a:pt x="2728068" y="367127"/>
                  </a:lnTo>
                  <a:lnTo>
                    <a:pt x="2742058" y="367137"/>
                  </a:lnTo>
                  <a:lnTo>
                    <a:pt x="2756048" y="367145"/>
                  </a:lnTo>
                  <a:lnTo>
                    <a:pt x="2770038" y="367153"/>
                  </a:lnTo>
                  <a:lnTo>
                    <a:pt x="2770038" y="367071"/>
                  </a:lnTo>
                  <a:lnTo>
                    <a:pt x="2784028" y="367049"/>
                  </a:lnTo>
                  <a:lnTo>
                    <a:pt x="2798018" y="367024"/>
                  </a:lnTo>
                  <a:lnTo>
                    <a:pt x="2812008" y="366994"/>
                  </a:lnTo>
                  <a:lnTo>
                    <a:pt x="2825998" y="366959"/>
                  </a:lnTo>
                  <a:lnTo>
                    <a:pt x="2839988" y="366917"/>
                  </a:lnTo>
                  <a:lnTo>
                    <a:pt x="2853978" y="366869"/>
                  </a:lnTo>
                  <a:lnTo>
                    <a:pt x="2867969" y="366812"/>
                  </a:lnTo>
                  <a:lnTo>
                    <a:pt x="2881959" y="366745"/>
                  </a:lnTo>
                  <a:lnTo>
                    <a:pt x="2895949" y="366667"/>
                  </a:lnTo>
                  <a:lnTo>
                    <a:pt x="2909939" y="366575"/>
                  </a:lnTo>
                  <a:lnTo>
                    <a:pt x="2923929" y="366466"/>
                  </a:lnTo>
                  <a:lnTo>
                    <a:pt x="2937919" y="366339"/>
                  </a:lnTo>
                  <a:lnTo>
                    <a:pt x="2951909" y="366189"/>
                  </a:lnTo>
                  <a:lnTo>
                    <a:pt x="2965899" y="366014"/>
                  </a:lnTo>
                  <a:lnTo>
                    <a:pt x="2979889" y="365807"/>
                  </a:lnTo>
                  <a:lnTo>
                    <a:pt x="2993879" y="365565"/>
                  </a:lnTo>
                  <a:lnTo>
                    <a:pt x="3007870" y="365281"/>
                  </a:lnTo>
                  <a:lnTo>
                    <a:pt x="3021860" y="364948"/>
                  </a:lnTo>
                  <a:lnTo>
                    <a:pt x="3035850" y="364557"/>
                  </a:lnTo>
                  <a:lnTo>
                    <a:pt x="3049840" y="364098"/>
                  </a:lnTo>
                  <a:lnTo>
                    <a:pt x="3063830" y="363560"/>
                  </a:lnTo>
                  <a:lnTo>
                    <a:pt x="3077820" y="362931"/>
                  </a:lnTo>
                  <a:lnTo>
                    <a:pt x="3091810" y="362193"/>
                  </a:lnTo>
                  <a:lnTo>
                    <a:pt x="3105800" y="361330"/>
                  </a:lnTo>
                  <a:lnTo>
                    <a:pt x="3119790" y="360321"/>
                  </a:lnTo>
                  <a:lnTo>
                    <a:pt x="3133780" y="359141"/>
                  </a:lnTo>
                  <a:lnTo>
                    <a:pt x="3147770" y="357765"/>
                  </a:lnTo>
                  <a:lnTo>
                    <a:pt x="3161761" y="356161"/>
                  </a:lnTo>
                  <a:lnTo>
                    <a:pt x="3175751" y="354294"/>
                  </a:lnTo>
                  <a:lnTo>
                    <a:pt x="3189741" y="352124"/>
                  </a:lnTo>
                  <a:lnTo>
                    <a:pt x="3203731" y="349607"/>
                  </a:lnTo>
                  <a:lnTo>
                    <a:pt x="3217721" y="346694"/>
                  </a:lnTo>
                  <a:lnTo>
                    <a:pt x="3231711" y="343332"/>
                  </a:lnTo>
                  <a:lnTo>
                    <a:pt x="3245701" y="339463"/>
                  </a:lnTo>
                  <a:lnTo>
                    <a:pt x="3259691" y="335024"/>
                  </a:lnTo>
                  <a:lnTo>
                    <a:pt x="3273681" y="329954"/>
                  </a:lnTo>
                  <a:lnTo>
                    <a:pt x="3287671" y="324186"/>
                  </a:lnTo>
                  <a:lnTo>
                    <a:pt x="3301661" y="317660"/>
                  </a:lnTo>
                  <a:lnTo>
                    <a:pt x="3315652" y="310317"/>
                  </a:lnTo>
                  <a:lnTo>
                    <a:pt x="3329642" y="302108"/>
                  </a:lnTo>
                  <a:lnTo>
                    <a:pt x="3343632" y="292998"/>
                  </a:lnTo>
                  <a:lnTo>
                    <a:pt x="3357622" y="282968"/>
                  </a:lnTo>
                  <a:lnTo>
                    <a:pt x="3371612" y="272022"/>
                  </a:lnTo>
                  <a:lnTo>
                    <a:pt x="3385602" y="260192"/>
                  </a:lnTo>
                  <a:lnTo>
                    <a:pt x="3399592" y="247537"/>
                  </a:lnTo>
                  <a:lnTo>
                    <a:pt x="3413582" y="234152"/>
                  </a:lnTo>
                  <a:lnTo>
                    <a:pt x="3427572" y="220158"/>
                  </a:lnTo>
                  <a:lnTo>
                    <a:pt x="3441562" y="205706"/>
                  </a:lnTo>
                  <a:lnTo>
                    <a:pt x="3455552" y="190971"/>
                  </a:lnTo>
                  <a:lnTo>
                    <a:pt x="3469543" y="176140"/>
                  </a:lnTo>
                  <a:lnTo>
                    <a:pt x="3483533" y="161405"/>
                  </a:lnTo>
                  <a:lnTo>
                    <a:pt x="3497523" y="146954"/>
                  </a:lnTo>
                  <a:lnTo>
                    <a:pt x="3511513" y="132959"/>
                  </a:lnTo>
                  <a:lnTo>
                    <a:pt x="3525503" y="119574"/>
                  </a:lnTo>
                  <a:lnTo>
                    <a:pt x="3539493" y="106919"/>
                  </a:lnTo>
                  <a:lnTo>
                    <a:pt x="3553483" y="95089"/>
                  </a:lnTo>
                  <a:lnTo>
                    <a:pt x="3567473" y="84143"/>
                  </a:lnTo>
                  <a:lnTo>
                    <a:pt x="3581463" y="74113"/>
                  </a:lnTo>
                  <a:lnTo>
                    <a:pt x="3595453" y="65003"/>
                  </a:lnTo>
                  <a:lnTo>
                    <a:pt x="3609444" y="56794"/>
                  </a:lnTo>
                  <a:lnTo>
                    <a:pt x="3623434" y="49451"/>
                  </a:lnTo>
                  <a:lnTo>
                    <a:pt x="3637424" y="42925"/>
                  </a:lnTo>
                  <a:lnTo>
                    <a:pt x="3651414" y="37157"/>
                  </a:lnTo>
                  <a:lnTo>
                    <a:pt x="3665404" y="32087"/>
                  </a:lnTo>
                  <a:lnTo>
                    <a:pt x="3679394" y="27649"/>
                  </a:lnTo>
                  <a:lnTo>
                    <a:pt x="3693384" y="23779"/>
                  </a:lnTo>
                  <a:lnTo>
                    <a:pt x="3707374" y="20417"/>
                  </a:lnTo>
                  <a:lnTo>
                    <a:pt x="3721364" y="17504"/>
                  </a:lnTo>
                  <a:lnTo>
                    <a:pt x="3735354" y="14987"/>
                  </a:lnTo>
                  <a:lnTo>
                    <a:pt x="3749344" y="12817"/>
                  </a:lnTo>
                  <a:lnTo>
                    <a:pt x="3763335" y="10950"/>
                  </a:lnTo>
                  <a:lnTo>
                    <a:pt x="3777325" y="9346"/>
                  </a:lnTo>
                  <a:lnTo>
                    <a:pt x="3791315" y="7970"/>
                  </a:lnTo>
                  <a:lnTo>
                    <a:pt x="3805305" y="6791"/>
                  </a:lnTo>
                  <a:lnTo>
                    <a:pt x="3819295" y="5781"/>
                  </a:lnTo>
                  <a:lnTo>
                    <a:pt x="3833285" y="4918"/>
                  </a:lnTo>
                  <a:lnTo>
                    <a:pt x="3847275" y="4180"/>
                  </a:lnTo>
                  <a:lnTo>
                    <a:pt x="3861265" y="3551"/>
                  </a:lnTo>
                  <a:lnTo>
                    <a:pt x="3875255" y="3013"/>
                  </a:lnTo>
                  <a:lnTo>
                    <a:pt x="3889245" y="2554"/>
                  </a:lnTo>
                  <a:lnTo>
                    <a:pt x="3903235" y="2163"/>
                  </a:lnTo>
                  <a:lnTo>
                    <a:pt x="3917226" y="1830"/>
                  </a:lnTo>
                  <a:lnTo>
                    <a:pt x="3931216" y="1546"/>
                  </a:lnTo>
                  <a:lnTo>
                    <a:pt x="3945206" y="1304"/>
                  </a:lnTo>
                  <a:lnTo>
                    <a:pt x="3959196" y="1097"/>
                  </a:lnTo>
                  <a:lnTo>
                    <a:pt x="3973186" y="922"/>
                  </a:lnTo>
                  <a:lnTo>
                    <a:pt x="3987176" y="772"/>
                  </a:lnTo>
                  <a:lnTo>
                    <a:pt x="4001166" y="645"/>
                  </a:lnTo>
                  <a:lnTo>
                    <a:pt x="4015156" y="537"/>
                  </a:lnTo>
                  <a:lnTo>
                    <a:pt x="4029146" y="444"/>
                  </a:lnTo>
                  <a:lnTo>
                    <a:pt x="4043136" y="366"/>
                  </a:lnTo>
                  <a:lnTo>
                    <a:pt x="4057126" y="299"/>
                  </a:lnTo>
                  <a:lnTo>
                    <a:pt x="4071117" y="242"/>
                  </a:lnTo>
                  <a:lnTo>
                    <a:pt x="4085107" y="194"/>
                  </a:lnTo>
                  <a:lnTo>
                    <a:pt x="4099097" y="152"/>
                  </a:lnTo>
                  <a:lnTo>
                    <a:pt x="4113087" y="117"/>
                  </a:lnTo>
                  <a:lnTo>
                    <a:pt x="4127077" y="88"/>
                  </a:lnTo>
                  <a:lnTo>
                    <a:pt x="4141067" y="62"/>
                  </a:lnTo>
                  <a:lnTo>
                    <a:pt x="4155057" y="41"/>
                  </a:lnTo>
                </a:path>
              </a:pathLst>
            </a:custGeom>
            <a:ln w="40651" cap="flat">
              <a:solidFill>
                <a:srgbClr val="D3D3D3">
                  <a:alpha val="100000"/>
                </a:srgbClr>
              </a:solidFill>
              <a:prstDash val="solid"/>
              <a:round/>
            </a:ln>
          </p:spPr>
          <p:txBody>
            <a:bodyPr/>
            <a:lstStyle/>
            <a:p/>
          </p:txBody>
        </p:sp>
        <p:sp>
          <p:nvSpPr>
            <p:cNvPr id="53" name="pl53"/>
            <p:cNvSpPr/>
            <p:nvPr/>
          </p:nvSpPr>
          <p:spPr>
            <a:xfrm>
              <a:off x="2737948" y="3476084"/>
              <a:ext cx="4155057" cy="367153"/>
            </a:xfrm>
            <a:custGeom>
              <a:avLst/>
              <a:pathLst>
                <a:path w="4155057" h="367153">
                  <a:moveTo>
                    <a:pt x="0" y="367153"/>
                  </a:moveTo>
                  <a:lnTo>
                    <a:pt x="13990" y="367145"/>
                  </a:lnTo>
                  <a:lnTo>
                    <a:pt x="27980" y="367137"/>
                  </a:lnTo>
                  <a:lnTo>
                    <a:pt x="41970" y="367127"/>
                  </a:lnTo>
                  <a:lnTo>
                    <a:pt x="55960" y="367115"/>
                  </a:lnTo>
                  <a:lnTo>
                    <a:pt x="69950" y="367102"/>
                  </a:lnTo>
                  <a:lnTo>
                    <a:pt x="83940" y="367085"/>
                  </a:lnTo>
                  <a:lnTo>
                    <a:pt x="97930" y="367067"/>
                  </a:lnTo>
                  <a:lnTo>
                    <a:pt x="111920" y="367044"/>
                  </a:lnTo>
                  <a:lnTo>
                    <a:pt x="125910" y="367018"/>
                  </a:lnTo>
                  <a:lnTo>
                    <a:pt x="139900" y="366987"/>
                  </a:lnTo>
                  <a:lnTo>
                    <a:pt x="153891" y="366951"/>
                  </a:lnTo>
                  <a:lnTo>
                    <a:pt x="167881" y="366909"/>
                  </a:lnTo>
                  <a:lnTo>
                    <a:pt x="181871" y="366859"/>
                  </a:lnTo>
                  <a:lnTo>
                    <a:pt x="195861" y="366800"/>
                  </a:lnTo>
                  <a:lnTo>
                    <a:pt x="209851" y="366732"/>
                  </a:lnTo>
                  <a:lnTo>
                    <a:pt x="223841" y="366651"/>
                  </a:lnTo>
                  <a:lnTo>
                    <a:pt x="237831" y="366556"/>
                  </a:lnTo>
                  <a:lnTo>
                    <a:pt x="251821" y="366445"/>
                  </a:lnTo>
                  <a:lnTo>
                    <a:pt x="265811" y="366315"/>
                  </a:lnTo>
                  <a:lnTo>
                    <a:pt x="279801" y="366162"/>
                  </a:lnTo>
                  <a:lnTo>
                    <a:pt x="293791" y="365983"/>
                  </a:lnTo>
                  <a:lnTo>
                    <a:pt x="307782" y="365773"/>
                  </a:lnTo>
                  <a:lnTo>
                    <a:pt x="321772" y="365527"/>
                  </a:lnTo>
                  <a:lnTo>
                    <a:pt x="335762" y="365239"/>
                  </a:lnTo>
                  <a:lnTo>
                    <a:pt x="349752" y="364903"/>
                  </a:lnTo>
                  <a:lnTo>
                    <a:pt x="363742" y="364510"/>
                  </a:lnTo>
                  <a:lnTo>
                    <a:pt x="377732" y="364051"/>
                  </a:lnTo>
                  <a:lnTo>
                    <a:pt x="391722" y="363516"/>
                  </a:lnTo>
                  <a:lnTo>
                    <a:pt x="405712" y="362894"/>
                  </a:lnTo>
                  <a:lnTo>
                    <a:pt x="419702" y="362170"/>
                  </a:lnTo>
                  <a:lnTo>
                    <a:pt x="433692" y="361331"/>
                  </a:lnTo>
                  <a:lnTo>
                    <a:pt x="447682" y="360361"/>
                  </a:lnTo>
                  <a:lnTo>
                    <a:pt x="461673" y="359240"/>
                  </a:lnTo>
                  <a:lnTo>
                    <a:pt x="475663" y="357950"/>
                  </a:lnTo>
                  <a:lnTo>
                    <a:pt x="489653" y="356471"/>
                  </a:lnTo>
                  <a:lnTo>
                    <a:pt x="503643" y="354780"/>
                  </a:lnTo>
                  <a:lnTo>
                    <a:pt x="517633" y="352858"/>
                  </a:lnTo>
                  <a:lnTo>
                    <a:pt x="531623" y="350682"/>
                  </a:lnTo>
                  <a:lnTo>
                    <a:pt x="545613" y="348235"/>
                  </a:lnTo>
                  <a:lnTo>
                    <a:pt x="559603" y="345498"/>
                  </a:lnTo>
                  <a:lnTo>
                    <a:pt x="573593" y="342462"/>
                  </a:lnTo>
                  <a:lnTo>
                    <a:pt x="587583" y="339118"/>
                  </a:lnTo>
                  <a:lnTo>
                    <a:pt x="601574" y="335470"/>
                  </a:lnTo>
                  <a:lnTo>
                    <a:pt x="615564" y="331526"/>
                  </a:lnTo>
                  <a:lnTo>
                    <a:pt x="629554" y="327308"/>
                  </a:lnTo>
                  <a:lnTo>
                    <a:pt x="643544" y="322846"/>
                  </a:lnTo>
                  <a:lnTo>
                    <a:pt x="657534" y="318182"/>
                  </a:lnTo>
                  <a:lnTo>
                    <a:pt x="671524" y="313365"/>
                  </a:lnTo>
                  <a:lnTo>
                    <a:pt x="685514" y="308453"/>
                  </a:lnTo>
                  <a:lnTo>
                    <a:pt x="699504" y="303509"/>
                  </a:lnTo>
                  <a:lnTo>
                    <a:pt x="713494" y="298597"/>
                  </a:lnTo>
                  <a:lnTo>
                    <a:pt x="727484" y="293780"/>
                  </a:lnTo>
                  <a:lnTo>
                    <a:pt x="741474" y="289116"/>
                  </a:lnTo>
                  <a:lnTo>
                    <a:pt x="755465" y="284654"/>
                  </a:lnTo>
                  <a:lnTo>
                    <a:pt x="769455" y="280436"/>
                  </a:lnTo>
                  <a:lnTo>
                    <a:pt x="783445" y="276492"/>
                  </a:lnTo>
                  <a:lnTo>
                    <a:pt x="797435" y="272844"/>
                  </a:lnTo>
                  <a:lnTo>
                    <a:pt x="811425" y="269500"/>
                  </a:lnTo>
                  <a:lnTo>
                    <a:pt x="825415" y="266463"/>
                  </a:lnTo>
                  <a:lnTo>
                    <a:pt x="839405" y="263727"/>
                  </a:lnTo>
                  <a:lnTo>
                    <a:pt x="853395" y="261280"/>
                  </a:lnTo>
                  <a:lnTo>
                    <a:pt x="867385" y="259104"/>
                  </a:lnTo>
                  <a:lnTo>
                    <a:pt x="881375" y="257182"/>
                  </a:lnTo>
                  <a:lnTo>
                    <a:pt x="895365" y="255491"/>
                  </a:lnTo>
                  <a:lnTo>
                    <a:pt x="909356" y="254012"/>
                  </a:lnTo>
                  <a:lnTo>
                    <a:pt x="923346" y="252722"/>
                  </a:lnTo>
                  <a:lnTo>
                    <a:pt x="937336" y="251601"/>
                  </a:lnTo>
                  <a:lnTo>
                    <a:pt x="951326" y="250631"/>
                  </a:lnTo>
                  <a:lnTo>
                    <a:pt x="965316" y="249792"/>
                  </a:lnTo>
                  <a:lnTo>
                    <a:pt x="979306" y="249068"/>
                  </a:lnTo>
                  <a:lnTo>
                    <a:pt x="993296" y="248446"/>
                  </a:lnTo>
                  <a:lnTo>
                    <a:pt x="1007286" y="247911"/>
                  </a:lnTo>
                  <a:lnTo>
                    <a:pt x="1021276" y="247452"/>
                  </a:lnTo>
                  <a:lnTo>
                    <a:pt x="1035266" y="247059"/>
                  </a:lnTo>
                  <a:lnTo>
                    <a:pt x="1049256" y="246723"/>
                  </a:lnTo>
                  <a:lnTo>
                    <a:pt x="1063247" y="246435"/>
                  </a:lnTo>
                  <a:lnTo>
                    <a:pt x="1077237" y="246189"/>
                  </a:lnTo>
                  <a:lnTo>
                    <a:pt x="1091227" y="245979"/>
                  </a:lnTo>
                  <a:lnTo>
                    <a:pt x="1105217" y="245800"/>
                  </a:lnTo>
                  <a:lnTo>
                    <a:pt x="1119207" y="245647"/>
                  </a:lnTo>
                  <a:lnTo>
                    <a:pt x="1133197" y="245517"/>
                  </a:lnTo>
                  <a:lnTo>
                    <a:pt x="1147187" y="245406"/>
                  </a:lnTo>
                  <a:lnTo>
                    <a:pt x="1161177" y="245311"/>
                  </a:lnTo>
                  <a:lnTo>
                    <a:pt x="1175167" y="245230"/>
                  </a:lnTo>
                  <a:lnTo>
                    <a:pt x="1189157" y="245162"/>
                  </a:lnTo>
                  <a:lnTo>
                    <a:pt x="1203148" y="245103"/>
                  </a:lnTo>
                  <a:lnTo>
                    <a:pt x="1217138" y="245053"/>
                  </a:lnTo>
                  <a:lnTo>
                    <a:pt x="1231128" y="245011"/>
                  </a:lnTo>
                  <a:lnTo>
                    <a:pt x="1245118" y="244975"/>
                  </a:lnTo>
                  <a:lnTo>
                    <a:pt x="1259108" y="244944"/>
                  </a:lnTo>
                  <a:lnTo>
                    <a:pt x="1273098" y="244918"/>
                  </a:lnTo>
                  <a:lnTo>
                    <a:pt x="1287088" y="244895"/>
                  </a:lnTo>
                  <a:lnTo>
                    <a:pt x="1301078" y="244876"/>
                  </a:lnTo>
                  <a:lnTo>
                    <a:pt x="1315068" y="244860"/>
                  </a:lnTo>
                  <a:lnTo>
                    <a:pt x="1329058" y="244847"/>
                  </a:lnTo>
                  <a:lnTo>
                    <a:pt x="1343048" y="244835"/>
                  </a:lnTo>
                  <a:lnTo>
                    <a:pt x="1357039" y="244825"/>
                  </a:lnTo>
                  <a:lnTo>
                    <a:pt x="1371029" y="244817"/>
                  </a:lnTo>
                  <a:lnTo>
                    <a:pt x="1385019" y="244809"/>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3843320"/>
              <a:ext cx="4155057" cy="367112"/>
            </a:xfrm>
            <a:custGeom>
              <a:avLst/>
              <a:pathLst>
                <a:path w="4155057" h="367112">
                  <a:moveTo>
                    <a:pt x="0" y="367112"/>
                  </a:moveTo>
                  <a:lnTo>
                    <a:pt x="13990" y="367090"/>
                  </a:lnTo>
                  <a:lnTo>
                    <a:pt x="27980" y="367065"/>
                  </a:lnTo>
                  <a:lnTo>
                    <a:pt x="41970" y="367035"/>
                  </a:lnTo>
                  <a:lnTo>
                    <a:pt x="55960" y="367000"/>
                  </a:lnTo>
                  <a:lnTo>
                    <a:pt x="69950" y="366959"/>
                  </a:lnTo>
                  <a:lnTo>
                    <a:pt x="83940" y="366910"/>
                  </a:lnTo>
                  <a:lnTo>
                    <a:pt x="97930" y="366853"/>
                  </a:lnTo>
                  <a:lnTo>
                    <a:pt x="111920" y="366786"/>
                  </a:lnTo>
                  <a:lnTo>
                    <a:pt x="125910" y="366708"/>
                  </a:lnTo>
                  <a:lnTo>
                    <a:pt x="139900" y="366616"/>
                  </a:lnTo>
                  <a:lnTo>
                    <a:pt x="153891" y="366507"/>
                  </a:lnTo>
                  <a:lnTo>
                    <a:pt x="167881" y="366380"/>
                  </a:lnTo>
                  <a:lnTo>
                    <a:pt x="181871" y="366230"/>
                  </a:lnTo>
                  <a:lnTo>
                    <a:pt x="195861" y="366055"/>
                  </a:lnTo>
                  <a:lnTo>
                    <a:pt x="209851" y="365849"/>
                  </a:lnTo>
                  <a:lnTo>
                    <a:pt x="223841" y="365606"/>
                  </a:lnTo>
                  <a:lnTo>
                    <a:pt x="237831" y="365322"/>
                  </a:lnTo>
                  <a:lnTo>
                    <a:pt x="251821" y="364989"/>
                  </a:lnTo>
                  <a:lnTo>
                    <a:pt x="265811" y="364598"/>
                  </a:lnTo>
                  <a:lnTo>
                    <a:pt x="279801" y="364139"/>
                  </a:lnTo>
                  <a:lnTo>
                    <a:pt x="293791" y="363602"/>
                  </a:lnTo>
                  <a:lnTo>
                    <a:pt x="307782" y="362972"/>
                  </a:lnTo>
                  <a:lnTo>
                    <a:pt x="321772" y="362234"/>
                  </a:lnTo>
                  <a:lnTo>
                    <a:pt x="335762" y="361371"/>
                  </a:lnTo>
                  <a:lnTo>
                    <a:pt x="349752" y="360362"/>
                  </a:lnTo>
                  <a:lnTo>
                    <a:pt x="363742" y="359182"/>
                  </a:lnTo>
                  <a:lnTo>
                    <a:pt x="377732" y="357806"/>
                  </a:lnTo>
                  <a:lnTo>
                    <a:pt x="391722" y="356202"/>
                  </a:lnTo>
                  <a:lnTo>
                    <a:pt x="405712" y="354335"/>
                  </a:lnTo>
                  <a:lnTo>
                    <a:pt x="419702" y="352165"/>
                  </a:lnTo>
                  <a:lnTo>
                    <a:pt x="433692" y="349648"/>
                  </a:lnTo>
                  <a:lnTo>
                    <a:pt x="447682" y="346735"/>
                  </a:lnTo>
                  <a:lnTo>
                    <a:pt x="461673" y="343373"/>
                  </a:lnTo>
                  <a:lnTo>
                    <a:pt x="475663" y="339504"/>
                  </a:lnTo>
                  <a:lnTo>
                    <a:pt x="489653" y="335065"/>
                  </a:lnTo>
                  <a:lnTo>
                    <a:pt x="503643" y="329995"/>
                  </a:lnTo>
                  <a:lnTo>
                    <a:pt x="517633" y="324227"/>
                  </a:lnTo>
                  <a:lnTo>
                    <a:pt x="531623" y="317701"/>
                  </a:lnTo>
                  <a:lnTo>
                    <a:pt x="545613" y="310358"/>
                  </a:lnTo>
                  <a:lnTo>
                    <a:pt x="559603" y="302149"/>
                  </a:lnTo>
                  <a:lnTo>
                    <a:pt x="573593" y="293039"/>
                  </a:lnTo>
                  <a:lnTo>
                    <a:pt x="587583" y="283009"/>
                  </a:lnTo>
                  <a:lnTo>
                    <a:pt x="601574" y="272063"/>
                  </a:lnTo>
                  <a:lnTo>
                    <a:pt x="615564" y="260233"/>
                  </a:lnTo>
                  <a:lnTo>
                    <a:pt x="629554" y="247579"/>
                  </a:lnTo>
                  <a:lnTo>
                    <a:pt x="643544" y="234193"/>
                  </a:lnTo>
                  <a:lnTo>
                    <a:pt x="657534" y="220199"/>
                  </a:lnTo>
                  <a:lnTo>
                    <a:pt x="671524" y="205747"/>
                  </a:lnTo>
                  <a:lnTo>
                    <a:pt x="685514" y="191012"/>
                  </a:lnTo>
                  <a:lnTo>
                    <a:pt x="699504" y="176181"/>
                  </a:lnTo>
                  <a:lnTo>
                    <a:pt x="713494" y="161446"/>
                  </a:lnTo>
                  <a:lnTo>
                    <a:pt x="727484" y="146995"/>
                  </a:lnTo>
                  <a:lnTo>
                    <a:pt x="741474" y="133000"/>
                  </a:lnTo>
                  <a:lnTo>
                    <a:pt x="755465" y="119615"/>
                  </a:lnTo>
                  <a:lnTo>
                    <a:pt x="769455" y="106960"/>
                  </a:lnTo>
                  <a:lnTo>
                    <a:pt x="783445" y="95130"/>
                  </a:lnTo>
                  <a:lnTo>
                    <a:pt x="797435" y="84184"/>
                  </a:lnTo>
                  <a:lnTo>
                    <a:pt x="811425" y="74154"/>
                  </a:lnTo>
                  <a:lnTo>
                    <a:pt x="825415" y="65044"/>
                  </a:lnTo>
                  <a:lnTo>
                    <a:pt x="839405" y="56835"/>
                  </a:lnTo>
                  <a:lnTo>
                    <a:pt x="853395" y="49492"/>
                  </a:lnTo>
                  <a:lnTo>
                    <a:pt x="867385" y="42966"/>
                  </a:lnTo>
                  <a:lnTo>
                    <a:pt x="881375" y="37198"/>
                  </a:lnTo>
                  <a:lnTo>
                    <a:pt x="895365" y="32128"/>
                  </a:lnTo>
                  <a:lnTo>
                    <a:pt x="909356" y="27690"/>
                  </a:lnTo>
                  <a:lnTo>
                    <a:pt x="923346" y="23820"/>
                  </a:lnTo>
                  <a:lnTo>
                    <a:pt x="937336" y="20458"/>
                  </a:lnTo>
                  <a:lnTo>
                    <a:pt x="951326" y="17545"/>
                  </a:lnTo>
                  <a:lnTo>
                    <a:pt x="965316" y="15028"/>
                  </a:lnTo>
                  <a:lnTo>
                    <a:pt x="979306" y="12858"/>
                  </a:lnTo>
                  <a:lnTo>
                    <a:pt x="993296" y="10991"/>
                  </a:lnTo>
                  <a:lnTo>
                    <a:pt x="1007286" y="9387"/>
                  </a:lnTo>
                  <a:lnTo>
                    <a:pt x="1021276" y="8011"/>
                  </a:lnTo>
                  <a:lnTo>
                    <a:pt x="1035266" y="6832"/>
                  </a:lnTo>
                  <a:lnTo>
                    <a:pt x="1049256" y="5822"/>
                  </a:lnTo>
                  <a:lnTo>
                    <a:pt x="1063247" y="4959"/>
                  </a:lnTo>
                  <a:lnTo>
                    <a:pt x="1077237" y="4222"/>
                  </a:lnTo>
                  <a:lnTo>
                    <a:pt x="1091227" y="3592"/>
                  </a:lnTo>
                  <a:lnTo>
                    <a:pt x="1105217" y="3054"/>
                  </a:lnTo>
                  <a:lnTo>
                    <a:pt x="1119207" y="2595"/>
                  </a:lnTo>
                  <a:lnTo>
                    <a:pt x="1133197" y="2204"/>
                  </a:lnTo>
                  <a:lnTo>
                    <a:pt x="1147187" y="1871"/>
                  </a:lnTo>
                  <a:lnTo>
                    <a:pt x="1161177" y="1587"/>
                  </a:lnTo>
                  <a:lnTo>
                    <a:pt x="1175167" y="1345"/>
                  </a:lnTo>
                  <a:lnTo>
                    <a:pt x="1189157" y="1138"/>
                  </a:lnTo>
                  <a:lnTo>
                    <a:pt x="1203148" y="963"/>
                  </a:lnTo>
                  <a:lnTo>
                    <a:pt x="1217138" y="813"/>
                  </a:lnTo>
                  <a:lnTo>
                    <a:pt x="1231128" y="686"/>
                  </a:lnTo>
                  <a:lnTo>
                    <a:pt x="1245118" y="578"/>
                  </a:lnTo>
                  <a:lnTo>
                    <a:pt x="1259108" y="485"/>
                  </a:lnTo>
                  <a:lnTo>
                    <a:pt x="1273098" y="407"/>
                  </a:lnTo>
                  <a:lnTo>
                    <a:pt x="1287088" y="340"/>
                  </a:lnTo>
                  <a:lnTo>
                    <a:pt x="1301078" y="283"/>
                  </a:lnTo>
                  <a:lnTo>
                    <a:pt x="1315068" y="235"/>
                  </a:lnTo>
                  <a:lnTo>
                    <a:pt x="1329058" y="193"/>
                  </a:lnTo>
                  <a:lnTo>
                    <a:pt x="1343048" y="158"/>
                  </a:lnTo>
                  <a:lnTo>
                    <a:pt x="1357039" y="129"/>
                  </a:lnTo>
                  <a:lnTo>
                    <a:pt x="1371029" y="103"/>
                  </a:lnTo>
                  <a:lnTo>
                    <a:pt x="1385019" y="82"/>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425"/>
                  </a:lnTo>
                  <a:lnTo>
                    <a:pt x="2784028" y="122432"/>
                  </a:lnTo>
                  <a:lnTo>
                    <a:pt x="2798018" y="122441"/>
                  </a:lnTo>
                  <a:lnTo>
                    <a:pt x="2812008" y="122451"/>
                  </a:lnTo>
                  <a:lnTo>
                    <a:pt x="2825998" y="122462"/>
                  </a:lnTo>
                  <a:lnTo>
                    <a:pt x="2839988" y="122476"/>
                  </a:lnTo>
                  <a:lnTo>
                    <a:pt x="2853978" y="122492"/>
                  </a:lnTo>
                  <a:lnTo>
                    <a:pt x="2867969" y="122511"/>
                  </a:lnTo>
                  <a:lnTo>
                    <a:pt x="2881959" y="122533"/>
                  </a:lnTo>
                  <a:lnTo>
                    <a:pt x="2895949" y="122560"/>
                  </a:lnTo>
                  <a:lnTo>
                    <a:pt x="2909939" y="122590"/>
                  </a:lnTo>
                  <a:lnTo>
                    <a:pt x="2923929" y="122626"/>
                  </a:lnTo>
                  <a:lnTo>
                    <a:pt x="2937919" y="122669"/>
                  </a:lnTo>
                  <a:lnTo>
                    <a:pt x="2951909" y="122719"/>
                  </a:lnTo>
                  <a:lnTo>
                    <a:pt x="2965899" y="122777"/>
                  </a:lnTo>
                  <a:lnTo>
                    <a:pt x="2979889" y="122846"/>
                  </a:lnTo>
                  <a:lnTo>
                    <a:pt x="2993879" y="122927"/>
                  </a:lnTo>
                  <a:lnTo>
                    <a:pt x="3007870" y="123021"/>
                  </a:lnTo>
                  <a:lnTo>
                    <a:pt x="3021860" y="123132"/>
                  </a:lnTo>
                  <a:lnTo>
                    <a:pt x="3035850" y="123263"/>
                  </a:lnTo>
                  <a:lnTo>
                    <a:pt x="3049840" y="123416"/>
                  </a:lnTo>
                  <a:lnTo>
                    <a:pt x="3063830" y="123595"/>
                  </a:lnTo>
                  <a:lnTo>
                    <a:pt x="3077820" y="123805"/>
                  </a:lnTo>
                  <a:lnTo>
                    <a:pt x="3091810" y="124051"/>
                  </a:lnTo>
                  <a:lnTo>
                    <a:pt x="3105800" y="124338"/>
                  </a:lnTo>
                  <a:lnTo>
                    <a:pt x="3119790" y="124675"/>
                  </a:lnTo>
                  <a:lnTo>
                    <a:pt x="3133780" y="125068"/>
                  </a:lnTo>
                  <a:lnTo>
                    <a:pt x="3147770" y="125527"/>
                  </a:lnTo>
                  <a:lnTo>
                    <a:pt x="3161761" y="126061"/>
                  </a:lnTo>
                  <a:lnTo>
                    <a:pt x="3175751" y="126684"/>
                  </a:lnTo>
                  <a:lnTo>
                    <a:pt x="3189741" y="127407"/>
                  </a:lnTo>
                  <a:lnTo>
                    <a:pt x="3203731" y="128246"/>
                  </a:lnTo>
                  <a:lnTo>
                    <a:pt x="3217721" y="129217"/>
                  </a:lnTo>
                  <a:lnTo>
                    <a:pt x="3231711" y="130338"/>
                  </a:lnTo>
                  <a:lnTo>
                    <a:pt x="3245701" y="131628"/>
                  </a:lnTo>
                  <a:lnTo>
                    <a:pt x="3259691" y="133107"/>
                  </a:lnTo>
                  <a:lnTo>
                    <a:pt x="3273681" y="134797"/>
                  </a:lnTo>
                  <a:lnTo>
                    <a:pt x="3287671" y="136720"/>
                  </a:lnTo>
                  <a:lnTo>
                    <a:pt x="3301661" y="138895"/>
                  </a:lnTo>
                  <a:lnTo>
                    <a:pt x="3315652" y="141343"/>
                  </a:lnTo>
                  <a:lnTo>
                    <a:pt x="3329642" y="144079"/>
                  </a:lnTo>
                  <a:lnTo>
                    <a:pt x="3343632" y="147116"/>
                  </a:lnTo>
                  <a:lnTo>
                    <a:pt x="3357622" y="150459"/>
                  </a:lnTo>
                  <a:lnTo>
                    <a:pt x="3371612" y="154108"/>
                  </a:lnTo>
                  <a:lnTo>
                    <a:pt x="3385602" y="158051"/>
                  </a:lnTo>
                  <a:lnTo>
                    <a:pt x="3399592" y="162269"/>
                  </a:lnTo>
                  <a:lnTo>
                    <a:pt x="3413582" y="166731"/>
                  </a:lnTo>
                  <a:lnTo>
                    <a:pt x="3427572" y="171396"/>
                  </a:lnTo>
                  <a:lnTo>
                    <a:pt x="3441562" y="176213"/>
                  </a:lnTo>
                  <a:lnTo>
                    <a:pt x="3455552" y="181125"/>
                  </a:lnTo>
                  <a:lnTo>
                    <a:pt x="3469543" y="186068"/>
                  </a:lnTo>
                  <a:lnTo>
                    <a:pt x="3483533" y="190980"/>
                  </a:lnTo>
                  <a:lnTo>
                    <a:pt x="3497523" y="195797"/>
                  </a:lnTo>
                  <a:lnTo>
                    <a:pt x="3511513" y="200462"/>
                  </a:lnTo>
                  <a:lnTo>
                    <a:pt x="3525503" y="204924"/>
                  </a:lnTo>
                  <a:lnTo>
                    <a:pt x="3539493" y="209142"/>
                  </a:lnTo>
                  <a:lnTo>
                    <a:pt x="3553483" y="213085"/>
                  </a:lnTo>
                  <a:lnTo>
                    <a:pt x="3567473" y="216734"/>
                  </a:lnTo>
                  <a:lnTo>
                    <a:pt x="3581463" y="220077"/>
                  </a:lnTo>
                  <a:lnTo>
                    <a:pt x="3595453" y="223114"/>
                  </a:lnTo>
                  <a:lnTo>
                    <a:pt x="3609444" y="225850"/>
                  </a:lnTo>
                  <a:lnTo>
                    <a:pt x="3623434" y="228298"/>
                  </a:lnTo>
                  <a:lnTo>
                    <a:pt x="3637424" y="230474"/>
                  </a:lnTo>
                  <a:lnTo>
                    <a:pt x="3651414" y="232396"/>
                  </a:lnTo>
                  <a:lnTo>
                    <a:pt x="3665404" y="234086"/>
                  </a:lnTo>
                  <a:lnTo>
                    <a:pt x="3679394" y="235566"/>
                  </a:lnTo>
                  <a:lnTo>
                    <a:pt x="3693384" y="236855"/>
                  </a:lnTo>
                  <a:lnTo>
                    <a:pt x="3707374" y="237976"/>
                  </a:lnTo>
                  <a:lnTo>
                    <a:pt x="3721364" y="238947"/>
                  </a:lnTo>
                  <a:lnTo>
                    <a:pt x="3735354" y="239786"/>
                  </a:lnTo>
                  <a:lnTo>
                    <a:pt x="3749344" y="240509"/>
                  </a:lnTo>
                  <a:lnTo>
                    <a:pt x="3763335" y="241132"/>
                  </a:lnTo>
                  <a:lnTo>
                    <a:pt x="3777325" y="241666"/>
                  </a:lnTo>
                  <a:lnTo>
                    <a:pt x="3791315" y="242125"/>
                  </a:lnTo>
                  <a:lnTo>
                    <a:pt x="3805305" y="242518"/>
                  </a:lnTo>
                  <a:lnTo>
                    <a:pt x="3819295" y="242855"/>
                  </a:lnTo>
                  <a:lnTo>
                    <a:pt x="3833285" y="243142"/>
                  </a:lnTo>
                  <a:lnTo>
                    <a:pt x="3847275" y="243388"/>
                  </a:lnTo>
                  <a:lnTo>
                    <a:pt x="3861265" y="243598"/>
                  </a:lnTo>
                  <a:lnTo>
                    <a:pt x="3875255" y="243777"/>
                  </a:lnTo>
                  <a:lnTo>
                    <a:pt x="3889245" y="243930"/>
                  </a:lnTo>
                  <a:lnTo>
                    <a:pt x="3903235" y="244061"/>
                  </a:lnTo>
                  <a:lnTo>
                    <a:pt x="3917226" y="244172"/>
                  </a:lnTo>
                  <a:lnTo>
                    <a:pt x="3931216" y="244267"/>
                  </a:lnTo>
                  <a:lnTo>
                    <a:pt x="3945206" y="244347"/>
                  </a:lnTo>
                  <a:lnTo>
                    <a:pt x="3959196" y="244416"/>
                  </a:lnTo>
                  <a:lnTo>
                    <a:pt x="3973186" y="244475"/>
                  </a:lnTo>
                  <a:lnTo>
                    <a:pt x="3987176" y="244524"/>
                  </a:lnTo>
                  <a:lnTo>
                    <a:pt x="4001166" y="244567"/>
                  </a:lnTo>
                  <a:lnTo>
                    <a:pt x="4015156" y="244603"/>
                  </a:lnTo>
                  <a:lnTo>
                    <a:pt x="4029146" y="244634"/>
                  </a:lnTo>
                  <a:lnTo>
                    <a:pt x="4043136" y="244660"/>
                  </a:lnTo>
                  <a:lnTo>
                    <a:pt x="4057126" y="244682"/>
                  </a:lnTo>
                  <a:lnTo>
                    <a:pt x="4071117" y="244701"/>
                  </a:lnTo>
                  <a:lnTo>
                    <a:pt x="4085107" y="244717"/>
                  </a:lnTo>
                  <a:lnTo>
                    <a:pt x="4099097" y="244731"/>
                  </a:lnTo>
                  <a:lnTo>
                    <a:pt x="4113087" y="244743"/>
                  </a:lnTo>
                  <a:lnTo>
                    <a:pt x="4127077" y="244753"/>
                  </a:lnTo>
                  <a:lnTo>
                    <a:pt x="4141067" y="244761"/>
                  </a:lnTo>
                  <a:lnTo>
                    <a:pt x="4155057" y="244768"/>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2932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1394770"/>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57" name="pl57"/>
            <p:cNvSpPr/>
            <p:nvPr/>
          </p:nvSpPr>
          <p:spPr>
            <a:xfrm>
              <a:off x="2737948" y="4332980"/>
              <a:ext cx="4155057" cy="122425"/>
            </a:xfrm>
            <a:custGeom>
              <a:avLst/>
              <a:pathLst>
                <a:path w="4155057" h="12242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41"/>
                  </a:lnTo>
                  <a:lnTo>
                    <a:pt x="1399009" y="48"/>
                  </a:lnTo>
                  <a:lnTo>
                    <a:pt x="1412999" y="56"/>
                  </a:lnTo>
                  <a:lnTo>
                    <a:pt x="1426989" y="66"/>
                  </a:lnTo>
                  <a:lnTo>
                    <a:pt x="1440979" y="78"/>
                  </a:lnTo>
                  <a:lnTo>
                    <a:pt x="1454969" y="92"/>
                  </a:lnTo>
                  <a:lnTo>
                    <a:pt x="1468959" y="108"/>
                  </a:lnTo>
                  <a:lnTo>
                    <a:pt x="1482949" y="127"/>
                  </a:lnTo>
                  <a:lnTo>
                    <a:pt x="1496939" y="149"/>
                  </a:lnTo>
                  <a:lnTo>
                    <a:pt x="1510930" y="175"/>
                  </a:lnTo>
                  <a:lnTo>
                    <a:pt x="1524920" y="206"/>
                  </a:lnTo>
                  <a:lnTo>
                    <a:pt x="1538910" y="242"/>
                  </a:lnTo>
                  <a:lnTo>
                    <a:pt x="1552900" y="284"/>
                  </a:lnTo>
                  <a:lnTo>
                    <a:pt x="1566890" y="334"/>
                  </a:lnTo>
                  <a:lnTo>
                    <a:pt x="1580880" y="393"/>
                  </a:lnTo>
                  <a:lnTo>
                    <a:pt x="1594870" y="462"/>
                  </a:lnTo>
                  <a:lnTo>
                    <a:pt x="1608860" y="542"/>
                  </a:lnTo>
                  <a:lnTo>
                    <a:pt x="1622850" y="637"/>
                  </a:lnTo>
                  <a:lnTo>
                    <a:pt x="1636840" y="748"/>
                  </a:lnTo>
                  <a:lnTo>
                    <a:pt x="1650830" y="878"/>
                  </a:lnTo>
                  <a:lnTo>
                    <a:pt x="1664821" y="1031"/>
                  </a:lnTo>
                  <a:lnTo>
                    <a:pt x="1678811" y="1211"/>
                  </a:lnTo>
                  <a:lnTo>
                    <a:pt x="1692801" y="1421"/>
                  </a:lnTo>
                  <a:lnTo>
                    <a:pt x="1706791" y="1666"/>
                  </a:lnTo>
                  <a:lnTo>
                    <a:pt x="1720781" y="1954"/>
                  </a:lnTo>
                  <a:lnTo>
                    <a:pt x="1734771" y="2291"/>
                  </a:lnTo>
                  <a:lnTo>
                    <a:pt x="1748761" y="2684"/>
                  </a:lnTo>
                  <a:lnTo>
                    <a:pt x="1762751" y="3142"/>
                  </a:lnTo>
                  <a:lnTo>
                    <a:pt x="1776741" y="3677"/>
                  </a:lnTo>
                  <a:lnTo>
                    <a:pt x="1790731" y="4300"/>
                  </a:lnTo>
                  <a:lnTo>
                    <a:pt x="1804722" y="5023"/>
                  </a:lnTo>
                  <a:lnTo>
                    <a:pt x="1818712" y="5862"/>
                  </a:lnTo>
                  <a:lnTo>
                    <a:pt x="1832702" y="6833"/>
                  </a:lnTo>
                  <a:lnTo>
                    <a:pt x="1846692" y="7953"/>
                  </a:lnTo>
                  <a:lnTo>
                    <a:pt x="1860682" y="9243"/>
                  </a:lnTo>
                  <a:lnTo>
                    <a:pt x="1874672" y="10723"/>
                  </a:lnTo>
                  <a:lnTo>
                    <a:pt x="1888662" y="12413"/>
                  </a:lnTo>
                  <a:lnTo>
                    <a:pt x="1902652" y="14335"/>
                  </a:lnTo>
                  <a:lnTo>
                    <a:pt x="1916642" y="16511"/>
                  </a:lnTo>
                  <a:lnTo>
                    <a:pt x="1930632" y="18958"/>
                  </a:lnTo>
                  <a:lnTo>
                    <a:pt x="1944622" y="21695"/>
                  </a:lnTo>
                  <a:lnTo>
                    <a:pt x="1958613" y="24731"/>
                  </a:lnTo>
                  <a:lnTo>
                    <a:pt x="1972603" y="28075"/>
                  </a:lnTo>
                  <a:lnTo>
                    <a:pt x="1986593" y="31723"/>
                  </a:lnTo>
                  <a:lnTo>
                    <a:pt x="2000583" y="35667"/>
                  </a:lnTo>
                  <a:lnTo>
                    <a:pt x="2014573" y="39885"/>
                  </a:lnTo>
                  <a:lnTo>
                    <a:pt x="2028563" y="44347"/>
                  </a:lnTo>
                  <a:lnTo>
                    <a:pt x="2042553" y="49012"/>
                  </a:lnTo>
                  <a:lnTo>
                    <a:pt x="2056543" y="53829"/>
                  </a:lnTo>
                  <a:lnTo>
                    <a:pt x="2070533" y="58740"/>
                  </a:lnTo>
                  <a:lnTo>
                    <a:pt x="2084523" y="63684"/>
                  </a:lnTo>
                  <a:lnTo>
                    <a:pt x="2098513" y="68596"/>
                  </a:lnTo>
                  <a:lnTo>
                    <a:pt x="2112504" y="73413"/>
                  </a:lnTo>
                  <a:lnTo>
                    <a:pt x="2126494" y="78078"/>
                  </a:lnTo>
                  <a:lnTo>
                    <a:pt x="2140484" y="82540"/>
                  </a:lnTo>
                  <a:lnTo>
                    <a:pt x="2154474" y="86758"/>
                  </a:lnTo>
                  <a:lnTo>
                    <a:pt x="2168464" y="90701"/>
                  </a:lnTo>
                  <a:lnTo>
                    <a:pt x="2182454" y="94350"/>
                  </a:lnTo>
                  <a:lnTo>
                    <a:pt x="2196444" y="97693"/>
                  </a:lnTo>
                  <a:lnTo>
                    <a:pt x="2210434" y="100730"/>
                  </a:lnTo>
                  <a:lnTo>
                    <a:pt x="2224424" y="103466"/>
                  </a:lnTo>
                  <a:lnTo>
                    <a:pt x="2238414" y="105914"/>
                  </a:lnTo>
                  <a:lnTo>
                    <a:pt x="2252404" y="108089"/>
                  </a:lnTo>
                  <a:lnTo>
                    <a:pt x="2266395" y="110012"/>
                  </a:lnTo>
                  <a:lnTo>
                    <a:pt x="2280385" y="111702"/>
                  </a:lnTo>
                  <a:lnTo>
                    <a:pt x="2294375" y="113181"/>
                  </a:lnTo>
                  <a:lnTo>
                    <a:pt x="2308365" y="114471"/>
                  </a:lnTo>
                  <a:lnTo>
                    <a:pt x="2322355" y="115592"/>
                  </a:lnTo>
                  <a:lnTo>
                    <a:pt x="2336345" y="116563"/>
                  </a:lnTo>
                  <a:lnTo>
                    <a:pt x="2350335" y="117402"/>
                  </a:lnTo>
                  <a:lnTo>
                    <a:pt x="2364325" y="118125"/>
                  </a:lnTo>
                  <a:lnTo>
                    <a:pt x="2378315" y="118747"/>
                  </a:lnTo>
                  <a:lnTo>
                    <a:pt x="2392305" y="119282"/>
                  </a:lnTo>
                  <a:lnTo>
                    <a:pt x="2406296" y="119741"/>
                  </a:lnTo>
                  <a:lnTo>
                    <a:pt x="2420286" y="120134"/>
                  </a:lnTo>
                  <a:lnTo>
                    <a:pt x="2434276" y="120470"/>
                  </a:lnTo>
                  <a:lnTo>
                    <a:pt x="2448266" y="120758"/>
                  </a:lnTo>
                  <a:lnTo>
                    <a:pt x="2462256" y="121004"/>
                  </a:lnTo>
                  <a:lnTo>
                    <a:pt x="2476246" y="121214"/>
                  </a:lnTo>
                  <a:lnTo>
                    <a:pt x="2490236" y="121393"/>
                  </a:lnTo>
                  <a:lnTo>
                    <a:pt x="2504226" y="121546"/>
                  </a:lnTo>
                  <a:lnTo>
                    <a:pt x="2518216" y="121676"/>
                  </a:lnTo>
                  <a:lnTo>
                    <a:pt x="2532206" y="121787"/>
                  </a:lnTo>
                  <a:lnTo>
                    <a:pt x="2546196" y="121882"/>
                  </a:lnTo>
                  <a:lnTo>
                    <a:pt x="2560187" y="121963"/>
                  </a:lnTo>
                  <a:lnTo>
                    <a:pt x="2574177" y="122032"/>
                  </a:lnTo>
                  <a:lnTo>
                    <a:pt x="2588167" y="122090"/>
                  </a:lnTo>
                  <a:lnTo>
                    <a:pt x="2602157" y="122140"/>
                  </a:lnTo>
                  <a:lnTo>
                    <a:pt x="2616147" y="122182"/>
                  </a:lnTo>
                  <a:lnTo>
                    <a:pt x="2630137" y="122219"/>
                  </a:lnTo>
                  <a:lnTo>
                    <a:pt x="2644127" y="122249"/>
                  </a:lnTo>
                  <a:lnTo>
                    <a:pt x="2658117" y="122275"/>
                  </a:lnTo>
                  <a:lnTo>
                    <a:pt x="2672107" y="122298"/>
                  </a:lnTo>
                  <a:lnTo>
                    <a:pt x="2686097" y="122317"/>
                  </a:lnTo>
                  <a:lnTo>
                    <a:pt x="2700087" y="122333"/>
                  </a:lnTo>
                  <a:lnTo>
                    <a:pt x="2714078" y="122347"/>
                  </a:lnTo>
                  <a:lnTo>
                    <a:pt x="2728068" y="122358"/>
                  </a:lnTo>
                  <a:lnTo>
                    <a:pt x="2742058" y="122368"/>
                  </a:lnTo>
                  <a:lnTo>
                    <a:pt x="2756048" y="122377"/>
                  </a:lnTo>
                  <a:lnTo>
                    <a:pt x="2770038" y="122384"/>
                  </a:lnTo>
                  <a:lnTo>
                    <a:pt x="2770038" y="122425"/>
                  </a:lnTo>
                  <a:lnTo>
                    <a:pt x="2784028" y="122425"/>
                  </a:lnTo>
                  <a:lnTo>
                    <a:pt x="2798018" y="122425"/>
                  </a:lnTo>
                  <a:lnTo>
                    <a:pt x="2812008" y="122425"/>
                  </a:lnTo>
                  <a:lnTo>
                    <a:pt x="2825998" y="122425"/>
                  </a:lnTo>
                  <a:lnTo>
                    <a:pt x="2839988" y="122425"/>
                  </a:lnTo>
                  <a:lnTo>
                    <a:pt x="2853978" y="122425"/>
                  </a:lnTo>
                  <a:lnTo>
                    <a:pt x="2867969" y="122425"/>
                  </a:lnTo>
                  <a:lnTo>
                    <a:pt x="2881959" y="122425"/>
                  </a:lnTo>
                  <a:lnTo>
                    <a:pt x="2895949" y="122425"/>
                  </a:lnTo>
                  <a:lnTo>
                    <a:pt x="2909939" y="122425"/>
                  </a:lnTo>
                  <a:lnTo>
                    <a:pt x="2923929" y="122425"/>
                  </a:lnTo>
                  <a:lnTo>
                    <a:pt x="2937919" y="122425"/>
                  </a:lnTo>
                  <a:lnTo>
                    <a:pt x="2951909" y="122425"/>
                  </a:lnTo>
                  <a:lnTo>
                    <a:pt x="2965899" y="122425"/>
                  </a:lnTo>
                  <a:lnTo>
                    <a:pt x="2979889" y="122425"/>
                  </a:lnTo>
                  <a:lnTo>
                    <a:pt x="2993879" y="122425"/>
                  </a:lnTo>
                  <a:lnTo>
                    <a:pt x="3007870" y="122425"/>
                  </a:lnTo>
                  <a:lnTo>
                    <a:pt x="3021860" y="122425"/>
                  </a:lnTo>
                  <a:lnTo>
                    <a:pt x="3035850" y="122425"/>
                  </a:lnTo>
                  <a:lnTo>
                    <a:pt x="3049840" y="122425"/>
                  </a:lnTo>
                  <a:lnTo>
                    <a:pt x="3063830" y="122425"/>
                  </a:lnTo>
                  <a:lnTo>
                    <a:pt x="3077820" y="122425"/>
                  </a:lnTo>
                  <a:lnTo>
                    <a:pt x="3091810" y="122425"/>
                  </a:lnTo>
                  <a:lnTo>
                    <a:pt x="3105800" y="122425"/>
                  </a:lnTo>
                  <a:lnTo>
                    <a:pt x="3119790" y="122425"/>
                  </a:lnTo>
                  <a:lnTo>
                    <a:pt x="3133780" y="122425"/>
                  </a:lnTo>
                  <a:lnTo>
                    <a:pt x="3147770" y="122425"/>
                  </a:lnTo>
                  <a:lnTo>
                    <a:pt x="3161761" y="122425"/>
                  </a:lnTo>
                  <a:lnTo>
                    <a:pt x="3175751" y="122425"/>
                  </a:lnTo>
                  <a:lnTo>
                    <a:pt x="3189741" y="122425"/>
                  </a:lnTo>
                  <a:lnTo>
                    <a:pt x="3203731" y="122425"/>
                  </a:lnTo>
                  <a:lnTo>
                    <a:pt x="3217721" y="122425"/>
                  </a:lnTo>
                  <a:lnTo>
                    <a:pt x="3231711" y="122425"/>
                  </a:lnTo>
                  <a:lnTo>
                    <a:pt x="3245701" y="122425"/>
                  </a:lnTo>
                  <a:lnTo>
                    <a:pt x="3259691" y="122425"/>
                  </a:lnTo>
                  <a:lnTo>
                    <a:pt x="3273681" y="122425"/>
                  </a:lnTo>
                  <a:lnTo>
                    <a:pt x="3287671" y="122425"/>
                  </a:lnTo>
                  <a:lnTo>
                    <a:pt x="3301661" y="122425"/>
                  </a:lnTo>
                  <a:lnTo>
                    <a:pt x="3315652" y="122425"/>
                  </a:lnTo>
                  <a:lnTo>
                    <a:pt x="3329642" y="122425"/>
                  </a:lnTo>
                  <a:lnTo>
                    <a:pt x="3343632" y="122425"/>
                  </a:lnTo>
                  <a:lnTo>
                    <a:pt x="3357622" y="122425"/>
                  </a:lnTo>
                  <a:lnTo>
                    <a:pt x="3371612" y="122425"/>
                  </a:lnTo>
                  <a:lnTo>
                    <a:pt x="3385602" y="122425"/>
                  </a:lnTo>
                  <a:lnTo>
                    <a:pt x="3399592" y="122425"/>
                  </a:lnTo>
                  <a:lnTo>
                    <a:pt x="3413582" y="122425"/>
                  </a:lnTo>
                  <a:lnTo>
                    <a:pt x="3427572" y="122425"/>
                  </a:lnTo>
                  <a:lnTo>
                    <a:pt x="3441562" y="122425"/>
                  </a:lnTo>
                  <a:lnTo>
                    <a:pt x="3455552" y="122425"/>
                  </a:lnTo>
                  <a:lnTo>
                    <a:pt x="3469543" y="122425"/>
                  </a:lnTo>
                  <a:lnTo>
                    <a:pt x="3483533" y="122425"/>
                  </a:lnTo>
                  <a:lnTo>
                    <a:pt x="3497523" y="122425"/>
                  </a:lnTo>
                  <a:lnTo>
                    <a:pt x="3511513" y="122425"/>
                  </a:lnTo>
                  <a:lnTo>
                    <a:pt x="3525503" y="122425"/>
                  </a:lnTo>
                  <a:lnTo>
                    <a:pt x="3539493" y="122425"/>
                  </a:lnTo>
                  <a:lnTo>
                    <a:pt x="3553483" y="122425"/>
                  </a:lnTo>
                  <a:lnTo>
                    <a:pt x="3567473" y="122425"/>
                  </a:lnTo>
                  <a:lnTo>
                    <a:pt x="3581463" y="122425"/>
                  </a:lnTo>
                  <a:lnTo>
                    <a:pt x="3595453" y="122425"/>
                  </a:lnTo>
                  <a:lnTo>
                    <a:pt x="3609444" y="122425"/>
                  </a:lnTo>
                  <a:lnTo>
                    <a:pt x="3623434" y="122425"/>
                  </a:lnTo>
                  <a:lnTo>
                    <a:pt x="3637424" y="122425"/>
                  </a:lnTo>
                  <a:lnTo>
                    <a:pt x="3651414" y="122425"/>
                  </a:lnTo>
                  <a:lnTo>
                    <a:pt x="3665404" y="122425"/>
                  </a:lnTo>
                  <a:lnTo>
                    <a:pt x="3679394" y="122425"/>
                  </a:lnTo>
                  <a:lnTo>
                    <a:pt x="3693384" y="122425"/>
                  </a:lnTo>
                  <a:lnTo>
                    <a:pt x="3707374" y="122425"/>
                  </a:lnTo>
                  <a:lnTo>
                    <a:pt x="3721364" y="122425"/>
                  </a:lnTo>
                  <a:lnTo>
                    <a:pt x="3735354" y="122425"/>
                  </a:lnTo>
                  <a:lnTo>
                    <a:pt x="3749344" y="122425"/>
                  </a:lnTo>
                  <a:lnTo>
                    <a:pt x="3763335" y="122425"/>
                  </a:lnTo>
                  <a:lnTo>
                    <a:pt x="3777325" y="122425"/>
                  </a:lnTo>
                  <a:lnTo>
                    <a:pt x="3791315" y="122425"/>
                  </a:lnTo>
                  <a:lnTo>
                    <a:pt x="3805305" y="122425"/>
                  </a:lnTo>
                  <a:lnTo>
                    <a:pt x="3819295" y="122425"/>
                  </a:lnTo>
                  <a:lnTo>
                    <a:pt x="3833285" y="122425"/>
                  </a:lnTo>
                  <a:lnTo>
                    <a:pt x="3847275" y="122425"/>
                  </a:lnTo>
                  <a:lnTo>
                    <a:pt x="3861265" y="122425"/>
                  </a:lnTo>
                  <a:lnTo>
                    <a:pt x="3875255" y="122425"/>
                  </a:lnTo>
                  <a:lnTo>
                    <a:pt x="3889245" y="122425"/>
                  </a:lnTo>
                  <a:lnTo>
                    <a:pt x="3903235" y="122425"/>
                  </a:lnTo>
                  <a:lnTo>
                    <a:pt x="3917226" y="122425"/>
                  </a:lnTo>
                  <a:lnTo>
                    <a:pt x="3931216" y="122425"/>
                  </a:lnTo>
                  <a:lnTo>
                    <a:pt x="3945206" y="122425"/>
                  </a:lnTo>
                  <a:lnTo>
                    <a:pt x="3959196" y="122425"/>
                  </a:lnTo>
                  <a:lnTo>
                    <a:pt x="3973186" y="122425"/>
                  </a:lnTo>
                  <a:lnTo>
                    <a:pt x="3987176" y="122425"/>
                  </a:lnTo>
                  <a:lnTo>
                    <a:pt x="4001166" y="122425"/>
                  </a:lnTo>
                  <a:lnTo>
                    <a:pt x="4015156" y="122425"/>
                  </a:lnTo>
                  <a:lnTo>
                    <a:pt x="4029146" y="122425"/>
                  </a:lnTo>
                  <a:lnTo>
                    <a:pt x="4043136" y="122425"/>
                  </a:lnTo>
                  <a:lnTo>
                    <a:pt x="4057126" y="122425"/>
                  </a:lnTo>
                  <a:lnTo>
                    <a:pt x="4071117" y="122425"/>
                  </a:lnTo>
                  <a:lnTo>
                    <a:pt x="4085107" y="122425"/>
                  </a:lnTo>
                  <a:lnTo>
                    <a:pt x="4099097" y="122425"/>
                  </a:lnTo>
                  <a:lnTo>
                    <a:pt x="4113087" y="122425"/>
                  </a:lnTo>
                  <a:lnTo>
                    <a:pt x="4127077" y="122425"/>
                  </a:lnTo>
                  <a:lnTo>
                    <a:pt x="4141067" y="122425"/>
                  </a:lnTo>
                  <a:lnTo>
                    <a:pt x="4155057" y="1224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4945149"/>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F26A21">
                  <a:alpha val="100000"/>
                </a:srgbClr>
              </a:solidFill>
              <a:prstDash val="solid"/>
              <a:round/>
            </a:ln>
          </p:spPr>
          <p:txBody>
            <a:bodyPr/>
            <a:lstStyle/>
            <a:p/>
          </p:txBody>
        </p:sp>
        <p:sp>
          <p:nvSpPr>
            <p:cNvPr id="59" name="pl59"/>
            <p:cNvSpPr/>
            <p:nvPr/>
          </p:nvSpPr>
          <p:spPr>
            <a:xfrm>
              <a:off x="2737948" y="249659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60" name="pl60"/>
            <p:cNvSpPr/>
            <p:nvPr/>
          </p:nvSpPr>
          <p:spPr>
            <a:xfrm>
              <a:off x="2737948" y="3231193"/>
              <a:ext cx="4155057" cy="734388"/>
            </a:xfrm>
            <a:custGeom>
              <a:avLst/>
              <a:pathLst>
                <a:path w="4155057" h="73438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358"/>
                  </a:lnTo>
                  <a:lnTo>
                    <a:pt x="2784028" y="367379"/>
                  </a:lnTo>
                  <a:lnTo>
                    <a:pt x="2798018" y="367405"/>
                  </a:lnTo>
                  <a:lnTo>
                    <a:pt x="2812008" y="367435"/>
                  </a:lnTo>
                  <a:lnTo>
                    <a:pt x="2825998" y="367470"/>
                  </a:lnTo>
                  <a:lnTo>
                    <a:pt x="2839988" y="367511"/>
                  </a:lnTo>
                  <a:lnTo>
                    <a:pt x="2853978" y="367559"/>
                  </a:lnTo>
                  <a:lnTo>
                    <a:pt x="2867969" y="367616"/>
                  </a:lnTo>
                  <a:lnTo>
                    <a:pt x="2881959" y="367683"/>
                  </a:lnTo>
                  <a:lnTo>
                    <a:pt x="2895949" y="367762"/>
                  </a:lnTo>
                  <a:lnTo>
                    <a:pt x="2909939" y="367854"/>
                  </a:lnTo>
                  <a:lnTo>
                    <a:pt x="2923929" y="367962"/>
                  </a:lnTo>
                  <a:lnTo>
                    <a:pt x="2937919" y="368090"/>
                  </a:lnTo>
                  <a:lnTo>
                    <a:pt x="2951909" y="368239"/>
                  </a:lnTo>
                  <a:lnTo>
                    <a:pt x="2965899" y="368415"/>
                  </a:lnTo>
                  <a:lnTo>
                    <a:pt x="2979889" y="368621"/>
                  </a:lnTo>
                  <a:lnTo>
                    <a:pt x="2993879" y="368863"/>
                  </a:lnTo>
                  <a:lnTo>
                    <a:pt x="3007870" y="369147"/>
                  </a:lnTo>
                  <a:lnTo>
                    <a:pt x="3021860" y="369481"/>
                  </a:lnTo>
                  <a:lnTo>
                    <a:pt x="3035850" y="369872"/>
                  </a:lnTo>
                  <a:lnTo>
                    <a:pt x="3049840" y="370330"/>
                  </a:lnTo>
                  <a:lnTo>
                    <a:pt x="3063830" y="370868"/>
                  </a:lnTo>
                  <a:lnTo>
                    <a:pt x="3077820" y="371498"/>
                  </a:lnTo>
                  <a:lnTo>
                    <a:pt x="3091810" y="372235"/>
                  </a:lnTo>
                  <a:lnTo>
                    <a:pt x="3105800" y="373099"/>
                  </a:lnTo>
                  <a:lnTo>
                    <a:pt x="3119790" y="374108"/>
                  </a:lnTo>
                  <a:lnTo>
                    <a:pt x="3133780" y="375287"/>
                  </a:lnTo>
                  <a:lnTo>
                    <a:pt x="3147770" y="376663"/>
                  </a:lnTo>
                  <a:lnTo>
                    <a:pt x="3161761" y="378267"/>
                  </a:lnTo>
                  <a:lnTo>
                    <a:pt x="3175751" y="380135"/>
                  </a:lnTo>
                  <a:lnTo>
                    <a:pt x="3189741" y="382305"/>
                  </a:lnTo>
                  <a:lnTo>
                    <a:pt x="3203731" y="384822"/>
                  </a:lnTo>
                  <a:lnTo>
                    <a:pt x="3217721" y="387734"/>
                  </a:lnTo>
                  <a:lnTo>
                    <a:pt x="3231711" y="391096"/>
                  </a:lnTo>
                  <a:lnTo>
                    <a:pt x="3245701" y="394966"/>
                  </a:lnTo>
                  <a:lnTo>
                    <a:pt x="3259691" y="399404"/>
                  </a:lnTo>
                  <a:lnTo>
                    <a:pt x="3273681" y="404475"/>
                  </a:lnTo>
                  <a:lnTo>
                    <a:pt x="3287671" y="410242"/>
                  </a:lnTo>
                  <a:lnTo>
                    <a:pt x="3301661" y="416769"/>
                  </a:lnTo>
                  <a:lnTo>
                    <a:pt x="3315652" y="424112"/>
                  </a:lnTo>
                  <a:lnTo>
                    <a:pt x="3329642" y="432320"/>
                  </a:lnTo>
                  <a:lnTo>
                    <a:pt x="3343632" y="441431"/>
                  </a:lnTo>
                  <a:lnTo>
                    <a:pt x="3357622" y="451461"/>
                  </a:lnTo>
                  <a:lnTo>
                    <a:pt x="3371612" y="462406"/>
                  </a:lnTo>
                  <a:lnTo>
                    <a:pt x="3385602" y="474237"/>
                  </a:lnTo>
                  <a:lnTo>
                    <a:pt x="3399592" y="486891"/>
                  </a:lnTo>
                  <a:lnTo>
                    <a:pt x="3413582" y="500277"/>
                  </a:lnTo>
                  <a:lnTo>
                    <a:pt x="3427572" y="514271"/>
                  </a:lnTo>
                  <a:lnTo>
                    <a:pt x="3441562" y="528722"/>
                  </a:lnTo>
                  <a:lnTo>
                    <a:pt x="3455552" y="543457"/>
                  </a:lnTo>
                  <a:lnTo>
                    <a:pt x="3469543" y="558289"/>
                  </a:lnTo>
                  <a:lnTo>
                    <a:pt x="3483533" y="573024"/>
                  </a:lnTo>
                  <a:lnTo>
                    <a:pt x="3497523" y="587475"/>
                  </a:lnTo>
                  <a:lnTo>
                    <a:pt x="3511513" y="601469"/>
                  </a:lnTo>
                  <a:lnTo>
                    <a:pt x="3525503" y="614855"/>
                  </a:lnTo>
                  <a:lnTo>
                    <a:pt x="3539493" y="627509"/>
                  </a:lnTo>
                  <a:lnTo>
                    <a:pt x="3553483" y="639339"/>
                  </a:lnTo>
                  <a:lnTo>
                    <a:pt x="3567473" y="650285"/>
                  </a:lnTo>
                  <a:lnTo>
                    <a:pt x="3581463" y="660315"/>
                  </a:lnTo>
                  <a:lnTo>
                    <a:pt x="3595453" y="669425"/>
                  </a:lnTo>
                  <a:lnTo>
                    <a:pt x="3609444" y="677634"/>
                  </a:lnTo>
                  <a:lnTo>
                    <a:pt x="3623434" y="684977"/>
                  </a:lnTo>
                  <a:lnTo>
                    <a:pt x="3637424" y="691504"/>
                  </a:lnTo>
                  <a:lnTo>
                    <a:pt x="3651414" y="697271"/>
                  </a:lnTo>
                  <a:lnTo>
                    <a:pt x="3665404" y="702342"/>
                  </a:lnTo>
                  <a:lnTo>
                    <a:pt x="3679394" y="706780"/>
                  </a:lnTo>
                  <a:lnTo>
                    <a:pt x="3693384" y="710649"/>
                  </a:lnTo>
                  <a:lnTo>
                    <a:pt x="3707374" y="714012"/>
                  </a:lnTo>
                  <a:lnTo>
                    <a:pt x="3721364" y="716924"/>
                  </a:lnTo>
                  <a:lnTo>
                    <a:pt x="3735354" y="719441"/>
                  </a:lnTo>
                  <a:lnTo>
                    <a:pt x="3749344" y="721611"/>
                  </a:lnTo>
                  <a:lnTo>
                    <a:pt x="3763335" y="723478"/>
                  </a:lnTo>
                  <a:lnTo>
                    <a:pt x="3777325" y="725082"/>
                  </a:lnTo>
                  <a:lnTo>
                    <a:pt x="3791315" y="726459"/>
                  </a:lnTo>
                  <a:lnTo>
                    <a:pt x="3805305" y="727638"/>
                  </a:lnTo>
                  <a:lnTo>
                    <a:pt x="3819295" y="728647"/>
                  </a:lnTo>
                  <a:lnTo>
                    <a:pt x="3833285" y="729510"/>
                  </a:lnTo>
                  <a:lnTo>
                    <a:pt x="3847275" y="730248"/>
                  </a:lnTo>
                  <a:lnTo>
                    <a:pt x="3861265" y="730878"/>
                  </a:lnTo>
                  <a:lnTo>
                    <a:pt x="3875255" y="731415"/>
                  </a:lnTo>
                  <a:lnTo>
                    <a:pt x="3889245" y="731874"/>
                  </a:lnTo>
                  <a:lnTo>
                    <a:pt x="3903235" y="732265"/>
                  </a:lnTo>
                  <a:lnTo>
                    <a:pt x="3917226" y="732599"/>
                  </a:lnTo>
                  <a:lnTo>
                    <a:pt x="3931216" y="732883"/>
                  </a:lnTo>
                  <a:lnTo>
                    <a:pt x="3945206" y="733125"/>
                  </a:lnTo>
                  <a:lnTo>
                    <a:pt x="3959196" y="733331"/>
                  </a:lnTo>
                  <a:lnTo>
                    <a:pt x="3973186" y="733507"/>
                  </a:lnTo>
                  <a:lnTo>
                    <a:pt x="3987176" y="733656"/>
                  </a:lnTo>
                  <a:lnTo>
                    <a:pt x="4001166" y="733783"/>
                  </a:lnTo>
                  <a:lnTo>
                    <a:pt x="4015156" y="733892"/>
                  </a:lnTo>
                  <a:lnTo>
                    <a:pt x="4029146" y="733984"/>
                  </a:lnTo>
                  <a:lnTo>
                    <a:pt x="4043136" y="734063"/>
                  </a:lnTo>
                  <a:lnTo>
                    <a:pt x="4057126" y="734130"/>
                  </a:lnTo>
                  <a:lnTo>
                    <a:pt x="4071117" y="734186"/>
                  </a:lnTo>
                  <a:lnTo>
                    <a:pt x="4085107" y="734235"/>
                  </a:lnTo>
                  <a:lnTo>
                    <a:pt x="4099097" y="734276"/>
                  </a:lnTo>
                  <a:lnTo>
                    <a:pt x="4113087" y="734311"/>
                  </a:lnTo>
                  <a:lnTo>
                    <a:pt x="4127077" y="734341"/>
                  </a:lnTo>
                  <a:lnTo>
                    <a:pt x="4141067" y="734366"/>
                  </a:lnTo>
                  <a:lnTo>
                    <a:pt x="4155057" y="734388"/>
                  </a:lnTo>
                </a:path>
              </a:pathLst>
            </a:custGeom>
            <a:ln w="40651" cap="flat">
              <a:solidFill>
                <a:srgbClr val="D3D3D3">
                  <a:alpha val="100000"/>
                </a:srgbClr>
              </a:solidFill>
              <a:prstDash val="solid"/>
              <a:round/>
            </a:ln>
          </p:spPr>
          <p:txBody>
            <a:bodyPr/>
            <a:lstStyle/>
            <a:p/>
          </p:txBody>
        </p:sp>
        <p:sp>
          <p:nvSpPr>
            <p:cNvPr id="61" name="pl61"/>
            <p:cNvSpPr/>
            <p:nvPr/>
          </p:nvSpPr>
          <p:spPr>
            <a:xfrm>
              <a:off x="2737948" y="1394811"/>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1762087"/>
              <a:ext cx="4155057" cy="244768"/>
            </a:xfrm>
            <a:custGeom>
              <a:avLst/>
              <a:pathLst>
                <a:path w="4155057" h="244768">
                  <a:moveTo>
                    <a:pt x="0" y="244768"/>
                  </a:moveTo>
                  <a:lnTo>
                    <a:pt x="13990" y="244761"/>
                  </a:lnTo>
                  <a:lnTo>
                    <a:pt x="27980" y="244753"/>
                  </a:lnTo>
                  <a:lnTo>
                    <a:pt x="41970" y="244743"/>
                  </a:lnTo>
                  <a:lnTo>
                    <a:pt x="55960" y="244731"/>
                  </a:lnTo>
                  <a:lnTo>
                    <a:pt x="69950" y="244717"/>
                  </a:lnTo>
                  <a:lnTo>
                    <a:pt x="83940" y="244701"/>
                  </a:lnTo>
                  <a:lnTo>
                    <a:pt x="97930" y="244682"/>
                  </a:lnTo>
                  <a:lnTo>
                    <a:pt x="111920" y="244660"/>
                  </a:lnTo>
                  <a:lnTo>
                    <a:pt x="125910" y="244634"/>
                  </a:lnTo>
                  <a:lnTo>
                    <a:pt x="139900" y="244603"/>
                  </a:lnTo>
                  <a:lnTo>
                    <a:pt x="153891" y="244567"/>
                  </a:lnTo>
                  <a:lnTo>
                    <a:pt x="167881" y="244524"/>
                  </a:lnTo>
                  <a:lnTo>
                    <a:pt x="181871" y="244475"/>
                  </a:lnTo>
                  <a:lnTo>
                    <a:pt x="195861" y="244416"/>
                  </a:lnTo>
                  <a:lnTo>
                    <a:pt x="209851" y="244347"/>
                  </a:lnTo>
                  <a:lnTo>
                    <a:pt x="223841" y="244267"/>
                  </a:lnTo>
                  <a:lnTo>
                    <a:pt x="237831" y="244172"/>
                  </a:lnTo>
                  <a:lnTo>
                    <a:pt x="251821" y="244061"/>
                  </a:lnTo>
                  <a:lnTo>
                    <a:pt x="265811" y="243930"/>
                  </a:lnTo>
                  <a:lnTo>
                    <a:pt x="279801" y="243777"/>
                  </a:lnTo>
                  <a:lnTo>
                    <a:pt x="293791" y="243598"/>
                  </a:lnTo>
                  <a:lnTo>
                    <a:pt x="307782" y="243388"/>
                  </a:lnTo>
                  <a:lnTo>
                    <a:pt x="321772" y="243142"/>
                  </a:lnTo>
                  <a:lnTo>
                    <a:pt x="335762" y="242855"/>
                  </a:lnTo>
                  <a:lnTo>
                    <a:pt x="349752" y="242518"/>
                  </a:lnTo>
                  <a:lnTo>
                    <a:pt x="363742" y="242125"/>
                  </a:lnTo>
                  <a:lnTo>
                    <a:pt x="377732" y="241666"/>
                  </a:lnTo>
                  <a:lnTo>
                    <a:pt x="391722" y="241132"/>
                  </a:lnTo>
                  <a:lnTo>
                    <a:pt x="405712" y="240509"/>
                  </a:lnTo>
                  <a:lnTo>
                    <a:pt x="419702" y="239786"/>
                  </a:lnTo>
                  <a:lnTo>
                    <a:pt x="433692" y="238947"/>
                  </a:lnTo>
                  <a:lnTo>
                    <a:pt x="447682" y="237976"/>
                  </a:lnTo>
                  <a:lnTo>
                    <a:pt x="461673" y="236855"/>
                  </a:lnTo>
                  <a:lnTo>
                    <a:pt x="475663" y="235566"/>
                  </a:lnTo>
                  <a:lnTo>
                    <a:pt x="489653" y="234086"/>
                  </a:lnTo>
                  <a:lnTo>
                    <a:pt x="503643" y="232396"/>
                  </a:lnTo>
                  <a:lnTo>
                    <a:pt x="517633" y="230474"/>
                  </a:lnTo>
                  <a:lnTo>
                    <a:pt x="531623" y="228298"/>
                  </a:lnTo>
                  <a:lnTo>
                    <a:pt x="545613" y="225850"/>
                  </a:lnTo>
                  <a:lnTo>
                    <a:pt x="559603" y="223114"/>
                  </a:lnTo>
                  <a:lnTo>
                    <a:pt x="573593" y="220077"/>
                  </a:lnTo>
                  <a:lnTo>
                    <a:pt x="587583" y="216734"/>
                  </a:lnTo>
                  <a:lnTo>
                    <a:pt x="601574" y="213085"/>
                  </a:lnTo>
                  <a:lnTo>
                    <a:pt x="615564" y="209142"/>
                  </a:lnTo>
                  <a:lnTo>
                    <a:pt x="629554" y="204924"/>
                  </a:lnTo>
                  <a:lnTo>
                    <a:pt x="643544" y="200462"/>
                  </a:lnTo>
                  <a:lnTo>
                    <a:pt x="657534" y="195797"/>
                  </a:lnTo>
                  <a:lnTo>
                    <a:pt x="671524" y="190980"/>
                  </a:lnTo>
                  <a:lnTo>
                    <a:pt x="685514" y="186068"/>
                  </a:lnTo>
                  <a:lnTo>
                    <a:pt x="699504" y="181125"/>
                  </a:lnTo>
                  <a:lnTo>
                    <a:pt x="713494" y="176213"/>
                  </a:lnTo>
                  <a:lnTo>
                    <a:pt x="727484" y="171396"/>
                  </a:lnTo>
                  <a:lnTo>
                    <a:pt x="741474" y="166731"/>
                  </a:lnTo>
                  <a:lnTo>
                    <a:pt x="755465" y="162269"/>
                  </a:lnTo>
                  <a:lnTo>
                    <a:pt x="769455" y="158051"/>
                  </a:lnTo>
                  <a:lnTo>
                    <a:pt x="783445" y="154108"/>
                  </a:lnTo>
                  <a:lnTo>
                    <a:pt x="797435" y="150459"/>
                  </a:lnTo>
                  <a:lnTo>
                    <a:pt x="811425" y="147116"/>
                  </a:lnTo>
                  <a:lnTo>
                    <a:pt x="825415" y="144079"/>
                  </a:lnTo>
                  <a:lnTo>
                    <a:pt x="839405" y="141343"/>
                  </a:lnTo>
                  <a:lnTo>
                    <a:pt x="853395" y="138895"/>
                  </a:lnTo>
                  <a:lnTo>
                    <a:pt x="867385" y="136720"/>
                  </a:lnTo>
                  <a:lnTo>
                    <a:pt x="881375" y="134797"/>
                  </a:lnTo>
                  <a:lnTo>
                    <a:pt x="895365" y="133107"/>
                  </a:lnTo>
                  <a:lnTo>
                    <a:pt x="909356" y="131628"/>
                  </a:lnTo>
                  <a:lnTo>
                    <a:pt x="923346" y="130338"/>
                  </a:lnTo>
                  <a:lnTo>
                    <a:pt x="937336" y="129217"/>
                  </a:lnTo>
                  <a:lnTo>
                    <a:pt x="951326" y="128246"/>
                  </a:lnTo>
                  <a:lnTo>
                    <a:pt x="965316" y="127407"/>
                  </a:lnTo>
                  <a:lnTo>
                    <a:pt x="979306" y="126684"/>
                  </a:lnTo>
                  <a:lnTo>
                    <a:pt x="993296" y="126061"/>
                  </a:lnTo>
                  <a:lnTo>
                    <a:pt x="1007286" y="125527"/>
                  </a:lnTo>
                  <a:lnTo>
                    <a:pt x="1021276" y="125068"/>
                  </a:lnTo>
                  <a:lnTo>
                    <a:pt x="1035266" y="124675"/>
                  </a:lnTo>
                  <a:lnTo>
                    <a:pt x="1049256" y="124338"/>
                  </a:lnTo>
                  <a:lnTo>
                    <a:pt x="1063247" y="124051"/>
                  </a:lnTo>
                  <a:lnTo>
                    <a:pt x="1077237" y="123805"/>
                  </a:lnTo>
                  <a:lnTo>
                    <a:pt x="1091227" y="123595"/>
                  </a:lnTo>
                  <a:lnTo>
                    <a:pt x="1105217" y="123416"/>
                  </a:lnTo>
                  <a:lnTo>
                    <a:pt x="1119207" y="123263"/>
                  </a:lnTo>
                  <a:lnTo>
                    <a:pt x="1133197" y="123132"/>
                  </a:lnTo>
                  <a:lnTo>
                    <a:pt x="1147187" y="123021"/>
                  </a:lnTo>
                  <a:lnTo>
                    <a:pt x="1161177" y="122927"/>
                  </a:lnTo>
                  <a:lnTo>
                    <a:pt x="1175167" y="122846"/>
                  </a:lnTo>
                  <a:lnTo>
                    <a:pt x="1189157" y="122777"/>
                  </a:lnTo>
                  <a:lnTo>
                    <a:pt x="1203148" y="122719"/>
                  </a:lnTo>
                  <a:lnTo>
                    <a:pt x="1217138" y="122669"/>
                  </a:lnTo>
                  <a:lnTo>
                    <a:pt x="1231128" y="122626"/>
                  </a:lnTo>
                  <a:lnTo>
                    <a:pt x="1245118" y="122590"/>
                  </a:lnTo>
                  <a:lnTo>
                    <a:pt x="1259108" y="122560"/>
                  </a:lnTo>
                  <a:lnTo>
                    <a:pt x="1273098" y="122533"/>
                  </a:lnTo>
                  <a:lnTo>
                    <a:pt x="1287088" y="122511"/>
                  </a:lnTo>
                  <a:lnTo>
                    <a:pt x="1301078" y="122492"/>
                  </a:lnTo>
                  <a:lnTo>
                    <a:pt x="1315068" y="122476"/>
                  </a:lnTo>
                  <a:lnTo>
                    <a:pt x="1329058" y="122462"/>
                  </a:lnTo>
                  <a:lnTo>
                    <a:pt x="1343048" y="122451"/>
                  </a:lnTo>
                  <a:lnTo>
                    <a:pt x="1357039" y="122441"/>
                  </a:lnTo>
                  <a:lnTo>
                    <a:pt x="1371029" y="122432"/>
                  </a:lnTo>
                  <a:lnTo>
                    <a:pt x="1385019" y="122425"/>
                  </a:lnTo>
                  <a:lnTo>
                    <a:pt x="1385019" y="122343"/>
                  </a:lnTo>
                  <a:lnTo>
                    <a:pt x="1399009" y="122336"/>
                  </a:lnTo>
                  <a:lnTo>
                    <a:pt x="1412999" y="122327"/>
                  </a:lnTo>
                  <a:lnTo>
                    <a:pt x="1426989" y="122317"/>
                  </a:lnTo>
                  <a:lnTo>
                    <a:pt x="1440979" y="122306"/>
                  </a:lnTo>
                  <a:lnTo>
                    <a:pt x="1454969" y="122292"/>
                  </a:lnTo>
                  <a:lnTo>
                    <a:pt x="1468959" y="122276"/>
                  </a:lnTo>
                  <a:lnTo>
                    <a:pt x="1482949" y="122257"/>
                  </a:lnTo>
                  <a:lnTo>
                    <a:pt x="1496939" y="122234"/>
                  </a:lnTo>
                  <a:lnTo>
                    <a:pt x="1510930" y="122208"/>
                  </a:lnTo>
                  <a:lnTo>
                    <a:pt x="1524920" y="122177"/>
                  </a:lnTo>
                  <a:lnTo>
                    <a:pt x="1538910" y="122141"/>
                  </a:lnTo>
                  <a:lnTo>
                    <a:pt x="1552900" y="122099"/>
                  </a:lnTo>
                  <a:lnTo>
                    <a:pt x="1566890" y="122049"/>
                  </a:lnTo>
                  <a:lnTo>
                    <a:pt x="1580880" y="121991"/>
                  </a:lnTo>
                  <a:lnTo>
                    <a:pt x="1594870" y="121922"/>
                  </a:lnTo>
                  <a:lnTo>
                    <a:pt x="1608860" y="121841"/>
                  </a:lnTo>
                  <a:lnTo>
                    <a:pt x="1622850" y="121746"/>
                  </a:lnTo>
                  <a:lnTo>
                    <a:pt x="1636840" y="121635"/>
                  </a:lnTo>
                  <a:lnTo>
                    <a:pt x="1650830" y="121505"/>
                  </a:lnTo>
                  <a:lnTo>
                    <a:pt x="1664821" y="121352"/>
                  </a:lnTo>
                  <a:lnTo>
                    <a:pt x="1678811" y="121173"/>
                  </a:lnTo>
                  <a:lnTo>
                    <a:pt x="1692801" y="120963"/>
                  </a:lnTo>
                  <a:lnTo>
                    <a:pt x="1706791" y="120717"/>
                  </a:lnTo>
                  <a:lnTo>
                    <a:pt x="1720781" y="120429"/>
                  </a:lnTo>
                  <a:lnTo>
                    <a:pt x="1734771" y="120093"/>
                  </a:lnTo>
                  <a:lnTo>
                    <a:pt x="1748761" y="119700"/>
                  </a:lnTo>
                  <a:lnTo>
                    <a:pt x="1762751" y="119241"/>
                  </a:lnTo>
                  <a:lnTo>
                    <a:pt x="1776741" y="118706"/>
                  </a:lnTo>
                  <a:lnTo>
                    <a:pt x="1790731" y="118084"/>
                  </a:lnTo>
                  <a:lnTo>
                    <a:pt x="1804722" y="117361"/>
                  </a:lnTo>
                  <a:lnTo>
                    <a:pt x="1818712" y="116522"/>
                  </a:lnTo>
                  <a:lnTo>
                    <a:pt x="1832702" y="115551"/>
                  </a:lnTo>
                  <a:lnTo>
                    <a:pt x="1846692" y="114430"/>
                  </a:lnTo>
                  <a:lnTo>
                    <a:pt x="1860682" y="113140"/>
                  </a:lnTo>
                  <a:lnTo>
                    <a:pt x="1874672" y="111661"/>
                  </a:lnTo>
                  <a:lnTo>
                    <a:pt x="1888662" y="109971"/>
                  </a:lnTo>
                  <a:lnTo>
                    <a:pt x="1902652" y="108048"/>
                  </a:lnTo>
                  <a:lnTo>
                    <a:pt x="1916642" y="105873"/>
                  </a:lnTo>
                  <a:lnTo>
                    <a:pt x="1930632" y="103425"/>
                  </a:lnTo>
                  <a:lnTo>
                    <a:pt x="1944622" y="100689"/>
                  </a:lnTo>
                  <a:lnTo>
                    <a:pt x="1958613" y="97652"/>
                  </a:lnTo>
                  <a:lnTo>
                    <a:pt x="1972603" y="94309"/>
                  </a:lnTo>
                  <a:lnTo>
                    <a:pt x="1986593" y="90660"/>
                  </a:lnTo>
                  <a:lnTo>
                    <a:pt x="2000583" y="86717"/>
                  </a:lnTo>
                  <a:lnTo>
                    <a:pt x="2014573" y="82498"/>
                  </a:lnTo>
                  <a:lnTo>
                    <a:pt x="2028563" y="78037"/>
                  </a:lnTo>
                  <a:lnTo>
                    <a:pt x="2042553" y="73372"/>
                  </a:lnTo>
                  <a:lnTo>
                    <a:pt x="2056543" y="68555"/>
                  </a:lnTo>
                  <a:lnTo>
                    <a:pt x="2070533" y="63643"/>
                  </a:lnTo>
                  <a:lnTo>
                    <a:pt x="2084523" y="58699"/>
                  </a:lnTo>
                  <a:lnTo>
                    <a:pt x="2098513" y="53788"/>
                  </a:lnTo>
                  <a:lnTo>
                    <a:pt x="2112504" y="48970"/>
                  </a:lnTo>
                  <a:lnTo>
                    <a:pt x="2126494" y="44306"/>
                  </a:lnTo>
                  <a:lnTo>
                    <a:pt x="2140484" y="39844"/>
                  </a:lnTo>
                  <a:lnTo>
                    <a:pt x="2154474" y="35626"/>
                  </a:lnTo>
                  <a:lnTo>
                    <a:pt x="2168464" y="31682"/>
                  </a:lnTo>
                  <a:lnTo>
                    <a:pt x="2182454" y="28034"/>
                  </a:lnTo>
                  <a:lnTo>
                    <a:pt x="2196444" y="24690"/>
                  </a:lnTo>
                  <a:lnTo>
                    <a:pt x="2210434" y="21654"/>
                  </a:lnTo>
                  <a:lnTo>
                    <a:pt x="2224424" y="18917"/>
                  </a:lnTo>
                  <a:lnTo>
                    <a:pt x="2238414" y="16470"/>
                  </a:lnTo>
                  <a:lnTo>
                    <a:pt x="2252404" y="14294"/>
                  </a:lnTo>
                  <a:lnTo>
                    <a:pt x="2266395" y="12372"/>
                  </a:lnTo>
                  <a:lnTo>
                    <a:pt x="2280385" y="10682"/>
                  </a:lnTo>
                  <a:lnTo>
                    <a:pt x="2294375" y="9202"/>
                  </a:lnTo>
                  <a:lnTo>
                    <a:pt x="2308365" y="7912"/>
                  </a:lnTo>
                  <a:lnTo>
                    <a:pt x="2322355" y="6792"/>
                  </a:lnTo>
                  <a:lnTo>
                    <a:pt x="2336345" y="5821"/>
                  </a:lnTo>
                  <a:lnTo>
                    <a:pt x="2350335" y="4982"/>
                  </a:lnTo>
                  <a:lnTo>
                    <a:pt x="2364325" y="4258"/>
                  </a:lnTo>
                  <a:lnTo>
                    <a:pt x="2378315" y="3636"/>
                  </a:lnTo>
                  <a:lnTo>
                    <a:pt x="2392305" y="3101"/>
                  </a:lnTo>
                  <a:lnTo>
                    <a:pt x="2406296" y="2643"/>
                  </a:lnTo>
                  <a:lnTo>
                    <a:pt x="2420286" y="2250"/>
                  </a:lnTo>
                  <a:lnTo>
                    <a:pt x="2434276" y="1913"/>
                  </a:lnTo>
                  <a:lnTo>
                    <a:pt x="2448266" y="1625"/>
                  </a:lnTo>
                  <a:lnTo>
                    <a:pt x="2462256" y="1379"/>
                  </a:lnTo>
                  <a:lnTo>
                    <a:pt x="2476246" y="1170"/>
                  </a:lnTo>
                  <a:lnTo>
                    <a:pt x="2490236" y="990"/>
                  </a:lnTo>
                  <a:lnTo>
                    <a:pt x="2504226" y="837"/>
                  </a:lnTo>
                  <a:lnTo>
                    <a:pt x="2518216" y="707"/>
                  </a:lnTo>
                  <a:lnTo>
                    <a:pt x="2532206" y="596"/>
                  </a:lnTo>
                  <a:lnTo>
                    <a:pt x="2546196" y="501"/>
                  </a:lnTo>
                  <a:lnTo>
                    <a:pt x="2560187" y="421"/>
                  </a:lnTo>
                  <a:lnTo>
                    <a:pt x="2574177" y="352"/>
                  </a:lnTo>
                  <a:lnTo>
                    <a:pt x="2588167" y="293"/>
                  </a:lnTo>
                  <a:lnTo>
                    <a:pt x="2602157" y="243"/>
                  </a:lnTo>
                  <a:lnTo>
                    <a:pt x="2616147" y="201"/>
                  </a:lnTo>
                  <a:lnTo>
                    <a:pt x="2630137" y="165"/>
                  </a:lnTo>
                  <a:lnTo>
                    <a:pt x="2644127" y="134"/>
                  </a:lnTo>
                  <a:lnTo>
                    <a:pt x="2658117" y="108"/>
                  </a:lnTo>
                  <a:lnTo>
                    <a:pt x="2672107" y="86"/>
                  </a:lnTo>
                  <a:lnTo>
                    <a:pt x="2686097" y="67"/>
                  </a:lnTo>
                  <a:lnTo>
                    <a:pt x="2700087" y="51"/>
                  </a:lnTo>
                  <a:lnTo>
                    <a:pt x="2714078" y="37"/>
                  </a:lnTo>
                  <a:lnTo>
                    <a:pt x="2728068" y="25"/>
                  </a:lnTo>
                  <a:lnTo>
                    <a:pt x="2742058" y="15"/>
                  </a:lnTo>
                  <a:lnTo>
                    <a:pt x="2756048" y="7"/>
                  </a:lnTo>
                  <a:lnTo>
                    <a:pt x="2770038" y="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63" name="pl63"/>
            <p:cNvSpPr/>
            <p:nvPr/>
          </p:nvSpPr>
          <p:spPr>
            <a:xfrm>
              <a:off x="2737948" y="4577995"/>
              <a:ext cx="4155057" cy="489496"/>
            </a:xfrm>
            <a:custGeom>
              <a:avLst/>
              <a:pathLst>
                <a:path w="4155057" h="489496">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96"/>
                  </a:lnTo>
                  <a:lnTo>
                    <a:pt x="1399009" y="489489"/>
                  </a:lnTo>
                  <a:lnTo>
                    <a:pt x="1412999" y="489480"/>
                  </a:lnTo>
                  <a:lnTo>
                    <a:pt x="1426989" y="489470"/>
                  </a:lnTo>
                  <a:lnTo>
                    <a:pt x="1440979" y="489459"/>
                  </a:lnTo>
                  <a:lnTo>
                    <a:pt x="1454969" y="489445"/>
                  </a:lnTo>
                  <a:lnTo>
                    <a:pt x="1468959" y="489429"/>
                  </a:lnTo>
                  <a:lnTo>
                    <a:pt x="1482949" y="489410"/>
                  </a:lnTo>
                  <a:lnTo>
                    <a:pt x="1496939" y="489388"/>
                  </a:lnTo>
                  <a:lnTo>
                    <a:pt x="1510930" y="489361"/>
                  </a:lnTo>
                  <a:lnTo>
                    <a:pt x="1524920" y="489331"/>
                  </a:lnTo>
                  <a:lnTo>
                    <a:pt x="1538910" y="489294"/>
                  </a:lnTo>
                  <a:lnTo>
                    <a:pt x="1552900" y="489252"/>
                  </a:lnTo>
                  <a:lnTo>
                    <a:pt x="1566890" y="489202"/>
                  </a:lnTo>
                  <a:lnTo>
                    <a:pt x="1580880" y="489144"/>
                  </a:lnTo>
                  <a:lnTo>
                    <a:pt x="1594870" y="489075"/>
                  </a:lnTo>
                  <a:lnTo>
                    <a:pt x="1608860" y="488994"/>
                  </a:lnTo>
                  <a:lnTo>
                    <a:pt x="1622850" y="488900"/>
                  </a:lnTo>
                  <a:lnTo>
                    <a:pt x="1636840" y="488788"/>
                  </a:lnTo>
                  <a:lnTo>
                    <a:pt x="1650830" y="488658"/>
                  </a:lnTo>
                  <a:lnTo>
                    <a:pt x="1664821" y="488505"/>
                  </a:lnTo>
                  <a:lnTo>
                    <a:pt x="1678811" y="488326"/>
                  </a:lnTo>
                  <a:lnTo>
                    <a:pt x="1692801" y="488116"/>
                  </a:lnTo>
                  <a:lnTo>
                    <a:pt x="1706791" y="487870"/>
                  </a:lnTo>
                  <a:lnTo>
                    <a:pt x="1720781" y="487582"/>
                  </a:lnTo>
                  <a:lnTo>
                    <a:pt x="1734771" y="487246"/>
                  </a:lnTo>
                  <a:lnTo>
                    <a:pt x="1748761" y="486853"/>
                  </a:lnTo>
                  <a:lnTo>
                    <a:pt x="1762751" y="486394"/>
                  </a:lnTo>
                  <a:lnTo>
                    <a:pt x="1776741" y="485859"/>
                  </a:lnTo>
                  <a:lnTo>
                    <a:pt x="1790731" y="485237"/>
                  </a:lnTo>
                  <a:lnTo>
                    <a:pt x="1804722" y="484514"/>
                  </a:lnTo>
                  <a:lnTo>
                    <a:pt x="1818712" y="483675"/>
                  </a:lnTo>
                  <a:lnTo>
                    <a:pt x="1832702" y="482704"/>
                  </a:lnTo>
                  <a:lnTo>
                    <a:pt x="1846692" y="481583"/>
                  </a:lnTo>
                  <a:lnTo>
                    <a:pt x="1860682" y="480293"/>
                  </a:lnTo>
                  <a:lnTo>
                    <a:pt x="1874672" y="478814"/>
                  </a:lnTo>
                  <a:lnTo>
                    <a:pt x="1888662" y="477124"/>
                  </a:lnTo>
                  <a:lnTo>
                    <a:pt x="1902652" y="475201"/>
                  </a:lnTo>
                  <a:lnTo>
                    <a:pt x="1916642" y="473026"/>
                  </a:lnTo>
                  <a:lnTo>
                    <a:pt x="1930632" y="470578"/>
                  </a:lnTo>
                  <a:lnTo>
                    <a:pt x="1944622" y="467842"/>
                  </a:lnTo>
                  <a:lnTo>
                    <a:pt x="1958613" y="464805"/>
                  </a:lnTo>
                  <a:lnTo>
                    <a:pt x="1972603" y="461462"/>
                  </a:lnTo>
                  <a:lnTo>
                    <a:pt x="1986593" y="457813"/>
                  </a:lnTo>
                  <a:lnTo>
                    <a:pt x="2000583" y="453870"/>
                  </a:lnTo>
                  <a:lnTo>
                    <a:pt x="2014573" y="449652"/>
                  </a:lnTo>
                  <a:lnTo>
                    <a:pt x="2028563" y="445190"/>
                  </a:lnTo>
                  <a:lnTo>
                    <a:pt x="2042553" y="440525"/>
                  </a:lnTo>
                  <a:lnTo>
                    <a:pt x="2056543" y="435708"/>
                  </a:lnTo>
                  <a:lnTo>
                    <a:pt x="2070533" y="430796"/>
                  </a:lnTo>
                  <a:lnTo>
                    <a:pt x="2084523" y="425852"/>
                  </a:lnTo>
                  <a:lnTo>
                    <a:pt x="2098513" y="420941"/>
                  </a:lnTo>
                  <a:lnTo>
                    <a:pt x="2112504" y="416124"/>
                  </a:lnTo>
                  <a:lnTo>
                    <a:pt x="2126494" y="411459"/>
                  </a:lnTo>
                  <a:lnTo>
                    <a:pt x="2140484" y="406997"/>
                  </a:lnTo>
                  <a:lnTo>
                    <a:pt x="2154474" y="402779"/>
                  </a:lnTo>
                  <a:lnTo>
                    <a:pt x="2168464" y="398835"/>
                  </a:lnTo>
                  <a:lnTo>
                    <a:pt x="2182454" y="395187"/>
                  </a:lnTo>
                  <a:lnTo>
                    <a:pt x="2196444" y="391844"/>
                  </a:lnTo>
                  <a:lnTo>
                    <a:pt x="2210434" y="388807"/>
                  </a:lnTo>
                  <a:lnTo>
                    <a:pt x="2224424" y="386071"/>
                  </a:lnTo>
                  <a:lnTo>
                    <a:pt x="2238414" y="383623"/>
                  </a:lnTo>
                  <a:lnTo>
                    <a:pt x="2252404" y="381447"/>
                  </a:lnTo>
                  <a:lnTo>
                    <a:pt x="2266395" y="379525"/>
                  </a:lnTo>
                  <a:lnTo>
                    <a:pt x="2280385" y="377835"/>
                  </a:lnTo>
                  <a:lnTo>
                    <a:pt x="2294375" y="376355"/>
                  </a:lnTo>
                  <a:lnTo>
                    <a:pt x="2308365" y="375065"/>
                  </a:lnTo>
                  <a:lnTo>
                    <a:pt x="2322355" y="373945"/>
                  </a:lnTo>
                  <a:lnTo>
                    <a:pt x="2336345" y="372974"/>
                  </a:lnTo>
                  <a:lnTo>
                    <a:pt x="2350335" y="372135"/>
                  </a:lnTo>
                  <a:lnTo>
                    <a:pt x="2364325" y="371412"/>
                  </a:lnTo>
                  <a:lnTo>
                    <a:pt x="2378315" y="370789"/>
                  </a:lnTo>
                  <a:lnTo>
                    <a:pt x="2392305" y="370254"/>
                  </a:lnTo>
                  <a:lnTo>
                    <a:pt x="2406296" y="369796"/>
                  </a:lnTo>
                  <a:lnTo>
                    <a:pt x="2420286" y="369403"/>
                  </a:lnTo>
                  <a:lnTo>
                    <a:pt x="2434276" y="369066"/>
                  </a:lnTo>
                  <a:lnTo>
                    <a:pt x="2448266" y="368778"/>
                  </a:lnTo>
                  <a:lnTo>
                    <a:pt x="2462256" y="368533"/>
                  </a:lnTo>
                  <a:lnTo>
                    <a:pt x="2476246" y="368323"/>
                  </a:lnTo>
                  <a:lnTo>
                    <a:pt x="2490236" y="368143"/>
                  </a:lnTo>
                  <a:lnTo>
                    <a:pt x="2504226" y="367991"/>
                  </a:lnTo>
                  <a:lnTo>
                    <a:pt x="2518216" y="367860"/>
                  </a:lnTo>
                  <a:lnTo>
                    <a:pt x="2532206" y="367749"/>
                  </a:lnTo>
                  <a:lnTo>
                    <a:pt x="2546196" y="367654"/>
                  </a:lnTo>
                  <a:lnTo>
                    <a:pt x="2560187" y="367574"/>
                  </a:lnTo>
                  <a:lnTo>
                    <a:pt x="2574177" y="367505"/>
                  </a:lnTo>
                  <a:lnTo>
                    <a:pt x="2588167" y="367446"/>
                  </a:lnTo>
                  <a:lnTo>
                    <a:pt x="2602157" y="367397"/>
                  </a:lnTo>
                  <a:lnTo>
                    <a:pt x="2616147" y="367354"/>
                  </a:lnTo>
                  <a:lnTo>
                    <a:pt x="2630137" y="367318"/>
                  </a:lnTo>
                  <a:lnTo>
                    <a:pt x="2644127" y="367287"/>
                  </a:lnTo>
                  <a:lnTo>
                    <a:pt x="2658117" y="367261"/>
                  </a:lnTo>
                  <a:lnTo>
                    <a:pt x="2672107" y="367239"/>
                  </a:lnTo>
                  <a:lnTo>
                    <a:pt x="2686097" y="367220"/>
                  </a:lnTo>
                  <a:lnTo>
                    <a:pt x="2700087" y="367204"/>
                  </a:lnTo>
                  <a:lnTo>
                    <a:pt x="2714078" y="367190"/>
                  </a:lnTo>
                  <a:lnTo>
                    <a:pt x="2728068" y="367178"/>
                  </a:lnTo>
                  <a:lnTo>
                    <a:pt x="2742058" y="367168"/>
                  </a:lnTo>
                  <a:lnTo>
                    <a:pt x="2756048" y="367160"/>
                  </a:lnTo>
                  <a:lnTo>
                    <a:pt x="2770038" y="367153"/>
                  </a:lnTo>
                  <a:lnTo>
                    <a:pt x="2770038" y="367112"/>
                  </a:lnTo>
                  <a:lnTo>
                    <a:pt x="2784028" y="367112"/>
                  </a:lnTo>
                  <a:lnTo>
                    <a:pt x="2798018" y="367112"/>
                  </a:lnTo>
                  <a:lnTo>
                    <a:pt x="2812008" y="367112"/>
                  </a:lnTo>
                  <a:lnTo>
                    <a:pt x="2825998" y="367112"/>
                  </a:lnTo>
                  <a:lnTo>
                    <a:pt x="2839988" y="367112"/>
                  </a:lnTo>
                  <a:lnTo>
                    <a:pt x="2853978" y="367112"/>
                  </a:lnTo>
                  <a:lnTo>
                    <a:pt x="2867969" y="367112"/>
                  </a:lnTo>
                  <a:lnTo>
                    <a:pt x="2881959" y="367112"/>
                  </a:lnTo>
                  <a:lnTo>
                    <a:pt x="2895949" y="367112"/>
                  </a:lnTo>
                  <a:lnTo>
                    <a:pt x="2909939" y="367112"/>
                  </a:lnTo>
                  <a:lnTo>
                    <a:pt x="2923929" y="367112"/>
                  </a:lnTo>
                  <a:lnTo>
                    <a:pt x="2937919" y="367112"/>
                  </a:lnTo>
                  <a:lnTo>
                    <a:pt x="2951909" y="367112"/>
                  </a:lnTo>
                  <a:lnTo>
                    <a:pt x="2965899" y="367112"/>
                  </a:lnTo>
                  <a:lnTo>
                    <a:pt x="2979889" y="367112"/>
                  </a:lnTo>
                  <a:lnTo>
                    <a:pt x="2993879" y="367112"/>
                  </a:lnTo>
                  <a:lnTo>
                    <a:pt x="3007870" y="367112"/>
                  </a:lnTo>
                  <a:lnTo>
                    <a:pt x="3021860" y="367112"/>
                  </a:lnTo>
                  <a:lnTo>
                    <a:pt x="3035850" y="367112"/>
                  </a:lnTo>
                  <a:lnTo>
                    <a:pt x="3049840" y="367112"/>
                  </a:lnTo>
                  <a:lnTo>
                    <a:pt x="3063830" y="367112"/>
                  </a:lnTo>
                  <a:lnTo>
                    <a:pt x="3077820" y="367112"/>
                  </a:lnTo>
                  <a:lnTo>
                    <a:pt x="3091810" y="367112"/>
                  </a:lnTo>
                  <a:lnTo>
                    <a:pt x="3105800" y="367112"/>
                  </a:lnTo>
                  <a:lnTo>
                    <a:pt x="3119790" y="367112"/>
                  </a:lnTo>
                  <a:lnTo>
                    <a:pt x="3133780" y="367112"/>
                  </a:lnTo>
                  <a:lnTo>
                    <a:pt x="3147770" y="367112"/>
                  </a:lnTo>
                  <a:lnTo>
                    <a:pt x="3161761" y="367112"/>
                  </a:lnTo>
                  <a:lnTo>
                    <a:pt x="3175751" y="367112"/>
                  </a:lnTo>
                  <a:lnTo>
                    <a:pt x="3189741" y="367112"/>
                  </a:lnTo>
                  <a:lnTo>
                    <a:pt x="3203731" y="367112"/>
                  </a:lnTo>
                  <a:lnTo>
                    <a:pt x="3217721" y="367112"/>
                  </a:lnTo>
                  <a:lnTo>
                    <a:pt x="3231711" y="367112"/>
                  </a:lnTo>
                  <a:lnTo>
                    <a:pt x="3245701" y="367112"/>
                  </a:lnTo>
                  <a:lnTo>
                    <a:pt x="3259691" y="367112"/>
                  </a:lnTo>
                  <a:lnTo>
                    <a:pt x="3273681" y="367112"/>
                  </a:lnTo>
                  <a:lnTo>
                    <a:pt x="3287671" y="367112"/>
                  </a:lnTo>
                  <a:lnTo>
                    <a:pt x="3301661" y="367112"/>
                  </a:lnTo>
                  <a:lnTo>
                    <a:pt x="3315652" y="367112"/>
                  </a:lnTo>
                  <a:lnTo>
                    <a:pt x="3329642" y="367112"/>
                  </a:lnTo>
                  <a:lnTo>
                    <a:pt x="3343632" y="367112"/>
                  </a:lnTo>
                  <a:lnTo>
                    <a:pt x="3357622" y="367112"/>
                  </a:lnTo>
                  <a:lnTo>
                    <a:pt x="3371612" y="367112"/>
                  </a:lnTo>
                  <a:lnTo>
                    <a:pt x="3385602" y="367112"/>
                  </a:lnTo>
                  <a:lnTo>
                    <a:pt x="3399592" y="367112"/>
                  </a:lnTo>
                  <a:lnTo>
                    <a:pt x="3413582" y="367112"/>
                  </a:lnTo>
                  <a:lnTo>
                    <a:pt x="3427572" y="367112"/>
                  </a:lnTo>
                  <a:lnTo>
                    <a:pt x="3441562" y="367112"/>
                  </a:lnTo>
                  <a:lnTo>
                    <a:pt x="3455552" y="367112"/>
                  </a:lnTo>
                  <a:lnTo>
                    <a:pt x="3469543" y="367112"/>
                  </a:lnTo>
                  <a:lnTo>
                    <a:pt x="3483533" y="367112"/>
                  </a:lnTo>
                  <a:lnTo>
                    <a:pt x="3497523" y="367112"/>
                  </a:lnTo>
                  <a:lnTo>
                    <a:pt x="3511513" y="367112"/>
                  </a:lnTo>
                  <a:lnTo>
                    <a:pt x="3525503" y="367112"/>
                  </a:lnTo>
                  <a:lnTo>
                    <a:pt x="3539493" y="367112"/>
                  </a:lnTo>
                  <a:lnTo>
                    <a:pt x="3553483" y="367112"/>
                  </a:lnTo>
                  <a:lnTo>
                    <a:pt x="3567473" y="367112"/>
                  </a:lnTo>
                  <a:lnTo>
                    <a:pt x="3581463" y="367112"/>
                  </a:lnTo>
                  <a:lnTo>
                    <a:pt x="3595453" y="367112"/>
                  </a:lnTo>
                  <a:lnTo>
                    <a:pt x="3609444" y="367112"/>
                  </a:lnTo>
                  <a:lnTo>
                    <a:pt x="3623434" y="367112"/>
                  </a:lnTo>
                  <a:lnTo>
                    <a:pt x="3637424" y="367112"/>
                  </a:lnTo>
                  <a:lnTo>
                    <a:pt x="3651414" y="367112"/>
                  </a:lnTo>
                  <a:lnTo>
                    <a:pt x="3665404" y="367112"/>
                  </a:lnTo>
                  <a:lnTo>
                    <a:pt x="3679394" y="367112"/>
                  </a:lnTo>
                  <a:lnTo>
                    <a:pt x="3693384" y="367112"/>
                  </a:lnTo>
                  <a:lnTo>
                    <a:pt x="3707374" y="367112"/>
                  </a:lnTo>
                  <a:lnTo>
                    <a:pt x="3721364" y="367112"/>
                  </a:lnTo>
                  <a:lnTo>
                    <a:pt x="3735354" y="367112"/>
                  </a:lnTo>
                  <a:lnTo>
                    <a:pt x="3749344" y="367112"/>
                  </a:lnTo>
                  <a:lnTo>
                    <a:pt x="3763335" y="367112"/>
                  </a:lnTo>
                  <a:lnTo>
                    <a:pt x="3777325" y="367112"/>
                  </a:lnTo>
                  <a:lnTo>
                    <a:pt x="3791315" y="367112"/>
                  </a:lnTo>
                  <a:lnTo>
                    <a:pt x="3805305" y="367112"/>
                  </a:lnTo>
                  <a:lnTo>
                    <a:pt x="3819295" y="367112"/>
                  </a:lnTo>
                  <a:lnTo>
                    <a:pt x="3833285" y="367112"/>
                  </a:lnTo>
                  <a:lnTo>
                    <a:pt x="3847275" y="367112"/>
                  </a:lnTo>
                  <a:lnTo>
                    <a:pt x="3861265" y="367112"/>
                  </a:lnTo>
                  <a:lnTo>
                    <a:pt x="3875255" y="367112"/>
                  </a:lnTo>
                  <a:lnTo>
                    <a:pt x="3889245" y="367112"/>
                  </a:lnTo>
                  <a:lnTo>
                    <a:pt x="3903235" y="367112"/>
                  </a:lnTo>
                  <a:lnTo>
                    <a:pt x="3917226" y="367112"/>
                  </a:lnTo>
                  <a:lnTo>
                    <a:pt x="3931216" y="367112"/>
                  </a:lnTo>
                  <a:lnTo>
                    <a:pt x="3945206" y="367112"/>
                  </a:lnTo>
                  <a:lnTo>
                    <a:pt x="3959196" y="367112"/>
                  </a:lnTo>
                  <a:lnTo>
                    <a:pt x="3973186" y="367112"/>
                  </a:lnTo>
                  <a:lnTo>
                    <a:pt x="3987176" y="367112"/>
                  </a:lnTo>
                  <a:lnTo>
                    <a:pt x="4001166" y="367112"/>
                  </a:lnTo>
                  <a:lnTo>
                    <a:pt x="4015156" y="367112"/>
                  </a:lnTo>
                  <a:lnTo>
                    <a:pt x="4029146" y="367112"/>
                  </a:lnTo>
                  <a:lnTo>
                    <a:pt x="4043136" y="367112"/>
                  </a:lnTo>
                  <a:lnTo>
                    <a:pt x="4057126" y="367112"/>
                  </a:lnTo>
                  <a:lnTo>
                    <a:pt x="4071117" y="367112"/>
                  </a:lnTo>
                  <a:lnTo>
                    <a:pt x="4085107" y="367112"/>
                  </a:lnTo>
                  <a:lnTo>
                    <a:pt x="4099097" y="367112"/>
                  </a:lnTo>
                  <a:lnTo>
                    <a:pt x="4113087" y="367112"/>
                  </a:lnTo>
                  <a:lnTo>
                    <a:pt x="4127077" y="367112"/>
                  </a:lnTo>
                  <a:lnTo>
                    <a:pt x="4141067" y="367112"/>
                  </a:lnTo>
                  <a:lnTo>
                    <a:pt x="4155057" y="367112"/>
                  </a:lnTo>
                </a:path>
              </a:pathLst>
            </a:custGeom>
            <a:ln w="40651" cap="flat">
              <a:solidFill>
                <a:srgbClr val="D3D3D3">
                  <a:alpha val="100000"/>
                </a:srgbClr>
              </a:solidFill>
              <a:prstDash val="solid"/>
              <a:round/>
            </a:ln>
          </p:spPr>
          <p:txBody>
            <a:bodyPr/>
            <a:lstStyle/>
            <a:p/>
          </p:txBody>
        </p:sp>
        <p:sp>
          <p:nvSpPr>
            <p:cNvPr id="64" name="pl64"/>
            <p:cNvSpPr/>
            <p:nvPr/>
          </p:nvSpPr>
          <p:spPr>
            <a:xfrm>
              <a:off x="2737948" y="3476043"/>
              <a:ext cx="4155057" cy="367153"/>
            </a:xfrm>
            <a:custGeom>
              <a:avLst/>
              <a:pathLst>
                <a:path w="4155057" h="367153">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153"/>
                  </a:lnTo>
                  <a:lnTo>
                    <a:pt x="2784028" y="367138"/>
                  </a:lnTo>
                  <a:lnTo>
                    <a:pt x="2798018" y="367121"/>
                  </a:lnTo>
                  <a:lnTo>
                    <a:pt x="2812008" y="367101"/>
                  </a:lnTo>
                  <a:lnTo>
                    <a:pt x="2825998" y="367078"/>
                  </a:lnTo>
                  <a:lnTo>
                    <a:pt x="2839988" y="367051"/>
                  </a:lnTo>
                  <a:lnTo>
                    <a:pt x="2853978" y="367018"/>
                  </a:lnTo>
                  <a:lnTo>
                    <a:pt x="2867969" y="366980"/>
                  </a:lnTo>
                  <a:lnTo>
                    <a:pt x="2881959" y="366936"/>
                  </a:lnTo>
                  <a:lnTo>
                    <a:pt x="2895949" y="366883"/>
                  </a:lnTo>
                  <a:lnTo>
                    <a:pt x="2909939" y="366822"/>
                  </a:lnTo>
                  <a:lnTo>
                    <a:pt x="2923929" y="366750"/>
                  </a:lnTo>
                  <a:lnTo>
                    <a:pt x="2937919" y="366665"/>
                  </a:lnTo>
                  <a:lnTo>
                    <a:pt x="2951909" y="366565"/>
                  </a:lnTo>
                  <a:lnTo>
                    <a:pt x="2965899" y="366448"/>
                  </a:lnTo>
                  <a:lnTo>
                    <a:pt x="2979889" y="366311"/>
                  </a:lnTo>
                  <a:lnTo>
                    <a:pt x="2993879" y="366149"/>
                  </a:lnTo>
                  <a:lnTo>
                    <a:pt x="3007870" y="365960"/>
                  </a:lnTo>
                  <a:lnTo>
                    <a:pt x="3021860" y="365738"/>
                  </a:lnTo>
                  <a:lnTo>
                    <a:pt x="3035850" y="365477"/>
                  </a:lnTo>
                  <a:lnTo>
                    <a:pt x="3049840" y="365171"/>
                  </a:lnTo>
                  <a:lnTo>
                    <a:pt x="3063830" y="364813"/>
                  </a:lnTo>
                  <a:lnTo>
                    <a:pt x="3077820" y="364393"/>
                  </a:lnTo>
                  <a:lnTo>
                    <a:pt x="3091810" y="363901"/>
                  </a:lnTo>
                  <a:lnTo>
                    <a:pt x="3105800" y="363325"/>
                  </a:lnTo>
                  <a:lnTo>
                    <a:pt x="3119790" y="362653"/>
                  </a:lnTo>
                  <a:lnTo>
                    <a:pt x="3133780" y="361866"/>
                  </a:lnTo>
                  <a:lnTo>
                    <a:pt x="3147770" y="360949"/>
                  </a:lnTo>
                  <a:lnTo>
                    <a:pt x="3161761" y="359880"/>
                  </a:lnTo>
                  <a:lnTo>
                    <a:pt x="3175751" y="358635"/>
                  </a:lnTo>
                  <a:lnTo>
                    <a:pt x="3189741" y="357188"/>
                  </a:lnTo>
                  <a:lnTo>
                    <a:pt x="3203731" y="355510"/>
                  </a:lnTo>
                  <a:lnTo>
                    <a:pt x="3217721" y="353568"/>
                  </a:lnTo>
                  <a:lnTo>
                    <a:pt x="3231711" y="351327"/>
                  </a:lnTo>
                  <a:lnTo>
                    <a:pt x="3245701" y="348747"/>
                  </a:lnTo>
                  <a:lnTo>
                    <a:pt x="3259691" y="345788"/>
                  </a:lnTo>
                  <a:lnTo>
                    <a:pt x="3273681" y="342408"/>
                  </a:lnTo>
                  <a:lnTo>
                    <a:pt x="3287671" y="338563"/>
                  </a:lnTo>
                  <a:lnTo>
                    <a:pt x="3301661" y="334212"/>
                  </a:lnTo>
                  <a:lnTo>
                    <a:pt x="3315652" y="329317"/>
                  </a:lnTo>
                  <a:lnTo>
                    <a:pt x="3329642" y="323844"/>
                  </a:lnTo>
                  <a:lnTo>
                    <a:pt x="3343632" y="317771"/>
                  </a:lnTo>
                  <a:lnTo>
                    <a:pt x="3357622" y="311084"/>
                  </a:lnTo>
                  <a:lnTo>
                    <a:pt x="3371612" y="303787"/>
                  </a:lnTo>
                  <a:lnTo>
                    <a:pt x="3385602" y="295900"/>
                  </a:lnTo>
                  <a:lnTo>
                    <a:pt x="3399592" y="287464"/>
                  </a:lnTo>
                  <a:lnTo>
                    <a:pt x="3413582" y="278540"/>
                  </a:lnTo>
                  <a:lnTo>
                    <a:pt x="3427572" y="269211"/>
                  </a:lnTo>
                  <a:lnTo>
                    <a:pt x="3441562" y="259577"/>
                  </a:lnTo>
                  <a:lnTo>
                    <a:pt x="3455552" y="249753"/>
                  </a:lnTo>
                  <a:lnTo>
                    <a:pt x="3469543" y="239866"/>
                  </a:lnTo>
                  <a:lnTo>
                    <a:pt x="3483533" y="230042"/>
                  </a:lnTo>
                  <a:lnTo>
                    <a:pt x="3497523" y="220408"/>
                  </a:lnTo>
                  <a:lnTo>
                    <a:pt x="3511513" y="211079"/>
                  </a:lnTo>
                  <a:lnTo>
                    <a:pt x="3525503" y="202155"/>
                  </a:lnTo>
                  <a:lnTo>
                    <a:pt x="3539493" y="193719"/>
                  </a:lnTo>
                  <a:lnTo>
                    <a:pt x="3553483" y="185832"/>
                  </a:lnTo>
                  <a:lnTo>
                    <a:pt x="3567473" y="178535"/>
                  </a:lnTo>
                  <a:lnTo>
                    <a:pt x="3581463" y="171848"/>
                  </a:lnTo>
                  <a:lnTo>
                    <a:pt x="3595453" y="165774"/>
                  </a:lnTo>
                  <a:lnTo>
                    <a:pt x="3609444" y="160302"/>
                  </a:lnTo>
                  <a:lnTo>
                    <a:pt x="3623434" y="155406"/>
                  </a:lnTo>
                  <a:lnTo>
                    <a:pt x="3637424" y="151055"/>
                  </a:lnTo>
                  <a:lnTo>
                    <a:pt x="3651414" y="147211"/>
                  </a:lnTo>
                  <a:lnTo>
                    <a:pt x="3665404" y="143830"/>
                  </a:lnTo>
                  <a:lnTo>
                    <a:pt x="3679394" y="140871"/>
                  </a:lnTo>
                  <a:lnTo>
                    <a:pt x="3693384" y="138292"/>
                  </a:lnTo>
                  <a:lnTo>
                    <a:pt x="3707374" y="136050"/>
                  </a:lnTo>
                  <a:lnTo>
                    <a:pt x="3721364" y="134108"/>
                  </a:lnTo>
                  <a:lnTo>
                    <a:pt x="3735354" y="132431"/>
                  </a:lnTo>
                  <a:lnTo>
                    <a:pt x="3749344" y="130984"/>
                  </a:lnTo>
                  <a:lnTo>
                    <a:pt x="3763335" y="129739"/>
                  </a:lnTo>
                  <a:lnTo>
                    <a:pt x="3777325" y="128670"/>
                  </a:lnTo>
                  <a:lnTo>
                    <a:pt x="3791315" y="127752"/>
                  </a:lnTo>
                  <a:lnTo>
                    <a:pt x="3805305" y="126966"/>
                  </a:lnTo>
                  <a:lnTo>
                    <a:pt x="3819295" y="126293"/>
                  </a:lnTo>
                  <a:lnTo>
                    <a:pt x="3833285" y="125718"/>
                  </a:lnTo>
                  <a:lnTo>
                    <a:pt x="3847275" y="125226"/>
                  </a:lnTo>
                  <a:lnTo>
                    <a:pt x="3861265" y="124806"/>
                  </a:lnTo>
                  <a:lnTo>
                    <a:pt x="3875255" y="124448"/>
                  </a:lnTo>
                  <a:lnTo>
                    <a:pt x="3889245" y="124142"/>
                  </a:lnTo>
                  <a:lnTo>
                    <a:pt x="3903235" y="123881"/>
                  </a:lnTo>
                  <a:lnTo>
                    <a:pt x="3917226" y="123659"/>
                  </a:lnTo>
                  <a:lnTo>
                    <a:pt x="3931216" y="123469"/>
                  </a:lnTo>
                  <a:lnTo>
                    <a:pt x="3945206" y="123308"/>
                  </a:lnTo>
                  <a:lnTo>
                    <a:pt x="3959196" y="123171"/>
                  </a:lnTo>
                  <a:lnTo>
                    <a:pt x="3973186" y="123053"/>
                  </a:lnTo>
                  <a:lnTo>
                    <a:pt x="3987176" y="122954"/>
                  </a:lnTo>
                  <a:lnTo>
                    <a:pt x="4001166" y="122869"/>
                  </a:lnTo>
                  <a:lnTo>
                    <a:pt x="4015156" y="122797"/>
                  </a:lnTo>
                  <a:lnTo>
                    <a:pt x="4029146" y="122735"/>
                  </a:lnTo>
                  <a:lnTo>
                    <a:pt x="4043136" y="122683"/>
                  </a:lnTo>
                  <a:lnTo>
                    <a:pt x="4057126" y="122638"/>
                  </a:lnTo>
                  <a:lnTo>
                    <a:pt x="4071117" y="122600"/>
                  </a:lnTo>
                  <a:lnTo>
                    <a:pt x="4085107" y="122568"/>
                  </a:lnTo>
                  <a:lnTo>
                    <a:pt x="4099097" y="122541"/>
                  </a:lnTo>
                  <a:lnTo>
                    <a:pt x="4113087" y="122517"/>
                  </a:lnTo>
                  <a:lnTo>
                    <a:pt x="4127077" y="122497"/>
                  </a:lnTo>
                  <a:lnTo>
                    <a:pt x="4141067" y="122480"/>
                  </a:lnTo>
                  <a:lnTo>
                    <a:pt x="4155057" y="122466"/>
                  </a:lnTo>
                </a:path>
              </a:pathLst>
            </a:custGeom>
            <a:ln w="40651" cap="flat">
              <a:solidFill>
                <a:srgbClr val="D3D3D3">
                  <a:alpha val="100000"/>
                </a:srgbClr>
              </a:solidFill>
              <a:prstDash val="solid"/>
              <a:round/>
            </a:ln>
          </p:spPr>
          <p:txBody>
            <a:bodyPr/>
            <a:lstStyle/>
            <a:p/>
          </p:txBody>
        </p:sp>
        <p:sp>
          <p:nvSpPr>
            <p:cNvPr id="65" name="pl65"/>
            <p:cNvSpPr/>
            <p:nvPr/>
          </p:nvSpPr>
          <p:spPr>
            <a:xfrm>
              <a:off x="2737948" y="518995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4577872"/>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68" name="pl68"/>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9" name="pl69"/>
            <p:cNvSpPr/>
            <p:nvPr/>
          </p:nvSpPr>
          <p:spPr>
            <a:xfrm>
              <a:off x="2737948" y="1762087"/>
              <a:ext cx="4155057" cy="122343"/>
            </a:xfrm>
            <a:custGeom>
              <a:avLst/>
              <a:pathLst>
                <a:path w="4155057" h="122343">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0" name="pl70"/>
            <p:cNvSpPr/>
            <p:nvPr/>
          </p:nvSpPr>
          <p:spPr>
            <a:xfrm>
              <a:off x="2737948" y="2374256"/>
              <a:ext cx="4155057" cy="244686"/>
            </a:xfrm>
            <a:custGeom>
              <a:avLst/>
              <a:pathLst>
                <a:path w="4155057" h="244686">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71" name="pl71"/>
            <p:cNvSpPr/>
            <p:nvPr/>
          </p:nvSpPr>
          <p:spPr>
            <a:xfrm>
              <a:off x="2737948" y="3965745"/>
              <a:ext cx="4155057" cy="612086"/>
            </a:xfrm>
            <a:custGeom>
              <a:avLst/>
              <a:pathLst>
                <a:path w="4155057" h="612086">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548"/>
                  </a:lnTo>
                  <a:lnTo>
                    <a:pt x="1399009" y="122577"/>
                  </a:lnTo>
                  <a:lnTo>
                    <a:pt x="1412999" y="122611"/>
                  </a:lnTo>
                  <a:lnTo>
                    <a:pt x="1426989" y="122651"/>
                  </a:lnTo>
                  <a:lnTo>
                    <a:pt x="1440979" y="122697"/>
                  </a:lnTo>
                  <a:lnTo>
                    <a:pt x="1454969" y="122752"/>
                  </a:lnTo>
                  <a:lnTo>
                    <a:pt x="1468959" y="122817"/>
                  </a:lnTo>
                  <a:lnTo>
                    <a:pt x="1482949" y="122893"/>
                  </a:lnTo>
                  <a:lnTo>
                    <a:pt x="1496939" y="122982"/>
                  </a:lnTo>
                  <a:lnTo>
                    <a:pt x="1510930" y="123086"/>
                  </a:lnTo>
                  <a:lnTo>
                    <a:pt x="1524920" y="123209"/>
                  </a:lnTo>
                  <a:lnTo>
                    <a:pt x="1538910" y="123354"/>
                  </a:lnTo>
                  <a:lnTo>
                    <a:pt x="1552900" y="123524"/>
                  </a:lnTo>
                  <a:lnTo>
                    <a:pt x="1566890" y="123723"/>
                  </a:lnTo>
                  <a:lnTo>
                    <a:pt x="1580880" y="123957"/>
                  </a:lnTo>
                  <a:lnTo>
                    <a:pt x="1594870" y="124232"/>
                  </a:lnTo>
                  <a:lnTo>
                    <a:pt x="1608860" y="124555"/>
                  </a:lnTo>
                  <a:lnTo>
                    <a:pt x="1622850" y="124934"/>
                  </a:lnTo>
                  <a:lnTo>
                    <a:pt x="1636840" y="125378"/>
                  </a:lnTo>
                  <a:lnTo>
                    <a:pt x="1650830" y="125900"/>
                  </a:lnTo>
                  <a:lnTo>
                    <a:pt x="1664821" y="126511"/>
                  </a:lnTo>
                  <a:lnTo>
                    <a:pt x="1678811" y="127228"/>
                  </a:lnTo>
                  <a:lnTo>
                    <a:pt x="1692801" y="128068"/>
                  </a:lnTo>
                  <a:lnTo>
                    <a:pt x="1706791" y="129051"/>
                  </a:lnTo>
                  <a:lnTo>
                    <a:pt x="1720781" y="130202"/>
                  </a:lnTo>
                  <a:lnTo>
                    <a:pt x="1734771" y="131548"/>
                  </a:lnTo>
                  <a:lnTo>
                    <a:pt x="1748761" y="133120"/>
                  </a:lnTo>
                  <a:lnTo>
                    <a:pt x="1762751" y="134955"/>
                  </a:lnTo>
                  <a:lnTo>
                    <a:pt x="1776741" y="137094"/>
                  </a:lnTo>
                  <a:lnTo>
                    <a:pt x="1790731" y="139584"/>
                  </a:lnTo>
                  <a:lnTo>
                    <a:pt x="1804722" y="142477"/>
                  </a:lnTo>
                  <a:lnTo>
                    <a:pt x="1818712" y="145833"/>
                  </a:lnTo>
                  <a:lnTo>
                    <a:pt x="1832702" y="149716"/>
                  </a:lnTo>
                  <a:lnTo>
                    <a:pt x="1846692" y="154199"/>
                  </a:lnTo>
                  <a:lnTo>
                    <a:pt x="1860682" y="159359"/>
                  </a:lnTo>
                  <a:lnTo>
                    <a:pt x="1874672" y="165276"/>
                  </a:lnTo>
                  <a:lnTo>
                    <a:pt x="1888662" y="172037"/>
                  </a:lnTo>
                  <a:lnTo>
                    <a:pt x="1902652" y="179727"/>
                  </a:lnTo>
                  <a:lnTo>
                    <a:pt x="1916642" y="188429"/>
                  </a:lnTo>
                  <a:lnTo>
                    <a:pt x="1930632" y="198220"/>
                  </a:lnTo>
                  <a:lnTo>
                    <a:pt x="1944622" y="209165"/>
                  </a:lnTo>
                  <a:lnTo>
                    <a:pt x="1958613" y="221312"/>
                  </a:lnTo>
                  <a:lnTo>
                    <a:pt x="1972603" y="234685"/>
                  </a:lnTo>
                  <a:lnTo>
                    <a:pt x="1986593" y="249279"/>
                  </a:lnTo>
                  <a:lnTo>
                    <a:pt x="2000583" y="265053"/>
                  </a:lnTo>
                  <a:lnTo>
                    <a:pt x="2014573" y="281926"/>
                  </a:lnTo>
                  <a:lnTo>
                    <a:pt x="2028563" y="299773"/>
                  </a:lnTo>
                  <a:lnTo>
                    <a:pt x="2042553" y="318432"/>
                  </a:lnTo>
                  <a:lnTo>
                    <a:pt x="2056543" y="337700"/>
                  </a:lnTo>
                  <a:lnTo>
                    <a:pt x="2070533" y="357347"/>
                  </a:lnTo>
                  <a:lnTo>
                    <a:pt x="2084523" y="377122"/>
                  </a:lnTo>
                  <a:lnTo>
                    <a:pt x="2098513" y="396769"/>
                  </a:lnTo>
                  <a:lnTo>
                    <a:pt x="2112504" y="416037"/>
                  </a:lnTo>
                  <a:lnTo>
                    <a:pt x="2126494" y="434696"/>
                  </a:lnTo>
                  <a:lnTo>
                    <a:pt x="2140484" y="452544"/>
                  </a:lnTo>
                  <a:lnTo>
                    <a:pt x="2154474" y="469416"/>
                  </a:lnTo>
                  <a:lnTo>
                    <a:pt x="2168464" y="485190"/>
                  </a:lnTo>
                  <a:lnTo>
                    <a:pt x="2182454" y="499784"/>
                  </a:lnTo>
                  <a:lnTo>
                    <a:pt x="2196444" y="513158"/>
                  </a:lnTo>
                  <a:lnTo>
                    <a:pt x="2210434" y="525305"/>
                  </a:lnTo>
                  <a:lnTo>
                    <a:pt x="2224424" y="536250"/>
                  </a:lnTo>
                  <a:lnTo>
                    <a:pt x="2238414" y="546041"/>
                  </a:lnTo>
                  <a:lnTo>
                    <a:pt x="2252404" y="554742"/>
                  </a:lnTo>
                  <a:lnTo>
                    <a:pt x="2266395" y="562432"/>
                  </a:lnTo>
                  <a:lnTo>
                    <a:pt x="2280385" y="569193"/>
                  </a:lnTo>
                  <a:lnTo>
                    <a:pt x="2294375" y="575111"/>
                  </a:lnTo>
                  <a:lnTo>
                    <a:pt x="2308365" y="580270"/>
                  </a:lnTo>
                  <a:lnTo>
                    <a:pt x="2322355" y="584753"/>
                  </a:lnTo>
                  <a:lnTo>
                    <a:pt x="2336345" y="588637"/>
                  </a:lnTo>
                  <a:lnTo>
                    <a:pt x="2350335" y="591992"/>
                  </a:lnTo>
                  <a:lnTo>
                    <a:pt x="2364325" y="594886"/>
                  </a:lnTo>
                  <a:lnTo>
                    <a:pt x="2378315" y="597375"/>
                  </a:lnTo>
                  <a:lnTo>
                    <a:pt x="2392305" y="599514"/>
                  </a:lnTo>
                  <a:lnTo>
                    <a:pt x="2406296" y="601349"/>
                  </a:lnTo>
                  <a:lnTo>
                    <a:pt x="2420286" y="602921"/>
                  </a:lnTo>
                  <a:lnTo>
                    <a:pt x="2434276" y="604267"/>
                  </a:lnTo>
                  <a:lnTo>
                    <a:pt x="2448266" y="605418"/>
                  </a:lnTo>
                  <a:lnTo>
                    <a:pt x="2462256" y="606401"/>
                  </a:lnTo>
                  <a:lnTo>
                    <a:pt x="2476246" y="607241"/>
                  </a:lnTo>
                  <a:lnTo>
                    <a:pt x="2490236" y="607958"/>
                  </a:lnTo>
                  <a:lnTo>
                    <a:pt x="2504226" y="608570"/>
                  </a:lnTo>
                  <a:lnTo>
                    <a:pt x="2518216" y="609091"/>
                  </a:lnTo>
                  <a:lnTo>
                    <a:pt x="2532206" y="609536"/>
                  </a:lnTo>
                  <a:lnTo>
                    <a:pt x="2546196" y="609915"/>
                  </a:lnTo>
                  <a:lnTo>
                    <a:pt x="2560187" y="610237"/>
                  </a:lnTo>
                  <a:lnTo>
                    <a:pt x="2574177" y="610512"/>
                  </a:lnTo>
                  <a:lnTo>
                    <a:pt x="2588167" y="610746"/>
                  </a:lnTo>
                  <a:lnTo>
                    <a:pt x="2602157" y="610946"/>
                  </a:lnTo>
                  <a:lnTo>
                    <a:pt x="2616147" y="611116"/>
                  </a:lnTo>
                  <a:lnTo>
                    <a:pt x="2630137" y="611260"/>
                  </a:lnTo>
                  <a:lnTo>
                    <a:pt x="2644127" y="611383"/>
                  </a:lnTo>
                  <a:lnTo>
                    <a:pt x="2658117" y="611488"/>
                  </a:lnTo>
                  <a:lnTo>
                    <a:pt x="2672107" y="611577"/>
                  </a:lnTo>
                  <a:lnTo>
                    <a:pt x="2686097" y="611653"/>
                  </a:lnTo>
                  <a:lnTo>
                    <a:pt x="2700087" y="611717"/>
                  </a:lnTo>
                  <a:lnTo>
                    <a:pt x="2714078" y="611772"/>
                  </a:lnTo>
                  <a:lnTo>
                    <a:pt x="2728068" y="611819"/>
                  </a:lnTo>
                  <a:lnTo>
                    <a:pt x="2742058" y="611859"/>
                  </a:lnTo>
                  <a:lnTo>
                    <a:pt x="2756048" y="611893"/>
                  </a:lnTo>
                  <a:lnTo>
                    <a:pt x="2770038" y="611921"/>
                  </a:lnTo>
                  <a:lnTo>
                    <a:pt x="2770038" y="612086"/>
                  </a:lnTo>
                  <a:lnTo>
                    <a:pt x="2784028" y="612086"/>
                  </a:lnTo>
                  <a:lnTo>
                    <a:pt x="2798018" y="612086"/>
                  </a:lnTo>
                  <a:lnTo>
                    <a:pt x="2812008" y="612086"/>
                  </a:lnTo>
                  <a:lnTo>
                    <a:pt x="2825998" y="612086"/>
                  </a:lnTo>
                  <a:lnTo>
                    <a:pt x="2839988" y="612086"/>
                  </a:lnTo>
                  <a:lnTo>
                    <a:pt x="2853978" y="612086"/>
                  </a:lnTo>
                  <a:lnTo>
                    <a:pt x="2867969" y="612086"/>
                  </a:lnTo>
                  <a:lnTo>
                    <a:pt x="2881959" y="612086"/>
                  </a:lnTo>
                  <a:lnTo>
                    <a:pt x="2895949" y="612086"/>
                  </a:lnTo>
                  <a:lnTo>
                    <a:pt x="2909939" y="612086"/>
                  </a:lnTo>
                  <a:lnTo>
                    <a:pt x="2923929" y="612086"/>
                  </a:lnTo>
                  <a:lnTo>
                    <a:pt x="2937919" y="612086"/>
                  </a:lnTo>
                  <a:lnTo>
                    <a:pt x="2951909" y="612086"/>
                  </a:lnTo>
                  <a:lnTo>
                    <a:pt x="2965899" y="612086"/>
                  </a:lnTo>
                  <a:lnTo>
                    <a:pt x="2979889" y="612086"/>
                  </a:lnTo>
                  <a:lnTo>
                    <a:pt x="2993879" y="612086"/>
                  </a:lnTo>
                  <a:lnTo>
                    <a:pt x="3007870" y="612086"/>
                  </a:lnTo>
                  <a:lnTo>
                    <a:pt x="3021860" y="612086"/>
                  </a:lnTo>
                  <a:lnTo>
                    <a:pt x="3035850" y="612086"/>
                  </a:lnTo>
                  <a:lnTo>
                    <a:pt x="3049840" y="612086"/>
                  </a:lnTo>
                  <a:lnTo>
                    <a:pt x="3063830" y="612086"/>
                  </a:lnTo>
                  <a:lnTo>
                    <a:pt x="3077820" y="612086"/>
                  </a:lnTo>
                  <a:lnTo>
                    <a:pt x="3091810" y="612086"/>
                  </a:lnTo>
                  <a:lnTo>
                    <a:pt x="3105800" y="612086"/>
                  </a:lnTo>
                  <a:lnTo>
                    <a:pt x="3119790" y="612086"/>
                  </a:lnTo>
                  <a:lnTo>
                    <a:pt x="3133780" y="612086"/>
                  </a:lnTo>
                  <a:lnTo>
                    <a:pt x="3147770" y="612086"/>
                  </a:lnTo>
                  <a:lnTo>
                    <a:pt x="3161761" y="612086"/>
                  </a:lnTo>
                  <a:lnTo>
                    <a:pt x="3175751" y="612086"/>
                  </a:lnTo>
                  <a:lnTo>
                    <a:pt x="3189741" y="612086"/>
                  </a:lnTo>
                  <a:lnTo>
                    <a:pt x="3203731" y="612086"/>
                  </a:lnTo>
                  <a:lnTo>
                    <a:pt x="3217721" y="612086"/>
                  </a:lnTo>
                  <a:lnTo>
                    <a:pt x="3231711" y="612086"/>
                  </a:lnTo>
                  <a:lnTo>
                    <a:pt x="3245701" y="612086"/>
                  </a:lnTo>
                  <a:lnTo>
                    <a:pt x="3259691" y="612086"/>
                  </a:lnTo>
                  <a:lnTo>
                    <a:pt x="3273681" y="612086"/>
                  </a:lnTo>
                  <a:lnTo>
                    <a:pt x="3287671" y="612086"/>
                  </a:lnTo>
                  <a:lnTo>
                    <a:pt x="3301661" y="612086"/>
                  </a:lnTo>
                  <a:lnTo>
                    <a:pt x="3315652" y="612086"/>
                  </a:lnTo>
                  <a:lnTo>
                    <a:pt x="3329642" y="612086"/>
                  </a:lnTo>
                  <a:lnTo>
                    <a:pt x="3343632" y="612086"/>
                  </a:lnTo>
                  <a:lnTo>
                    <a:pt x="3357622" y="612086"/>
                  </a:lnTo>
                  <a:lnTo>
                    <a:pt x="3371612" y="612086"/>
                  </a:lnTo>
                  <a:lnTo>
                    <a:pt x="3385602" y="612086"/>
                  </a:lnTo>
                  <a:lnTo>
                    <a:pt x="3399592" y="612086"/>
                  </a:lnTo>
                  <a:lnTo>
                    <a:pt x="3413582" y="612086"/>
                  </a:lnTo>
                  <a:lnTo>
                    <a:pt x="3427572" y="612086"/>
                  </a:lnTo>
                  <a:lnTo>
                    <a:pt x="3441562" y="612086"/>
                  </a:lnTo>
                  <a:lnTo>
                    <a:pt x="3455552" y="612086"/>
                  </a:lnTo>
                  <a:lnTo>
                    <a:pt x="3469543" y="612086"/>
                  </a:lnTo>
                  <a:lnTo>
                    <a:pt x="3483533" y="612086"/>
                  </a:lnTo>
                  <a:lnTo>
                    <a:pt x="3497523" y="612086"/>
                  </a:lnTo>
                  <a:lnTo>
                    <a:pt x="3511513" y="612086"/>
                  </a:lnTo>
                  <a:lnTo>
                    <a:pt x="3525503" y="612086"/>
                  </a:lnTo>
                  <a:lnTo>
                    <a:pt x="3539493" y="612086"/>
                  </a:lnTo>
                  <a:lnTo>
                    <a:pt x="3553483" y="612086"/>
                  </a:lnTo>
                  <a:lnTo>
                    <a:pt x="3567473" y="612086"/>
                  </a:lnTo>
                  <a:lnTo>
                    <a:pt x="3581463" y="612086"/>
                  </a:lnTo>
                  <a:lnTo>
                    <a:pt x="3595453" y="612086"/>
                  </a:lnTo>
                  <a:lnTo>
                    <a:pt x="3609444" y="612086"/>
                  </a:lnTo>
                  <a:lnTo>
                    <a:pt x="3623434" y="612086"/>
                  </a:lnTo>
                  <a:lnTo>
                    <a:pt x="3637424" y="612086"/>
                  </a:lnTo>
                  <a:lnTo>
                    <a:pt x="3651414" y="612086"/>
                  </a:lnTo>
                  <a:lnTo>
                    <a:pt x="3665404" y="612086"/>
                  </a:lnTo>
                  <a:lnTo>
                    <a:pt x="3679394" y="612086"/>
                  </a:lnTo>
                  <a:lnTo>
                    <a:pt x="3693384" y="612086"/>
                  </a:lnTo>
                  <a:lnTo>
                    <a:pt x="3707374" y="612086"/>
                  </a:lnTo>
                  <a:lnTo>
                    <a:pt x="3721364" y="612086"/>
                  </a:lnTo>
                  <a:lnTo>
                    <a:pt x="3735354" y="612086"/>
                  </a:lnTo>
                  <a:lnTo>
                    <a:pt x="3749344" y="612086"/>
                  </a:lnTo>
                  <a:lnTo>
                    <a:pt x="3763335" y="612086"/>
                  </a:lnTo>
                  <a:lnTo>
                    <a:pt x="3777325" y="612086"/>
                  </a:lnTo>
                  <a:lnTo>
                    <a:pt x="3791315" y="612086"/>
                  </a:lnTo>
                  <a:lnTo>
                    <a:pt x="3805305" y="612086"/>
                  </a:lnTo>
                  <a:lnTo>
                    <a:pt x="3819295" y="612086"/>
                  </a:lnTo>
                  <a:lnTo>
                    <a:pt x="3833285" y="612086"/>
                  </a:lnTo>
                  <a:lnTo>
                    <a:pt x="3847275" y="612086"/>
                  </a:lnTo>
                  <a:lnTo>
                    <a:pt x="3861265" y="612086"/>
                  </a:lnTo>
                  <a:lnTo>
                    <a:pt x="3875255" y="612086"/>
                  </a:lnTo>
                  <a:lnTo>
                    <a:pt x="3889245" y="612086"/>
                  </a:lnTo>
                  <a:lnTo>
                    <a:pt x="3903235" y="612086"/>
                  </a:lnTo>
                  <a:lnTo>
                    <a:pt x="3917226" y="612086"/>
                  </a:lnTo>
                  <a:lnTo>
                    <a:pt x="3931216" y="612086"/>
                  </a:lnTo>
                  <a:lnTo>
                    <a:pt x="3945206" y="612086"/>
                  </a:lnTo>
                  <a:lnTo>
                    <a:pt x="3959196" y="612086"/>
                  </a:lnTo>
                  <a:lnTo>
                    <a:pt x="3973186" y="612086"/>
                  </a:lnTo>
                  <a:lnTo>
                    <a:pt x="3987176" y="612086"/>
                  </a:lnTo>
                  <a:lnTo>
                    <a:pt x="4001166" y="612086"/>
                  </a:lnTo>
                  <a:lnTo>
                    <a:pt x="4015156" y="612086"/>
                  </a:lnTo>
                  <a:lnTo>
                    <a:pt x="4029146" y="612086"/>
                  </a:lnTo>
                  <a:lnTo>
                    <a:pt x="4043136" y="612086"/>
                  </a:lnTo>
                  <a:lnTo>
                    <a:pt x="4057126" y="612086"/>
                  </a:lnTo>
                  <a:lnTo>
                    <a:pt x="4071117" y="612086"/>
                  </a:lnTo>
                  <a:lnTo>
                    <a:pt x="4085107" y="612086"/>
                  </a:lnTo>
                  <a:lnTo>
                    <a:pt x="4099097" y="612086"/>
                  </a:lnTo>
                  <a:lnTo>
                    <a:pt x="4113087" y="612086"/>
                  </a:lnTo>
                  <a:lnTo>
                    <a:pt x="4127077" y="612086"/>
                  </a:lnTo>
                  <a:lnTo>
                    <a:pt x="4141067" y="612086"/>
                  </a:lnTo>
                  <a:lnTo>
                    <a:pt x="4155057" y="612086"/>
                  </a:lnTo>
                </a:path>
              </a:pathLst>
            </a:custGeom>
            <a:ln w="40651" cap="flat">
              <a:solidFill>
                <a:srgbClr val="D3D3D3">
                  <a:alpha val="100000"/>
                </a:srgbClr>
              </a:solidFill>
              <a:prstDash val="solid"/>
              <a:round/>
            </a:ln>
          </p:spPr>
          <p:txBody>
            <a:bodyPr/>
            <a:lstStyle/>
            <a:p/>
          </p:txBody>
        </p:sp>
        <p:sp>
          <p:nvSpPr>
            <p:cNvPr id="72" name="pl72"/>
            <p:cNvSpPr/>
            <p:nvPr/>
          </p:nvSpPr>
          <p:spPr>
            <a:xfrm>
              <a:off x="2737948" y="2741491"/>
              <a:ext cx="4155057" cy="244768"/>
            </a:xfrm>
            <a:custGeom>
              <a:avLst/>
              <a:pathLst>
                <a:path w="4155057" h="24476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727"/>
                  </a:lnTo>
                  <a:lnTo>
                    <a:pt x="2784028" y="244713"/>
                  </a:lnTo>
                  <a:lnTo>
                    <a:pt x="2798018" y="244696"/>
                  </a:lnTo>
                  <a:lnTo>
                    <a:pt x="2812008" y="244676"/>
                  </a:lnTo>
                  <a:lnTo>
                    <a:pt x="2825998" y="244653"/>
                  </a:lnTo>
                  <a:lnTo>
                    <a:pt x="2839988" y="244625"/>
                  </a:lnTo>
                  <a:lnTo>
                    <a:pt x="2853978" y="244593"/>
                  </a:lnTo>
                  <a:lnTo>
                    <a:pt x="2867969" y="244555"/>
                  </a:lnTo>
                  <a:lnTo>
                    <a:pt x="2881959" y="244510"/>
                  </a:lnTo>
                  <a:lnTo>
                    <a:pt x="2895949" y="244458"/>
                  </a:lnTo>
                  <a:lnTo>
                    <a:pt x="2909939" y="244397"/>
                  </a:lnTo>
                  <a:lnTo>
                    <a:pt x="2923929" y="244324"/>
                  </a:lnTo>
                  <a:lnTo>
                    <a:pt x="2937919" y="244239"/>
                  </a:lnTo>
                  <a:lnTo>
                    <a:pt x="2951909" y="244140"/>
                  </a:lnTo>
                  <a:lnTo>
                    <a:pt x="2965899" y="244023"/>
                  </a:lnTo>
                  <a:lnTo>
                    <a:pt x="2979889" y="243885"/>
                  </a:lnTo>
                  <a:lnTo>
                    <a:pt x="2993879" y="243724"/>
                  </a:lnTo>
                  <a:lnTo>
                    <a:pt x="3007870" y="243534"/>
                  </a:lnTo>
                  <a:lnTo>
                    <a:pt x="3021860" y="243312"/>
                  </a:lnTo>
                  <a:lnTo>
                    <a:pt x="3035850" y="243051"/>
                  </a:lnTo>
                  <a:lnTo>
                    <a:pt x="3049840" y="242746"/>
                  </a:lnTo>
                  <a:lnTo>
                    <a:pt x="3063830" y="242387"/>
                  </a:lnTo>
                  <a:lnTo>
                    <a:pt x="3077820" y="241967"/>
                  </a:lnTo>
                  <a:lnTo>
                    <a:pt x="3091810" y="241476"/>
                  </a:lnTo>
                  <a:lnTo>
                    <a:pt x="3105800" y="240900"/>
                  </a:lnTo>
                  <a:lnTo>
                    <a:pt x="3119790" y="240227"/>
                  </a:lnTo>
                  <a:lnTo>
                    <a:pt x="3133780" y="239441"/>
                  </a:lnTo>
                  <a:lnTo>
                    <a:pt x="3147770" y="238524"/>
                  </a:lnTo>
                  <a:lnTo>
                    <a:pt x="3161761" y="237454"/>
                  </a:lnTo>
                  <a:lnTo>
                    <a:pt x="3175751" y="236209"/>
                  </a:lnTo>
                  <a:lnTo>
                    <a:pt x="3189741" y="234763"/>
                  </a:lnTo>
                  <a:lnTo>
                    <a:pt x="3203731" y="233085"/>
                  </a:lnTo>
                  <a:lnTo>
                    <a:pt x="3217721" y="231143"/>
                  </a:lnTo>
                  <a:lnTo>
                    <a:pt x="3231711" y="228902"/>
                  </a:lnTo>
                  <a:lnTo>
                    <a:pt x="3245701" y="226322"/>
                  </a:lnTo>
                  <a:lnTo>
                    <a:pt x="3259691" y="223363"/>
                  </a:lnTo>
                  <a:lnTo>
                    <a:pt x="3273681" y="219983"/>
                  </a:lnTo>
                  <a:lnTo>
                    <a:pt x="3287671" y="216138"/>
                  </a:lnTo>
                  <a:lnTo>
                    <a:pt x="3301661" y="211787"/>
                  </a:lnTo>
                  <a:lnTo>
                    <a:pt x="3315652" y="206891"/>
                  </a:lnTo>
                  <a:lnTo>
                    <a:pt x="3329642" y="201419"/>
                  </a:lnTo>
                  <a:lnTo>
                    <a:pt x="3343632" y="195345"/>
                  </a:lnTo>
                  <a:lnTo>
                    <a:pt x="3357622" y="188659"/>
                  </a:lnTo>
                  <a:lnTo>
                    <a:pt x="3371612" y="181362"/>
                  </a:lnTo>
                  <a:lnTo>
                    <a:pt x="3385602" y="173475"/>
                  </a:lnTo>
                  <a:lnTo>
                    <a:pt x="3399592" y="165038"/>
                  </a:lnTo>
                  <a:lnTo>
                    <a:pt x="3413582" y="156115"/>
                  </a:lnTo>
                  <a:lnTo>
                    <a:pt x="3427572" y="146785"/>
                  </a:lnTo>
                  <a:lnTo>
                    <a:pt x="3441562" y="137151"/>
                  </a:lnTo>
                  <a:lnTo>
                    <a:pt x="3455552" y="127328"/>
                  </a:lnTo>
                  <a:lnTo>
                    <a:pt x="3469543" y="117440"/>
                  </a:lnTo>
                  <a:lnTo>
                    <a:pt x="3483533" y="107617"/>
                  </a:lnTo>
                  <a:lnTo>
                    <a:pt x="3497523" y="97983"/>
                  </a:lnTo>
                  <a:lnTo>
                    <a:pt x="3511513" y="88653"/>
                  </a:lnTo>
                  <a:lnTo>
                    <a:pt x="3525503" y="79729"/>
                  </a:lnTo>
                  <a:lnTo>
                    <a:pt x="3539493" y="71293"/>
                  </a:lnTo>
                  <a:lnTo>
                    <a:pt x="3553483" y="63406"/>
                  </a:lnTo>
                  <a:lnTo>
                    <a:pt x="3567473" y="56109"/>
                  </a:lnTo>
                  <a:lnTo>
                    <a:pt x="3581463" y="49422"/>
                  </a:lnTo>
                  <a:lnTo>
                    <a:pt x="3595453" y="43349"/>
                  </a:lnTo>
                  <a:lnTo>
                    <a:pt x="3609444" y="37876"/>
                  </a:lnTo>
                  <a:lnTo>
                    <a:pt x="3623434" y="32981"/>
                  </a:lnTo>
                  <a:lnTo>
                    <a:pt x="3637424" y="28630"/>
                  </a:lnTo>
                  <a:lnTo>
                    <a:pt x="3651414" y="24785"/>
                  </a:lnTo>
                  <a:lnTo>
                    <a:pt x="3665404" y="21405"/>
                  </a:lnTo>
                  <a:lnTo>
                    <a:pt x="3679394" y="18446"/>
                  </a:lnTo>
                  <a:lnTo>
                    <a:pt x="3693384" y="15866"/>
                  </a:lnTo>
                  <a:lnTo>
                    <a:pt x="3707374" y="13625"/>
                  </a:lnTo>
                  <a:lnTo>
                    <a:pt x="3721364" y="11683"/>
                  </a:lnTo>
                  <a:lnTo>
                    <a:pt x="3735354" y="10005"/>
                  </a:lnTo>
                  <a:lnTo>
                    <a:pt x="3749344" y="8558"/>
                  </a:lnTo>
                  <a:lnTo>
                    <a:pt x="3763335" y="7314"/>
                  </a:lnTo>
                  <a:lnTo>
                    <a:pt x="3777325" y="6244"/>
                  </a:lnTo>
                  <a:lnTo>
                    <a:pt x="3791315" y="5327"/>
                  </a:lnTo>
                  <a:lnTo>
                    <a:pt x="3805305" y="4541"/>
                  </a:lnTo>
                  <a:lnTo>
                    <a:pt x="3819295" y="3868"/>
                  </a:lnTo>
                  <a:lnTo>
                    <a:pt x="3833285" y="3292"/>
                  </a:lnTo>
                  <a:lnTo>
                    <a:pt x="3847275" y="2801"/>
                  </a:lnTo>
                  <a:lnTo>
                    <a:pt x="3861265" y="2381"/>
                  </a:lnTo>
                  <a:lnTo>
                    <a:pt x="3875255" y="2022"/>
                  </a:lnTo>
                  <a:lnTo>
                    <a:pt x="3889245" y="1716"/>
                  </a:lnTo>
                  <a:lnTo>
                    <a:pt x="3903235" y="1456"/>
                  </a:lnTo>
                  <a:lnTo>
                    <a:pt x="3917226" y="1233"/>
                  </a:lnTo>
                  <a:lnTo>
                    <a:pt x="3931216" y="1044"/>
                  </a:lnTo>
                  <a:lnTo>
                    <a:pt x="3945206" y="883"/>
                  </a:lnTo>
                  <a:lnTo>
                    <a:pt x="3959196" y="745"/>
                  </a:lnTo>
                  <a:lnTo>
                    <a:pt x="3973186" y="628"/>
                  </a:lnTo>
                  <a:lnTo>
                    <a:pt x="3987176" y="528"/>
                  </a:lnTo>
                  <a:lnTo>
                    <a:pt x="4001166" y="443"/>
                  </a:lnTo>
                  <a:lnTo>
                    <a:pt x="4015156" y="371"/>
                  </a:lnTo>
                  <a:lnTo>
                    <a:pt x="4029146" y="310"/>
                  </a:lnTo>
                  <a:lnTo>
                    <a:pt x="4043136" y="257"/>
                  </a:lnTo>
                  <a:lnTo>
                    <a:pt x="4057126" y="213"/>
                  </a:lnTo>
                  <a:lnTo>
                    <a:pt x="4071117" y="175"/>
                  </a:lnTo>
                  <a:lnTo>
                    <a:pt x="4085107" y="143"/>
                  </a:lnTo>
                  <a:lnTo>
                    <a:pt x="4099097" y="115"/>
                  </a:lnTo>
                  <a:lnTo>
                    <a:pt x="4113087" y="92"/>
                  </a:lnTo>
                  <a:lnTo>
                    <a:pt x="4127077" y="72"/>
                  </a:lnTo>
                  <a:lnTo>
                    <a:pt x="4141067" y="55"/>
                  </a:lnTo>
                  <a:lnTo>
                    <a:pt x="4155057" y="41"/>
                  </a:lnTo>
                </a:path>
              </a:pathLst>
            </a:custGeom>
            <a:ln w="40651" cap="flat">
              <a:solidFill>
                <a:srgbClr val="D3D3D3">
                  <a:alpha val="100000"/>
                </a:srgbClr>
              </a:solidFill>
              <a:prstDash val="solid"/>
              <a:round/>
            </a:ln>
          </p:spPr>
          <p:txBody>
            <a:bodyPr/>
            <a:lstStyle/>
            <a:p/>
          </p:txBody>
        </p:sp>
        <p:sp>
          <p:nvSpPr>
            <p:cNvPr id="73" name="pl73"/>
            <p:cNvSpPr/>
            <p:nvPr/>
          </p:nvSpPr>
          <p:spPr>
            <a:xfrm>
              <a:off x="2737948" y="4332980"/>
              <a:ext cx="4155057" cy="122425"/>
            </a:xfrm>
            <a:custGeom>
              <a:avLst/>
              <a:pathLst>
                <a:path w="4155057" h="122425">
                  <a:moveTo>
                    <a:pt x="0" y="122425"/>
                  </a:moveTo>
                  <a:lnTo>
                    <a:pt x="13990" y="122425"/>
                  </a:lnTo>
                  <a:lnTo>
                    <a:pt x="27980" y="122425"/>
                  </a:lnTo>
                  <a:lnTo>
                    <a:pt x="41970" y="122425"/>
                  </a:lnTo>
                  <a:lnTo>
                    <a:pt x="55960" y="122425"/>
                  </a:lnTo>
                  <a:lnTo>
                    <a:pt x="69950" y="122425"/>
                  </a:lnTo>
                  <a:lnTo>
                    <a:pt x="83940" y="122425"/>
                  </a:lnTo>
                  <a:lnTo>
                    <a:pt x="97930" y="122425"/>
                  </a:lnTo>
                  <a:lnTo>
                    <a:pt x="111920" y="122425"/>
                  </a:lnTo>
                  <a:lnTo>
                    <a:pt x="125910" y="122425"/>
                  </a:lnTo>
                  <a:lnTo>
                    <a:pt x="139900" y="122425"/>
                  </a:lnTo>
                  <a:lnTo>
                    <a:pt x="153891" y="122425"/>
                  </a:lnTo>
                  <a:lnTo>
                    <a:pt x="167881" y="122425"/>
                  </a:lnTo>
                  <a:lnTo>
                    <a:pt x="181871" y="122425"/>
                  </a:lnTo>
                  <a:lnTo>
                    <a:pt x="195861" y="122425"/>
                  </a:lnTo>
                  <a:lnTo>
                    <a:pt x="209851" y="122425"/>
                  </a:lnTo>
                  <a:lnTo>
                    <a:pt x="223841" y="122425"/>
                  </a:lnTo>
                  <a:lnTo>
                    <a:pt x="237831" y="122425"/>
                  </a:lnTo>
                  <a:lnTo>
                    <a:pt x="251821" y="122425"/>
                  </a:lnTo>
                  <a:lnTo>
                    <a:pt x="265811" y="122425"/>
                  </a:lnTo>
                  <a:lnTo>
                    <a:pt x="279801" y="122425"/>
                  </a:lnTo>
                  <a:lnTo>
                    <a:pt x="293791" y="122425"/>
                  </a:lnTo>
                  <a:lnTo>
                    <a:pt x="307782" y="122425"/>
                  </a:lnTo>
                  <a:lnTo>
                    <a:pt x="321772" y="122425"/>
                  </a:lnTo>
                  <a:lnTo>
                    <a:pt x="335762" y="122425"/>
                  </a:lnTo>
                  <a:lnTo>
                    <a:pt x="349752" y="122425"/>
                  </a:lnTo>
                  <a:lnTo>
                    <a:pt x="363742" y="122425"/>
                  </a:lnTo>
                  <a:lnTo>
                    <a:pt x="377732" y="122425"/>
                  </a:lnTo>
                  <a:lnTo>
                    <a:pt x="391722" y="122425"/>
                  </a:lnTo>
                  <a:lnTo>
                    <a:pt x="405712" y="122425"/>
                  </a:lnTo>
                  <a:lnTo>
                    <a:pt x="419702" y="122425"/>
                  </a:lnTo>
                  <a:lnTo>
                    <a:pt x="433692" y="122425"/>
                  </a:lnTo>
                  <a:lnTo>
                    <a:pt x="447682" y="122425"/>
                  </a:lnTo>
                  <a:lnTo>
                    <a:pt x="461673" y="122425"/>
                  </a:lnTo>
                  <a:lnTo>
                    <a:pt x="475663" y="122425"/>
                  </a:lnTo>
                  <a:lnTo>
                    <a:pt x="489653" y="122425"/>
                  </a:lnTo>
                  <a:lnTo>
                    <a:pt x="503643" y="122425"/>
                  </a:lnTo>
                  <a:lnTo>
                    <a:pt x="517633" y="122425"/>
                  </a:lnTo>
                  <a:lnTo>
                    <a:pt x="531623" y="122425"/>
                  </a:lnTo>
                  <a:lnTo>
                    <a:pt x="545613" y="122425"/>
                  </a:lnTo>
                  <a:lnTo>
                    <a:pt x="559603" y="122425"/>
                  </a:lnTo>
                  <a:lnTo>
                    <a:pt x="573593" y="122425"/>
                  </a:lnTo>
                  <a:lnTo>
                    <a:pt x="587583" y="122425"/>
                  </a:lnTo>
                  <a:lnTo>
                    <a:pt x="601574" y="122425"/>
                  </a:lnTo>
                  <a:lnTo>
                    <a:pt x="615564" y="122425"/>
                  </a:lnTo>
                  <a:lnTo>
                    <a:pt x="629554" y="122425"/>
                  </a:lnTo>
                  <a:lnTo>
                    <a:pt x="643544" y="122425"/>
                  </a:lnTo>
                  <a:lnTo>
                    <a:pt x="657534" y="122425"/>
                  </a:lnTo>
                  <a:lnTo>
                    <a:pt x="671524" y="122425"/>
                  </a:lnTo>
                  <a:lnTo>
                    <a:pt x="685514" y="122425"/>
                  </a:lnTo>
                  <a:lnTo>
                    <a:pt x="699504" y="122425"/>
                  </a:lnTo>
                  <a:lnTo>
                    <a:pt x="713494" y="122425"/>
                  </a:lnTo>
                  <a:lnTo>
                    <a:pt x="727484" y="122425"/>
                  </a:lnTo>
                  <a:lnTo>
                    <a:pt x="741474" y="122425"/>
                  </a:lnTo>
                  <a:lnTo>
                    <a:pt x="755465" y="122425"/>
                  </a:lnTo>
                  <a:lnTo>
                    <a:pt x="769455" y="122425"/>
                  </a:lnTo>
                  <a:lnTo>
                    <a:pt x="783445" y="122425"/>
                  </a:lnTo>
                  <a:lnTo>
                    <a:pt x="797435" y="122425"/>
                  </a:lnTo>
                  <a:lnTo>
                    <a:pt x="811425" y="122425"/>
                  </a:lnTo>
                  <a:lnTo>
                    <a:pt x="825415" y="122425"/>
                  </a:lnTo>
                  <a:lnTo>
                    <a:pt x="839405" y="122425"/>
                  </a:lnTo>
                  <a:lnTo>
                    <a:pt x="853395" y="122425"/>
                  </a:lnTo>
                  <a:lnTo>
                    <a:pt x="867385" y="122425"/>
                  </a:lnTo>
                  <a:lnTo>
                    <a:pt x="881375" y="122425"/>
                  </a:lnTo>
                  <a:lnTo>
                    <a:pt x="895365" y="122425"/>
                  </a:lnTo>
                  <a:lnTo>
                    <a:pt x="909356" y="122425"/>
                  </a:lnTo>
                  <a:lnTo>
                    <a:pt x="923346" y="122425"/>
                  </a:lnTo>
                  <a:lnTo>
                    <a:pt x="937336" y="122425"/>
                  </a:lnTo>
                  <a:lnTo>
                    <a:pt x="951326" y="122425"/>
                  </a:lnTo>
                  <a:lnTo>
                    <a:pt x="965316" y="122425"/>
                  </a:lnTo>
                  <a:lnTo>
                    <a:pt x="979306" y="122425"/>
                  </a:lnTo>
                  <a:lnTo>
                    <a:pt x="993296" y="122425"/>
                  </a:lnTo>
                  <a:lnTo>
                    <a:pt x="1007286" y="122425"/>
                  </a:lnTo>
                  <a:lnTo>
                    <a:pt x="1021276" y="122425"/>
                  </a:lnTo>
                  <a:lnTo>
                    <a:pt x="1035266" y="122425"/>
                  </a:lnTo>
                  <a:lnTo>
                    <a:pt x="1049256" y="122425"/>
                  </a:lnTo>
                  <a:lnTo>
                    <a:pt x="1063247" y="122425"/>
                  </a:lnTo>
                  <a:lnTo>
                    <a:pt x="1077237" y="122425"/>
                  </a:lnTo>
                  <a:lnTo>
                    <a:pt x="1091227" y="122425"/>
                  </a:lnTo>
                  <a:lnTo>
                    <a:pt x="1105217" y="122425"/>
                  </a:lnTo>
                  <a:lnTo>
                    <a:pt x="1119207" y="122425"/>
                  </a:lnTo>
                  <a:lnTo>
                    <a:pt x="1133197" y="122425"/>
                  </a:lnTo>
                  <a:lnTo>
                    <a:pt x="1147187" y="122425"/>
                  </a:lnTo>
                  <a:lnTo>
                    <a:pt x="1161177" y="122425"/>
                  </a:lnTo>
                  <a:lnTo>
                    <a:pt x="1175167" y="122425"/>
                  </a:lnTo>
                  <a:lnTo>
                    <a:pt x="1189157" y="122425"/>
                  </a:lnTo>
                  <a:lnTo>
                    <a:pt x="1203148" y="122425"/>
                  </a:lnTo>
                  <a:lnTo>
                    <a:pt x="1217138" y="122425"/>
                  </a:lnTo>
                  <a:lnTo>
                    <a:pt x="1231128" y="122425"/>
                  </a:lnTo>
                  <a:lnTo>
                    <a:pt x="1245118" y="122425"/>
                  </a:lnTo>
                  <a:lnTo>
                    <a:pt x="1259108" y="122425"/>
                  </a:lnTo>
                  <a:lnTo>
                    <a:pt x="1273098" y="122425"/>
                  </a:lnTo>
                  <a:lnTo>
                    <a:pt x="1287088" y="122425"/>
                  </a:lnTo>
                  <a:lnTo>
                    <a:pt x="1301078" y="122425"/>
                  </a:lnTo>
                  <a:lnTo>
                    <a:pt x="1315068" y="122425"/>
                  </a:lnTo>
                  <a:lnTo>
                    <a:pt x="1329058" y="122425"/>
                  </a:lnTo>
                  <a:lnTo>
                    <a:pt x="1343048" y="122425"/>
                  </a:lnTo>
                  <a:lnTo>
                    <a:pt x="1357039" y="122425"/>
                  </a:lnTo>
                  <a:lnTo>
                    <a:pt x="1371029" y="122425"/>
                  </a:lnTo>
                  <a:lnTo>
                    <a:pt x="1385019" y="122425"/>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4" name="pl74"/>
            <p:cNvSpPr/>
            <p:nvPr/>
          </p:nvSpPr>
          <p:spPr>
            <a:xfrm>
              <a:off x="2737948" y="2251748"/>
              <a:ext cx="4155057" cy="122384"/>
            </a:xfrm>
            <a:custGeom>
              <a:avLst/>
              <a:pathLst>
                <a:path w="4155057" h="122384">
                  <a:moveTo>
                    <a:pt x="0" y="41"/>
                  </a:moveTo>
                  <a:lnTo>
                    <a:pt x="13990" y="48"/>
                  </a:lnTo>
                  <a:lnTo>
                    <a:pt x="27980" y="56"/>
                  </a:lnTo>
                  <a:lnTo>
                    <a:pt x="41970" y="66"/>
                  </a:lnTo>
                  <a:lnTo>
                    <a:pt x="55960" y="78"/>
                  </a:lnTo>
                  <a:lnTo>
                    <a:pt x="69950" y="92"/>
                  </a:lnTo>
                  <a:lnTo>
                    <a:pt x="83940" y="108"/>
                  </a:lnTo>
                  <a:lnTo>
                    <a:pt x="97930" y="127"/>
                  </a:lnTo>
                  <a:lnTo>
                    <a:pt x="111920" y="149"/>
                  </a:lnTo>
                  <a:lnTo>
                    <a:pt x="125910" y="175"/>
                  </a:lnTo>
                  <a:lnTo>
                    <a:pt x="139900" y="206"/>
                  </a:lnTo>
                  <a:lnTo>
                    <a:pt x="153891" y="242"/>
                  </a:lnTo>
                  <a:lnTo>
                    <a:pt x="167881" y="284"/>
                  </a:lnTo>
                  <a:lnTo>
                    <a:pt x="181871" y="334"/>
                  </a:lnTo>
                  <a:lnTo>
                    <a:pt x="195861" y="393"/>
                  </a:lnTo>
                  <a:lnTo>
                    <a:pt x="209851" y="462"/>
                  </a:lnTo>
                  <a:lnTo>
                    <a:pt x="223841" y="542"/>
                  </a:lnTo>
                  <a:lnTo>
                    <a:pt x="237831" y="637"/>
                  </a:lnTo>
                  <a:lnTo>
                    <a:pt x="251821" y="748"/>
                  </a:lnTo>
                  <a:lnTo>
                    <a:pt x="265811" y="878"/>
                  </a:lnTo>
                  <a:lnTo>
                    <a:pt x="279801" y="1031"/>
                  </a:lnTo>
                  <a:lnTo>
                    <a:pt x="293791" y="1211"/>
                  </a:lnTo>
                  <a:lnTo>
                    <a:pt x="307782" y="1421"/>
                  </a:lnTo>
                  <a:lnTo>
                    <a:pt x="321772" y="1666"/>
                  </a:lnTo>
                  <a:lnTo>
                    <a:pt x="335762" y="1954"/>
                  </a:lnTo>
                  <a:lnTo>
                    <a:pt x="349752" y="2291"/>
                  </a:lnTo>
                  <a:lnTo>
                    <a:pt x="363742" y="2684"/>
                  </a:lnTo>
                  <a:lnTo>
                    <a:pt x="377732" y="3142"/>
                  </a:lnTo>
                  <a:lnTo>
                    <a:pt x="391722" y="3677"/>
                  </a:lnTo>
                  <a:lnTo>
                    <a:pt x="405712" y="4300"/>
                  </a:lnTo>
                  <a:lnTo>
                    <a:pt x="419702" y="5023"/>
                  </a:lnTo>
                  <a:lnTo>
                    <a:pt x="433692" y="5862"/>
                  </a:lnTo>
                  <a:lnTo>
                    <a:pt x="447682" y="6833"/>
                  </a:lnTo>
                  <a:lnTo>
                    <a:pt x="461673" y="7953"/>
                  </a:lnTo>
                  <a:lnTo>
                    <a:pt x="475663" y="9243"/>
                  </a:lnTo>
                  <a:lnTo>
                    <a:pt x="489653" y="10723"/>
                  </a:lnTo>
                  <a:lnTo>
                    <a:pt x="503643" y="12413"/>
                  </a:lnTo>
                  <a:lnTo>
                    <a:pt x="517633" y="14335"/>
                  </a:lnTo>
                  <a:lnTo>
                    <a:pt x="531623" y="16511"/>
                  </a:lnTo>
                  <a:lnTo>
                    <a:pt x="545613" y="18958"/>
                  </a:lnTo>
                  <a:lnTo>
                    <a:pt x="559603" y="21695"/>
                  </a:lnTo>
                  <a:lnTo>
                    <a:pt x="573593" y="24731"/>
                  </a:lnTo>
                  <a:lnTo>
                    <a:pt x="587583" y="28075"/>
                  </a:lnTo>
                  <a:lnTo>
                    <a:pt x="601574" y="31723"/>
                  </a:lnTo>
                  <a:lnTo>
                    <a:pt x="615564" y="35667"/>
                  </a:lnTo>
                  <a:lnTo>
                    <a:pt x="629554" y="39885"/>
                  </a:lnTo>
                  <a:lnTo>
                    <a:pt x="643544" y="44347"/>
                  </a:lnTo>
                  <a:lnTo>
                    <a:pt x="657534" y="49012"/>
                  </a:lnTo>
                  <a:lnTo>
                    <a:pt x="671524" y="53829"/>
                  </a:lnTo>
                  <a:lnTo>
                    <a:pt x="685514" y="58740"/>
                  </a:lnTo>
                  <a:lnTo>
                    <a:pt x="699504" y="63684"/>
                  </a:lnTo>
                  <a:lnTo>
                    <a:pt x="713494" y="68596"/>
                  </a:lnTo>
                  <a:lnTo>
                    <a:pt x="727484" y="73413"/>
                  </a:lnTo>
                  <a:lnTo>
                    <a:pt x="741474" y="78078"/>
                  </a:lnTo>
                  <a:lnTo>
                    <a:pt x="755465" y="82540"/>
                  </a:lnTo>
                  <a:lnTo>
                    <a:pt x="769455" y="86758"/>
                  </a:lnTo>
                  <a:lnTo>
                    <a:pt x="783445" y="90701"/>
                  </a:lnTo>
                  <a:lnTo>
                    <a:pt x="797435" y="94350"/>
                  </a:lnTo>
                  <a:lnTo>
                    <a:pt x="811425" y="97693"/>
                  </a:lnTo>
                  <a:lnTo>
                    <a:pt x="825415" y="100730"/>
                  </a:lnTo>
                  <a:lnTo>
                    <a:pt x="839405" y="103466"/>
                  </a:lnTo>
                  <a:lnTo>
                    <a:pt x="853395" y="105914"/>
                  </a:lnTo>
                  <a:lnTo>
                    <a:pt x="867385" y="108089"/>
                  </a:lnTo>
                  <a:lnTo>
                    <a:pt x="881375" y="110012"/>
                  </a:lnTo>
                  <a:lnTo>
                    <a:pt x="895365" y="111702"/>
                  </a:lnTo>
                  <a:lnTo>
                    <a:pt x="909356" y="113181"/>
                  </a:lnTo>
                  <a:lnTo>
                    <a:pt x="923346" y="114471"/>
                  </a:lnTo>
                  <a:lnTo>
                    <a:pt x="937336" y="115592"/>
                  </a:lnTo>
                  <a:lnTo>
                    <a:pt x="951326" y="116563"/>
                  </a:lnTo>
                  <a:lnTo>
                    <a:pt x="965316" y="117402"/>
                  </a:lnTo>
                  <a:lnTo>
                    <a:pt x="979306" y="118125"/>
                  </a:lnTo>
                  <a:lnTo>
                    <a:pt x="993296" y="118747"/>
                  </a:lnTo>
                  <a:lnTo>
                    <a:pt x="1007286" y="119282"/>
                  </a:lnTo>
                  <a:lnTo>
                    <a:pt x="1021276" y="119741"/>
                  </a:lnTo>
                  <a:lnTo>
                    <a:pt x="1035266" y="120134"/>
                  </a:lnTo>
                  <a:lnTo>
                    <a:pt x="1049256" y="120470"/>
                  </a:lnTo>
                  <a:lnTo>
                    <a:pt x="1063247" y="120758"/>
                  </a:lnTo>
                  <a:lnTo>
                    <a:pt x="1077237" y="121004"/>
                  </a:lnTo>
                  <a:lnTo>
                    <a:pt x="1091227" y="121214"/>
                  </a:lnTo>
                  <a:lnTo>
                    <a:pt x="1105217" y="121393"/>
                  </a:lnTo>
                  <a:lnTo>
                    <a:pt x="1119207" y="121546"/>
                  </a:lnTo>
                  <a:lnTo>
                    <a:pt x="1133197" y="121676"/>
                  </a:lnTo>
                  <a:lnTo>
                    <a:pt x="1147187" y="121787"/>
                  </a:lnTo>
                  <a:lnTo>
                    <a:pt x="1161177" y="121882"/>
                  </a:lnTo>
                  <a:lnTo>
                    <a:pt x="1175167" y="121963"/>
                  </a:lnTo>
                  <a:lnTo>
                    <a:pt x="1189157" y="122032"/>
                  </a:lnTo>
                  <a:lnTo>
                    <a:pt x="1203148" y="122090"/>
                  </a:lnTo>
                  <a:lnTo>
                    <a:pt x="1217138" y="122140"/>
                  </a:lnTo>
                  <a:lnTo>
                    <a:pt x="1231128" y="122182"/>
                  </a:lnTo>
                  <a:lnTo>
                    <a:pt x="1245118" y="122219"/>
                  </a:lnTo>
                  <a:lnTo>
                    <a:pt x="1259108" y="122249"/>
                  </a:lnTo>
                  <a:lnTo>
                    <a:pt x="1273098" y="122275"/>
                  </a:lnTo>
                  <a:lnTo>
                    <a:pt x="1287088" y="122298"/>
                  </a:lnTo>
                  <a:lnTo>
                    <a:pt x="1301078" y="122317"/>
                  </a:lnTo>
                  <a:lnTo>
                    <a:pt x="1315068" y="122333"/>
                  </a:lnTo>
                  <a:lnTo>
                    <a:pt x="1329058" y="122347"/>
                  </a:lnTo>
                  <a:lnTo>
                    <a:pt x="1343048" y="122358"/>
                  </a:lnTo>
                  <a:lnTo>
                    <a:pt x="1357039" y="122368"/>
                  </a:lnTo>
                  <a:lnTo>
                    <a:pt x="1371029" y="122377"/>
                  </a:lnTo>
                  <a:lnTo>
                    <a:pt x="1385019" y="122384"/>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5" name="pl75"/>
            <p:cNvSpPr/>
            <p:nvPr/>
          </p:nvSpPr>
          <p:spPr>
            <a:xfrm>
              <a:off x="2737948" y="114991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6" name="pl76"/>
            <p:cNvSpPr/>
            <p:nvPr/>
          </p:nvSpPr>
          <p:spPr>
            <a:xfrm>
              <a:off x="2737948" y="5434850"/>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7" name="pl77"/>
            <p:cNvSpPr/>
            <p:nvPr/>
          </p:nvSpPr>
          <p:spPr>
            <a:xfrm>
              <a:off x="2737948" y="5434809"/>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78" name="pl78"/>
            <p:cNvSpPr/>
            <p:nvPr/>
          </p:nvSpPr>
          <p:spPr>
            <a:xfrm>
              <a:off x="2737948" y="4210555"/>
              <a:ext cx="4155057" cy="612086"/>
            </a:xfrm>
            <a:custGeom>
              <a:avLst/>
              <a:pathLst>
                <a:path w="4155057" h="612086">
                  <a:moveTo>
                    <a:pt x="0" y="612086"/>
                  </a:moveTo>
                  <a:lnTo>
                    <a:pt x="13990" y="612078"/>
                  </a:lnTo>
                  <a:lnTo>
                    <a:pt x="27980" y="612070"/>
                  </a:lnTo>
                  <a:lnTo>
                    <a:pt x="41970" y="612060"/>
                  </a:lnTo>
                  <a:lnTo>
                    <a:pt x="55960" y="612048"/>
                  </a:lnTo>
                  <a:lnTo>
                    <a:pt x="69950" y="612035"/>
                  </a:lnTo>
                  <a:lnTo>
                    <a:pt x="83940" y="612018"/>
                  </a:lnTo>
                  <a:lnTo>
                    <a:pt x="97930" y="611999"/>
                  </a:lnTo>
                  <a:lnTo>
                    <a:pt x="111920" y="611977"/>
                  </a:lnTo>
                  <a:lnTo>
                    <a:pt x="125910" y="611951"/>
                  </a:lnTo>
                  <a:lnTo>
                    <a:pt x="139900" y="611920"/>
                  </a:lnTo>
                  <a:lnTo>
                    <a:pt x="153891" y="611884"/>
                  </a:lnTo>
                  <a:lnTo>
                    <a:pt x="167881" y="611842"/>
                  </a:lnTo>
                  <a:lnTo>
                    <a:pt x="181871" y="611792"/>
                  </a:lnTo>
                  <a:lnTo>
                    <a:pt x="195861" y="611733"/>
                  </a:lnTo>
                  <a:lnTo>
                    <a:pt x="209851" y="611665"/>
                  </a:lnTo>
                  <a:lnTo>
                    <a:pt x="223841" y="611584"/>
                  </a:lnTo>
                  <a:lnTo>
                    <a:pt x="237831" y="611489"/>
                  </a:lnTo>
                  <a:lnTo>
                    <a:pt x="251821" y="611378"/>
                  </a:lnTo>
                  <a:lnTo>
                    <a:pt x="265811" y="611248"/>
                  </a:lnTo>
                  <a:lnTo>
                    <a:pt x="279801" y="611095"/>
                  </a:lnTo>
                  <a:lnTo>
                    <a:pt x="293791" y="610916"/>
                  </a:lnTo>
                  <a:lnTo>
                    <a:pt x="307782" y="610706"/>
                  </a:lnTo>
                  <a:lnTo>
                    <a:pt x="321772" y="610460"/>
                  </a:lnTo>
                  <a:lnTo>
                    <a:pt x="335762" y="610172"/>
                  </a:lnTo>
                  <a:lnTo>
                    <a:pt x="349752" y="609836"/>
                  </a:lnTo>
                  <a:lnTo>
                    <a:pt x="363742" y="609443"/>
                  </a:lnTo>
                  <a:lnTo>
                    <a:pt x="377732" y="608984"/>
                  </a:lnTo>
                  <a:lnTo>
                    <a:pt x="391722" y="608449"/>
                  </a:lnTo>
                  <a:lnTo>
                    <a:pt x="405712" y="607827"/>
                  </a:lnTo>
                  <a:lnTo>
                    <a:pt x="419702" y="607103"/>
                  </a:lnTo>
                  <a:lnTo>
                    <a:pt x="433692" y="606264"/>
                  </a:lnTo>
                  <a:lnTo>
                    <a:pt x="447682" y="605294"/>
                  </a:lnTo>
                  <a:lnTo>
                    <a:pt x="461673" y="604173"/>
                  </a:lnTo>
                  <a:lnTo>
                    <a:pt x="475663" y="602883"/>
                  </a:lnTo>
                  <a:lnTo>
                    <a:pt x="489653" y="601404"/>
                  </a:lnTo>
                  <a:lnTo>
                    <a:pt x="503643" y="599713"/>
                  </a:lnTo>
                  <a:lnTo>
                    <a:pt x="517633" y="597791"/>
                  </a:lnTo>
                  <a:lnTo>
                    <a:pt x="531623" y="595615"/>
                  </a:lnTo>
                  <a:lnTo>
                    <a:pt x="545613" y="593168"/>
                  </a:lnTo>
                  <a:lnTo>
                    <a:pt x="559603" y="590431"/>
                  </a:lnTo>
                  <a:lnTo>
                    <a:pt x="573593" y="587395"/>
                  </a:lnTo>
                  <a:lnTo>
                    <a:pt x="587583" y="584051"/>
                  </a:lnTo>
                  <a:lnTo>
                    <a:pt x="601574" y="580403"/>
                  </a:lnTo>
                  <a:lnTo>
                    <a:pt x="615564" y="576459"/>
                  </a:lnTo>
                  <a:lnTo>
                    <a:pt x="629554" y="572241"/>
                  </a:lnTo>
                  <a:lnTo>
                    <a:pt x="643544" y="567779"/>
                  </a:lnTo>
                  <a:lnTo>
                    <a:pt x="657534" y="563115"/>
                  </a:lnTo>
                  <a:lnTo>
                    <a:pt x="671524" y="558298"/>
                  </a:lnTo>
                  <a:lnTo>
                    <a:pt x="685514" y="553386"/>
                  </a:lnTo>
                  <a:lnTo>
                    <a:pt x="699504" y="548442"/>
                  </a:lnTo>
                  <a:lnTo>
                    <a:pt x="713494" y="543530"/>
                  </a:lnTo>
                  <a:lnTo>
                    <a:pt x="727484" y="538713"/>
                  </a:lnTo>
                  <a:lnTo>
                    <a:pt x="741474" y="534049"/>
                  </a:lnTo>
                  <a:lnTo>
                    <a:pt x="755465" y="529587"/>
                  </a:lnTo>
                  <a:lnTo>
                    <a:pt x="769455" y="525369"/>
                  </a:lnTo>
                  <a:lnTo>
                    <a:pt x="783445" y="521425"/>
                  </a:lnTo>
                  <a:lnTo>
                    <a:pt x="797435" y="517777"/>
                  </a:lnTo>
                  <a:lnTo>
                    <a:pt x="811425" y="514433"/>
                  </a:lnTo>
                  <a:lnTo>
                    <a:pt x="825415" y="511396"/>
                  </a:lnTo>
                  <a:lnTo>
                    <a:pt x="839405" y="508660"/>
                  </a:lnTo>
                  <a:lnTo>
                    <a:pt x="853395" y="506212"/>
                  </a:lnTo>
                  <a:lnTo>
                    <a:pt x="867385" y="504037"/>
                  </a:lnTo>
                  <a:lnTo>
                    <a:pt x="881375" y="502115"/>
                  </a:lnTo>
                  <a:lnTo>
                    <a:pt x="895365" y="500424"/>
                  </a:lnTo>
                  <a:lnTo>
                    <a:pt x="909356" y="498945"/>
                  </a:lnTo>
                  <a:lnTo>
                    <a:pt x="923346" y="497655"/>
                  </a:lnTo>
                  <a:lnTo>
                    <a:pt x="937336" y="496534"/>
                  </a:lnTo>
                  <a:lnTo>
                    <a:pt x="951326" y="495563"/>
                  </a:lnTo>
                  <a:lnTo>
                    <a:pt x="965316" y="494725"/>
                  </a:lnTo>
                  <a:lnTo>
                    <a:pt x="979306" y="494001"/>
                  </a:lnTo>
                  <a:lnTo>
                    <a:pt x="993296" y="493379"/>
                  </a:lnTo>
                  <a:lnTo>
                    <a:pt x="1007286" y="492844"/>
                  </a:lnTo>
                  <a:lnTo>
                    <a:pt x="1021276" y="492385"/>
                  </a:lnTo>
                  <a:lnTo>
                    <a:pt x="1035266" y="491992"/>
                  </a:lnTo>
                  <a:lnTo>
                    <a:pt x="1049256" y="491656"/>
                  </a:lnTo>
                  <a:lnTo>
                    <a:pt x="1063247" y="491368"/>
                  </a:lnTo>
                  <a:lnTo>
                    <a:pt x="1077237" y="491122"/>
                  </a:lnTo>
                  <a:lnTo>
                    <a:pt x="1091227" y="490912"/>
                  </a:lnTo>
                  <a:lnTo>
                    <a:pt x="1105217" y="490733"/>
                  </a:lnTo>
                  <a:lnTo>
                    <a:pt x="1119207" y="490580"/>
                  </a:lnTo>
                  <a:lnTo>
                    <a:pt x="1133197" y="490450"/>
                  </a:lnTo>
                  <a:lnTo>
                    <a:pt x="1147187" y="490339"/>
                  </a:lnTo>
                  <a:lnTo>
                    <a:pt x="1161177" y="490244"/>
                  </a:lnTo>
                  <a:lnTo>
                    <a:pt x="1175167" y="490163"/>
                  </a:lnTo>
                  <a:lnTo>
                    <a:pt x="1189157" y="490095"/>
                  </a:lnTo>
                  <a:lnTo>
                    <a:pt x="1203148" y="490036"/>
                  </a:lnTo>
                  <a:lnTo>
                    <a:pt x="1217138" y="489986"/>
                  </a:lnTo>
                  <a:lnTo>
                    <a:pt x="1231128" y="489944"/>
                  </a:lnTo>
                  <a:lnTo>
                    <a:pt x="1245118" y="489908"/>
                  </a:lnTo>
                  <a:lnTo>
                    <a:pt x="1259108" y="489877"/>
                  </a:lnTo>
                  <a:lnTo>
                    <a:pt x="1273098" y="489851"/>
                  </a:lnTo>
                  <a:lnTo>
                    <a:pt x="1287088" y="489828"/>
                  </a:lnTo>
                  <a:lnTo>
                    <a:pt x="1301078" y="489809"/>
                  </a:lnTo>
                  <a:lnTo>
                    <a:pt x="1315068" y="489793"/>
                  </a:lnTo>
                  <a:lnTo>
                    <a:pt x="1329058" y="489780"/>
                  </a:lnTo>
                  <a:lnTo>
                    <a:pt x="1343048" y="489768"/>
                  </a:lnTo>
                  <a:lnTo>
                    <a:pt x="1357039" y="489758"/>
                  </a:lnTo>
                  <a:lnTo>
                    <a:pt x="1371029" y="489749"/>
                  </a:lnTo>
                  <a:lnTo>
                    <a:pt x="1385019" y="489742"/>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9" name="pl79"/>
            <p:cNvSpPr/>
            <p:nvPr/>
          </p:nvSpPr>
          <p:spPr>
            <a:xfrm>
              <a:off x="2737948" y="3231151"/>
              <a:ext cx="4155057" cy="244809"/>
            </a:xfrm>
            <a:custGeom>
              <a:avLst/>
              <a:pathLst>
                <a:path w="4155057" h="244809">
                  <a:moveTo>
                    <a:pt x="0" y="122466"/>
                  </a:moveTo>
                  <a:lnTo>
                    <a:pt x="13990" y="122473"/>
                  </a:lnTo>
                  <a:lnTo>
                    <a:pt x="27980" y="122482"/>
                  </a:lnTo>
                  <a:lnTo>
                    <a:pt x="41970" y="122492"/>
                  </a:lnTo>
                  <a:lnTo>
                    <a:pt x="55960" y="122503"/>
                  </a:lnTo>
                  <a:lnTo>
                    <a:pt x="69950" y="122517"/>
                  </a:lnTo>
                  <a:lnTo>
                    <a:pt x="83940" y="122533"/>
                  </a:lnTo>
                  <a:lnTo>
                    <a:pt x="97930" y="122552"/>
                  </a:lnTo>
                  <a:lnTo>
                    <a:pt x="111920" y="122574"/>
                  </a:lnTo>
                  <a:lnTo>
                    <a:pt x="125910" y="122601"/>
                  </a:lnTo>
                  <a:lnTo>
                    <a:pt x="139900" y="122631"/>
                  </a:lnTo>
                  <a:lnTo>
                    <a:pt x="153891" y="122667"/>
                  </a:lnTo>
                  <a:lnTo>
                    <a:pt x="167881" y="122710"/>
                  </a:lnTo>
                  <a:lnTo>
                    <a:pt x="181871" y="122760"/>
                  </a:lnTo>
                  <a:lnTo>
                    <a:pt x="195861" y="122818"/>
                  </a:lnTo>
                  <a:lnTo>
                    <a:pt x="209851" y="122887"/>
                  </a:lnTo>
                  <a:lnTo>
                    <a:pt x="223841" y="122968"/>
                  </a:lnTo>
                  <a:lnTo>
                    <a:pt x="237831" y="123062"/>
                  </a:lnTo>
                  <a:lnTo>
                    <a:pt x="251821" y="123174"/>
                  </a:lnTo>
                  <a:lnTo>
                    <a:pt x="265811" y="123304"/>
                  </a:lnTo>
                  <a:lnTo>
                    <a:pt x="279801" y="123457"/>
                  </a:lnTo>
                  <a:lnTo>
                    <a:pt x="293791" y="123636"/>
                  </a:lnTo>
                  <a:lnTo>
                    <a:pt x="307782" y="123846"/>
                  </a:lnTo>
                  <a:lnTo>
                    <a:pt x="321772" y="124092"/>
                  </a:lnTo>
                  <a:lnTo>
                    <a:pt x="335762" y="124380"/>
                  </a:lnTo>
                  <a:lnTo>
                    <a:pt x="349752" y="124716"/>
                  </a:lnTo>
                  <a:lnTo>
                    <a:pt x="363742" y="125109"/>
                  </a:lnTo>
                  <a:lnTo>
                    <a:pt x="377732" y="125568"/>
                  </a:lnTo>
                  <a:lnTo>
                    <a:pt x="391722" y="126103"/>
                  </a:lnTo>
                  <a:lnTo>
                    <a:pt x="405712" y="126725"/>
                  </a:lnTo>
                  <a:lnTo>
                    <a:pt x="419702" y="127448"/>
                  </a:lnTo>
                  <a:lnTo>
                    <a:pt x="433692" y="128287"/>
                  </a:lnTo>
                  <a:lnTo>
                    <a:pt x="447682" y="129258"/>
                  </a:lnTo>
                  <a:lnTo>
                    <a:pt x="461673" y="130379"/>
                  </a:lnTo>
                  <a:lnTo>
                    <a:pt x="475663" y="131669"/>
                  </a:lnTo>
                  <a:lnTo>
                    <a:pt x="489653" y="133148"/>
                  </a:lnTo>
                  <a:lnTo>
                    <a:pt x="503643" y="134838"/>
                  </a:lnTo>
                  <a:lnTo>
                    <a:pt x="517633" y="136761"/>
                  </a:lnTo>
                  <a:lnTo>
                    <a:pt x="531623" y="138936"/>
                  </a:lnTo>
                  <a:lnTo>
                    <a:pt x="545613" y="141384"/>
                  </a:lnTo>
                  <a:lnTo>
                    <a:pt x="559603" y="144120"/>
                  </a:lnTo>
                  <a:lnTo>
                    <a:pt x="573593" y="147157"/>
                  </a:lnTo>
                  <a:lnTo>
                    <a:pt x="587583" y="150500"/>
                  </a:lnTo>
                  <a:lnTo>
                    <a:pt x="601574" y="154149"/>
                  </a:lnTo>
                  <a:lnTo>
                    <a:pt x="615564" y="158092"/>
                  </a:lnTo>
                  <a:lnTo>
                    <a:pt x="629554" y="162310"/>
                  </a:lnTo>
                  <a:lnTo>
                    <a:pt x="643544" y="166772"/>
                  </a:lnTo>
                  <a:lnTo>
                    <a:pt x="657534" y="171437"/>
                  </a:lnTo>
                  <a:lnTo>
                    <a:pt x="671524" y="176254"/>
                  </a:lnTo>
                  <a:lnTo>
                    <a:pt x="685514" y="181166"/>
                  </a:lnTo>
                  <a:lnTo>
                    <a:pt x="699504" y="186110"/>
                  </a:lnTo>
                  <a:lnTo>
                    <a:pt x="713494" y="191021"/>
                  </a:lnTo>
                  <a:lnTo>
                    <a:pt x="727484" y="195838"/>
                  </a:lnTo>
                  <a:lnTo>
                    <a:pt x="741474" y="200503"/>
                  </a:lnTo>
                  <a:lnTo>
                    <a:pt x="755465" y="204965"/>
                  </a:lnTo>
                  <a:lnTo>
                    <a:pt x="769455" y="209183"/>
                  </a:lnTo>
                  <a:lnTo>
                    <a:pt x="783445" y="213126"/>
                  </a:lnTo>
                  <a:lnTo>
                    <a:pt x="797435" y="216775"/>
                  </a:lnTo>
                  <a:lnTo>
                    <a:pt x="811425" y="220118"/>
                  </a:lnTo>
                  <a:lnTo>
                    <a:pt x="825415" y="223155"/>
                  </a:lnTo>
                  <a:lnTo>
                    <a:pt x="839405" y="225891"/>
                  </a:lnTo>
                  <a:lnTo>
                    <a:pt x="853395" y="228339"/>
                  </a:lnTo>
                  <a:lnTo>
                    <a:pt x="867385" y="230515"/>
                  </a:lnTo>
                  <a:lnTo>
                    <a:pt x="881375" y="232437"/>
                  </a:lnTo>
                  <a:lnTo>
                    <a:pt x="895365" y="234127"/>
                  </a:lnTo>
                  <a:lnTo>
                    <a:pt x="909356" y="235607"/>
                  </a:lnTo>
                  <a:lnTo>
                    <a:pt x="923346" y="236896"/>
                  </a:lnTo>
                  <a:lnTo>
                    <a:pt x="937336" y="238017"/>
                  </a:lnTo>
                  <a:lnTo>
                    <a:pt x="951326" y="238988"/>
                  </a:lnTo>
                  <a:lnTo>
                    <a:pt x="965316" y="239827"/>
                  </a:lnTo>
                  <a:lnTo>
                    <a:pt x="979306" y="240550"/>
                  </a:lnTo>
                  <a:lnTo>
                    <a:pt x="993296" y="241173"/>
                  </a:lnTo>
                  <a:lnTo>
                    <a:pt x="1007286" y="241708"/>
                  </a:lnTo>
                  <a:lnTo>
                    <a:pt x="1021276" y="242166"/>
                  </a:lnTo>
                  <a:lnTo>
                    <a:pt x="1035266" y="242559"/>
                  </a:lnTo>
                  <a:lnTo>
                    <a:pt x="1049256" y="242896"/>
                  </a:lnTo>
                  <a:lnTo>
                    <a:pt x="1063247" y="243183"/>
                  </a:lnTo>
                  <a:lnTo>
                    <a:pt x="1077237" y="243429"/>
                  </a:lnTo>
                  <a:lnTo>
                    <a:pt x="1091227" y="243639"/>
                  </a:lnTo>
                  <a:lnTo>
                    <a:pt x="1105217" y="243819"/>
                  </a:lnTo>
                  <a:lnTo>
                    <a:pt x="1119207" y="243971"/>
                  </a:lnTo>
                  <a:lnTo>
                    <a:pt x="1133197" y="244102"/>
                  </a:lnTo>
                  <a:lnTo>
                    <a:pt x="1147187" y="244213"/>
                  </a:lnTo>
                  <a:lnTo>
                    <a:pt x="1161177" y="244308"/>
                  </a:lnTo>
                  <a:lnTo>
                    <a:pt x="1175167" y="244388"/>
                  </a:lnTo>
                  <a:lnTo>
                    <a:pt x="1189157" y="244457"/>
                  </a:lnTo>
                  <a:lnTo>
                    <a:pt x="1203148" y="244516"/>
                  </a:lnTo>
                  <a:lnTo>
                    <a:pt x="1217138" y="244565"/>
                  </a:lnTo>
                  <a:lnTo>
                    <a:pt x="1231128" y="244608"/>
                  </a:lnTo>
                  <a:lnTo>
                    <a:pt x="1245118" y="244644"/>
                  </a:lnTo>
                  <a:lnTo>
                    <a:pt x="1259108" y="244675"/>
                  </a:lnTo>
                  <a:lnTo>
                    <a:pt x="1273098" y="244701"/>
                  </a:lnTo>
                  <a:lnTo>
                    <a:pt x="1287088" y="244723"/>
                  </a:lnTo>
                  <a:lnTo>
                    <a:pt x="1301078" y="244742"/>
                  </a:lnTo>
                  <a:lnTo>
                    <a:pt x="1315068" y="244758"/>
                  </a:lnTo>
                  <a:lnTo>
                    <a:pt x="1329058" y="244772"/>
                  </a:lnTo>
                  <a:lnTo>
                    <a:pt x="1343048" y="244784"/>
                  </a:lnTo>
                  <a:lnTo>
                    <a:pt x="1357039" y="244794"/>
                  </a:lnTo>
                  <a:lnTo>
                    <a:pt x="1371029" y="244802"/>
                  </a:lnTo>
                  <a:lnTo>
                    <a:pt x="1385019" y="244809"/>
                  </a:lnTo>
                  <a:lnTo>
                    <a:pt x="1385019" y="244768"/>
                  </a:lnTo>
                  <a:lnTo>
                    <a:pt x="1399009" y="244754"/>
                  </a:lnTo>
                  <a:lnTo>
                    <a:pt x="1412999" y="244737"/>
                  </a:lnTo>
                  <a:lnTo>
                    <a:pt x="1426989" y="244717"/>
                  </a:lnTo>
                  <a:lnTo>
                    <a:pt x="1440979" y="244694"/>
                  </a:lnTo>
                  <a:lnTo>
                    <a:pt x="1454969" y="244666"/>
                  </a:lnTo>
                  <a:lnTo>
                    <a:pt x="1468959" y="244634"/>
                  </a:lnTo>
                  <a:lnTo>
                    <a:pt x="1482949" y="244596"/>
                  </a:lnTo>
                  <a:lnTo>
                    <a:pt x="1496939" y="244551"/>
                  </a:lnTo>
                  <a:lnTo>
                    <a:pt x="1510930" y="244499"/>
                  </a:lnTo>
                  <a:lnTo>
                    <a:pt x="1524920" y="244438"/>
                  </a:lnTo>
                  <a:lnTo>
                    <a:pt x="1538910" y="244365"/>
                  </a:lnTo>
                  <a:lnTo>
                    <a:pt x="1552900" y="244280"/>
                  </a:lnTo>
                  <a:lnTo>
                    <a:pt x="1566890" y="244181"/>
                  </a:lnTo>
                  <a:lnTo>
                    <a:pt x="1580880" y="244064"/>
                  </a:lnTo>
                  <a:lnTo>
                    <a:pt x="1594870" y="243926"/>
                  </a:lnTo>
                  <a:lnTo>
                    <a:pt x="1608860" y="243765"/>
                  </a:lnTo>
                  <a:lnTo>
                    <a:pt x="1622850" y="243575"/>
                  </a:lnTo>
                  <a:lnTo>
                    <a:pt x="1636840" y="243353"/>
                  </a:lnTo>
                  <a:lnTo>
                    <a:pt x="1650830" y="243092"/>
                  </a:lnTo>
                  <a:lnTo>
                    <a:pt x="1664821" y="242787"/>
                  </a:lnTo>
                  <a:lnTo>
                    <a:pt x="1678811" y="242428"/>
                  </a:lnTo>
                  <a:lnTo>
                    <a:pt x="1692801" y="242008"/>
                  </a:lnTo>
                  <a:lnTo>
                    <a:pt x="1706791" y="241517"/>
                  </a:lnTo>
                  <a:lnTo>
                    <a:pt x="1720781" y="240941"/>
                  </a:lnTo>
                  <a:lnTo>
                    <a:pt x="1734771" y="240268"/>
                  </a:lnTo>
                  <a:lnTo>
                    <a:pt x="1748761" y="239482"/>
                  </a:lnTo>
                  <a:lnTo>
                    <a:pt x="1762751" y="238565"/>
                  </a:lnTo>
                  <a:lnTo>
                    <a:pt x="1776741" y="237495"/>
                  </a:lnTo>
                  <a:lnTo>
                    <a:pt x="1790731" y="236250"/>
                  </a:lnTo>
                  <a:lnTo>
                    <a:pt x="1804722" y="234804"/>
                  </a:lnTo>
                  <a:lnTo>
                    <a:pt x="1818712" y="233126"/>
                  </a:lnTo>
                  <a:lnTo>
                    <a:pt x="1832702" y="231184"/>
                  </a:lnTo>
                  <a:lnTo>
                    <a:pt x="1846692" y="228943"/>
                  </a:lnTo>
                  <a:lnTo>
                    <a:pt x="1860682" y="226363"/>
                  </a:lnTo>
                  <a:lnTo>
                    <a:pt x="1874672" y="223404"/>
                  </a:lnTo>
                  <a:lnTo>
                    <a:pt x="1888662" y="220024"/>
                  </a:lnTo>
                  <a:lnTo>
                    <a:pt x="1902652" y="216179"/>
                  </a:lnTo>
                  <a:lnTo>
                    <a:pt x="1916642" y="211828"/>
                  </a:lnTo>
                  <a:lnTo>
                    <a:pt x="1930632" y="206932"/>
                  </a:lnTo>
                  <a:lnTo>
                    <a:pt x="1944622" y="201460"/>
                  </a:lnTo>
                  <a:lnTo>
                    <a:pt x="1958613" y="195386"/>
                  </a:lnTo>
                  <a:lnTo>
                    <a:pt x="1972603" y="188700"/>
                  </a:lnTo>
                  <a:lnTo>
                    <a:pt x="1986593" y="181403"/>
                  </a:lnTo>
                  <a:lnTo>
                    <a:pt x="2000583" y="173516"/>
                  </a:lnTo>
                  <a:lnTo>
                    <a:pt x="2014573" y="165080"/>
                  </a:lnTo>
                  <a:lnTo>
                    <a:pt x="2028563" y="156156"/>
                  </a:lnTo>
                  <a:lnTo>
                    <a:pt x="2042553" y="146826"/>
                  </a:lnTo>
                  <a:lnTo>
                    <a:pt x="2056543" y="137192"/>
                  </a:lnTo>
                  <a:lnTo>
                    <a:pt x="2070533" y="127369"/>
                  </a:lnTo>
                  <a:lnTo>
                    <a:pt x="2084523" y="117481"/>
                  </a:lnTo>
                  <a:lnTo>
                    <a:pt x="2098513" y="107658"/>
                  </a:lnTo>
                  <a:lnTo>
                    <a:pt x="2112504" y="98024"/>
                  </a:lnTo>
                  <a:lnTo>
                    <a:pt x="2126494" y="88694"/>
                  </a:lnTo>
                  <a:lnTo>
                    <a:pt x="2140484" y="79770"/>
                  </a:lnTo>
                  <a:lnTo>
                    <a:pt x="2154474" y="71334"/>
                  </a:lnTo>
                  <a:lnTo>
                    <a:pt x="2168464" y="63447"/>
                  </a:lnTo>
                  <a:lnTo>
                    <a:pt x="2182454" y="56150"/>
                  </a:lnTo>
                  <a:lnTo>
                    <a:pt x="2196444" y="49463"/>
                  </a:lnTo>
                  <a:lnTo>
                    <a:pt x="2210434" y="43390"/>
                  </a:lnTo>
                  <a:lnTo>
                    <a:pt x="2224424" y="37917"/>
                  </a:lnTo>
                  <a:lnTo>
                    <a:pt x="2238414" y="33022"/>
                  </a:lnTo>
                  <a:lnTo>
                    <a:pt x="2252404" y="28671"/>
                  </a:lnTo>
                  <a:lnTo>
                    <a:pt x="2266395" y="24826"/>
                  </a:lnTo>
                  <a:lnTo>
                    <a:pt x="2280385" y="21446"/>
                  </a:lnTo>
                  <a:lnTo>
                    <a:pt x="2294375" y="18487"/>
                  </a:lnTo>
                  <a:lnTo>
                    <a:pt x="2308365" y="15907"/>
                  </a:lnTo>
                  <a:lnTo>
                    <a:pt x="2322355" y="13666"/>
                  </a:lnTo>
                  <a:lnTo>
                    <a:pt x="2336345" y="11724"/>
                  </a:lnTo>
                  <a:lnTo>
                    <a:pt x="2350335" y="10046"/>
                  </a:lnTo>
                  <a:lnTo>
                    <a:pt x="2364325" y="8600"/>
                  </a:lnTo>
                  <a:lnTo>
                    <a:pt x="2378315" y="7355"/>
                  </a:lnTo>
                  <a:lnTo>
                    <a:pt x="2392305" y="6285"/>
                  </a:lnTo>
                  <a:lnTo>
                    <a:pt x="2406296" y="5368"/>
                  </a:lnTo>
                  <a:lnTo>
                    <a:pt x="2420286" y="4582"/>
                  </a:lnTo>
                  <a:lnTo>
                    <a:pt x="2434276" y="3909"/>
                  </a:lnTo>
                  <a:lnTo>
                    <a:pt x="2448266" y="3333"/>
                  </a:lnTo>
                  <a:lnTo>
                    <a:pt x="2462256" y="2842"/>
                  </a:lnTo>
                  <a:lnTo>
                    <a:pt x="2476246" y="2422"/>
                  </a:lnTo>
                  <a:lnTo>
                    <a:pt x="2490236" y="2063"/>
                  </a:lnTo>
                  <a:lnTo>
                    <a:pt x="2504226" y="1757"/>
                  </a:lnTo>
                  <a:lnTo>
                    <a:pt x="2518216" y="1497"/>
                  </a:lnTo>
                  <a:lnTo>
                    <a:pt x="2532206" y="1274"/>
                  </a:lnTo>
                  <a:lnTo>
                    <a:pt x="2546196" y="1085"/>
                  </a:lnTo>
                  <a:lnTo>
                    <a:pt x="2560187" y="924"/>
                  </a:lnTo>
                  <a:lnTo>
                    <a:pt x="2574177" y="786"/>
                  </a:lnTo>
                  <a:lnTo>
                    <a:pt x="2588167" y="669"/>
                  </a:lnTo>
                  <a:lnTo>
                    <a:pt x="2602157" y="569"/>
                  </a:lnTo>
                  <a:lnTo>
                    <a:pt x="2616147" y="485"/>
                  </a:lnTo>
                  <a:lnTo>
                    <a:pt x="2630137" y="412"/>
                  </a:lnTo>
                  <a:lnTo>
                    <a:pt x="2644127" y="351"/>
                  </a:lnTo>
                  <a:lnTo>
                    <a:pt x="2658117" y="298"/>
                  </a:lnTo>
                  <a:lnTo>
                    <a:pt x="2672107" y="254"/>
                  </a:lnTo>
                  <a:lnTo>
                    <a:pt x="2686097" y="216"/>
                  </a:lnTo>
                  <a:lnTo>
                    <a:pt x="2700087" y="184"/>
                  </a:lnTo>
                  <a:lnTo>
                    <a:pt x="2714078" y="156"/>
                  </a:lnTo>
                  <a:lnTo>
                    <a:pt x="2728068" y="133"/>
                  </a:lnTo>
                  <a:lnTo>
                    <a:pt x="2742058" y="113"/>
                  </a:lnTo>
                  <a:lnTo>
                    <a:pt x="2756048" y="96"/>
                  </a:lnTo>
                  <a:lnTo>
                    <a:pt x="2770038" y="8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0" name="pl80"/>
            <p:cNvSpPr/>
            <p:nvPr/>
          </p:nvSpPr>
          <p:spPr>
            <a:xfrm>
              <a:off x="2737948" y="3231234"/>
              <a:ext cx="4155057" cy="611921"/>
            </a:xfrm>
            <a:custGeom>
              <a:avLst/>
              <a:pathLst>
                <a:path w="4155057" h="611921">
                  <a:moveTo>
                    <a:pt x="0" y="367071"/>
                  </a:moveTo>
                  <a:lnTo>
                    <a:pt x="13990" y="367049"/>
                  </a:lnTo>
                  <a:lnTo>
                    <a:pt x="27980" y="367024"/>
                  </a:lnTo>
                  <a:lnTo>
                    <a:pt x="41970" y="366994"/>
                  </a:lnTo>
                  <a:lnTo>
                    <a:pt x="55960" y="366959"/>
                  </a:lnTo>
                  <a:lnTo>
                    <a:pt x="69950" y="366917"/>
                  </a:lnTo>
                  <a:lnTo>
                    <a:pt x="83940" y="366869"/>
                  </a:lnTo>
                  <a:lnTo>
                    <a:pt x="97930" y="366812"/>
                  </a:lnTo>
                  <a:lnTo>
                    <a:pt x="111920" y="366745"/>
                  </a:lnTo>
                  <a:lnTo>
                    <a:pt x="125910" y="366667"/>
                  </a:lnTo>
                  <a:lnTo>
                    <a:pt x="139900" y="366575"/>
                  </a:lnTo>
                  <a:lnTo>
                    <a:pt x="153891" y="366466"/>
                  </a:lnTo>
                  <a:lnTo>
                    <a:pt x="167881" y="366339"/>
                  </a:lnTo>
                  <a:lnTo>
                    <a:pt x="181871" y="366189"/>
                  </a:lnTo>
                  <a:lnTo>
                    <a:pt x="195861" y="366014"/>
                  </a:lnTo>
                  <a:lnTo>
                    <a:pt x="209851" y="365807"/>
                  </a:lnTo>
                  <a:lnTo>
                    <a:pt x="223841" y="365565"/>
                  </a:lnTo>
                  <a:lnTo>
                    <a:pt x="237831" y="365281"/>
                  </a:lnTo>
                  <a:lnTo>
                    <a:pt x="251821" y="364948"/>
                  </a:lnTo>
                  <a:lnTo>
                    <a:pt x="265811" y="364557"/>
                  </a:lnTo>
                  <a:lnTo>
                    <a:pt x="279801" y="364098"/>
                  </a:lnTo>
                  <a:lnTo>
                    <a:pt x="293791" y="363560"/>
                  </a:lnTo>
                  <a:lnTo>
                    <a:pt x="307782" y="362931"/>
                  </a:lnTo>
                  <a:lnTo>
                    <a:pt x="321772" y="362193"/>
                  </a:lnTo>
                  <a:lnTo>
                    <a:pt x="335762" y="361330"/>
                  </a:lnTo>
                  <a:lnTo>
                    <a:pt x="349752" y="360321"/>
                  </a:lnTo>
                  <a:lnTo>
                    <a:pt x="363742" y="359141"/>
                  </a:lnTo>
                  <a:lnTo>
                    <a:pt x="377732" y="357765"/>
                  </a:lnTo>
                  <a:lnTo>
                    <a:pt x="391722" y="356161"/>
                  </a:lnTo>
                  <a:lnTo>
                    <a:pt x="405712" y="354294"/>
                  </a:lnTo>
                  <a:lnTo>
                    <a:pt x="419702" y="352124"/>
                  </a:lnTo>
                  <a:lnTo>
                    <a:pt x="433692" y="349607"/>
                  </a:lnTo>
                  <a:lnTo>
                    <a:pt x="447682" y="346694"/>
                  </a:lnTo>
                  <a:lnTo>
                    <a:pt x="461673" y="343332"/>
                  </a:lnTo>
                  <a:lnTo>
                    <a:pt x="475663" y="339463"/>
                  </a:lnTo>
                  <a:lnTo>
                    <a:pt x="489653" y="335024"/>
                  </a:lnTo>
                  <a:lnTo>
                    <a:pt x="503643" y="329954"/>
                  </a:lnTo>
                  <a:lnTo>
                    <a:pt x="517633" y="324186"/>
                  </a:lnTo>
                  <a:lnTo>
                    <a:pt x="531623" y="317660"/>
                  </a:lnTo>
                  <a:lnTo>
                    <a:pt x="545613" y="310317"/>
                  </a:lnTo>
                  <a:lnTo>
                    <a:pt x="559603" y="302108"/>
                  </a:lnTo>
                  <a:lnTo>
                    <a:pt x="573593" y="292998"/>
                  </a:lnTo>
                  <a:lnTo>
                    <a:pt x="587583" y="282968"/>
                  </a:lnTo>
                  <a:lnTo>
                    <a:pt x="601574" y="272022"/>
                  </a:lnTo>
                  <a:lnTo>
                    <a:pt x="615564" y="260192"/>
                  </a:lnTo>
                  <a:lnTo>
                    <a:pt x="629554" y="247537"/>
                  </a:lnTo>
                  <a:lnTo>
                    <a:pt x="643544" y="234152"/>
                  </a:lnTo>
                  <a:lnTo>
                    <a:pt x="657534" y="220158"/>
                  </a:lnTo>
                  <a:lnTo>
                    <a:pt x="671524" y="205706"/>
                  </a:lnTo>
                  <a:lnTo>
                    <a:pt x="685514" y="190971"/>
                  </a:lnTo>
                  <a:lnTo>
                    <a:pt x="699504" y="176140"/>
                  </a:lnTo>
                  <a:lnTo>
                    <a:pt x="713494" y="161405"/>
                  </a:lnTo>
                  <a:lnTo>
                    <a:pt x="727484" y="146954"/>
                  </a:lnTo>
                  <a:lnTo>
                    <a:pt x="741474" y="132959"/>
                  </a:lnTo>
                  <a:lnTo>
                    <a:pt x="755465" y="119574"/>
                  </a:lnTo>
                  <a:lnTo>
                    <a:pt x="769455" y="106919"/>
                  </a:lnTo>
                  <a:lnTo>
                    <a:pt x="783445" y="95089"/>
                  </a:lnTo>
                  <a:lnTo>
                    <a:pt x="797435" y="84143"/>
                  </a:lnTo>
                  <a:lnTo>
                    <a:pt x="811425" y="74113"/>
                  </a:lnTo>
                  <a:lnTo>
                    <a:pt x="825415" y="65003"/>
                  </a:lnTo>
                  <a:lnTo>
                    <a:pt x="839405" y="56794"/>
                  </a:lnTo>
                  <a:lnTo>
                    <a:pt x="853395" y="49451"/>
                  </a:lnTo>
                  <a:lnTo>
                    <a:pt x="867385" y="42925"/>
                  </a:lnTo>
                  <a:lnTo>
                    <a:pt x="881375" y="37157"/>
                  </a:lnTo>
                  <a:lnTo>
                    <a:pt x="895365" y="32087"/>
                  </a:lnTo>
                  <a:lnTo>
                    <a:pt x="909356" y="27649"/>
                  </a:lnTo>
                  <a:lnTo>
                    <a:pt x="923346" y="23779"/>
                  </a:lnTo>
                  <a:lnTo>
                    <a:pt x="937336" y="20417"/>
                  </a:lnTo>
                  <a:lnTo>
                    <a:pt x="951326" y="17504"/>
                  </a:lnTo>
                  <a:lnTo>
                    <a:pt x="965316" y="14987"/>
                  </a:lnTo>
                  <a:lnTo>
                    <a:pt x="979306" y="12817"/>
                  </a:lnTo>
                  <a:lnTo>
                    <a:pt x="993296" y="10950"/>
                  </a:lnTo>
                  <a:lnTo>
                    <a:pt x="1007286" y="9346"/>
                  </a:lnTo>
                  <a:lnTo>
                    <a:pt x="1021276" y="7970"/>
                  </a:lnTo>
                  <a:lnTo>
                    <a:pt x="1035266" y="6791"/>
                  </a:lnTo>
                  <a:lnTo>
                    <a:pt x="1049256" y="5781"/>
                  </a:lnTo>
                  <a:lnTo>
                    <a:pt x="1063247" y="4918"/>
                  </a:lnTo>
                  <a:lnTo>
                    <a:pt x="1077237" y="4180"/>
                  </a:lnTo>
                  <a:lnTo>
                    <a:pt x="1091227" y="3551"/>
                  </a:lnTo>
                  <a:lnTo>
                    <a:pt x="1105217" y="3013"/>
                  </a:lnTo>
                  <a:lnTo>
                    <a:pt x="1119207" y="2554"/>
                  </a:lnTo>
                  <a:lnTo>
                    <a:pt x="1133197" y="2163"/>
                  </a:lnTo>
                  <a:lnTo>
                    <a:pt x="1147187" y="1830"/>
                  </a:lnTo>
                  <a:lnTo>
                    <a:pt x="1161177" y="1546"/>
                  </a:lnTo>
                  <a:lnTo>
                    <a:pt x="1175167" y="1304"/>
                  </a:lnTo>
                  <a:lnTo>
                    <a:pt x="1189157" y="1097"/>
                  </a:lnTo>
                  <a:lnTo>
                    <a:pt x="1203148" y="922"/>
                  </a:lnTo>
                  <a:lnTo>
                    <a:pt x="1217138" y="772"/>
                  </a:lnTo>
                  <a:lnTo>
                    <a:pt x="1231128" y="645"/>
                  </a:lnTo>
                  <a:lnTo>
                    <a:pt x="1245118" y="537"/>
                  </a:lnTo>
                  <a:lnTo>
                    <a:pt x="1259108" y="444"/>
                  </a:lnTo>
                  <a:lnTo>
                    <a:pt x="1273098" y="366"/>
                  </a:lnTo>
                  <a:lnTo>
                    <a:pt x="1287088" y="299"/>
                  </a:lnTo>
                  <a:lnTo>
                    <a:pt x="1301078" y="242"/>
                  </a:lnTo>
                  <a:lnTo>
                    <a:pt x="1315068" y="194"/>
                  </a:lnTo>
                  <a:lnTo>
                    <a:pt x="1329058" y="152"/>
                  </a:lnTo>
                  <a:lnTo>
                    <a:pt x="1343048" y="117"/>
                  </a:lnTo>
                  <a:lnTo>
                    <a:pt x="1357039" y="88"/>
                  </a:lnTo>
                  <a:lnTo>
                    <a:pt x="1371029" y="62"/>
                  </a:lnTo>
                  <a:lnTo>
                    <a:pt x="1385019" y="41"/>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891"/>
                  </a:lnTo>
                  <a:lnTo>
                    <a:pt x="2784028" y="244913"/>
                  </a:lnTo>
                  <a:lnTo>
                    <a:pt x="2798018" y="244938"/>
                  </a:lnTo>
                  <a:lnTo>
                    <a:pt x="2812008" y="244968"/>
                  </a:lnTo>
                  <a:lnTo>
                    <a:pt x="2825998" y="245003"/>
                  </a:lnTo>
                  <a:lnTo>
                    <a:pt x="2839988" y="245044"/>
                  </a:lnTo>
                  <a:lnTo>
                    <a:pt x="2853978" y="245093"/>
                  </a:lnTo>
                  <a:lnTo>
                    <a:pt x="2867969" y="245150"/>
                  </a:lnTo>
                  <a:lnTo>
                    <a:pt x="2881959" y="245217"/>
                  </a:lnTo>
                  <a:lnTo>
                    <a:pt x="2895949" y="245295"/>
                  </a:lnTo>
                  <a:lnTo>
                    <a:pt x="2909939" y="245387"/>
                  </a:lnTo>
                  <a:lnTo>
                    <a:pt x="2923929" y="245496"/>
                  </a:lnTo>
                  <a:lnTo>
                    <a:pt x="2937919" y="245623"/>
                  </a:lnTo>
                  <a:lnTo>
                    <a:pt x="2951909" y="245773"/>
                  </a:lnTo>
                  <a:lnTo>
                    <a:pt x="2965899" y="245948"/>
                  </a:lnTo>
                  <a:lnTo>
                    <a:pt x="2979889" y="246154"/>
                  </a:lnTo>
                  <a:lnTo>
                    <a:pt x="2993879" y="246397"/>
                  </a:lnTo>
                  <a:lnTo>
                    <a:pt x="3007870" y="246681"/>
                  </a:lnTo>
                  <a:lnTo>
                    <a:pt x="3021860" y="247014"/>
                  </a:lnTo>
                  <a:lnTo>
                    <a:pt x="3035850" y="247405"/>
                  </a:lnTo>
                  <a:lnTo>
                    <a:pt x="3049840" y="247864"/>
                  </a:lnTo>
                  <a:lnTo>
                    <a:pt x="3063830" y="248401"/>
                  </a:lnTo>
                  <a:lnTo>
                    <a:pt x="3077820" y="249031"/>
                  </a:lnTo>
                  <a:lnTo>
                    <a:pt x="3091810" y="249769"/>
                  </a:lnTo>
                  <a:lnTo>
                    <a:pt x="3105800" y="250632"/>
                  </a:lnTo>
                  <a:lnTo>
                    <a:pt x="3119790" y="251641"/>
                  </a:lnTo>
                  <a:lnTo>
                    <a:pt x="3133780" y="252821"/>
                  </a:lnTo>
                  <a:lnTo>
                    <a:pt x="3147770" y="254197"/>
                  </a:lnTo>
                  <a:lnTo>
                    <a:pt x="3161761" y="255801"/>
                  </a:lnTo>
                  <a:lnTo>
                    <a:pt x="3175751" y="257668"/>
                  </a:lnTo>
                  <a:lnTo>
                    <a:pt x="3189741" y="259838"/>
                  </a:lnTo>
                  <a:lnTo>
                    <a:pt x="3203731" y="262355"/>
                  </a:lnTo>
                  <a:lnTo>
                    <a:pt x="3217721" y="265268"/>
                  </a:lnTo>
                  <a:lnTo>
                    <a:pt x="3231711" y="268630"/>
                  </a:lnTo>
                  <a:lnTo>
                    <a:pt x="3245701" y="272499"/>
                  </a:lnTo>
                  <a:lnTo>
                    <a:pt x="3259691" y="276938"/>
                  </a:lnTo>
                  <a:lnTo>
                    <a:pt x="3273681" y="282008"/>
                  </a:lnTo>
                  <a:lnTo>
                    <a:pt x="3287671" y="287776"/>
                  </a:lnTo>
                  <a:lnTo>
                    <a:pt x="3301661" y="294302"/>
                  </a:lnTo>
                  <a:lnTo>
                    <a:pt x="3315652" y="301645"/>
                  </a:lnTo>
                  <a:lnTo>
                    <a:pt x="3329642" y="309854"/>
                  </a:lnTo>
                  <a:lnTo>
                    <a:pt x="3343632" y="318964"/>
                  </a:lnTo>
                  <a:lnTo>
                    <a:pt x="3357622" y="328994"/>
                  </a:lnTo>
                  <a:lnTo>
                    <a:pt x="3371612" y="339940"/>
                  </a:lnTo>
                  <a:lnTo>
                    <a:pt x="3385602" y="351770"/>
                  </a:lnTo>
                  <a:lnTo>
                    <a:pt x="3399592" y="364424"/>
                  </a:lnTo>
                  <a:lnTo>
                    <a:pt x="3413582" y="377810"/>
                  </a:lnTo>
                  <a:lnTo>
                    <a:pt x="3427572" y="391804"/>
                  </a:lnTo>
                  <a:lnTo>
                    <a:pt x="3441562" y="406256"/>
                  </a:lnTo>
                  <a:lnTo>
                    <a:pt x="3455552" y="420991"/>
                  </a:lnTo>
                  <a:lnTo>
                    <a:pt x="3469543" y="435822"/>
                  </a:lnTo>
                  <a:lnTo>
                    <a:pt x="3483533" y="450557"/>
                  </a:lnTo>
                  <a:lnTo>
                    <a:pt x="3497523" y="465008"/>
                  </a:lnTo>
                  <a:lnTo>
                    <a:pt x="3511513" y="479003"/>
                  </a:lnTo>
                  <a:lnTo>
                    <a:pt x="3525503" y="492388"/>
                  </a:lnTo>
                  <a:lnTo>
                    <a:pt x="3539493" y="505043"/>
                  </a:lnTo>
                  <a:lnTo>
                    <a:pt x="3553483" y="516873"/>
                  </a:lnTo>
                  <a:lnTo>
                    <a:pt x="3567473" y="527819"/>
                  </a:lnTo>
                  <a:lnTo>
                    <a:pt x="3581463" y="537849"/>
                  </a:lnTo>
                  <a:lnTo>
                    <a:pt x="3595453" y="546959"/>
                  </a:lnTo>
                  <a:lnTo>
                    <a:pt x="3609444" y="555168"/>
                  </a:lnTo>
                  <a:lnTo>
                    <a:pt x="3623434" y="562511"/>
                  </a:lnTo>
                  <a:lnTo>
                    <a:pt x="3637424" y="569037"/>
                  </a:lnTo>
                  <a:lnTo>
                    <a:pt x="3651414" y="574805"/>
                  </a:lnTo>
                  <a:lnTo>
                    <a:pt x="3665404" y="579875"/>
                  </a:lnTo>
                  <a:lnTo>
                    <a:pt x="3679394" y="584313"/>
                  </a:lnTo>
                  <a:lnTo>
                    <a:pt x="3693384" y="588183"/>
                  </a:lnTo>
                  <a:lnTo>
                    <a:pt x="3707374" y="591545"/>
                  </a:lnTo>
                  <a:lnTo>
                    <a:pt x="3721364" y="594458"/>
                  </a:lnTo>
                  <a:lnTo>
                    <a:pt x="3735354" y="596975"/>
                  </a:lnTo>
                  <a:lnTo>
                    <a:pt x="3749344" y="599145"/>
                  </a:lnTo>
                  <a:lnTo>
                    <a:pt x="3763335" y="601012"/>
                  </a:lnTo>
                  <a:lnTo>
                    <a:pt x="3777325" y="602616"/>
                  </a:lnTo>
                  <a:lnTo>
                    <a:pt x="3791315" y="603992"/>
                  </a:lnTo>
                  <a:lnTo>
                    <a:pt x="3805305" y="605171"/>
                  </a:lnTo>
                  <a:lnTo>
                    <a:pt x="3819295" y="606181"/>
                  </a:lnTo>
                  <a:lnTo>
                    <a:pt x="3833285" y="607044"/>
                  </a:lnTo>
                  <a:lnTo>
                    <a:pt x="3847275" y="607781"/>
                  </a:lnTo>
                  <a:lnTo>
                    <a:pt x="3861265" y="608411"/>
                  </a:lnTo>
                  <a:lnTo>
                    <a:pt x="3875255" y="608949"/>
                  </a:lnTo>
                  <a:lnTo>
                    <a:pt x="3889245" y="609408"/>
                  </a:lnTo>
                  <a:lnTo>
                    <a:pt x="3903235" y="609799"/>
                  </a:lnTo>
                  <a:lnTo>
                    <a:pt x="3917226" y="610132"/>
                  </a:lnTo>
                  <a:lnTo>
                    <a:pt x="3931216" y="610416"/>
                  </a:lnTo>
                  <a:lnTo>
                    <a:pt x="3945206" y="610658"/>
                  </a:lnTo>
                  <a:lnTo>
                    <a:pt x="3959196" y="610865"/>
                  </a:lnTo>
                  <a:lnTo>
                    <a:pt x="3973186" y="611040"/>
                  </a:lnTo>
                  <a:lnTo>
                    <a:pt x="3987176" y="611190"/>
                  </a:lnTo>
                  <a:lnTo>
                    <a:pt x="4001166" y="611317"/>
                  </a:lnTo>
                  <a:lnTo>
                    <a:pt x="4015156" y="611425"/>
                  </a:lnTo>
                  <a:lnTo>
                    <a:pt x="4029146" y="611518"/>
                  </a:lnTo>
                  <a:lnTo>
                    <a:pt x="4043136" y="611596"/>
                  </a:lnTo>
                  <a:lnTo>
                    <a:pt x="4057126" y="611663"/>
                  </a:lnTo>
                  <a:lnTo>
                    <a:pt x="4071117" y="611720"/>
                  </a:lnTo>
                  <a:lnTo>
                    <a:pt x="4085107" y="611768"/>
                  </a:lnTo>
                  <a:lnTo>
                    <a:pt x="4099097" y="611810"/>
                  </a:lnTo>
                  <a:lnTo>
                    <a:pt x="4113087" y="611845"/>
                  </a:lnTo>
                  <a:lnTo>
                    <a:pt x="4127077" y="611874"/>
                  </a:lnTo>
                  <a:lnTo>
                    <a:pt x="4141067" y="611900"/>
                  </a:lnTo>
                  <a:lnTo>
                    <a:pt x="4155057" y="611921"/>
                  </a:lnTo>
                </a:path>
              </a:pathLst>
            </a:custGeom>
            <a:ln w="40651" cap="flat">
              <a:solidFill>
                <a:srgbClr val="D3D3D3">
                  <a:alpha val="100000"/>
                </a:srgbClr>
              </a:solidFill>
              <a:prstDash val="solid"/>
              <a:round/>
            </a:ln>
          </p:spPr>
          <p:txBody>
            <a:bodyPr/>
            <a:lstStyle/>
            <a:p/>
          </p:txBody>
        </p:sp>
        <p:sp>
          <p:nvSpPr>
            <p:cNvPr id="81" name="pl81"/>
            <p:cNvSpPr/>
            <p:nvPr/>
          </p:nvSpPr>
          <p:spPr>
            <a:xfrm>
              <a:off x="2737948" y="1762211"/>
              <a:ext cx="4155057" cy="489455"/>
            </a:xfrm>
            <a:custGeom>
              <a:avLst/>
              <a:pathLst>
                <a:path w="4155057" h="489455">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55"/>
                  </a:lnTo>
                  <a:lnTo>
                    <a:pt x="1399009" y="489440"/>
                  </a:lnTo>
                  <a:lnTo>
                    <a:pt x="1412999" y="489424"/>
                  </a:lnTo>
                  <a:lnTo>
                    <a:pt x="1426989" y="489404"/>
                  </a:lnTo>
                  <a:lnTo>
                    <a:pt x="1440979" y="489380"/>
                  </a:lnTo>
                  <a:lnTo>
                    <a:pt x="1454969" y="489353"/>
                  </a:lnTo>
                  <a:lnTo>
                    <a:pt x="1468959" y="489321"/>
                  </a:lnTo>
                  <a:lnTo>
                    <a:pt x="1482949" y="489283"/>
                  </a:lnTo>
                  <a:lnTo>
                    <a:pt x="1496939" y="489238"/>
                  </a:lnTo>
                  <a:lnTo>
                    <a:pt x="1510930" y="489186"/>
                  </a:lnTo>
                  <a:lnTo>
                    <a:pt x="1524920" y="489124"/>
                  </a:lnTo>
                  <a:lnTo>
                    <a:pt x="1538910" y="489052"/>
                  </a:lnTo>
                  <a:lnTo>
                    <a:pt x="1552900" y="488967"/>
                  </a:lnTo>
                  <a:lnTo>
                    <a:pt x="1566890" y="488867"/>
                  </a:lnTo>
                  <a:lnTo>
                    <a:pt x="1580880" y="488750"/>
                  </a:lnTo>
                  <a:lnTo>
                    <a:pt x="1594870" y="488613"/>
                  </a:lnTo>
                  <a:lnTo>
                    <a:pt x="1608860" y="488451"/>
                  </a:lnTo>
                  <a:lnTo>
                    <a:pt x="1622850" y="488262"/>
                  </a:lnTo>
                  <a:lnTo>
                    <a:pt x="1636840" y="488040"/>
                  </a:lnTo>
                  <a:lnTo>
                    <a:pt x="1650830" y="487779"/>
                  </a:lnTo>
                  <a:lnTo>
                    <a:pt x="1664821" y="487473"/>
                  </a:lnTo>
                  <a:lnTo>
                    <a:pt x="1678811" y="487115"/>
                  </a:lnTo>
                  <a:lnTo>
                    <a:pt x="1692801" y="486695"/>
                  </a:lnTo>
                  <a:lnTo>
                    <a:pt x="1706791" y="486203"/>
                  </a:lnTo>
                  <a:lnTo>
                    <a:pt x="1720781" y="485628"/>
                  </a:lnTo>
                  <a:lnTo>
                    <a:pt x="1734771" y="484955"/>
                  </a:lnTo>
                  <a:lnTo>
                    <a:pt x="1748761" y="484169"/>
                  </a:lnTo>
                  <a:lnTo>
                    <a:pt x="1762751" y="483251"/>
                  </a:lnTo>
                  <a:lnTo>
                    <a:pt x="1776741" y="482182"/>
                  </a:lnTo>
                  <a:lnTo>
                    <a:pt x="1790731" y="480937"/>
                  </a:lnTo>
                  <a:lnTo>
                    <a:pt x="1804722" y="479490"/>
                  </a:lnTo>
                  <a:lnTo>
                    <a:pt x="1818712" y="477812"/>
                  </a:lnTo>
                  <a:lnTo>
                    <a:pt x="1832702" y="475871"/>
                  </a:lnTo>
                  <a:lnTo>
                    <a:pt x="1846692" y="473629"/>
                  </a:lnTo>
                  <a:lnTo>
                    <a:pt x="1860682" y="471050"/>
                  </a:lnTo>
                  <a:lnTo>
                    <a:pt x="1874672" y="468091"/>
                  </a:lnTo>
                  <a:lnTo>
                    <a:pt x="1888662" y="464710"/>
                  </a:lnTo>
                  <a:lnTo>
                    <a:pt x="1902652" y="460865"/>
                  </a:lnTo>
                  <a:lnTo>
                    <a:pt x="1916642" y="456514"/>
                  </a:lnTo>
                  <a:lnTo>
                    <a:pt x="1930632" y="451619"/>
                  </a:lnTo>
                  <a:lnTo>
                    <a:pt x="1944622" y="446147"/>
                  </a:lnTo>
                  <a:lnTo>
                    <a:pt x="1958613" y="440073"/>
                  </a:lnTo>
                  <a:lnTo>
                    <a:pt x="1972603" y="433386"/>
                  </a:lnTo>
                  <a:lnTo>
                    <a:pt x="1986593" y="426089"/>
                  </a:lnTo>
                  <a:lnTo>
                    <a:pt x="2000583" y="418202"/>
                  </a:lnTo>
                  <a:lnTo>
                    <a:pt x="2014573" y="409766"/>
                  </a:lnTo>
                  <a:lnTo>
                    <a:pt x="2028563" y="400842"/>
                  </a:lnTo>
                  <a:lnTo>
                    <a:pt x="2042553" y="391513"/>
                  </a:lnTo>
                  <a:lnTo>
                    <a:pt x="2056543" y="381879"/>
                  </a:lnTo>
                  <a:lnTo>
                    <a:pt x="2070533" y="372055"/>
                  </a:lnTo>
                  <a:lnTo>
                    <a:pt x="2084523" y="362168"/>
                  </a:lnTo>
                  <a:lnTo>
                    <a:pt x="2098513" y="352344"/>
                  </a:lnTo>
                  <a:lnTo>
                    <a:pt x="2112504" y="342710"/>
                  </a:lnTo>
                  <a:lnTo>
                    <a:pt x="2126494" y="333381"/>
                  </a:lnTo>
                  <a:lnTo>
                    <a:pt x="2140484" y="324457"/>
                  </a:lnTo>
                  <a:lnTo>
                    <a:pt x="2154474" y="316021"/>
                  </a:lnTo>
                  <a:lnTo>
                    <a:pt x="2168464" y="308134"/>
                  </a:lnTo>
                  <a:lnTo>
                    <a:pt x="2182454" y="300837"/>
                  </a:lnTo>
                  <a:lnTo>
                    <a:pt x="2196444" y="294150"/>
                  </a:lnTo>
                  <a:lnTo>
                    <a:pt x="2210434" y="288077"/>
                  </a:lnTo>
                  <a:lnTo>
                    <a:pt x="2224424" y="282604"/>
                  </a:lnTo>
                  <a:lnTo>
                    <a:pt x="2238414" y="277709"/>
                  </a:lnTo>
                  <a:lnTo>
                    <a:pt x="2252404" y="273358"/>
                  </a:lnTo>
                  <a:lnTo>
                    <a:pt x="2266395" y="269513"/>
                  </a:lnTo>
                  <a:lnTo>
                    <a:pt x="2280385" y="266132"/>
                  </a:lnTo>
                  <a:lnTo>
                    <a:pt x="2294375" y="263174"/>
                  </a:lnTo>
                  <a:lnTo>
                    <a:pt x="2308365" y="260594"/>
                  </a:lnTo>
                  <a:lnTo>
                    <a:pt x="2322355" y="258352"/>
                  </a:lnTo>
                  <a:lnTo>
                    <a:pt x="2336345" y="256411"/>
                  </a:lnTo>
                  <a:lnTo>
                    <a:pt x="2350335" y="254733"/>
                  </a:lnTo>
                  <a:lnTo>
                    <a:pt x="2364325" y="253286"/>
                  </a:lnTo>
                  <a:lnTo>
                    <a:pt x="2378315" y="252041"/>
                  </a:lnTo>
                  <a:lnTo>
                    <a:pt x="2392305" y="250972"/>
                  </a:lnTo>
                  <a:lnTo>
                    <a:pt x="2406296" y="250054"/>
                  </a:lnTo>
                  <a:lnTo>
                    <a:pt x="2420286" y="249268"/>
                  </a:lnTo>
                  <a:lnTo>
                    <a:pt x="2434276" y="248595"/>
                  </a:lnTo>
                  <a:lnTo>
                    <a:pt x="2448266" y="248020"/>
                  </a:lnTo>
                  <a:lnTo>
                    <a:pt x="2462256" y="247528"/>
                  </a:lnTo>
                  <a:lnTo>
                    <a:pt x="2476246" y="247108"/>
                  </a:lnTo>
                  <a:lnTo>
                    <a:pt x="2490236" y="246750"/>
                  </a:lnTo>
                  <a:lnTo>
                    <a:pt x="2504226" y="246444"/>
                  </a:lnTo>
                  <a:lnTo>
                    <a:pt x="2518216" y="246183"/>
                  </a:lnTo>
                  <a:lnTo>
                    <a:pt x="2532206" y="245961"/>
                  </a:lnTo>
                  <a:lnTo>
                    <a:pt x="2546196" y="245772"/>
                  </a:lnTo>
                  <a:lnTo>
                    <a:pt x="2560187" y="245610"/>
                  </a:lnTo>
                  <a:lnTo>
                    <a:pt x="2574177" y="245473"/>
                  </a:lnTo>
                  <a:lnTo>
                    <a:pt x="2588167" y="245356"/>
                  </a:lnTo>
                  <a:lnTo>
                    <a:pt x="2602157" y="245256"/>
                  </a:lnTo>
                  <a:lnTo>
                    <a:pt x="2616147" y="245171"/>
                  </a:lnTo>
                  <a:lnTo>
                    <a:pt x="2630137" y="245099"/>
                  </a:lnTo>
                  <a:lnTo>
                    <a:pt x="2644127" y="245037"/>
                  </a:lnTo>
                  <a:lnTo>
                    <a:pt x="2658117" y="244985"/>
                  </a:lnTo>
                  <a:lnTo>
                    <a:pt x="2672107" y="244940"/>
                  </a:lnTo>
                  <a:lnTo>
                    <a:pt x="2686097" y="244903"/>
                  </a:lnTo>
                  <a:lnTo>
                    <a:pt x="2700087" y="244870"/>
                  </a:lnTo>
                  <a:lnTo>
                    <a:pt x="2714078" y="244843"/>
                  </a:lnTo>
                  <a:lnTo>
                    <a:pt x="2728068" y="244819"/>
                  </a:lnTo>
                  <a:lnTo>
                    <a:pt x="2742058" y="244800"/>
                  </a:lnTo>
                  <a:lnTo>
                    <a:pt x="2756048" y="244783"/>
                  </a:lnTo>
                  <a:lnTo>
                    <a:pt x="2770038" y="244768"/>
                  </a:lnTo>
                  <a:lnTo>
                    <a:pt x="2770038" y="244686"/>
                  </a:lnTo>
                  <a:lnTo>
                    <a:pt x="2784028" y="244686"/>
                  </a:lnTo>
                  <a:lnTo>
                    <a:pt x="2798018" y="244686"/>
                  </a:lnTo>
                  <a:lnTo>
                    <a:pt x="2812008" y="244686"/>
                  </a:lnTo>
                  <a:lnTo>
                    <a:pt x="2825998" y="244686"/>
                  </a:lnTo>
                  <a:lnTo>
                    <a:pt x="2839988" y="244686"/>
                  </a:lnTo>
                  <a:lnTo>
                    <a:pt x="2853978" y="244686"/>
                  </a:lnTo>
                  <a:lnTo>
                    <a:pt x="2867969" y="244686"/>
                  </a:lnTo>
                  <a:lnTo>
                    <a:pt x="2881959" y="244686"/>
                  </a:lnTo>
                  <a:lnTo>
                    <a:pt x="2895949" y="244686"/>
                  </a:lnTo>
                  <a:lnTo>
                    <a:pt x="2909939" y="244686"/>
                  </a:lnTo>
                  <a:lnTo>
                    <a:pt x="2923929" y="244686"/>
                  </a:lnTo>
                  <a:lnTo>
                    <a:pt x="2937919" y="244686"/>
                  </a:lnTo>
                  <a:lnTo>
                    <a:pt x="2951909" y="244686"/>
                  </a:lnTo>
                  <a:lnTo>
                    <a:pt x="2965899" y="244686"/>
                  </a:lnTo>
                  <a:lnTo>
                    <a:pt x="2979889" y="244686"/>
                  </a:lnTo>
                  <a:lnTo>
                    <a:pt x="2993879" y="244686"/>
                  </a:lnTo>
                  <a:lnTo>
                    <a:pt x="3007870" y="244686"/>
                  </a:lnTo>
                  <a:lnTo>
                    <a:pt x="3021860" y="244686"/>
                  </a:lnTo>
                  <a:lnTo>
                    <a:pt x="3035850" y="244686"/>
                  </a:lnTo>
                  <a:lnTo>
                    <a:pt x="3049840" y="244686"/>
                  </a:lnTo>
                  <a:lnTo>
                    <a:pt x="3063830" y="244686"/>
                  </a:lnTo>
                  <a:lnTo>
                    <a:pt x="3077820" y="244686"/>
                  </a:lnTo>
                  <a:lnTo>
                    <a:pt x="3091810" y="244686"/>
                  </a:lnTo>
                  <a:lnTo>
                    <a:pt x="3105800" y="244686"/>
                  </a:lnTo>
                  <a:lnTo>
                    <a:pt x="3119790" y="244686"/>
                  </a:lnTo>
                  <a:lnTo>
                    <a:pt x="3133780" y="244686"/>
                  </a:lnTo>
                  <a:lnTo>
                    <a:pt x="3147770" y="244686"/>
                  </a:lnTo>
                  <a:lnTo>
                    <a:pt x="3161761" y="244686"/>
                  </a:lnTo>
                  <a:lnTo>
                    <a:pt x="3175751" y="244686"/>
                  </a:lnTo>
                  <a:lnTo>
                    <a:pt x="3189741" y="244686"/>
                  </a:lnTo>
                  <a:lnTo>
                    <a:pt x="3203731" y="244686"/>
                  </a:lnTo>
                  <a:lnTo>
                    <a:pt x="3217721" y="244686"/>
                  </a:lnTo>
                  <a:lnTo>
                    <a:pt x="3231711" y="244686"/>
                  </a:lnTo>
                  <a:lnTo>
                    <a:pt x="3245701" y="244686"/>
                  </a:lnTo>
                  <a:lnTo>
                    <a:pt x="3259691" y="244686"/>
                  </a:lnTo>
                  <a:lnTo>
                    <a:pt x="3273681" y="244686"/>
                  </a:lnTo>
                  <a:lnTo>
                    <a:pt x="3287671" y="244686"/>
                  </a:lnTo>
                  <a:lnTo>
                    <a:pt x="3301661" y="244686"/>
                  </a:lnTo>
                  <a:lnTo>
                    <a:pt x="3315652" y="244686"/>
                  </a:lnTo>
                  <a:lnTo>
                    <a:pt x="3329642" y="244686"/>
                  </a:lnTo>
                  <a:lnTo>
                    <a:pt x="3343632" y="244686"/>
                  </a:lnTo>
                  <a:lnTo>
                    <a:pt x="3357622" y="244686"/>
                  </a:lnTo>
                  <a:lnTo>
                    <a:pt x="3371612" y="244686"/>
                  </a:lnTo>
                  <a:lnTo>
                    <a:pt x="3385602" y="244686"/>
                  </a:lnTo>
                  <a:lnTo>
                    <a:pt x="3399592" y="244686"/>
                  </a:lnTo>
                  <a:lnTo>
                    <a:pt x="3413582" y="244686"/>
                  </a:lnTo>
                  <a:lnTo>
                    <a:pt x="3427572" y="244686"/>
                  </a:lnTo>
                  <a:lnTo>
                    <a:pt x="3441562" y="244686"/>
                  </a:lnTo>
                  <a:lnTo>
                    <a:pt x="3455552" y="244686"/>
                  </a:lnTo>
                  <a:lnTo>
                    <a:pt x="3469543" y="244686"/>
                  </a:lnTo>
                  <a:lnTo>
                    <a:pt x="3483533" y="244686"/>
                  </a:lnTo>
                  <a:lnTo>
                    <a:pt x="3497523" y="244686"/>
                  </a:lnTo>
                  <a:lnTo>
                    <a:pt x="3511513" y="244686"/>
                  </a:lnTo>
                  <a:lnTo>
                    <a:pt x="3525503" y="244686"/>
                  </a:lnTo>
                  <a:lnTo>
                    <a:pt x="3539493" y="244686"/>
                  </a:lnTo>
                  <a:lnTo>
                    <a:pt x="3553483" y="244686"/>
                  </a:lnTo>
                  <a:lnTo>
                    <a:pt x="3567473" y="244686"/>
                  </a:lnTo>
                  <a:lnTo>
                    <a:pt x="3581463" y="244686"/>
                  </a:lnTo>
                  <a:lnTo>
                    <a:pt x="3595453" y="244686"/>
                  </a:lnTo>
                  <a:lnTo>
                    <a:pt x="3609444" y="244686"/>
                  </a:lnTo>
                  <a:lnTo>
                    <a:pt x="3623434" y="244686"/>
                  </a:lnTo>
                  <a:lnTo>
                    <a:pt x="3637424" y="244686"/>
                  </a:lnTo>
                  <a:lnTo>
                    <a:pt x="3651414" y="244686"/>
                  </a:lnTo>
                  <a:lnTo>
                    <a:pt x="3665404" y="244686"/>
                  </a:lnTo>
                  <a:lnTo>
                    <a:pt x="3679394" y="244686"/>
                  </a:lnTo>
                  <a:lnTo>
                    <a:pt x="3693384" y="244686"/>
                  </a:lnTo>
                  <a:lnTo>
                    <a:pt x="3707374" y="244686"/>
                  </a:lnTo>
                  <a:lnTo>
                    <a:pt x="3721364" y="244686"/>
                  </a:lnTo>
                  <a:lnTo>
                    <a:pt x="3735354" y="244686"/>
                  </a:lnTo>
                  <a:lnTo>
                    <a:pt x="3749344" y="244686"/>
                  </a:lnTo>
                  <a:lnTo>
                    <a:pt x="3763335" y="244686"/>
                  </a:lnTo>
                  <a:lnTo>
                    <a:pt x="3777325" y="244686"/>
                  </a:lnTo>
                  <a:lnTo>
                    <a:pt x="3791315" y="244686"/>
                  </a:lnTo>
                  <a:lnTo>
                    <a:pt x="3805305" y="244686"/>
                  </a:lnTo>
                  <a:lnTo>
                    <a:pt x="3819295" y="244686"/>
                  </a:lnTo>
                  <a:lnTo>
                    <a:pt x="3833285" y="244686"/>
                  </a:lnTo>
                  <a:lnTo>
                    <a:pt x="3847275" y="244686"/>
                  </a:lnTo>
                  <a:lnTo>
                    <a:pt x="3861265" y="244686"/>
                  </a:lnTo>
                  <a:lnTo>
                    <a:pt x="3875255" y="244686"/>
                  </a:lnTo>
                  <a:lnTo>
                    <a:pt x="3889245" y="244686"/>
                  </a:lnTo>
                  <a:lnTo>
                    <a:pt x="3903235" y="244686"/>
                  </a:lnTo>
                  <a:lnTo>
                    <a:pt x="3917226" y="244686"/>
                  </a:lnTo>
                  <a:lnTo>
                    <a:pt x="3931216" y="244686"/>
                  </a:lnTo>
                  <a:lnTo>
                    <a:pt x="3945206" y="244686"/>
                  </a:lnTo>
                  <a:lnTo>
                    <a:pt x="3959196" y="244686"/>
                  </a:lnTo>
                  <a:lnTo>
                    <a:pt x="3973186" y="244686"/>
                  </a:lnTo>
                  <a:lnTo>
                    <a:pt x="3987176" y="244686"/>
                  </a:lnTo>
                  <a:lnTo>
                    <a:pt x="4001166" y="244686"/>
                  </a:lnTo>
                  <a:lnTo>
                    <a:pt x="4015156" y="244686"/>
                  </a:lnTo>
                  <a:lnTo>
                    <a:pt x="4029146" y="244686"/>
                  </a:lnTo>
                  <a:lnTo>
                    <a:pt x="4043136" y="244686"/>
                  </a:lnTo>
                  <a:lnTo>
                    <a:pt x="4057126" y="244686"/>
                  </a:lnTo>
                  <a:lnTo>
                    <a:pt x="4071117" y="244686"/>
                  </a:lnTo>
                  <a:lnTo>
                    <a:pt x="4085107" y="244686"/>
                  </a:lnTo>
                  <a:lnTo>
                    <a:pt x="4099097" y="244686"/>
                  </a:lnTo>
                  <a:lnTo>
                    <a:pt x="4113087" y="244686"/>
                  </a:lnTo>
                  <a:lnTo>
                    <a:pt x="4127077" y="244686"/>
                  </a:lnTo>
                  <a:lnTo>
                    <a:pt x="4141067" y="244686"/>
                  </a:lnTo>
                  <a:lnTo>
                    <a:pt x="4155057" y="244686"/>
                  </a:lnTo>
                </a:path>
              </a:pathLst>
            </a:custGeom>
            <a:ln w="40651" cap="flat">
              <a:solidFill>
                <a:srgbClr val="D3D3D3">
                  <a:alpha val="100000"/>
                </a:srgbClr>
              </a:solidFill>
              <a:prstDash val="solid"/>
              <a:round/>
            </a:ln>
          </p:spPr>
          <p:txBody>
            <a:bodyPr/>
            <a:lstStyle/>
            <a:p/>
          </p:txBody>
        </p:sp>
        <p:sp>
          <p:nvSpPr>
            <p:cNvPr id="82" name="pl82"/>
            <p:cNvSpPr/>
            <p:nvPr/>
          </p:nvSpPr>
          <p:spPr>
            <a:xfrm>
              <a:off x="2737948" y="2496681"/>
              <a:ext cx="4155057" cy="611921"/>
            </a:xfrm>
            <a:custGeom>
              <a:avLst/>
              <a:pathLst>
                <a:path w="4155057" h="611921">
                  <a:moveTo>
                    <a:pt x="0" y="611921"/>
                  </a:moveTo>
                  <a:lnTo>
                    <a:pt x="13990" y="611900"/>
                  </a:lnTo>
                  <a:lnTo>
                    <a:pt x="27980" y="611874"/>
                  </a:lnTo>
                  <a:lnTo>
                    <a:pt x="41970" y="611845"/>
                  </a:lnTo>
                  <a:lnTo>
                    <a:pt x="55960" y="611810"/>
                  </a:lnTo>
                  <a:lnTo>
                    <a:pt x="69950" y="611768"/>
                  </a:lnTo>
                  <a:lnTo>
                    <a:pt x="83940" y="611720"/>
                  </a:lnTo>
                  <a:lnTo>
                    <a:pt x="97930" y="611663"/>
                  </a:lnTo>
                  <a:lnTo>
                    <a:pt x="111920" y="611596"/>
                  </a:lnTo>
                  <a:lnTo>
                    <a:pt x="125910" y="611518"/>
                  </a:lnTo>
                  <a:lnTo>
                    <a:pt x="139900" y="611425"/>
                  </a:lnTo>
                  <a:lnTo>
                    <a:pt x="153891" y="611317"/>
                  </a:lnTo>
                  <a:lnTo>
                    <a:pt x="167881" y="611190"/>
                  </a:lnTo>
                  <a:lnTo>
                    <a:pt x="181871" y="611040"/>
                  </a:lnTo>
                  <a:lnTo>
                    <a:pt x="195861" y="610865"/>
                  </a:lnTo>
                  <a:lnTo>
                    <a:pt x="209851" y="610658"/>
                  </a:lnTo>
                  <a:lnTo>
                    <a:pt x="223841" y="610416"/>
                  </a:lnTo>
                  <a:lnTo>
                    <a:pt x="237831" y="610132"/>
                  </a:lnTo>
                  <a:lnTo>
                    <a:pt x="251821" y="609799"/>
                  </a:lnTo>
                  <a:lnTo>
                    <a:pt x="265811" y="609408"/>
                  </a:lnTo>
                  <a:lnTo>
                    <a:pt x="279801" y="608949"/>
                  </a:lnTo>
                  <a:lnTo>
                    <a:pt x="293791" y="608411"/>
                  </a:lnTo>
                  <a:lnTo>
                    <a:pt x="307782" y="607781"/>
                  </a:lnTo>
                  <a:lnTo>
                    <a:pt x="321772" y="607044"/>
                  </a:lnTo>
                  <a:lnTo>
                    <a:pt x="335762" y="606181"/>
                  </a:lnTo>
                  <a:lnTo>
                    <a:pt x="349752" y="605171"/>
                  </a:lnTo>
                  <a:lnTo>
                    <a:pt x="363742" y="603992"/>
                  </a:lnTo>
                  <a:lnTo>
                    <a:pt x="377732" y="602616"/>
                  </a:lnTo>
                  <a:lnTo>
                    <a:pt x="391722" y="601012"/>
                  </a:lnTo>
                  <a:lnTo>
                    <a:pt x="405712" y="599145"/>
                  </a:lnTo>
                  <a:lnTo>
                    <a:pt x="419702" y="596975"/>
                  </a:lnTo>
                  <a:lnTo>
                    <a:pt x="433692" y="594458"/>
                  </a:lnTo>
                  <a:lnTo>
                    <a:pt x="447682" y="591545"/>
                  </a:lnTo>
                  <a:lnTo>
                    <a:pt x="461673" y="588183"/>
                  </a:lnTo>
                  <a:lnTo>
                    <a:pt x="475663" y="584313"/>
                  </a:lnTo>
                  <a:lnTo>
                    <a:pt x="489653" y="579875"/>
                  </a:lnTo>
                  <a:lnTo>
                    <a:pt x="503643" y="574805"/>
                  </a:lnTo>
                  <a:lnTo>
                    <a:pt x="517633" y="569037"/>
                  </a:lnTo>
                  <a:lnTo>
                    <a:pt x="531623" y="562511"/>
                  </a:lnTo>
                  <a:lnTo>
                    <a:pt x="545613" y="555168"/>
                  </a:lnTo>
                  <a:lnTo>
                    <a:pt x="559603" y="546959"/>
                  </a:lnTo>
                  <a:lnTo>
                    <a:pt x="573593" y="537849"/>
                  </a:lnTo>
                  <a:lnTo>
                    <a:pt x="587583" y="527819"/>
                  </a:lnTo>
                  <a:lnTo>
                    <a:pt x="601574" y="516873"/>
                  </a:lnTo>
                  <a:lnTo>
                    <a:pt x="615564" y="505043"/>
                  </a:lnTo>
                  <a:lnTo>
                    <a:pt x="629554" y="492388"/>
                  </a:lnTo>
                  <a:lnTo>
                    <a:pt x="643544" y="479003"/>
                  </a:lnTo>
                  <a:lnTo>
                    <a:pt x="657534" y="465008"/>
                  </a:lnTo>
                  <a:lnTo>
                    <a:pt x="671524" y="450557"/>
                  </a:lnTo>
                  <a:lnTo>
                    <a:pt x="685514" y="435822"/>
                  </a:lnTo>
                  <a:lnTo>
                    <a:pt x="699504" y="420991"/>
                  </a:lnTo>
                  <a:lnTo>
                    <a:pt x="713494" y="406256"/>
                  </a:lnTo>
                  <a:lnTo>
                    <a:pt x="727484" y="391804"/>
                  </a:lnTo>
                  <a:lnTo>
                    <a:pt x="741474" y="377810"/>
                  </a:lnTo>
                  <a:lnTo>
                    <a:pt x="755465" y="364424"/>
                  </a:lnTo>
                  <a:lnTo>
                    <a:pt x="769455" y="351770"/>
                  </a:lnTo>
                  <a:lnTo>
                    <a:pt x="783445" y="339940"/>
                  </a:lnTo>
                  <a:lnTo>
                    <a:pt x="797435" y="328994"/>
                  </a:lnTo>
                  <a:lnTo>
                    <a:pt x="811425" y="318964"/>
                  </a:lnTo>
                  <a:lnTo>
                    <a:pt x="825415" y="309854"/>
                  </a:lnTo>
                  <a:lnTo>
                    <a:pt x="839405" y="301645"/>
                  </a:lnTo>
                  <a:lnTo>
                    <a:pt x="853395" y="294302"/>
                  </a:lnTo>
                  <a:lnTo>
                    <a:pt x="867385" y="287776"/>
                  </a:lnTo>
                  <a:lnTo>
                    <a:pt x="881375" y="282008"/>
                  </a:lnTo>
                  <a:lnTo>
                    <a:pt x="895365" y="276938"/>
                  </a:lnTo>
                  <a:lnTo>
                    <a:pt x="909356" y="272499"/>
                  </a:lnTo>
                  <a:lnTo>
                    <a:pt x="923346" y="268630"/>
                  </a:lnTo>
                  <a:lnTo>
                    <a:pt x="937336" y="265268"/>
                  </a:lnTo>
                  <a:lnTo>
                    <a:pt x="951326" y="262355"/>
                  </a:lnTo>
                  <a:lnTo>
                    <a:pt x="965316" y="259838"/>
                  </a:lnTo>
                  <a:lnTo>
                    <a:pt x="979306" y="257668"/>
                  </a:lnTo>
                  <a:lnTo>
                    <a:pt x="993296" y="255801"/>
                  </a:lnTo>
                  <a:lnTo>
                    <a:pt x="1007286" y="254197"/>
                  </a:lnTo>
                  <a:lnTo>
                    <a:pt x="1021276" y="252821"/>
                  </a:lnTo>
                  <a:lnTo>
                    <a:pt x="1035266" y="251641"/>
                  </a:lnTo>
                  <a:lnTo>
                    <a:pt x="1049256" y="250632"/>
                  </a:lnTo>
                  <a:lnTo>
                    <a:pt x="1063247" y="249769"/>
                  </a:lnTo>
                  <a:lnTo>
                    <a:pt x="1077237" y="249031"/>
                  </a:lnTo>
                  <a:lnTo>
                    <a:pt x="1091227" y="248401"/>
                  </a:lnTo>
                  <a:lnTo>
                    <a:pt x="1105217" y="247864"/>
                  </a:lnTo>
                  <a:lnTo>
                    <a:pt x="1119207" y="247405"/>
                  </a:lnTo>
                  <a:lnTo>
                    <a:pt x="1133197" y="247014"/>
                  </a:lnTo>
                  <a:lnTo>
                    <a:pt x="1147187" y="246681"/>
                  </a:lnTo>
                  <a:lnTo>
                    <a:pt x="1161177" y="246397"/>
                  </a:lnTo>
                  <a:lnTo>
                    <a:pt x="1175167" y="246154"/>
                  </a:lnTo>
                  <a:lnTo>
                    <a:pt x="1189157" y="245948"/>
                  </a:lnTo>
                  <a:lnTo>
                    <a:pt x="1203148" y="245773"/>
                  </a:lnTo>
                  <a:lnTo>
                    <a:pt x="1217138" y="245623"/>
                  </a:lnTo>
                  <a:lnTo>
                    <a:pt x="1231128" y="245496"/>
                  </a:lnTo>
                  <a:lnTo>
                    <a:pt x="1245118" y="245387"/>
                  </a:lnTo>
                  <a:lnTo>
                    <a:pt x="1259108" y="245295"/>
                  </a:lnTo>
                  <a:lnTo>
                    <a:pt x="1273098" y="245217"/>
                  </a:lnTo>
                  <a:lnTo>
                    <a:pt x="1287088" y="245150"/>
                  </a:lnTo>
                  <a:lnTo>
                    <a:pt x="1301078" y="245093"/>
                  </a:lnTo>
                  <a:lnTo>
                    <a:pt x="1315068" y="245044"/>
                  </a:lnTo>
                  <a:lnTo>
                    <a:pt x="1329058" y="245003"/>
                  </a:lnTo>
                  <a:lnTo>
                    <a:pt x="1343048" y="244968"/>
                  </a:lnTo>
                  <a:lnTo>
                    <a:pt x="1357039" y="244938"/>
                  </a:lnTo>
                  <a:lnTo>
                    <a:pt x="1371029" y="244913"/>
                  </a:lnTo>
                  <a:lnTo>
                    <a:pt x="1385019" y="24489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41"/>
                  </a:lnTo>
                  <a:lnTo>
                    <a:pt x="2784028" y="62"/>
                  </a:lnTo>
                  <a:lnTo>
                    <a:pt x="2798018" y="88"/>
                  </a:lnTo>
                  <a:lnTo>
                    <a:pt x="2812008" y="117"/>
                  </a:lnTo>
                  <a:lnTo>
                    <a:pt x="2825998" y="152"/>
                  </a:lnTo>
                  <a:lnTo>
                    <a:pt x="2839988" y="194"/>
                  </a:lnTo>
                  <a:lnTo>
                    <a:pt x="2853978" y="242"/>
                  </a:lnTo>
                  <a:lnTo>
                    <a:pt x="2867969" y="299"/>
                  </a:lnTo>
                  <a:lnTo>
                    <a:pt x="2881959" y="366"/>
                  </a:lnTo>
                  <a:lnTo>
                    <a:pt x="2895949" y="444"/>
                  </a:lnTo>
                  <a:lnTo>
                    <a:pt x="2909939" y="537"/>
                  </a:lnTo>
                  <a:lnTo>
                    <a:pt x="2923929" y="645"/>
                  </a:lnTo>
                  <a:lnTo>
                    <a:pt x="2937919" y="772"/>
                  </a:lnTo>
                  <a:lnTo>
                    <a:pt x="2951909" y="922"/>
                  </a:lnTo>
                  <a:lnTo>
                    <a:pt x="2965899" y="1097"/>
                  </a:lnTo>
                  <a:lnTo>
                    <a:pt x="2979889" y="1304"/>
                  </a:lnTo>
                  <a:lnTo>
                    <a:pt x="2993879" y="1546"/>
                  </a:lnTo>
                  <a:lnTo>
                    <a:pt x="3007870" y="1830"/>
                  </a:lnTo>
                  <a:lnTo>
                    <a:pt x="3021860" y="2163"/>
                  </a:lnTo>
                  <a:lnTo>
                    <a:pt x="3035850" y="2554"/>
                  </a:lnTo>
                  <a:lnTo>
                    <a:pt x="3049840" y="3013"/>
                  </a:lnTo>
                  <a:lnTo>
                    <a:pt x="3063830" y="3551"/>
                  </a:lnTo>
                  <a:lnTo>
                    <a:pt x="3077820" y="4180"/>
                  </a:lnTo>
                  <a:lnTo>
                    <a:pt x="3091810" y="4918"/>
                  </a:lnTo>
                  <a:lnTo>
                    <a:pt x="3105800" y="5781"/>
                  </a:lnTo>
                  <a:lnTo>
                    <a:pt x="3119790" y="6791"/>
                  </a:lnTo>
                  <a:lnTo>
                    <a:pt x="3133780" y="7970"/>
                  </a:lnTo>
                  <a:lnTo>
                    <a:pt x="3147770" y="9346"/>
                  </a:lnTo>
                  <a:lnTo>
                    <a:pt x="3161761" y="10950"/>
                  </a:lnTo>
                  <a:lnTo>
                    <a:pt x="3175751" y="12817"/>
                  </a:lnTo>
                  <a:lnTo>
                    <a:pt x="3189741" y="14987"/>
                  </a:lnTo>
                  <a:lnTo>
                    <a:pt x="3203731" y="17504"/>
                  </a:lnTo>
                  <a:lnTo>
                    <a:pt x="3217721" y="20417"/>
                  </a:lnTo>
                  <a:lnTo>
                    <a:pt x="3231711" y="23779"/>
                  </a:lnTo>
                  <a:lnTo>
                    <a:pt x="3245701" y="27649"/>
                  </a:lnTo>
                  <a:lnTo>
                    <a:pt x="3259691" y="32087"/>
                  </a:lnTo>
                  <a:lnTo>
                    <a:pt x="3273681" y="37157"/>
                  </a:lnTo>
                  <a:lnTo>
                    <a:pt x="3287671" y="42925"/>
                  </a:lnTo>
                  <a:lnTo>
                    <a:pt x="3301661" y="49451"/>
                  </a:lnTo>
                  <a:lnTo>
                    <a:pt x="3315652" y="56794"/>
                  </a:lnTo>
                  <a:lnTo>
                    <a:pt x="3329642" y="65003"/>
                  </a:lnTo>
                  <a:lnTo>
                    <a:pt x="3343632" y="74113"/>
                  </a:lnTo>
                  <a:lnTo>
                    <a:pt x="3357622" y="84143"/>
                  </a:lnTo>
                  <a:lnTo>
                    <a:pt x="3371612" y="95089"/>
                  </a:lnTo>
                  <a:lnTo>
                    <a:pt x="3385602" y="106919"/>
                  </a:lnTo>
                  <a:lnTo>
                    <a:pt x="3399592" y="119574"/>
                  </a:lnTo>
                  <a:lnTo>
                    <a:pt x="3413582" y="132959"/>
                  </a:lnTo>
                  <a:lnTo>
                    <a:pt x="3427572" y="146954"/>
                  </a:lnTo>
                  <a:lnTo>
                    <a:pt x="3441562" y="161405"/>
                  </a:lnTo>
                  <a:lnTo>
                    <a:pt x="3455552" y="176140"/>
                  </a:lnTo>
                  <a:lnTo>
                    <a:pt x="3469543" y="190971"/>
                  </a:lnTo>
                  <a:lnTo>
                    <a:pt x="3483533" y="205706"/>
                  </a:lnTo>
                  <a:lnTo>
                    <a:pt x="3497523" y="220158"/>
                  </a:lnTo>
                  <a:lnTo>
                    <a:pt x="3511513" y="234152"/>
                  </a:lnTo>
                  <a:lnTo>
                    <a:pt x="3525503" y="247537"/>
                  </a:lnTo>
                  <a:lnTo>
                    <a:pt x="3539493" y="260192"/>
                  </a:lnTo>
                  <a:lnTo>
                    <a:pt x="3553483" y="272022"/>
                  </a:lnTo>
                  <a:lnTo>
                    <a:pt x="3567473" y="282968"/>
                  </a:lnTo>
                  <a:lnTo>
                    <a:pt x="3581463" y="292998"/>
                  </a:lnTo>
                  <a:lnTo>
                    <a:pt x="3595453" y="302108"/>
                  </a:lnTo>
                  <a:lnTo>
                    <a:pt x="3609444" y="310317"/>
                  </a:lnTo>
                  <a:lnTo>
                    <a:pt x="3623434" y="317660"/>
                  </a:lnTo>
                  <a:lnTo>
                    <a:pt x="3637424" y="324186"/>
                  </a:lnTo>
                  <a:lnTo>
                    <a:pt x="3651414" y="329954"/>
                  </a:lnTo>
                  <a:lnTo>
                    <a:pt x="3665404" y="335024"/>
                  </a:lnTo>
                  <a:lnTo>
                    <a:pt x="3679394" y="339463"/>
                  </a:lnTo>
                  <a:lnTo>
                    <a:pt x="3693384" y="343332"/>
                  </a:lnTo>
                  <a:lnTo>
                    <a:pt x="3707374" y="346694"/>
                  </a:lnTo>
                  <a:lnTo>
                    <a:pt x="3721364" y="349607"/>
                  </a:lnTo>
                  <a:lnTo>
                    <a:pt x="3735354" y="352124"/>
                  </a:lnTo>
                  <a:lnTo>
                    <a:pt x="3749344" y="354294"/>
                  </a:lnTo>
                  <a:lnTo>
                    <a:pt x="3763335" y="356161"/>
                  </a:lnTo>
                  <a:lnTo>
                    <a:pt x="3777325" y="357765"/>
                  </a:lnTo>
                  <a:lnTo>
                    <a:pt x="3791315" y="359141"/>
                  </a:lnTo>
                  <a:lnTo>
                    <a:pt x="3805305" y="360321"/>
                  </a:lnTo>
                  <a:lnTo>
                    <a:pt x="3819295" y="361330"/>
                  </a:lnTo>
                  <a:lnTo>
                    <a:pt x="3833285" y="362193"/>
                  </a:lnTo>
                  <a:lnTo>
                    <a:pt x="3847275" y="362931"/>
                  </a:lnTo>
                  <a:lnTo>
                    <a:pt x="3861265" y="363560"/>
                  </a:lnTo>
                  <a:lnTo>
                    <a:pt x="3875255" y="364098"/>
                  </a:lnTo>
                  <a:lnTo>
                    <a:pt x="3889245" y="364557"/>
                  </a:lnTo>
                  <a:lnTo>
                    <a:pt x="3903235" y="364948"/>
                  </a:lnTo>
                  <a:lnTo>
                    <a:pt x="3917226" y="365281"/>
                  </a:lnTo>
                  <a:lnTo>
                    <a:pt x="3931216" y="365565"/>
                  </a:lnTo>
                  <a:lnTo>
                    <a:pt x="3945206" y="365807"/>
                  </a:lnTo>
                  <a:lnTo>
                    <a:pt x="3959196" y="366014"/>
                  </a:lnTo>
                  <a:lnTo>
                    <a:pt x="3973186" y="366189"/>
                  </a:lnTo>
                  <a:lnTo>
                    <a:pt x="3987176" y="366339"/>
                  </a:lnTo>
                  <a:lnTo>
                    <a:pt x="4001166" y="366466"/>
                  </a:lnTo>
                  <a:lnTo>
                    <a:pt x="4015156" y="366575"/>
                  </a:lnTo>
                  <a:lnTo>
                    <a:pt x="4029146" y="366667"/>
                  </a:lnTo>
                  <a:lnTo>
                    <a:pt x="4043136" y="366745"/>
                  </a:lnTo>
                  <a:lnTo>
                    <a:pt x="4057126" y="366812"/>
                  </a:lnTo>
                  <a:lnTo>
                    <a:pt x="4071117" y="366869"/>
                  </a:lnTo>
                  <a:lnTo>
                    <a:pt x="4085107" y="366917"/>
                  </a:lnTo>
                  <a:lnTo>
                    <a:pt x="4099097" y="366959"/>
                  </a:lnTo>
                  <a:lnTo>
                    <a:pt x="4113087" y="366994"/>
                  </a:lnTo>
                  <a:lnTo>
                    <a:pt x="4127077" y="367024"/>
                  </a:lnTo>
                  <a:lnTo>
                    <a:pt x="4141067" y="367049"/>
                  </a:lnTo>
                  <a:lnTo>
                    <a:pt x="4155057" y="367071"/>
                  </a:lnTo>
                </a:path>
              </a:pathLst>
            </a:custGeom>
            <a:ln w="40651" cap="flat">
              <a:solidFill>
                <a:srgbClr val="D3D3D3">
                  <a:alpha val="100000"/>
                </a:srgbClr>
              </a:solidFill>
              <a:prstDash val="solid"/>
              <a:round/>
            </a:ln>
          </p:spPr>
          <p:txBody>
            <a:bodyPr/>
            <a:lstStyle/>
            <a:p/>
          </p:txBody>
        </p:sp>
        <p:sp>
          <p:nvSpPr>
            <p:cNvPr id="83" name="pl83"/>
            <p:cNvSpPr/>
            <p:nvPr/>
          </p:nvSpPr>
          <p:spPr>
            <a:xfrm>
              <a:off x="2737948" y="2863916"/>
              <a:ext cx="4155057" cy="244809"/>
            </a:xfrm>
            <a:custGeom>
              <a:avLst/>
              <a:pathLst>
                <a:path w="4155057" h="244809">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809"/>
                  </a:lnTo>
                  <a:lnTo>
                    <a:pt x="2784028" y="244809"/>
                  </a:lnTo>
                  <a:lnTo>
                    <a:pt x="2798018" y="244809"/>
                  </a:lnTo>
                  <a:lnTo>
                    <a:pt x="2812008" y="244809"/>
                  </a:lnTo>
                  <a:lnTo>
                    <a:pt x="2825998" y="244809"/>
                  </a:lnTo>
                  <a:lnTo>
                    <a:pt x="2839988" y="244809"/>
                  </a:lnTo>
                  <a:lnTo>
                    <a:pt x="2853978" y="244809"/>
                  </a:lnTo>
                  <a:lnTo>
                    <a:pt x="2867969" y="244809"/>
                  </a:lnTo>
                  <a:lnTo>
                    <a:pt x="2881959" y="244809"/>
                  </a:lnTo>
                  <a:lnTo>
                    <a:pt x="2895949" y="244809"/>
                  </a:lnTo>
                  <a:lnTo>
                    <a:pt x="2909939" y="244809"/>
                  </a:lnTo>
                  <a:lnTo>
                    <a:pt x="2923929" y="244809"/>
                  </a:lnTo>
                  <a:lnTo>
                    <a:pt x="2937919" y="244809"/>
                  </a:lnTo>
                  <a:lnTo>
                    <a:pt x="2951909" y="244809"/>
                  </a:lnTo>
                  <a:lnTo>
                    <a:pt x="2965899" y="244809"/>
                  </a:lnTo>
                  <a:lnTo>
                    <a:pt x="2979889" y="244809"/>
                  </a:lnTo>
                  <a:lnTo>
                    <a:pt x="2993879" y="244809"/>
                  </a:lnTo>
                  <a:lnTo>
                    <a:pt x="3007870" y="244809"/>
                  </a:lnTo>
                  <a:lnTo>
                    <a:pt x="3021860" y="244809"/>
                  </a:lnTo>
                  <a:lnTo>
                    <a:pt x="3035850" y="244809"/>
                  </a:lnTo>
                  <a:lnTo>
                    <a:pt x="3049840" y="244809"/>
                  </a:lnTo>
                  <a:lnTo>
                    <a:pt x="3063830" y="244809"/>
                  </a:lnTo>
                  <a:lnTo>
                    <a:pt x="3077820" y="244809"/>
                  </a:lnTo>
                  <a:lnTo>
                    <a:pt x="3091810" y="244809"/>
                  </a:lnTo>
                  <a:lnTo>
                    <a:pt x="3105800" y="244809"/>
                  </a:lnTo>
                  <a:lnTo>
                    <a:pt x="3119790" y="244809"/>
                  </a:lnTo>
                  <a:lnTo>
                    <a:pt x="3133780" y="244809"/>
                  </a:lnTo>
                  <a:lnTo>
                    <a:pt x="3147770" y="244809"/>
                  </a:lnTo>
                  <a:lnTo>
                    <a:pt x="3161761" y="244809"/>
                  </a:lnTo>
                  <a:lnTo>
                    <a:pt x="3175751" y="244809"/>
                  </a:lnTo>
                  <a:lnTo>
                    <a:pt x="3189741" y="244809"/>
                  </a:lnTo>
                  <a:lnTo>
                    <a:pt x="3203731" y="244809"/>
                  </a:lnTo>
                  <a:lnTo>
                    <a:pt x="3217721" y="244809"/>
                  </a:lnTo>
                  <a:lnTo>
                    <a:pt x="3231711" y="244809"/>
                  </a:lnTo>
                  <a:lnTo>
                    <a:pt x="3245701" y="244809"/>
                  </a:lnTo>
                  <a:lnTo>
                    <a:pt x="3259691" y="244809"/>
                  </a:lnTo>
                  <a:lnTo>
                    <a:pt x="3273681" y="244809"/>
                  </a:lnTo>
                  <a:lnTo>
                    <a:pt x="3287671" y="244809"/>
                  </a:lnTo>
                  <a:lnTo>
                    <a:pt x="3301661" y="244809"/>
                  </a:lnTo>
                  <a:lnTo>
                    <a:pt x="3315652" y="244809"/>
                  </a:lnTo>
                  <a:lnTo>
                    <a:pt x="3329642" y="244809"/>
                  </a:lnTo>
                  <a:lnTo>
                    <a:pt x="3343632" y="244809"/>
                  </a:lnTo>
                  <a:lnTo>
                    <a:pt x="3357622" y="244809"/>
                  </a:lnTo>
                  <a:lnTo>
                    <a:pt x="3371612" y="244809"/>
                  </a:lnTo>
                  <a:lnTo>
                    <a:pt x="3385602" y="244809"/>
                  </a:lnTo>
                  <a:lnTo>
                    <a:pt x="3399592" y="244809"/>
                  </a:lnTo>
                  <a:lnTo>
                    <a:pt x="3413582" y="244809"/>
                  </a:lnTo>
                  <a:lnTo>
                    <a:pt x="3427572" y="244809"/>
                  </a:lnTo>
                  <a:lnTo>
                    <a:pt x="3441562" y="244809"/>
                  </a:lnTo>
                  <a:lnTo>
                    <a:pt x="3455552" y="244809"/>
                  </a:lnTo>
                  <a:lnTo>
                    <a:pt x="3469543" y="244809"/>
                  </a:lnTo>
                  <a:lnTo>
                    <a:pt x="3483533" y="244809"/>
                  </a:lnTo>
                  <a:lnTo>
                    <a:pt x="3497523" y="244809"/>
                  </a:lnTo>
                  <a:lnTo>
                    <a:pt x="3511513" y="244809"/>
                  </a:lnTo>
                  <a:lnTo>
                    <a:pt x="3525503" y="244809"/>
                  </a:lnTo>
                  <a:lnTo>
                    <a:pt x="3539493" y="244809"/>
                  </a:lnTo>
                  <a:lnTo>
                    <a:pt x="3553483" y="244809"/>
                  </a:lnTo>
                  <a:lnTo>
                    <a:pt x="3567473" y="244809"/>
                  </a:lnTo>
                  <a:lnTo>
                    <a:pt x="3581463" y="244809"/>
                  </a:lnTo>
                  <a:lnTo>
                    <a:pt x="3595453" y="244809"/>
                  </a:lnTo>
                  <a:lnTo>
                    <a:pt x="3609444" y="244809"/>
                  </a:lnTo>
                  <a:lnTo>
                    <a:pt x="3623434" y="244809"/>
                  </a:lnTo>
                  <a:lnTo>
                    <a:pt x="3637424" y="244809"/>
                  </a:lnTo>
                  <a:lnTo>
                    <a:pt x="3651414" y="244809"/>
                  </a:lnTo>
                  <a:lnTo>
                    <a:pt x="3665404" y="244809"/>
                  </a:lnTo>
                  <a:lnTo>
                    <a:pt x="3679394" y="244809"/>
                  </a:lnTo>
                  <a:lnTo>
                    <a:pt x="3693384" y="244809"/>
                  </a:lnTo>
                  <a:lnTo>
                    <a:pt x="3707374" y="244809"/>
                  </a:lnTo>
                  <a:lnTo>
                    <a:pt x="3721364" y="244809"/>
                  </a:lnTo>
                  <a:lnTo>
                    <a:pt x="3735354" y="244809"/>
                  </a:lnTo>
                  <a:lnTo>
                    <a:pt x="3749344" y="244809"/>
                  </a:lnTo>
                  <a:lnTo>
                    <a:pt x="3763335" y="244809"/>
                  </a:lnTo>
                  <a:lnTo>
                    <a:pt x="3777325" y="244809"/>
                  </a:lnTo>
                  <a:lnTo>
                    <a:pt x="3791315" y="244809"/>
                  </a:lnTo>
                  <a:lnTo>
                    <a:pt x="3805305" y="244809"/>
                  </a:lnTo>
                  <a:lnTo>
                    <a:pt x="3819295" y="244809"/>
                  </a:lnTo>
                  <a:lnTo>
                    <a:pt x="3833285" y="244809"/>
                  </a:lnTo>
                  <a:lnTo>
                    <a:pt x="3847275" y="244809"/>
                  </a:lnTo>
                  <a:lnTo>
                    <a:pt x="3861265" y="244809"/>
                  </a:lnTo>
                  <a:lnTo>
                    <a:pt x="3875255" y="244809"/>
                  </a:lnTo>
                  <a:lnTo>
                    <a:pt x="3889245" y="244809"/>
                  </a:lnTo>
                  <a:lnTo>
                    <a:pt x="3903235" y="244809"/>
                  </a:lnTo>
                  <a:lnTo>
                    <a:pt x="3917226" y="244809"/>
                  </a:lnTo>
                  <a:lnTo>
                    <a:pt x="3931216" y="244809"/>
                  </a:lnTo>
                  <a:lnTo>
                    <a:pt x="3945206" y="244809"/>
                  </a:lnTo>
                  <a:lnTo>
                    <a:pt x="3959196" y="244809"/>
                  </a:lnTo>
                  <a:lnTo>
                    <a:pt x="3973186" y="244809"/>
                  </a:lnTo>
                  <a:lnTo>
                    <a:pt x="3987176" y="244809"/>
                  </a:lnTo>
                  <a:lnTo>
                    <a:pt x="4001166" y="244809"/>
                  </a:lnTo>
                  <a:lnTo>
                    <a:pt x="4015156" y="244809"/>
                  </a:lnTo>
                  <a:lnTo>
                    <a:pt x="4029146" y="244809"/>
                  </a:lnTo>
                  <a:lnTo>
                    <a:pt x="4043136" y="244809"/>
                  </a:lnTo>
                  <a:lnTo>
                    <a:pt x="4057126" y="244809"/>
                  </a:lnTo>
                  <a:lnTo>
                    <a:pt x="4071117" y="244809"/>
                  </a:lnTo>
                  <a:lnTo>
                    <a:pt x="4085107" y="244809"/>
                  </a:lnTo>
                  <a:lnTo>
                    <a:pt x="4099097" y="244809"/>
                  </a:lnTo>
                  <a:lnTo>
                    <a:pt x="4113087" y="244809"/>
                  </a:lnTo>
                  <a:lnTo>
                    <a:pt x="4127077" y="244809"/>
                  </a:lnTo>
                  <a:lnTo>
                    <a:pt x="4141067" y="244809"/>
                  </a:lnTo>
                  <a:lnTo>
                    <a:pt x="4155057" y="244809"/>
                  </a:lnTo>
                </a:path>
              </a:pathLst>
            </a:custGeom>
            <a:ln w="40651" cap="flat">
              <a:solidFill>
                <a:srgbClr val="D3D3D3">
                  <a:alpha val="100000"/>
                </a:srgbClr>
              </a:solidFill>
              <a:prstDash val="solid"/>
              <a:round/>
            </a:ln>
          </p:spPr>
          <p:txBody>
            <a:bodyPr/>
            <a:lstStyle/>
            <a:p/>
          </p:txBody>
        </p:sp>
        <p:sp>
          <p:nvSpPr>
            <p:cNvPr id="84" name="pl84"/>
            <p:cNvSpPr/>
            <p:nvPr/>
          </p:nvSpPr>
          <p:spPr>
            <a:xfrm>
              <a:off x="2737948" y="102749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5" name="pl85"/>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6" name="pt86"/>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4064264"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4064264"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544928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2679245"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4064264"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683430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2679245"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544928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544928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683430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544928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4064264"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683430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683430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4064264"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2679245"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544928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683430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4064264"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544928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683430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2679245"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683430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544928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2679245"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4064264"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544928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2679245"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2679245"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683430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pt196"/>
            <p:cNvSpPr/>
            <p:nvPr/>
          </p:nvSpPr>
          <p:spPr>
            <a:xfrm>
              <a:off x="4064264"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7" name="pt197"/>
            <p:cNvSpPr/>
            <p:nvPr/>
          </p:nvSpPr>
          <p:spPr>
            <a:xfrm>
              <a:off x="544928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8" name="pt198"/>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9" name="pt199"/>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0" name="pt200"/>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1" name="pt2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2" name="pt202"/>
            <p:cNvSpPr/>
            <p:nvPr/>
          </p:nvSpPr>
          <p:spPr>
            <a:xfrm>
              <a:off x="544928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3" name="pt203"/>
            <p:cNvSpPr/>
            <p:nvPr/>
          </p:nvSpPr>
          <p:spPr>
            <a:xfrm>
              <a:off x="683430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4" name="pt204"/>
            <p:cNvSpPr/>
            <p:nvPr/>
          </p:nvSpPr>
          <p:spPr>
            <a:xfrm>
              <a:off x="4064264"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5" name="pt205"/>
            <p:cNvSpPr/>
            <p:nvPr/>
          </p:nvSpPr>
          <p:spPr>
            <a:xfrm>
              <a:off x="2679245"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6" name="pt206"/>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7" name="pt207"/>
            <p:cNvSpPr/>
            <p:nvPr/>
          </p:nvSpPr>
          <p:spPr>
            <a:xfrm>
              <a:off x="2679245"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8" name="pt208"/>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9" name="pt209"/>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0" name="pt210"/>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1" name="pt211"/>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2" name="pt212"/>
            <p:cNvSpPr/>
            <p:nvPr/>
          </p:nvSpPr>
          <p:spPr>
            <a:xfrm>
              <a:off x="4064264"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3" name="pt213"/>
            <p:cNvSpPr/>
            <p:nvPr/>
          </p:nvSpPr>
          <p:spPr>
            <a:xfrm>
              <a:off x="544928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4" name="pt214"/>
            <p:cNvSpPr/>
            <p:nvPr/>
          </p:nvSpPr>
          <p:spPr>
            <a:xfrm>
              <a:off x="683430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5" name="pt215"/>
            <p:cNvSpPr/>
            <p:nvPr/>
          </p:nvSpPr>
          <p:spPr>
            <a:xfrm>
              <a:off x="2679245"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6" name="pt2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7" name="pt217"/>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8" name="pt218"/>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9" name="pt219"/>
            <p:cNvSpPr/>
            <p:nvPr/>
          </p:nvSpPr>
          <p:spPr>
            <a:xfrm>
              <a:off x="544928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0" name="pt220"/>
            <p:cNvSpPr/>
            <p:nvPr/>
          </p:nvSpPr>
          <p:spPr>
            <a:xfrm>
              <a:off x="683430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1" name="pt221"/>
            <p:cNvSpPr/>
            <p:nvPr/>
          </p:nvSpPr>
          <p:spPr>
            <a:xfrm>
              <a:off x="5449283" y="500883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2" name="pt222"/>
            <p:cNvSpPr/>
            <p:nvPr/>
          </p:nvSpPr>
          <p:spPr>
            <a:xfrm>
              <a:off x="4064264" y="488640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3" name="pt223"/>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4" name="pt224"/>
            <p:cNvSpPr/>
            <p:nvPr/>
          </p:nvSpPr>
          <p:spPr>
            <a:xfrm>
              <a:off x="2679245" y="500883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5" name="pt225"/>
            <p:cNvSpPr/>
            <p:nvPr/>
          </p:nvSpPr>
          <p:spPr>
            <a:xfrm>
              <a:off x="6834303" y="500883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6" name="pt226"/>
            <p:cNvSpPr/>
            <p:nvPr/>
          </p:nvSpPr>
          <p:spPr>
            <a:xfrm>
              <a:off x="544928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7" name="pt227"/>
            <p:cNvSpPr/>
            <p:nvPr/>
          </p:nvSpPr>
          <p:spPr>
            <a:xfrm>
              <a:off x="683430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8" name="pt228"/>
            <p:cNvSpPr/>
            <p:nvPr/>
          </p:nvSpPr>
          <p:spPr>
            <a:xfrm>
              <a:off x="4064264"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9" name="pt229"/>
            <p:cNvSpPr/>
            <p:nvPr/>
          </p:nvSpPr>
          <p:spPr>
            <a:xfrm>
              <a:off x="2679245"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0" name="pt230"/>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1" name="pt23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2" name="pt232"/>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3" name="pt233"/>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4" name="pt234"/>
            <p:cNvSpPr/>
            <p:nvPr/>
          </p:nvSpPr>
          <p:spPr>
            <a:xfrm>
              <a:off x="544928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5" name="pt235"/>
            <p:cNvSpPr/>
            <p:nvPr/>
          </p:nvSpPr>
          <p:spPr>
            <a:xfrm>
              <a:off x="683430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6" name="pt236"/>
            <p:cNvSpPr/>
            <p:nvPr/>
          </p:nvSpPr>
          <p:spPr>
            <a:xfrm>
              <a:off x="2679245"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7" name="pt237"/>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8" name="pt238"/>
            <p:cNvSpPr/>
            <p:nvPr/>
          </p:nvSpPr>
          <p:spPr>
            <a:xfrm>
              <a:off x="4064264"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9" name="pt239"/>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0" name="pt240"/>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1" name="pt241"/>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2" name="pt242"/>
            <p:cNvSpPr/>
            <p:nvPr/>
          </p:nvSpPr>
          <p:spPr>
            <a:xfrm>
              <a:off x="4064264"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3" name="pt243"/>
            <p:cNvSpPr/>
            <p:nvPr/>
          </p:nvSpPr>
          <p:spPr>
            <a:xfrm>
              <a:off x="544928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4" name="pt244"/>
            <p:cNvSpPr/>
            <p:nvPr/>
          </p:nvSpPr>
          <p:spPr>
            <a:xfrm>
              <a:off x="683430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5" name="pt245"/>
            <p:cNvSpPr/>
            <p:nvPr/>
          </p:nvSpPr>
          <p:spPr>
            <a:xfrm>
              <a:off x="2679245"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6" name="pt246"/>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7" name="pt247"/>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8" name="pt24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9" name="pt24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50" name="tx250"/>
            <p:cNvSpPr/>
            <p:nvPr/>
          </p:nvSpPr>
          <p:spPr>
            <a:xfrm>
              <a:off x="1492637"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51" name="tx251"/>
            <p:cNvSpPr/>
            <p:nvPr/>
          </p:nvSpPr>
          <p:spPr>
            <a:xfrm>
              <a:off x="1434408"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52" name="tx252"/>
            <p:cNvSpPr/>
            <p:nvPr/>
          </p:nvSpPr>
          <p:spPr>
            <a:xfrm>
              <a:off x="1271336"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53" name="tx253"/>
            <p:cNvSpPr/>
            <p:nvPr/>
          </p:nvSpPr>
          <p:spPr>
            <a:xfrm>
              <a:off x="181294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54" name="tx254"/>
            <p:cNvSpPr/>
            <p:nvPr/>
          </p:nvSpPr>
          <p:spPr>
            <a:xfrm>
              <a:off x="1987838"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55" name="tx255"/>
            <p:cNvSpPr/>
            <p:nvPr/>
          </p:nvSpPr>
          <p:spPr>
            <a:xfrm>
              <a:off x="1749089"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56" name="tx256"/>
            <p:cNvSpPr/>
            <p:nvPr/>
          </p:nvSpPr>
          <p:spPr>
            <a:xfrm>
              <a:off x="1772319"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57" name="tx257"/>
            <p:cNvSpPr/>
            <p:nvPr/>
          </p:nvSpPr>
          <p:spPr>
            <a:xfrm>
              <a:off x="1912007"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58" name="tx258"/>
            <p:cNvSpPr/>
            <p:nvPr/>
          </p:nvSpPr>
          <p:spPr>
            <a:xfrm>
              <a:off x="869465"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259" name="tx259"/>
            <p:cNvSpPr/>
            <p:nvPr/>
          </p:nvSpPr>
          <p:spPr>
            <a:xfrm>
              <a:off x="1952788"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260" name="tx260"/>
            <p:cNvSpPr/>
            <p:nvPr/>
          </p:nvSpPr>
          <p:spPr>
            <a:xfrm>
              <a:off x="1912161"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261" name="tx261"/>
            <p:cNvSpPr/>
            <p:nvPr/>
          </p:nvSpPr>
          <p:spPr>
            <a:xfrm>
              <a:off x="1405293"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262" name="tx262"/>
            <p:cNvSpPr/>
            <p:nvPr/>
          </p:nvSpPr>
          <p:spPr>
            <a:xfrm>
              <a:off x="1620863" y="2313335"/>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263" name="tx263"/>
            <p:cNvSpPr/>
            <p:nvPr/>
          </p:nvSpPr>
          <p:spPr>
            <a:xfrm>
              <a:off x="1917892"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264" name="tx264"/>
            <p:cNvSpPr/>
            <p:nvPr/>
          </p:nvSpPr>
          <p:spPr>
            <a:xfrm>
              <a:off x="1912161"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(3,000)</a:t>
              </a:r>
            </a:p>
          </p:txBody>
        </p:sp>
        <p:sp>
          <p:nvSpPr>
            <p:cNvPr id="265" name="tx265"/>
            <p:cNvSpPr/>
            <p:nvPr/>
          </p:nvSpPr>
          <p:spPr>
            <a:xfrm>
              <a:off x="19120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266" name="tx266"/>
            <p:cNvSpPr/>
            <p:nvPr/>
          </p:nvSpPr>
          <p:spPr>
            <a:xfrm>
              <a:off x="1696642"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267" name="tx267"/>
            <p:cNvSpPr/>
            <p:nvPr/>
          </p:nvSpPr>
          <p:spPr>
            <a:xfrm>
              <a:off x="1859714"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268" name="tx268"/>
            <p:cNvSpPr/>
            <p:nvPr/>
          </p:nvSpPr>
          <p:spPr>
            <a:xfrm>
              <a:off x="1859612"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269" name="tx269"/>
            <p:cNvSpPr/>
            <p:nvPr/>
          </p:nvSpPr>
          <p:spPr>
            <a:xfrm>
              <a:off x="1982056"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270" name="tx270"/>
            <p:cNvSpPr/>
            <p:nvPr/>
          </p:nvSpPr>
          <p:spPr>
            <a:xfrm>
              <a:off x="1842214"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271" name="tx271"/>
            <p:cNvSpPr/>
            <p:nvPr/>
          </p:nvSpPr>
          <p:spPr>
            <a:xfrm>
              <a:off x="1812947"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272" name="tx272"/>
            <p:cNvSpPr/>
            <p:nvPr/>
          </p:nvSpPr>
          <p:spPr>
            <a:xfrm>
              <a:off x="1836330"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273" name="tx273"/>
            <p:cNvSpPr/>
            <p:nvPr/>
          </p:nvSpPr>
          <p:spPr>
            <a:xfrm>
              <a:off x="1813202"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274" name="tx274"/>
            <p:cNvSpPr/>
            <p:nvPr/>
          </p:nvSpPr>
          <p:spPr>
            <a:xfrm>
              <a:off x="1888777"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275" name="tx275"/>
            <p:cNvSpPr/>
            <p:nvPr/>
          </p:nvSpPr>
          <p:spPr>
            <a:xfrm>
              <a:off x="1883097"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276" name="tx276"/>
            <p:cNvSpPr/>
            <p:nvPr/>
          </p:nvSpPr>
          <p:spPr>
            <a:xfrm>
              <a:off x="1859714"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277" name="tx277"/>
            <p:cNvSpPr/>
            <p:nvPr/>
          </p:nvSpPr>
          <p:spPr>
            <a:xfrm>
              <a:off x="1833414"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278" name="tx278"/>
            <p:cNvSpPr/>
            <p:nvPr/>
          </p:nvSpPr>
          <p:spPr>
            <a:xfrm>
              <a:off x="1781018"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279" name="tx279"/>
            <p:cNvSpPr/>
            <p:nvPr/>
          </p:nvSpPr>
          <p:spPr>
            <a:xfrm>
              <a:off x="1786800"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280" name="tx280"/>
            <p:cNvSpPr/>
            <p:nvPr/>
          </p:nvSpPr>
          <p:spPr>
            <a:xfrm>
              <a:off x="1897476"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281" name="tx281"/>
            <p:cNvSpPr/>
            <p:nvPr/>
          </p:nvSpPr>
          <p:spPr>
            <a:xfrm>
              <a:off x="1752006"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282" name="tx282"/>
            <p:cNvSpPr/>
            <p:nvPr/>
          </p:nvSpPr>
          <p:spPr>
            <a:xfrm>
              <a:off x="1786749"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283" name="tx283"/>
            <p:cNvSpPr/>
            <p:nvPr/>
          </p:nvSpPr>
          <p:spPr>
            <a:xfrm>
              <a:off x="1932577"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284" name="tx284"/>
            <p:cNvSpPr/>
            <p:nvPr/>
          </p:nvSpPr>
          <p:spPr>
            <a:xfrm>
              <a:off x="1926590"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285" name="tx285"/>
            <p:cNvSpPr/>
            <p:nvPr/>
          </p:nvSpPr>
          <p:spPr>
            <a:xfrm>
              <a:off x="168195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286" name="tx286"/>
            <p:cNvSpPr/>
            <p:nvPr/>
          </p:nvSpPr>
          <p:spPr>
            <a:xfrm>
              <a:off x="2008254"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287" name="tx287"/>
            <p:cNvSpPr/>
            <p:nvPr/>
          </p:nvSpPr>
          <p:spPr>
            <a:xfrm>
              <a:off x="1728622"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288" name="tx288"/>
            <p:cNvSpPr/>
            <p:nvPr/>
          </p:nvSpPr>
          <p:spPr>
            <a:xfrm>
              <a:off x="175773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289" name="tx289"/>
            <p:cNvSpPr/>
            <p:nvPr/>
          </p:nvSpPr>
          <p:spPr>
            <a:xfrm>
              <a:off x="1891694"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290" name="tx290"/>
            <p:cNvSpPr/>
            <p:nvPr/>
          </p:nvSpPr>
          <p:spPr>
            <a:xfrm>
              <a:off x="1891694"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291" name="tx291"/>
            <p:cNvSpPr/>
            <p:nvPr/>
          </p:nvSpPr>
          <p:spPr>
            <a:xfrm>
              <a:off x="7031507"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292" name="tx292"/>
            <p:cNvSpPr/>
            <p:nvPr/>
          </p:nvSpPr>
          <p:spPr>
            <a:xfrm>
              <a:off x="7031507"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(55,000)</a:t>
              </a:r>
            </a:p>
          </p:txBody>
        </p:sp>
        <p:sp>
          <p:nvSpPr>
            <p:cNvPr id="293" name="tx293"/>
            <p:cNvSpPr/>
            <p:nvPr/>
          </p:nvSpPr>
          <p:spPr>
            <a:xfrm>
              <a:off x="7031507"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(38,000)</a:t>
              </a:r>
            </a:p>
          </p:txBody>
        </p:sp>
        <p:sp>
          <p:nvSpPr>
            <p:cNvPr id="294" name="tx294"/>
            <p:cNvSpPr/>
            <p:nvPr/>
          </p:nvSpPr>
          <p:spPr>
            <a:xfrm>
              <a:off x="703150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7031507"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(23,000)</a:t>
              </a:r>
            </a:p>
          </p:txBody>
        </p:sp>
        <p:sp>
          <p:nvSpPr>
            <p:cNvPr id="296" name="tx296"/>
            <p:cNvSpPr/>
            <p:nvPr/>
          </p:nvSpPr>
          <p:spPr>
            <a:xfrm>
              <a:off x="7031507"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297" name="tx297"/>
            <p:cNvSpPr/>
            <p:nvPr/>
          </p:nvSpPr>
          <p:spPr>
            <a:xfrm>
              <a:off x="7031507"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(21,000)</a:t>
              </a:r>
            </a:p>
          </p:txBody>
        </p:sp>
        <p:sp>
          <p:nvSpPr>
            <p:cNvPr id="298" name="tx298"/>
            <p:cNvSpPr/>
            <p:nvPr/>
          </p:nvSpPr>
          <p:spPr>
            <a:xfrm>
              <a:off x="7031507" y="1701208"/>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(15,000)</a:t>
              </a:r>
            </a:p>
          </p:txBody>
        </p:sp>
        <p:sp>
          <p:nvSpPr>
            <p:cNvPr id="299" name="tx299"/>
            <p:cNvSpPr/>
            <p:nvPr/>
          </p:nvSpPr>
          <p:spPr>
            <a:xfrm>
              <a:off x="7031507" y="1823633"/>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(7,000)</a:t>
              </a:r>
            </a:p>
          </p:txBody>
        </p:sp>
        <p:sp>
          <p:nvSpPr>
            <p:cNvPr id="300" name="tx300"/>
            <p:cNvSpPr/>
            <p:nvPr/>
          </p:nvSpPr>
          <p:spPr>
            <a:xfrm>
              <a:off x="7031507"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01" name="tx301"/>
            <p:cNvSpPr/>
            <p:nvPr/>
          </p:nvSpPr>
          <p:spPr>
            <a:xfrm>
              <a:off x="7031507"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02" name="tx302"/>
            <p:cNvSpPr/>
            <p:nvPr/>
          </p:nvSpPr>
          <p:spPr>
            <a:xfrm>
              <a:off x="7031507"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7031507"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7031507"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5" name="tx305"/>
            <p:cNvSpPr/>
            <p:nvPr/>
          </p:nvSpPr>
          <p:spPr>
            <a:xfrm>
              <a:off x="7031507" y="2558186"/>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6" name="tx306"/>
            <p:cNvSpPr/>
            <p:nvPr/>
          </p:nvSpPr>
          <p:spPr>
            <a:xfrm>
              <a:off x="70315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7031507"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08" name="tx308"/>
            <p:cNvSpPr/>
            <p:nvPr/>
          </p:nvSpPr>
          <p:spPr>
            <a:xfrm>
              <a:off x="7031507"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09" name="tx309"/>
            <p:cNvSpPr/>
            <p:nvPr/>
          </p:nvSpPr>
          <p:spPr>
            <a:xfrm>
              <a:off x="7031507"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10" name="tx310"/>
            <p:cNvSpPr/>
            <p:nvPr/>
          </p:nvSpPr>
          <p:spPr>
            <a:xfrm>
              <a:off x="7031507" y="3170313"/>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1" name="tx311"/>
            <p:cNvSpPr/>
            <p:nvPr/>
          </p:nvSpPr>
          <p:spPr>
            <a:xfrm>
              <a:off x="7031507" y="329273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12" name="tx312"/>
            <p:cNvSpPr/>
            <p:nvPr/>
          </p:nvSpPr>
          <p:spPr>
            <a:xfrm>
              <a:off x="7031507" y="3415164"/>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(2,000)</a:t>
              </a:r>
            </a:p>
          </p:txBody>
        </p:sp>
        <p:sp>
          <p:nvSpPr>
            <p:cNvPr id="313" name="tx313"/>
            <p:cNvSpPr/>
            <p:nvPr/>
          </p:nvSpPr>
          <p:spPr>
            <a:xfrm>
              <a:off x="7031507"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4" name="tx314"/>
            <p:cNvSpPr/>
            <p:nvPr/>
          </p:nvSpPr>
          <p:spPr>
            <a:xfrm>
              <a:off x="7031507"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15" name="tx315"/>
            <p:cNvSpPr/>
            <p:nvPr/>
          </p:nvSpPr>
          <p:spPr>
            <a:xfrm>
              <a:off x="7031507" y="3782440"/>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6" name="tx316"/>
            <p:cNvSpPr/>
            <p:nvPr/>
          </p:nvSpPr>
          <p:spPr>
            <a:xfrm>
              <a:off x="7031507" y="3904866"/>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7" name="tx317"/>
            <p:cNvSpPr/>
            <p:nvPr/>
          </p:nvSpPr>
          <p:spPr>
            <a:xfrm>
              <a:off x="7031507" y="4027291"/>
              <a:ext cx="70483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(1,000)</a:t>
              </a:r>
            </a:p>
          </p:txBody>
        </p:sp>
        <p:sp>
          <p:nvSpPr>
            <p:cNvPr id="318" name="tx318"/>
            <p:cNvSpPr/>
            <p:nvPr/>
          </p:nvSpPr>
          <p:spPr>
            <a:xfrm>
              <a:off x="7031507" y="4149716"/>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19" name="tx319"/>
            <p:cNvSpPr/>
            <p:nvPr/>
          </p:nvSpPr>
          <p:spPr>
            <a:xfrm>
              <a:off x="7031507"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0" name="tx320"/>
            <p:cNvSpPr/>
            <p:nvPr/>
          </p:nvSpPr>
          <p:spPr>
            <a:xfrm>
              <a:off x="7031507"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1" name="tx321"/>
            <p:cNvSpPr/>
            <p:nvPr/>
          </p:nvSpPr>
          <p:spPr>
            <a:xfrm>
              <a:off x="7031507"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22" name="tx322"/>
            <p:cNvSpPr/>
            <p:nvPr/>
          </p:nvSpPr>
          <p:spPr>
            <a:xfrm>
              <a:off x="7031507"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23" name="tx323"/>
            <p:cNvSpPr/>
            <p:nvPr/>
          </p:nvSpPr>
          <p:spPr>
            <a:xfrm>
              <a:off x="7031507"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324" name="tx324"/>
            <p:cNvSpPr/>
            <p:nvPr/>
          </p:nvSpPr>
          <p:spPr>
            <a:xfrm>
              <a:off x="7031507"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(&lt;500)</a:t>
              </a:r>
            </a:p>
          </p:txBody>
        </p:sp>
        <p:sp>
          <p:nvSpPr>
            <p:cNvPr id="325" name="tx325"/>
            <p:cNvSpPr/>
            <p:nvPr/>
          </p:nvSpPr>
          <p:spPr>
            <a:xfrm>
              <a:off x="7031507"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26" name="tx326"/>
            <p:cNvSpPr/>
            <p:nvPr/>
          </p:nvSpPr>
          <p:spPr>
            <a:xfrm>
              <a:off x="703150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7031507"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7031507"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703150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7031507"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7031507"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33" name="tx333"/>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34" name="tx334"/>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35" name="tx335"/>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36" name="tx336"/>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37" name="tx337"/>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38" name="tx338"/>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39" name="tx339"/>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40" name="tx340"/>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41" name="tx341"/>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42" name="tx342"/>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43" name="tx343"/>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44" name="tx344"/>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45" name="tx345"/>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46" name="tx346"/>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47" name="tx347"/>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48" name="tx348"/>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49" name="tx349"/>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50" name="tx350"/>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51" name="tx351"/>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52" name="tx35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53" name="tx353"/>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54" name="tx354"/>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55" name="tx355"/>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56" name="tx356"/>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57" name="tx357"/>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58" name="tx358"/>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59" name="tx359"/>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60" name="tx360"/>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61" name="tx361"/>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62" name="tx362"/>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63" name="tx363"/>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64" name="tx364"/>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65" name="tx365"/>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366" name="tx366"/>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67" name="tx367"/>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368" name="tx368"/>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369" name="tx369"/>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370" name="tx370"/>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371" name="tx371"/>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72" name="tx37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373" name="tx37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74" name="tx37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75" name="tx37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76" name="tx37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77" name="tx377"/>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2021-2024</a:t>
              </a:r>
            </a:p>
          </p:txBody>
        </p:sp>
        <p:sp>
          <p:nvSpPr>
            <p:cNvPr id="378" name="tx37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79" name="tx37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Non-programme based on the absolute number of zero-dose children, with rank 1 representing the country with the most zero-dose children.
In 2021, Iceland ranked number 35 out of 41 countries with &lt;200 zero-dose children.
In 2024, Iceland ranked number 35 out of 41 countries with &lt;100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183757"/>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300200"/>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416643"/>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1533086"/>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462553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741978"/>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858422"/>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97486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1091308"/>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3" name="pl13"/>
            <p:cNvSpPr/>
            <p:nvPr/>
          </p:nvSpPr>
          <p:spPr>
            <a:xfrm>
              <a:off x="13744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1248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5054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7886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647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027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69905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5428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818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095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3711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71992" y="3147168"/>
              <a:ext cx="204851" cy="1478367"/>
            </a:xfrm>
            <a:prstGeom prst="rect">
              <a:avLst/>
            </a:prstGeom>
            <a:solidFill>
              <a:srgbClr val="80BD41">
                <a:alpha val="100000"/>
              </a:srgbClr>
            </a:solidFill>
          </p:spPr>
          <p:txBody>
            <a:bodyPr/>
            <a:lstStyle/>
            <a:p/>
          </p:txBody>
        </p:sp>
        <p:sp>
          <p:nvSpPr>
            <p:cNvPr id="27" name="rc27"/>
            <p:cNvSpPr/>
            <p:nvPr/>
          </p:nvSpPr>
          <p:spPr>
            <a:xfrm>
              <a:off x="1271992" y="3117127"/>
              <a:ext cx="204851" cy="15197"/>
            </a:xfrm>
            <a:prstGeom prst="rect">
              <a:avLst/>
            </a:prstGeom>
            <a:solidFill>
              <a:srgbClr val="0058AB">
                <a:alpha val="100000"/>
              </a:srgbClr>
            </a:solidFill>
          </p:spPr>
          <p:txBody>
            <a:bodyPr/>
            <a:lstStyle/>
            <a:p/>
          </p:txBody>
        </p:sp>
        <p:sp>
          <p:nvSpPr>
            <p:cNvPr id="28" name="rc28"/>
            <p:cNvSpPr/>
            <p:nvPr/>
          </p:nvSpPr>
          <p:spPr>
            <a:xfrm>
              <a:off x="1271992" y="3132324"/>
              <a:ext cx="204851" cy="14843"/>
            </a:xfrm>
            <a:prstGeom prst="rect">
              <a:avLst/>
            </a:prstGeom>
            <a:solidFill>
              <a:srgbClr val="1CABE2">
                <a:alpha val="100000"/>
              </a:srgbClr>
            </a:solidFill>
          </p:spPr>
          <p:txBody>
            <a:bodyPr/>
            <a:lstStyle/>
            <a:p/>
          </p:txBody>
        </p:sp>
        <p:sp>
          <p:nvSpPr>
            <p:cNvPr id="29" name="rc29"/>
            <p:cNvSpPr/>
            <p:nvPr/>
          </p:nvSpPr>
          <p:spPr>
            <a:xfrm>
              <a:off x="1499604" y="3299493"/>
              <a:ext cx="204851" cy="1326041"/>
            </a:xfrm>
            <a:prstGeom prst="rect">
              <a:avLst/>
            </a:prstGeom>
            <a:solidFill>
              <a:srgbClr val="80BD41">
                <a:alpha val="100000"/>
              </a:srgbClr>
            </a:solidFill>
          </p:spPr>
          <p:txBody>
            <a:bodyPr/>
            <a:lstStyle/>
            <a:p/>
          </p:txBody>
        </p:sp>
        <p:sp>
          <p:nvSpPr>
            <p:cNvPr id="30" name="rc30"/>
            <p:cNvSpPr/>
            <p:nvPr/>
          </p:nvSpPr>
          <p:spPr>
            <a:xfrm>
              <a:off x="1499604" y="3184277"/>
              <a:ext cx="204851" cy="72098"/>
            </a:xfrm>
            <a:prstGeom prst="rect">
              <a:avLst/>
            </a:prstGeom>
            <a:solidFill>
              <a:srgbClr val="0058AB">
                <a:alpha val="100000"/>
              </a:srgbClr>
            </a:solidFill>
          </p:spPr>
          <p:txBody>
            <a:bodyPr/>
            <a:lstStyle/>
            <a:p/>
          </p:txBody>
        </p:sp>
        <p:sp>
          <p:nvSpPr>
            <p:cNvPr id="31" name="rc31"/>
            <p:cNvSpPr/>
            <p:nvPr/>
          </p:nvSpPr>
          <p:spPr>
            <a:xfrm>
              <a:off x="1499604" y="3256376"/>
              <a:ext cx="204851" cy="43117"/>
            </a:xfrm>
            <a:prstGeom prst="rect">
              <a:avLst/>
            </a:prstGeom>
            <a:solidFill>
              <a:srgbClr val="1CABE2">
                <a:alpha val="100000"/>
              </a:srgbClr>
            </a:solidFill>
          </p:spPr>
          <p:txBody>
            <a:bodyPr/>
            <a:lstStyle/>
            <a:p/>
          </p:txBody>
        </p:sp>
        <p:sp>
          <p:nvSpPr>
            <p:cNvPr id="32" name="rc32"/>
            <p:cNvSpPr/>
            <p:nvPr/>
          </p:nvSpPr>
          <p:spPr>
            <a:xfrm>
              <a:off x="1727217" y="3264504"/>
              <a:ext cx="204851" cy="1361030"/>
            </a:xfrm>
            <a:prstGeom prst="rect">
              <a:avLst/>
            </a:prstGeom>
            <a:solidFill>
              <a:srgbClr val="80BD41">
                <a:alpha val="100000"/>
              </a:srgbClr>
            </a:solidFill>
          </p:spPr>
          <p:txBody>
            <a:bodyPr/>
            <a:lstStyle/>
            <a:p/>
          </p:txBody>
        </p:sp>
        <p:sp>
          <p:nvSpPr>
            <p:cNvPr id="33" name="rc33"/>
            <p:cNvSpPr/>
            <p:nvPr/>
          </p:nvSpPr>
          <p:spPr>
            <a:xfrm>
              <a:off x="1727217" y="3192759"/>
              <a:ext cx="204851" cy="57254"/>
            </a:xfrm>
            <a:prstGeom prst="rect">
              <a:avLst/>
            </a:prstGeom>
            <a:solidFill>
              <a:srgbClr val="0058AB">
                <a:alpha val="100000"/>
              </a:srgbClr>
            </a:solidFill>
          </p:spPr>
          <p:txBody>
            <a:bodyPr/>
            <a:lstStyle/>
            <a:p/>
          </p:txBody>
        </p:sp>
        <p:sp>
          <p:nvSpPr>
            <p:cNvPr id="34" name="rc34"/>
            <p:cNvSpPr/>
            <p:nvPr/>
          </p:nvSpPr>
          <p:spPr>
            <a:xfrm>
              <a:off x="1727217" y="3250014"/>
              <a:ext cx="204851" cy="14490"/>
            </a:xfrm>
            <a:prstGeom prst="rect">
              <a:avLst/>
            </a:prstGeom>
            <a:solidFill>
              <a:srgbClr val="1CABE2">
                <a:alpha val="100000"/>
              </a:srgbClr>
            </a:solidFill>
          </p:spPr>
          <p:txBody>
            <a:bodyPr/>
            <a:lstStyle/>
            <a:p/>
          </p:txBody>
        </p:sp>
        <p:sp>
          <p:nvSpPr>
            <p:cNvPr id="35" name="rc35"/>
            <p:cNvSpPr/>
            <p:nvPr/>
          </p:nvSpPr>
          <p:spPr>
            <a:xfrm>
              <a:off x="1954829" y="3201948"/>
              <a:ext cx="204851" cy="1423586"/>
            </a:xfrm>
            <a:prstGeom prst="rect">
              <a:avLst/>
            </a:prstGeom>
            <a:solidFill>
              <a:srgbClr val="80BD41">
                <a:alpha val="100000"/>
              </a:srgbClr>
            </a:solidFill>
          </p:spPr>
          <p:txBody>
            <a:bodyPr/>
            <a:lstStyle/>
            <a:p/>
          </p:txBody>
        </p:sp>
        <p:sp>
          <p:nvSpPr>
            <p:cNvPr id="36" name="rc36"/>
            <p:cNvSpPr/>
            <p:nvPr/>
          </p:nvSpPr>
          <p:spPr>
            <a:xfrm>
              <a:off x="1954829" y="3157771"/>
              <a:ext cx="204851" cy="44177"/>
            </a:xfrm>
            <a:prstGeom prst="rect">
              <a:avLst/>
            </a:prstGeom>
            <a:solidFill>
              <a:srgbClr val="0058AB">
                <a:alpha val="100000"/>
              </a:srgbClr>
            </a:solidFill>
          </p:spPr>
          <p:txBody>
            <a:bodyPr/>
            <a:lstStyle/>
            <a:p/>
          </p:txBody>
        </p:sp>
        <p:sp>
          <p:nvSpPr>
            <p:cNvPr id="37" name="rc37"/>
            <p:cNvSpPr/>
            <p:nvPr/>
          </p:nvSpPr>
          <p:spPr>
            <a:xfrm>
              <a:off x="1954829" y="3201948"/>
              <a:ext cx="204851" cy="0"/>
            </a:xfrm>
            <a:prstGeom prst="rect">
              <a:avLst/>
            </a:prstGeom>
            <a:solidFill>
              <a:srgbClr val="1CABE2">
                <a:alpha val="100000"/>
              </a:srgbClr>
            </a:solidFill>
          </p:spPr>
          <p:txBody>
            <a:bodyPr/>
            <a:lstStyle/>
            <a:p/>
          </p:txBody>
        </p:sp>
        <p:sp>
          <p:nvSpPr>
            <p:cNvPr id="38" name="rc38"/>
            <p:cNvSpPr/>
            <p:nvPr/>
          </p:nvSpPr>
          <p:spPr>
            <a:xfrm>
              <a:off x="2182442" y="3147168"/>
              <a:ext cx="204851" cy="1478367"/>
            </a:xfrm>
            <a:prstGeom prst="rect">
              <a:avLst/>
            </a:prstGeom>
            <a:solidFill>
              <a:srgbClr val="80BD41">
                <a:alpha val="100000"/>
              </a:srgbClr>
            </a:solidFill>
          </p:spPr>
          <p:txBody>
            <a:bodyPr/>
            <a:lstStyle/>
            <a:p/>
          </p:txBody>
        </p:sp>
        <p:sp>
          <p:nvSpPr>
            <p:cNvPr id="39" name="rc39"/>
            <p:cNvSpPr/>
            <p:nvPr/>
          </p:nvSpPr>
          <p:spPr>
            <a:xfrm>
              <a:off x="2182442" y="3132324"/>
              <a:ext cx="204851" cy="14843"/>
            </a:xfrm>
            <a:prstGeom prst="rect">
              <a:avLst/>
            </a:prstGeom>
            <a:solidFill>
              <a:srgbClr val="0058AB">
                <a:alpha val="100000"/>
              </a:srgbClr>
            </a:solidFill>
          </p:spPr>
          <p:txBody>
            <a:bodyPr/>
            <a:lstStyle/>
            <a:p/>
          </p:txBody>
        </p:sp>
        <p:sp>
          <p:nvSpPr>
            <p:cNvPr id="40" name="rc40"/>
            <p:cNvSpPr/>
            <p:nvPr/>
          </p:nvSpPr>
          <p:spPr>
            <a:xfrm>
              <a:off x="2182442" y="3147168"/>
              <a:ext cx="204851" cy="0"/>
            </a:xfrm>
            <a:prstGeom prst="rect">
              <a:avLst/>
            </a:prstGeom>
            <a:solidFill>
              <a:srgbClr val="1CABE2">
                <a:alpha val="100000"/>
              </a:srgbClr>
            </a:solidFill>
          </p:spPr>
          <p:txBody>
            <a:bodyPr/>
            <a:lstStyle/>
            <a:p/>
          </p:txBody>
        </p:sp>
        <p:sp>
          <p:nvSpPr>
            <p:cNvPr id="41" name="rc41"/>
            <p:cNvSpPr/>
            <p:nvPr/>
          </p:nvSpPr>
          <p:spPr>
            <a:xfrm>
              <a:off x="2410055" y="3202302"/>
              <a:ext cx="204851" cy="1423233"/>
            </a:xfrm>
            <a:prstGeom prst="rect">
              <a:avLst/>
            </a:prstGeom>
            <a:solidFill>
              <a:srgbClr val="80BD41">
                <a:alpha val="100000"/>
              </a:srgbClr>
            </a:solidFill>
          </p:spPr>
          <p:txBody>
            <a:bodyPr/>
            <a:lstStyle/>
            <a:p/>
          </p:txBody>
        </p:sp>
        <p:sp>
          <p:nvSpPr>
            <p:cNvPr id="42" name="rc42"/>
            <p:cNvSpPr/>
            <p:nvPr/>
          </p:nvSpPr>
          <p:spPr>
            <a:xfrm>
              <a:off x="2410055" y="3127376"/>
              <a:ext cx="204851" cy="74925"/>
            </a:xfrm>
            <a:prstGeom prst="rect">
              <a:avLst/>
            </a:prstGeom>
            <a:solidFill>
              <a:srgbClr val="0058AB">
                <a:alpha val="100000"/>
              </a:srgbClr>
            </a:solidFill>
          </p:spPr>
          <p:txBody>
            <a:bodyPr/>
            <a:lstStyle/>
            <a:p/>
          </p:txBody>
        </p:sp>
        <p:sp>
          <p:nvSpPr>
            <p:cNvPr id="43" name="rc43"/>
            <p:cNvSpPr/>
            <p:nvPr/>
          </p:nvSpPr>
          <p:spPr>
            <a:xfrm>
              <a:off x="2410055" y="3202302"/>
              <a:ext cx="204851" cy="0"/>
            </a:xfrm>
            <a:prstGeom prst="rect">
              <a:avLst/>
            </a:prstGeom>
            <a:solidFill>
              <a:srgbClr val="1CABE2">
                <a:alpha val="100000"/>
              </a:srgbClr>
            </a:solidFill>
          </p:spPr>
          <p:txBody>
            <a:bodyPr/>
            <a:lstStyle/>
            <a:p/>
          </p:txBody>
        </p:sp>
        <p:sp>
          <p:nvSpPr>
            <p:cNvPr id="44" name="rc44"/>
            <p:cNvSpPr/>
            <p:nvPr/>
          </p:nvSpPr>
          <p:spPr>
            <a:xfrm>
              <a:off x="2637667" y="3128790"/>
              <a:ext cx="204851" cy="1496745"/>
            </a:xfrm>
            <a:prstGeom prst="rect">
              <a:avLst/>
            </a:prstGeom>
            <a:solidFill>
              <a:srgbClr val="80BD41">
                <a:alpha val="100000"/>
              </a:srgbClr>
            </a:solidFill>
          </p:spPr>
          <p:txBody>
            <a:bodyPr/>
            <a:lstStyle/>
            <a:p/>
          </p:txBody>
        </p:sp>
        <p:sp>
          <p:nvSpPr>
            <p:cNvPr id="45" name="rc45"/>
            <p:cNvSpPr/>
            <p:nvPr/>
          </p:nvSpPr>
          <p:spPr>
            <a:xfrm>
              <a:off x="2637667" y="3082492"/>
              <a:ext cx="204851" cy="46298"/>
            </a:xfrm>
            <a:prstGeom prst="rect">
              <a:avLst/>
            </a:prstGeom>
            <a:solidFill>
              <a:srgbClr val="0058AB">
                <a:alpha val="100000"/>
              </a:srgbClr>
            </a:solidFill>
          </p:spPr>
          <p:txBody>
            <a:bodyPr/>
            <a:lstStyle/>
            <a:p/>
          </p:txBody>
        </p:sp>
        <p:sp>
          <p:nvSpPr>
            <p:cNvPr id="46" name="rc46"/>
            <p:cNvSpPr/>
            <p:nvPr/>
          </p:nvSpPr>
          <p:spPr>
            <a:xfrm>
              <a:off x="2637667" y="3128790"/>
              <a:ext cx="204851" cy="0"/>
            </a:xfrm>
            <a:prstGeom prst="rect">
              <a:avLst/>
            </a:prstGeom>
            <a:solidFill>
              <a:srgbClr val="1CABE2">
                <a:alpha val="100000"/>
              </a:srgbClr>
            </a:solidFill>
          </p:spPr>
          <p:txBody>
            <a:bodyPr/>
            <a:lstStyle/>
            <a:p/>
          </p:txBody>
        </p:sp>
        <p:sp>
          <p:nvSpPr>
            <p:cNvPr id="47" name="rc47"/>
            <p:cNvSpPr/>
            <p:nvPr/>
          </p:nvSpPr>
          <p:spPr>
            <a:xfrm>
              <a:off x="2865280" y="3088146"/>
              <a:ext cx="204851" cy="1537388"/>
            </a:xfrm>
            <a:prstGeom prst="rect">
              <a:avLst/>
            </a:prstGeom>
            <a:solidFill>
              <a:srgbClr val="80BD41">
                <a:alpha val="100000"/>
              </a:srgbClr>
            </a:solidFill>
          </p:spPr>
          <p:txBody>
            <a:bodyPr/>
            <a:lstStyle/>
            <a:p/>
          </p:txBody>
        </p:sp>
        <p:sp>
          <p:nvSpPr>
            <p:cNvPr id="48" name="rc48"/>
            <p:cNvSpPr/>
            <p:nvPr/>
          </p:nvSpPr>
          <p:spPr>
            <a:xfrm>
              <a:off x="2865280" y="3040434"/>
              <a:ext cx="204851" cy="47712"/>
            </a:xfrm>
            <a:prstGeom prst="rect">
              <a:avLst/>
            </a:prstGeom>
            <a:solidFill>
              <a:srgbClr val="0058AB">
                <a:alpha val="100000"/>
              </a:srgbClr>
            </a:solidFill>
          </p:spPr>
          <p:txBody>
            <a:bodyPr/>
            <a:lstStyle/>
            <a:p/>
          </p:txBody>
        </p:sp>
        <p:sp>
          <p:nvSpPr>
            <p:cNvPr id="49" name="rc49"/>
            <p:cNvSpPr/>
            <p:nvPr/>
          </p:nvSpPr>
          <p:spPr>
            <a:xfrm>
              <a:off x="2865280" y="3088146"/>
              <a:ext cx="204851" cy="0"/>
            </a:xfrm>
            <a:prstGeom prst="rect">
              <a:avLst/>
            </a:prstGeom>
            <a:solidFill>
              <a:srgbClr val="1CABE2">
                <a:alpha val="100000"/>
              </a:srgbClr>
            </a:solidFill>
          </p:spPr>
          <p:txBody>
            <a:bodyPr/>
            <a:lstStyle/>
            <a:p/>
          </p:txBody>
        </p:sp>
        <p:sp>
          <p:nvSpPr>
            <p:cNvPr id="50" name="rc50"/>
            <p:cNvSpPr/>
            <p:nvPr/>
          </p:nvSpPr>
          <p:spPr>
            <a:xfrm>
              <a:off x="3092892" y="2966216"/>
              <a:ext cx="204851" cy="1659319"/>
            </a:xfrm>
            <a:prstGeom prst="rect">
              <a:avLst/>
            </a:prstGeom>
            <a:solidFill>
              <a:srgbClr val="80BD41">
                <a:alpha val="100000"/>
              </a:srgbClr>
            </a:solidFill>
          </p:spPr>
          <p:txBody>
            <a:bodyPr/>
            <a:lstStyle/>
            <a:p/>
          </p:txBody>
        </p:sp>
        <p:sp>
          <p:nvSpPr>
            <p:cNvPr id="51" name="rc51"/>
            <p:cNvSpPr/>
            <p:nvPr/>
          </p:nvSpPr>
          <p:spPr>
            <a:xfrm>
              <a:off x="3092892" y="2932287"/>
              <a:ext cx="204851" cy="16964"/>
            </a:xfrm>
            <a:prstGeom prst="rect">
              <a:avLst/>
            </a:prstGeom>
            <a:solidFill>
              <a:srgbClr val="0058AB">
                <a:alpha val="100000"/>
              </a:srgbClr>
            </a:solidFill>
          </p:spPr>
          <p:txBody>
            <a:bodyPr/>
            <a:lstStyle/>
            <a:p/>
          </p:txBody>
        </p:sp>
        <p:sp>
          <p:nvSpPr>
            <p:cNvPr id="52" name="rc52"/>
            <p:cNvSpPr/>
            <p:nvPr/>
          </p:nvSpPr>
          <p:spPr>
            <a:xfrm>
              <a:off x="3092892" y="2949251"/>
              <a:ext cx="204851" cy="16964"/>
            </a:xfrm>
            <a:prstGeom prst="rect">
              <a:avLst/>
            </a:prstGeom>
            <a:solidFill>
              <a:srgbClr val="1CABE2">
                <a:alpha val="100000"/>
              </a:srgbClr>
            </a:solidFill>
          </p:spPr>
          <p:txBody>
            <a:bodyPr/>
            <a:lstStyle/>
            <a:p/>
          </p:txBody>
        </p:sp>
        <p:sp>
          <p:nvSpPr>
            <p:cNvPr id="53" name="rc53"/>
            <p:cNvSpPr/>
            <p:nvPr/>
          </p:nvSpPr>
          <p:spPr>
            <a:xfrm>
              <a:off x="3320505" y="2909314"/>
              <a:ext cx="204851" cy="1716220"/>
            </a:xfrm>
            <a:prstGeom prst="rect">
              <a:avLst/>
            </a:prstGeom>
            <a:solidFill>
              <a:srgbClr val="80BD41">
                <a:alpha val="100000"/>
              </a:srgbClr>
            </a:solidFill>
          </p:spPr>
          <p:txBody>
            <a:bodyPr/>
            <a:lstStyle/>
            <a:p/>
          </p:txBody>
        </p:sp>
        <p:sp>
          <p:nvSpPr>
            <p:cNvPr id="54" name="rc54"/>
            <p:cNvSpPr/>
            <p:nvPr/>
          </p:nvSpPr>
          <p:spPr>
            <a:xfrm>
              <a:off x="3320505" y="2837923"/>
              <a:ext cx="204851" cy="18024"/>
            </a:xfrm>
            <a:prstGeom prst="rect">
              <a:avLst/>
            </a:prstGeom>
            <a:solidFill>
              <a:srgbClr val="0058AB">
                <a:alpha val="100000"/>
              </a:srgbClr>
            </a:solidFill>
          </p:spPr>
          <p:txBody>
            <a:bodyPr/>
            <a:lstStyle/>
            <a:p/>
          </p:txBody>
        </p:sp>
        <p:sp>
          <p:nvSpPr>
            <p:cNvPr id="55" name="rc55"/>
            <p:cNvSpPr/>
            <p:nvPr/>
          </p:nvSpPr>
          <p:spPr>
            <a:xfrm>
              <a:off x="3320505" y="2855948"/>
              <a:ext cx="204851" cy="53366"/>
            </a:xfrm>
            <a:prstGeom prst="rect">
              <a:avLst/>
            </a:prstGeom>
            <a:solidFill>
              <a:srgbClr val="1CABE2">
                <a:alpha val="100000"/>
              </a:srgbClr>
            </a:solidFill>
          </p:spPr>
          <p:txBody>
            <a:bodyPr/>
            <a:lstStyle/>
            <a:p/>
          </p:txBody>
        </p:sp>
        <p:sp>
          <p:nvSpPr>
            <p:cNvPr id="56" name="rc56"/>
            <p:cNvSpPr/>
            <p:nvPr/>
          </p:nvSpPr>
          <p:spPr>
            <a:xfrm>
              <a:off x="3548117" y="2958087"/>
              <a:ext cx="204851" cy="1667448"/>
            </a:xfrm>
            <a:prstGeom prst="rect">
              <a:avLst/>
            </a:prstGeom>
            <a:solidFill>
              <a:srgbClr val="80BD41">
                <a:alpha val="100000"/>
              </a:srgbClr>
            </a:solidFill>
          </p:spPr>
          <p:txBody>
            <a:bodyPr/>
            <a:lstStyle/>
            <a:p/>
          </p:txBody>
        </p:sp>
        <p:sp>
          <p:nvSpPr>
            <p:cNvPr id="57" name="rc57"/>
            <p:cNvSpPr/>
            <p:nvPr/>
          </p:nvSpPr>
          <p:spPr>
            <a:xfrm>
              <a:off x="3548117" y="2888463"/>
              <a:ext cx="204851" cy="34635"/>
            </a:xfrm>
            <a:prstGeom prst="rect">
              <a:avLst/>
            </a:prstGeom>
            <a:solidFill>
              <a:srgbClr val="0058AB">
                <a:alpha val="100000"/>
              </a:srgbClr>
            </a:solidFill>
          </p:spPr>
          <p:txBody>
            <a:bodyPr/>
            <a:lstStyle/>
            <a:p/>
          </p:txBody>
        </p:sp>
        <p:sp>
          <p:nvSpPr>
            <p:cNvPr id="58" name="rc58"/>
            <p:cNvSpPr/>
            <p:nvPr/>
          </p:nvSpPr>
          <p:spPr>
            <a:xfrm>
              <a:off x="3548117" y="2923098"/>
              <a:ext cx="204851" cy="34988"/>
            </a:xfrm>
            <a:prstGeom prst="rect">
              <a:avLst/>
            </a:prstGeom>
            <a:solidFill>
              <a:srgbClr val="1CABE2">
                <a:alpha val="100000"/>
              </a:srgbClr>
            </a:solidFill>
          </p:spPr>
          <p:txBody>
            <a:bodyPr/>
            <a:lstStyle/>
            <a:p/>
          </p:txBody>
        </p:sp>
        <p:sp>
          <p:nvSpPr>
            <p:cNvPr id="59" name="rc59"/>
            <p:cNvSpPr/>
            <p:nvPr/>
          </p:nvSpPr>
          <p:spPr>
            <a:xfrm>
              <a:off x="3775730" y="3107231"/>
              <a:ext cx="204851" cy="1518303"/>
            </a:xfrm>
            <a:prstGeom prst="rect">
              <a:avLst/>
            </a:prstGeom>
            <a:solidFill>
              <a:srgbClr val="80BD41">
                <a:alpha val="100000"/>
              </a:srgbClr>
            </a:solidFill>
          </p:spPr>
          <p:txBody>
            <a:bodyPr/>
            <a:lstStyle/>
            <a:p/>
          </p:txBody>
        </p:sp>
        <p:sp>
          <p:nvSpPr>
            <p:cNvPr id="60" name="rc60"/>
            <p:cNvSpPr/>
            <p:nvPr/>
          </p:nvSpPr>
          <p:spPr>
            <a:xfrm>
              <a:off x="3775730" y="3027358"/>
              <a:ext cx="204851" cy="15904"/>
            </a:xfrm>
            <a:prstGeom prst="rect">
              <a:avLst/>
            </a:prstGeom>
            <a:solidFill>
              <a:srgbClr val="0058AB">
                <a:alpha val="100000"/>
              </a:srgbClr>
            </a:solidFill>
          </p:spPr>
          <p:txBody>
            <a:bodyPr/>
            <a:lstStyle/>
            <a:p/>
          </p:txBody>
        </p:sp>
        <p:sp>
          <p:nvSpPr>
            <p:cNvPr id="61" name="rc61"/>
            <p:cNvSpPr/>
            <p:nvPr/>
          </p:nvSpPr>
          <p:spPr>
            <a:xfrm>
              <a:off x="3775730" y="3043262"/>
              <a:ext cx="204851" cy="63969"/>
            </a:xfrm>
            <a:prstGeom prst="rect">
              <a:avLst/>
            </a:prstGeom>
            <a:solidFill>
              <a:srgbClr val="1CABE2">
                <a:alpha val="100000"/>
              </a:srgbClr>
            </a:solidFill>
          </p:spPr>
          <p:txBody>
            <a:bodyPr/>
            <a:lstStyle/>
            <a:p/>
          </p:txBody>
        </p:sp>
        <p:sp>
          <p:nvSpPr>
            <p:cNvPr id="62" name="rc62"/>
            <p:cNvSpPr/>
            <p:nvPr/>
          </p:nvSpPr>
          <p:spPr>
            <a:xfrm>
              <a:off x="4003342" y="3200181"/>
              <a:ext cx="204851" cy="1425353"/>
            </a:xfrm>
            <a:prstGeom prst="rect">
              <a:avLst/>
            </a:prstGeom>
            <a:solidFill>
              <a:srgbClr val="80BD41">
                <a:alpha val="100000"/>
              </a:srgbClr>
            </a:solidFill>
          </p:spPr>
          <p:txBody>
            <a:bodyPr/>
            <a:lstStyle/>
            <a:p/>
          </p:txBody>
        </p:sp>
        <p:sp>
          <p:nvSpPr>
            <p:cNvPr id="63" name="rc63"/>
            <p:cNvSpPr/>
            <p:nvPr/>
          </p:nvSpPr>
          <p:spPr>
            <a:xfrm>
              <a:off x="4003342" y="3023823"/>
              <a:ext cx="204851" cy="48065"/>
            </a:xfrm>
            <a:prstGeom prst="rect">
              <a:avLst/>
            </a:prstGeom>
            <a:solidFill>
              <a:srgbClr val="0058AB">
                <a:alpha val="100000"/>
              </a:srgbClr>
            </a:solidFill>
          </p:spPr>
          <p:txBody>
            <a:bodyPr/>
            <a:lstStyle/>
            <a:p/>
          </p:txBody>
        </p:sp>
        <p:sp>
          <p:nvSpPr>
            <p:cNvPr id="64" name="rc64"/>
            <p:cNvSpPr/>
            <p:nvPr/>
          </p:nvSpPr>
          <p:spPr>
            <a:xfrm>
              <a:off x="4003342" y="3071889"/>
              <a:ext cx="204851" cy="128292"/>
            </a:xfrm>
            <a:prstGeom prst="rect">
              <a:avLst/>
            </a:prstGeom>
            <a:solidFill>
              <a:srgbClr val="1CABE2">
                <a:alpha val="100000"/>
              </a:srgbClr>
            </a:solidFill>
          </p:spPr>
          <p:txBody>
            <a:bodyPr/>
            <a:lstStyle/>
            <a:p/>
          </p:txBody>
        </p:sp>
        <p:sp>
          <p:nvSpPr>
            <p:cNvPr id="65" name="rc65"/>
            <p:cNvSpPr/>
            <p:nvPr/>
          </p:nvSpPr>
          <p:spPr>
            <a:xfrm>
              <a:off x="4230955" y="3236584"/>
              <a:ext cx="204851" cy="1388951"/>
            </a:xfrm>
            <a:prstGeom prst="rect">
              <a:avLst/>
            </a:prstGeom>
            <a:solidFill>
              <a:srgbClr val="80BD41">
                <a:alpha val="100000"/>
              </a:srgbClr>
            </a:solidFill>
          </p:spPr>
          <p:txBody>
            <a:bodyPr/>
            <a:lstStyle/>
            <a:p/>
          </p:txBody>
        </p:sp>
        <p:sp>
          <p:nvSpPr>
            <p:cNvPr id="66" name="rc66"/>
            <p:cNvSpPr/>
            <p:nvPr/>
          </p:nvSpPr>
          <p:spPr>
            <a:xfrm>
              <a:off x="4230955" y="3099102"/>
              <a:ext cx="204851" cy="45944"/>
            </a:xfrm>
            <a:prstGeom prst="rect">
              <a:avLst/>
            </a:prstGeom>
            <a:solidFill>
              <a:srgbClr val="0058AB">
                <a:alpha val="100000"/>
              </a:srgbClr>
            </a:solidFill>
          </p:spPr>
          <p:txBody>
            <a:bodyPr/>
            <a:lstStyle/>
            <a:p/>
          </p:txBody>
        </p:sp>
        <p:sp>
          <p:nvSpPr>
            <p:cNvPr id="67" name="rc67"/>
            <p:cNvSpPr/>
            <p:nvPr/>
          </p:nvSpPr>
          <p:spPr>
            <a:xfrm>
              <a:off x="4230955" y="3145047"/>
              <a:ext cx="204851" cy="91536"/>
            </a:xfrm>
            <a:prstGeom prst="rect">
              <a:avLst/>
            </a:prstGeom>
            <a:solidFill>
              <a:srgbClr val="1CABE2">
                <a:alpha val="100000"/>
              </a:srgbClr>
            </a:solidFill>
          </p:spPr>
          <p:txBody>
            <a:bodyPr/>
            <a:lstStyle/>
            <a:p/>
          </p:txBody>
        </p:sp>
        <p:sp>
          <p:nvSpPr>
            <p:cNvPr id="68" name="rc68"/>
            <p:cNvSpPr/>
            <p:nvPr/>
          </p:nvSpPr>
          <p:spPr>
            <a:xfrm>
              <a:off x="4458568" y="3242592"/>
              <a:ext cx="204851" cy="1382943"/>
            </a:xfrm>
            <a:prstGeom prst="rect">
              <a:avLst/>
            </a:prstGeom>
            <a:solidFill>
              <a:srgbClr val="80BD41">
                <a:alpha val="100000"/>
              </a:srgbClr>
            </a:solidFill>
          </p:spPr>
          <p:txBody>
            <a:bodyPr/>
            <a:lstStyle/>
            <a:p/>
          </p:txBody>
        </p:sp>
        <p:sp>
          <p:nvSpPr>
            <p:cNvPr id="69" name="rc69"/>
            <p:cNvSpPr/>
            <p:nvPr/>
          </p:nvSpPr>
          <p:spPr>
            <a:xfrm>
              <a:off x="4458568" y="3088853"/>
              <a:ext cx="204851" cy="61495"/>
            </a:xfrm>
            <a:prstGeom prst="rect">
              <a:avLst/>
            </a:prstGeom>
            <a:solidFill>
              <a:srgbClr val="0058AB">
                <a:alpha val="100000"/>
              </a:srgbClr>
            </a:solidFill>
          </p:spPr>
          <p:txBody>
            <a:bodyPr/>
            <a:lstStyle/>
            <a:p/>
          </p:txBody>
        </p:sp>
        <p:sp>
          <p:nvSpPr>
            <p:cNvPr id="70" name="rc70"/>
            <p:cNvSpPr/>
            <p:nvPr/>
          </p:nvSpPr>
          <p:spPr>
            <a:xfrm>
              <a:off x="4458568" y="3150349"/>
              <a:ext cx="204851" cy="92243"/>
            </a:xfrm>
            <a:prstGeom prst="rect">
              <a:avLst/>
            </a:prstGeom>
            <a:solidFill>
              <a:srgbClr val="1CABE2">
                <a:alpha val="100000"/>
              </a:srgbClr>
            </a:solidFill>
          </p:spPr>
          <p:txBody>
            <a:bodyPr/>
            <a:lstStyle/>
            <a:p/>
          </p:txBody>
        </p:sp>
        <p:sp>
          <p:nvSpPr>
            <p:cNvPr id="71" name="rc71"/>
            <p:cNvSpPr/>
            <p:nvPr/>
          </p:nvSpPr>
          <p:spPr>
            <a:xfrm>
              <a:off x="4686180" y="3285356"/>
              <a:ext cx="204851" cy="1340178"/>
            </a:xfrm>
            <a:prstGeom prst="rect">
              <a:avLst/>
            </a:prstGeom>
            <a:solidFill>
              <a:srgbClr val="80BD41">
                <a:alpha val="100000"/>
              </a:srgbClr>
            </a:solidFill>
          </p:spPr>
          <p:txBody>
            <a:bodyPr/>
            <a:lstStyle/>
            <a:p/>
          </p:txBody>
        </p:sp>
        <p:sp>
          <p:nvSpPr>
            <p:cNvPr id="72" name="rc72"/>
            <p:cNvSpPr/>
            <p:nvPr/>
          </p:nvSpPr>
          <p:spPr>
            <a:xfrm>
              <a:off x="4686180" y="3168727"/>
              <a:ext cx="204851" cy="58314"/>
            </a:xfrm>
            <a:prstGeom prst="rect">
              <a:avLst/>
            </a:prstGeom>
            <a:solidFill>
              <a:srgbClr val="0058AB">
                <a:alpha val="100000"/>
              </a:srgbClr>
            </a:solidFill>
          </p:spPr>
          <p:txBody>
            <a:bodyPr/>
            <a:lstStyle/>
            <a:p/>
          </p:txBody>
        </p:sp>
        <p:sp>
          <p:nvSpPr>
            <p:cNvPr id="73" name="rc73"/>
            <p:cNvSpPr/>
            <p:nvPr/>
          </p:nvSpPr>
          <p:spPr>
            <a:xfrm>
              <a:off x="4686180" y="3227041"/>
              <a:ext cx="204851" cy="58314"/>
            </a:xfrm>
            <a:prstGeom prst="rect">
              <a:avLst/>
            </a:prstGeom>
            <a:solidFill>
              <a:srgbClr val="1CABE2">
                <a:alpha val="100000"/>
              </a:srgbClr>
            </a:solidFill>
          </p:spPr>
          <p:txBody>
            <a:bodyPr/>
            <a:lstStyle/>
            <a:p/>
          </p:txBody>
        </p:sp>
        <p:sp>
          <p:nvSpPr>
            <p:cNvPr id="74" name="rc74"/>
            <p:cNvSpPr/>
            <p:nvPr/>
          </p:nvSpPr>
          <p:spPr>
            <a:xfrm>
              <a:off x="4913793" y="3335896"/>
              <a:ext cx="204851" cy="1289639"/>
            </a:xfrm>
            <a:prstGeom prst="rect">
              <a:avLst/>
            </a:prstGeom>
            <a:solidFill>
              <a:srgbClr val="80BD41">
                <a:alpha val="100000"/>
              </a:srgbClr>
            </a:solidFill>
          </p:spPr>
          <p:txBody>
            <a:bodyPr/>
            <a:lstStyle/>
            <a:p/>
          </p:txBody>
        </p:sp>
        <p:sp>
          <p:nvSpPr>
            <p:cNvPr id="75" name="rc75"/>
            <p:cNvSpPr/>
            <p:nvPr/>
          </p:nvSpPr>
          <p:spPr>
            <a:xfrm>
              <a:off x="4913793" y="3208310"/>
              <a:ext cx="204851" cy="56547"/>
            </a:xfrm>
            <a:prstGeom prst="rect">
              <a:avLst/>
            </a:prstGeom>
            <a:solidFill>
              <a:srgbClr val="0058AB">
                <a:alpha val="100000"/>
              </a:srgbClr>
            </a:solidFill>
          </p:spPr>
          <p:txBody>
            <a:bodyPr/>
            <a:lstStyle/>
            <a:p/>
          </p:txBody>
        </p:sp>
        <p:sp>
          <p:nvSpPr>
            <p:cNvPr id="76" name="rc76"/>
            <p:cNvSpPr/>
            <p:nvPr/>
          </p:nvSpPr>
          <p:spPr>
            <a:xfrm>
              <a:off x="4913793" y="3264858"/>
              <a:ext cx="204851" cy="71037"/>
            </a:xfrm>
            <a:prstGeom prst="rect">
              <a:avLst/>
            </a:prstGeom>
            <a:solidFill>
              <a:srgbClr val="1CABE2">
                <a:alpha val="100000"/>
              </a:srgbClr>
            </a:solidFill>
          </p:spPr>
          <p:txBody>
            <a:bodyPr/>
            <a:lstStyle/>
            <a:p/>
          </p:txBody>
        </p:sp>
        <p:sp>
          <p:nvSpPr>
            <p:cNvPr id="77" name="rc77"/>
            <p:cNvSpPr/>
            <p:nvPr/>
          </p:nvSpPr>
          <p:spPr>
            <a:xfrm>
              <a:off x="5141405" y="3368764"/>
              <a:ext cx="204851" cy="1256771"/>
            </a:xfrm>
            <a:prstGeom prst="rect">
              <a:avLst/>
            </a:prstGeom>
            <a:solidFill>
              <a:srgbClr val="80BD41">
                <a:alpha val="100000"/>
              </a:srgbClr>
            </a:solidFill>
          </p:spPr>
          <p:txBody>
            <a:bodyPr/>
            <a:lstStyle/>
            <a:p/>
          </p:txBody>
        </p:sp>
        <p:sp>
          <p:nvSpPr>
            <p:cNvPr id="78" name="rc78"/>
            <p:cNvSpPr/>
            <p:nvPr/>
          </p:nvSpPr>
          <p:spPr>
            <a:xfrm>
              <a:off x="5141405" y="3213611"/>
              <a:ext cx="204851" cy="42410"/>
            </a:xfrm>
            <a:prstGeom prst="rect">
              <a:avLst/>
            </a:prstGeom>
            <a:solidFill>
              <a:srgbClr val="0058AB">
                <a:alpha val="100000"/>
              </a:srgbClr>
            </a:solidFill>
          </p:spPr>
          <p:txBody>
            <a:bodyPr/>
            <a:lstStyle/>
            <a:p/>
          </p:txBody>
        </p:sp>
        <p:sp>
          <p:nvSpPr>
            <p:cNvPr id="79" name="rc79"/>
            <p:cNvSpPr/>
            <p:nvPr/>
          </p:nvSpPr>
          <p:spPr>
            <a:xfrm>
              <a:off x="5141405" y="3256022"/>
              <a:ext cx="204851" cy="112741"/>
            </a:xfrm>
            <a:prstGeom prst="rect">
              <a:avLst/>
            </a:prstGeom>
            <a:solidFill>
              <a:srgbClr val="1CABE2">
                <a:alpha val="100000"/>
              </a:srgbClr>
            </a:solidFill>
          </p:spPr>
          <p:txBody>
            <a:bodyPr/>
            <a:lstStyle/>
            <a:p/>
          </p:txBody>
        </p:sp>
        <p:sp>
          <p:nvSpPr>
            <p:cNvPr id="80" name="rc80"/>
            <p:cNvSpPr/>
            <p:nvPr/>
          </p:nvSpPr>
          <p:spPr>
            <a:xfrm>
              <a:off x="5369018" y="3286770"/>
              <a:ext cx="204851" cy="1338765"/>
            </a:xfrm>
            <a:prstGeom prst="rect">
              <a:avLst/>
            </a:prstGeom>
            <a:solidFill>
              <a:srgbClr val="80BD41">
                <a:alpha val="100000"/>
              </a:srgbClr>
            </a:solidFill>
          </p:spPr>
          <p:txBody>
            <a:bodyPr/>
            <a:lstStyle/>
            <a:p/>
          </p:txBody>
        </p:sp>
        <p:sp>
          <p:nvSpPr>
            <p:cNvPr id="81" name="rc81"/>
            <p:cNvSpPr/>
            <p:nvPr/>
          </p:nvSpPr>
          <p:spPr>
            <a:xfrm>
              <a:off x="5369018" y="3154236"/>
              <a:ext cx="204851" cy="44177"/>
            </a:xfrm>
            <a:prstGeom prst="rect">
              <a:avLst/>
            </a:prstGeom>
            <a:solidFill>
              <a:srgbClr val="0058AB">
                <a:alpha val="100000"/>
              </a:srgbClr>
            </a:solidFill>
          </p:spPr>
          <p:txBody>
            <a:bodyPr/>
            <a:lstStyle/>
            <a:p/>
          </p:txBody>
        </p:sp>
        <p:sp>
          <p:nvSpPr>
            <p:cNvPr id="82" name="rc82"/>
            <p:cNvSpPr/>
            <p:nvPr/>
          </p:nvSpPr>
          <p:spPr>
            <a:xfrm>
              <a:off x="5369018" y="3198414"/>
              <a:ext cx="204851" cy="88355"/>
            </a:xfrm>
            <a:prstGeom prst="rect">
              <a:avLst/>
            </a:prstGeom>
            <a:solidFill>
              <a:srgbClr val="1CABE2">
                <a:alpha val="100000"/>
              </a:srgbClr>
            </a:solidFill>
          </p:spPr>
          <p:txBody>
            <a:bodyPr/>
            <a:lstStyle/>
            <a:p/>
          </p:txBody>
        </p:sp>
        <p:sp>
          <p:nvSpPr>
            <p:cNvPr id="83" name="rc83"/>
            <p:cNvSpPr/>
            <p:nvPr/>
          </p:nvSpPr>
          <p:spPr>
            <a:xfrm>
              <a:off x="5596630" y="3179683"/>
              <a:ext cx="204851" cy="1445852"/>
            </a:xfrm>
            <a:prstGeom prst="rect">
              <a:avLst/>
            </a:prstGeom>
            <a:solidFill>
              <a:srgbClr val="80BD41">
                <a:alpha val="100000"/>
              </a:srgbClr>
            </a:solidFill>
          </p:spPr>
          <p:txBody>
            <a:bodyPr/>
            <a:lstStyle/>
            <a:p/>
          </p:txBody>
        </p:sp>
        <p:sp>
          <p:nvSpPr>
            <p:cNvPr id="84" name="rc84"/>
            <p:cNvSpPr/>
            <p:nvPr/>
          </p:nvSpPr>
          <p:spPr>
            <a:xfrm>
              <a:off x="5596630" y="3070829"/>
              <a:ext cx="204851" cy="77752"/>
            </a:xfrm>
            <a:prstGeom prst="rect">
              <a:avLst/>
            </a:prstGeom>
            <a:solidFill>
              <a:srgbClr val="0058AB">
                <a:alpha val="100000"/>
              </a:srgbClr>
            </a:solidFill>
          </p:spPr>
          <p:txBody>
            <a:bodyPr/>
            <a:lstStyle/>
            <a:p/>
          </p:txBody>
        </p:sp>
        <p:sp>
          <p:nvSpPr>
            <p:cNvPr id="85" name="rc85"/>
            <p:cNvSpPr/>
            <p:nvPr/>
          </p:nvSpPr>
          <p:spPr>
            <a:xfrm>
              <a:off x="5596630" y="3148582"/>
              <a:ext cx="204851" cy="31101"/>
            </a:xfrm>
            <a:prstGeom prst="rect">
              <a:avLst/>
            </a:prstGeom>
            <a:solidFill>
              <a:srgbClr val="1CABE2">
                <a:alpha val="100000"/>
              </a:srgbClr>
            </a:solidFill>
          </p:spPr>
          <p:txBody>
            <a:bodyPr/>
            <a:lstStyle/>
            <a:p/>
          </p:txBody>
        </p:sp>
        <p:sp>
          <p:nvSpPr>
            <p:cNvPr id="86" name="rc86"/>
            <p:cNvSpPr/>
            <p:nvPr/>
          </p:nvSpPr>
          <p:spPr>
            <a:xfrm>
              <a:off x="5824243" y="3154590"/>
              <a:ext cx="204851" cy="1470945"/>
            </a:xfrm>
            <a:prstGeom prst="rect">
              <a:avLst/>
            </a:prstGeom>
            <a:solidFill>
              <a:srgbClr val="80BD41">
                <a:alpha val="100000"/>
              </a:srgbClr>
            </a:solidFill>
          </p:spPr>
          <p:txBody>
            <a:bodyPr/>
            <a:lstStyle/>
            <a:p/>
          </p:txBody>
        </p:sp>
        <p:sp>
          <p:nvSpPr>
            <p:cNvPr id="87" name="rc87"/>
            <p:cNvSpPr/>
            <p:nvPr/>
          </p:nvSpPr>
          <p:spPr>
            <a:xfrm>
              <a:off x="5824243" y="3043969"/>
              <a:ext cx="204851" cy="63262"/>
            </a:xfrm>
            <a:prstGeom prst="rect">
              <a:avLst/>
            </a:prstGeom>
            <a:solidFill>
              <a:srgbClr val="0058AB">
                <a:alpha val="100000"/>
              </a:srgbClr>
            </a:solidFill>
          </p:spPr>
          <p:txBody>
            <a:bodyPr/>
            <a:lstStyle/>
            <a:p/>
          </p:txBody>
        </p:sp>
        <p:sp>
          <p:nvSpPr>
            <p:cNvPr id="88" name="rc88"/>
            <p:cNvSpPr/>
            <p:nvPr/>
          </p:nvSpPr>
          <p:spPr>
            <a:xfrm>
              <a:off x="5824243" y="3107231"/>
              <a:ext cx="204851" cy="47358"/>
            </a:xfrm>
            <a:prstGeom prst="rect">
              <a:avLst/>
            </a:prstGeom>
            <a:solidFill>
              <a:srgbClr val="1CABE2">
                <a:alpha val="100000"/>
              </a:srgbClr>
            </a:solidFill>
          </p:spPr>
          <p:txBody>
            <a:bodyPr/>
            <a:lstStyle/>
            <a:p/>
          </p:txBody>
        </p:sp>
        <p:sp>
          <p:nvSpPr>
            <p:cNvPr id="89" name="rc89"/>
            <p:cNvSpPr/>
            <p:nvPr/>
          </p:nvSpPr>
          <p:spPr>
            <a:xfrm>
              <a:off x="6051856" y="3063053"/>
              <a:ext cx="204851" cy="1562481"/>
            </a:xfrm>
            <a:prstGeom prst="rect">
              <a:avLst/>
            </a:prstGeom>
            <a:solidFill>
              <a:srgbClr val="80BD41">
                <a:alpha val="100000"/>
              </a:srgbClr>
            </a:solidFill>
          </p:spPr>
          <p:txBody>
            <a:bodyPr/>
            <a:lstStyle/>
            <a:p/>
          </p:txBody>
        </p:sp>
        <p:sp>
          <p:nvSpPr>
            <p:cNvPr id="90" name="rc90"/>
            <p:cNvSpPr/>
            <p:nvPr/>
          </p:nvSpPr>
          <p:spPr>
            <a:xfrm>
              <a:off x="6051856" y="2927339"/>
              <a:ext cx="204851" cy="50892"/>
            </a:xfrm>
            <a:prstGeom prst="rect">
              <a:avLst/>
            </a:prstGeom>
            <a:solidFill>
              <a:srgbClr val="0058AB">
                <a:alpha val="100000"/>
              </a:srgbClr>
            </a:solidFill>
          </p:spPr>
          <p:txBody>
            <a:bodyPr/>
            <a:lstStyle/>
            <a:p/>
          </p:txBody>
        </p:sp>
        <p:sp>
          <p:nvSpPr>
            <p:cNvPr id="91" name="rc91"/>
            <p:cNvSpPr/>
            <p:nvPr/>
          </p:nvSpPr>
          <p:spPr>
            <a:xfrm>
              <a:off x="6051856" y="2978232"/>
              <a:ext cx="204851" cy="84821"/>
            </a:xfrm>
            <a:prstGeom prst="rect">
              <a:avLst/>
            </a:prstGeom>
            <a:solidFill>
              <a:srgbClr val="1CABE2">
                <a:alpha val="100000"/>
              </a:srgbClr>
            </a:solidFill>
          </p:spPr>
          <p:txBody>
            <a:bodyPr/>
            <a:lstStyle/>
            <a:p/>
          </p:txBody>
        </p:sp>
        <p:sp>
          <p:nvSpPr>
            <p:cNvPr id="92" name="rc92"/>
            <p:cNvSpPr/>
            <p:nvPr/>
          </p:nvSpPr>
          <p:spPr>
            <a:xfrm>
              <a:off x="6279468" y="3217499"/>
              <a:ext cx="204851" cy="1408036"/>
            </a:xfrm>
            <a:prstGeom prst="rect">
              <a:avLst/>
            </a:prstGeom>
            <a:solidFill>
              <a:srgbClr val="80BD41">
                <a:alpha val="100000"/>
              </a:srgbClr>
            </a:solidFill>
          </p:spPr>
          <p:txBody>
            <a:bodyPr/>
            <a:lstStyle/>
            <a:p/>
          </p:txBody>
        </p:sp>
        <p:sp>
          <p:nvSpPr>
            <p:cNvPr id="93" name="rc93"/>
            <p:cNvSpPr/>
            <p:nvPr/>
          </p:nvSpPr>
          <p:spPr>
            <a:xfrm>
              <a:off x="6279468" y="3095215"/>
              <a:ext cx="204851" cy="76339"/>
            </a:xfrm>
            <a:prstGeom prst="rect">
              <a:avLst/>
            </a:prstGeom>
            <a:solidFill>
              <a:srgbClr val="0058AB">
                <a:alpha val="100000"/>
              </a:srgbClr>
            </a:solidFill>
          </p:spPr>
          <p:txBody>
            <a:bodyPr/>
            <a:lstStyle/>
            <a:p/>
          </p:txBody>
        </p:sp>
        <p:sp>
          <p:nvSpPr>
            <p:cNvPr id="94" name="rc94"/>
            <p:cNvSpPr/>
            <p:nvPr/>
          </p:nvSpPr>
          <p:spPr>
            <a:xfrm>
              <a:off x="6279468" y="3171554"/>
              <a:ext cx="204851" cy="45944"/>
            </a:xfrm>
            <a:prstGeom prst="rect">
              <a:avLst/>
            </a:prstGeom>
            <a:solidFill>
              <a:srgbClr val="1CABE2">
                <a:alpha val="100000"/>
              </a:srgbClr>
            </a:solidFill>
          </p:spPr>
          <p:txBody>
            <a:bodyPr/>
            <a:lstStyle/>
            <a:p/>
          </p:txBody>
        </p:sp>
        <p:sp>
          <p:nvSpPr>
            <p:cNvPr id="95" name="rc95"/>
            <p:cNvSpPr/>
            <p:nvPr/>
          </p:nvSpPr>
          <p:spPr>
            <a:xfrm>
              <a:off x="6507081" y="3213258"/>
              <a:ext cx="204851" cy="1412277"/>
            </a:xfrm>
            <a:prstGeom prst="rect">
              <a:avLst/>
            </a:prstGeom>
            <a:solidFill>
              <a:srgbClr val="80BD41">
                <a:alpha val="100000"/>
              </a:srgbClr>
            </a:solidFill>
          </p:spPr>
          <p:txBody>
            <a:bodyPr/>
            <a:lstStyle/>
            <a:p/>
          </p:txBody>
        </p:sp>
        <p:sp>
          <p:nvSpPr>
            <p:cNvPr id="96" name="rc96"/>
            <p:cNvSpPr/>
            <p:nvPr/>
          </p:nvSpPr>
          <p:spPr>
            <a:xfrm>
              <a:off x="6507081" y="3090620"/>
              <a:ext cx="204851" cy="76692"/>
            </a:xfrm>
            <a:prstGeom prst="rect">
              <a:avLst/>
            </a:prstGeom>
            <a:solidFill>
              <a:srgbClr val="0058AB">
                <a:alpha val="100000"/>
              </a:srgbClr>
            </a:solidFill>
          </p:spPr>
          <p:txBody>
            <a:bodyPr/>
            <a:lstStyle/>
            <a:p/>
          </p:txBody>
        </p:sp>
        <p:sp>
          <p:nvSpPr>
            <p:cNvPr id="97" name="rc97"/>
            <p:cNvSpPr/>
            <p:nvPr/>
          </p:nvSpPr>
          <p:spPr>
            <a:xfrm>
              <a:off x="6507081" y="3167313"/>
              <a:ext cx="204851" cy="45944"/>
            </a:xfrm>
            <a:prstGeom prst="rect">
              <a:avLst/>
            </a:prstGeom>
            <a:solidFill>
              <a:srgbClr val="1CABE2">
                <a:alpha val="100000"/>
              </a:srgbClr>
            </a:solidFill>
          </p:spPr>
          <p:txBody>
            <a:bodyPr/>
            <a:lstStyle/>
            <a:p/>
          </p:txBody>
        </p:sp>
        <p:sp>
          <p:nvSpPr>
            <p:cNvPr id="98" name="rc98"/>
            <p:cNvSpPr/>
            <p:nvPr/>
          </p:nvSpPr>
          <p:spPr>
            <a:xfrm>
              <a:off x="6734693" y="3172968"/>
              <a:ext cx="204851" cy="1452567"/>
            </a:xfrm>
            <a:prstGeom prst="rect">
              <a:avLst/>
            </a:prstGeom>
            <a:solidFill>
              <a:srgbClr val="80BD41">
                <a:alpha val="100000"/>
              </a:srgbClr>
            </a:solidFill>
          </p:spPr>
          <p:txBody>
            <a:bodyPr/>
            <a:lstStyle/>
            <a:p/>
          </p:txBody>
        </p:sp>
        <p:sp>
          <p:nvSpPr>
            <p:cNvPr id="99" name="rc99"/>
            <p:cNvSpPr/>
            <p:nvPr/>
          </p:nvSpPr>
          <p:spPr>
            <a:xfrm>
              <a:off x="6734693" y="3080371"/>
              <a:ext cx="204851" cy="30747"/>
            </a:xfrm>
            <a:prstGeom prst="rect">
              <a:avLst/>
            </a:prstGeom>
            <a:solidFill>
              <a:srgbClr val="0058AB">
                <a:alpha val="100000"/>
              </a:srgbClr>
            </a:solidFill>
          </p:spPr>
          <p:txBody>
            <a:bodyPr/>
            <a:lstStyle/>
            <a:p/>
          </p:txBody>
        </p:sp>
        <p:sp>
          <p:nvSpPr>
            <p:cNvPr id="100" name="rc100"/>
            <p:cNvSpPr/>
            <p:nvPr/>
          </p:nvSpPr>
          <p:spPr>
            <a:xfrm>
              <a:off x="6734693" y="3111119"/>
              <a:ext cx="204851" cy="61848"/>
            </a:xfrm>
            <a:prstGeom prst="rect">
              <a:avLst/>
            </a:prstGeom>
            <a:solidFill>
              <a:srgbClr val="1CABE2">
                <a:alpha val="100000"/>
              </a:srgbClr>
            </a:solidFill>
          </p:spPr>
          <p:txBody>
            <a:bodyPr/>
            <a:lstStyle/>
            <a:p/>
          </p:txBody>
        </p:sp>
        <p:sp>
          <p:nvSpPr>
            <p:cNvPr id="101" name="rc101"/>
            <p:cNvSpPr/>
            <p:nvPr/>
          </p:nvSpPr>
          <p:spPr>
            <a:xfrm>
              <a:off x="6962306" y="3083552"/>
              <a:ext cx="204851" cy="31973"/>
            </a:xfrm>
            <a:prstGeom prst="rect">
              <a:avLst/>
            </a:prstGeom>
            <a:solidFill>
              <a:srgbClr val="F26A21">
                <a:alpha val="100000"/>
              </a:srgbClr>
            </a:solidFill>
          </p:spPr>
          <p:txBody>
            <a:bodyPr/>
            <a:lstStyle/>
            <a:p/>
          </p:txBody>
        </p:sp>
        <p:sp>
          <p:nvSpPr>
            <p:cNvPr id="102" name="rc102"/>
            <p:cNvSpPr/>
            <p:nvPr/>
          </p:nvSpPr>
          <p:spPr>
            <a:xfrm>
              <a:off x="6962306" y="3115526"/>
              <a:ext cx="204851" cy="1510009"/>
            </a:xfrm>
            <a:prstGeom prst="rect">
              <a:avLst/>
            </a:prstGeom>
            <a:solidFill>
              <a:srgbClr val="FFC20E">
                <a:alpha val="100000"/>
              </a:srgbClr>
            </a:solidFill>
          </p:spPr>
          <p:txBody>
            <a:bodyPr/>
            <a:lstStyle/>
            <a:p/>
          </p:txBody>
        </p:sp>
        <p:sp>
          <p:nvSpPr>
            <p:cNvPr id="103" name="rc103"/>
            <p:cNvSpPr/>
            <p:nvPr/>
          </p:nvSpPr>
          <p:spPr>
            <a:xfrm>
              <a:off x="7189918" y="3090974"/>
              <a:ext cx="204851" cy="33248"/>
            </a:xfrm>
            <a:prstGeom prst="rect">
              <a:avLst/>
            </a:prstGeom>
            <a:solidFill>
              <a:srgbClr val="F26A21">
                <a:alpha val="100000"/>
              </a:srgbClr>
            </a:solidFill>
          </p:spPr>
          <p:txBody>
            <a:bodyPr/>
            <a:lstStyle/>
            <a:p/>
          </p:txBody>
        </p:sp>
        <p:sp>
          <p:nvSpPr>
            <p:cNvPr id="104" name="rc104"/>
            <p:cNvSpPr/>
            <p:nvPr/>
          </p:nvSpPr>
          <p:spPr>
            <a:xfrm>
              <a:off x="7189918" y="3124222"/>
              <a:ext cx="204851" cy="1501312"/>
            </a:xfrm>
            <a:prstGeom prst="rect">
              <a:avLst/>
            </a:prstGeom>
            <a:solidFill>
              <a:srgbClr val="FFC20E">
                <a:alpha val="100000"/>
              </a:srgbClr>
            </a:solidFill>
          </p:spPr>
          <p:txBody>
            <a:bodyPr/>
            <a:lstStyle/>
            <a:p/>
          </p:txBody>
        </p:sp>
        <p:sp>
          <p:nvSpPr>
            <p:cNvPr id="105" name="rc105"/>
            <p:cNvSpPr/>
            <p:nvPr/>
          </p:nvSpPr>
          <p:spPr>
            <a:xfrm>
              <a:off x="7417531" y="3101223"/>
              <a:ext cx="204851" cy="34574"/>
            </a:xfrm>
            <a:prstGeom prst="rect">
              <a:avLst/>
            </a:prstGeom>
            <a:solidFill>
              <a:srgbClr val="F26A21">
                <a:alpha val="100000"/>
              </a:srgbClr>
            </a:solidFill>
          </p:spPr>
          <p:txBody>
            <a:bodyPr/>
            <a:lstStyle/>
            <a:p/>
          </p:txBody>
        </p:sp>
        <p:sp>
          <p:nvSpPr>
            <p:cNvPr id="106" name="rc106"/>
            <p:cNvSpPr/>
            <p:nvPr/>
          </p:nvSpPr>
          <p:spPr>
            <a:xfrm>
              <a:off x="7417531" y="3135797"/>
              <a:ext cx="204851" cy="1489738"/>
            </a:xfrm>
            <a:prstGeom prst="rect">
              <a:avLst/>
            </a:prstGeom>
            <a:solidFill>
              <a:srgbClr val="FFC20E">
                <a:alpha val="100000"/>
              </a:srgbClr>
            </a:solidFill>
          </p:spPr>
          <p:txBody>
            <a:bodyPr/>
            <a:lstStyle/>
            <a:p/>
          </p:txBody>
        </p:sp>
        <p:sp>
          <p:nvSpPr>
            <p:cNvPr id="107" name="rc107"/>
            <p:cNvSpPr/>
            <p:nvPr/>
          </p:nvSpPr>
          <p:spPr>
            <a:xfrm>
              <a:off x="7645143" y="3111119"/>
              <a:ext cx="204851" cy="35952"/>
            </a:xfrm>
            <a:prstGeom prst="rect">
              <a:avLst/>
            </a:prstGeom>
            <a:solidFill>
              <a:srgbClr val="F26A21">
                <a:alpha val="100000"/>
              </a:srgbClr>
            </a:solidFill>
          </p:spPr>
          <p:txBody>
            <a:bodyPr/>
            <a:lstStyle/>
            <a:p/>
          </p:txBody>
        </p:sp>
        <p:sp>
          <p:nvSpPr>
            <p:cNvPr id="108" name="rc108"/>
            <p:cNvSpPr/>
            <p:nvPr/>
          </p:nvSpPr>
          <p:spPr>
            <a:xfrm>
              <a:off x="7645143" y="3147071"/>
              <a:ext cx="204851" cy="1478463"/>
            </a:xfrm>
            <a:prstGeom prst="rect">
              <a:avLst/>
            </a:prstGeom>
            <a:solidFill>
              <a:srgbClr val="FFC20E">
                <a:alpha val="100000"/>
              </a:srgbClr>
            </a:solidFill>
          </p:spPr>
          <p:txBody>
            <a:bodyPr/>
            <a:lstStyle/>
            <a:p/>
          </p:txBody>
        </p:sp>
        <p:sp>
          <p:nvSpPr>
            <p:cNvPr id="109" name="rc109"/>
            <p:cNvSpPr/>
            <p:nvPr/>
          </p:nvSpPr>
          <p:spPr>
            <a:xfrm>
              <a:off x="7872756" y="3120661"/>
              <a:ext cx="204851" cy="37385"/>
            </a:xfrm>
            <a:prstGeom prst="rect">
              <a:avLst/>
            </a:prstGeom>
            <a:solidFill>
              <a:srgbClr val="F26A21">
                <a:alpha val="100000"/>
              </a:srgbClr>
            </a:solidFill>
          </p:spPr>
          <p:txBody>
            <a:bodyPr/>
            <a:lstStyle/>
            <a:p/>
          </p:txBody>
        </p:sp>
        <p:sp>
          <p:nvSpPr>
            <p:cNvPr id="110" name="rc110"/>
            <p:cNvSpPr/>
            <p:nvPr/>
          </p:nvSpPr>
          <p:spPr>
            <a:xfrm>
              <a:off x="7872756" y="3158047"/>
              <a:ext cx="204851" cy="1467487"/>
            </a:xfrm>
            <a:prstGeom prst="rect">
              <a:avLst/>
            </a:prstGeom>
            <a:solidFill>
              <a:srgbClr val="FFC20E">
                <a:alpha val="100000"/>
              </a:srgbClr>
            </a:solidFill>
          </p:spPr>
          <p:txBody>
            <a:bodyPr/>
            <a:lstStyle/>
            <a:p/>
          </p:txBody>
        </p:sp>
        <p:sp>
          <p:nvSpPr>
            <p:cNvPr id="111" name="rc111"/>
            <p:cNvSpPr/>
            <p:nvPr/>
          </p:nvSpPr>
          <p:spPr>
            <a:xfrm>
              <a:off x="8100369" y="3133738"/>
              <a:ext cx="204851" cy="38876"/>
            </a:xfrm>
            <a:prstGeom prst="rect">
              <a:avLst/>
            </a:prstGeom>
            <a:solidFill>
              <a:srgbClr val="F26A21">
                <a:alpha val="100000"/>
              </a:srgbClr>
            </a:solidFill>
          </p:spPr>
          <p:txBody>
            <a:bodyPr/>
            <a:lstStyle/>
            <a:p/>
          </p:txBody>
        </p:sp>
        <p:sp>
          <p:nvSpPr>
            <p:cNvPr id="112" name="rc112"/>
            <p:cNvSpPr/>
            <p:nvPr/>
          </p:nvSpPr>
          <p:spPr>
            <a:xfrm>
              <a:off x="8100369" y="3172614"/>
              <a:ext cx="204851" cy="1452920"/>
            </a:xfrm>
            <a:prstGeom prst="rect">
              <a:avLst/>
            </a:prstGeom>
            <a:solidFill>
              <a:srgbClr val="FFC20E">
                <a:alpha val="100000"/>
              </a:srgbClr>
            </a:solidFill>
          </p:spPr>
          <p:txBody>
            <a:bodyPr/>
            <a:lstStyle/>
            <a:p/>
          </p:txBody>
        </p:sp>
        <p:sp>
          <p:nvSpPr>
            <p:cNvPr id="113" name="pl113"/>
            <p:cNvSpPr/>
            <p:nvPr/>
          </p:nvSpPr>
          <p:spPr>
            <a:xfrm>
              <a:off x="1374417" y="1227418"/>
              <a:ext cx="5462701" cy="137297"/>
            </a:xfrm>
            <a:custGeom>
              <a:avLst/>
              <a:pathLst>
                <a:path w="5462701" h="137297">
                  <a:moveTo>
                    <a:pt x="0" y="0"/>
                  </a:moveTo>
                  <a:lnTo>
                    <a:pt x="227612" y="137297"/>
                  </a:lnTo>
                  <a:lnTo>
                    <a:pt x="455225" y="102973"/>
                  </a:lnTo>
                  <a:lnTo>
                    <a:pt x="682837" y="68648"/>
                  </a:lnTo>
                  <a:lnTo>
                    <a:pt x="910450" y="0"/>
                  </a:lnTo>
                  <a:lnTo>
                    <a:pt x="1138062" y="137297"/>
                  </a:lnTo>
                  <a:lnTo>
                    <a:pt x="1365675" y="68648"/>
                  </a:lnTo>
                  <a:lnTo>
                    <a:pt x="1593287" y="68648"/>
                  </a:lnTo>
                  <a:lnTo>
                    <a:pt x="1820900" y="0"/>
                  </a:lnTo>
                  <a:lnTo>
                    <a:pt x="2048513" y="0"/>
                  </a:lnTo>
                  <a:lnTo>
                    <a:pt x="2276125" y="34324"/>
                  </a:lnTo>
                  <a:lnTo>
                    <a:pt x="2503738" y="0"/>
                  </a:lnTo>
                  <a:lnTo>
                    <a:pt x="2731350" y="68648"/>
                  </a:lnTo>
                  <a:lnTo>
                    <a:pt x="2958963" y="68648"/>
                  </a:lnTo>
                  <a:lnTo>
                    <a:pt x="3186575" y="102973"/>
                  </a:lnTo>
                  <a:lnTo>
                    <a:pt x="3414188" y="102973"/>
                  </a:lnTo>
                  <a:lnTo>
                    <a:pt x="3641800" y="102973"/>
                  </a:lnTo>
                  <a:lnTo>
                    <a:pt x="3869413" y="68648"/>
                  </a:lnTo>
                  <a:lnTo>
                    <a:pt x="4097026" y="68648"/>
                  </a:lnTo>
                  <a:lnTo>
                    <a:pt x="4324638" y="137297"/>
                  </a:lnTo>
                  <a:lnTo>
                    <a:pt x="4552251" y="102973"/>
                  </a:lnTo>
                  <a:lnTo>
                    <a:pt x="4779863" y="68648"/>
                  </a:lnTo>
                  <a:lnTo>
                    <a:pt x="5007476" y="137297"/>
                  </a:lnTo>
                  <a:lnTo>
                    <a:pt x="5235088" y="137297"/>
                  </a:lnTo>
                  <a:lnTo>
                    <a:pt x="5462701" y="34324"/>
                  </a:lnTo>
                </a:path>
              </a:pathLst>
            </a:custGeom>
            <a:ln w="27101" cap="flat">
              <a:solidFill>
                <a:srgbClr val="0058AB">
                  <a:alpha val="100000"/>
                </a:srgbClr>
              </a:solidFill>
              <a:prstDash val="solid"/>
              <a:round/>
            </a:ln>
          </p:spPr>
          <p:txBody>
            <a:bodyPr/>
            <a:lstStyle/>
            <a:p/>
          </p:txBody>
        </p:sp>
        <p:sp>
          <p:nvSpPr>
            <p:cNvPr id="114" name="pl114"/>
            <p:cNvSpPr/>
            <p:nvPr/>
          </p:nvSpPr>
          <p:spPr>
            <a:xfrm>
              <a:off x="1374417" y="1227418"/>
              <a:ext cx="5462701" cy="343244"/>
            </a:xfrm>
            <a:custGeom>
              <a:avLst/>
              <a:pathLst>
                <a:path w="5462701" h="343244">
                  <a:moveTo>
                    <a:pt x="0" y="34324"/>
                  </a:moveTo>
                  <a:lnTo>
                    <a:pt x="227612" y="240270"/>
                  </a:lnTo>
                  <a:lnTo>
                    <a:pt x="455225" y="137297"/>
                  </a:lnTo>
                  <a:lnTo>
                    <a:pt x="682837" y="68648"/>
                  </a:lnTo>
                  <a:lnTo>
                    <a:pt x="910450" y="0"/>
                  </a:lnTo>
                  <a:lnTo>
                    <a:pt x="1138062" y="137297"/>
                  </a:lnTo>
                  <a:lnTo>
                    <a:pt x="1365675" y="68648"/>
                  </a:lnTo>
                  <a:lnTo>
                    <a:pt x="1593287" y="68648"/>
                  </a:lnTo>
                  <a:lnTo>
                    <a:pt x="1820900" y="34324"/>
                  </a:lnTo>
                  <a:lnTo>
                    <a:pt x="2048513" y="102973"/>
                  </a:lnTo>
                  <a:lnTo>
                    <a:pt x="2276125" y="102973"/>
                  </a:lnTo>
                  <a:lnTo>
                    <a:pt x="2503738" y="137297"/>
                  </a:lnTo>
                  <a:lnTo>
                    <a:pt x="2731350" y="343244"/>
                  </a:lnTo>
                  <a:lnTo>
                    <a:pt x="2958963" y="274595"/>
                  </a:lnTo>
                  <a:lnTo>
                    <a:pt x="3186575" y="308919"/>
                  </a:lnTo>
                  <a:lnTo>
                    <a:pt x="3414188" y="240270"/>
                  </a:lnTo>
                  <a:lnTo>
                    <a:pt x="3641800" y="274595"/>
                  </a:lnTo>
                  <a:lnTo>
                    <a:pt x="3869413" y="343244"/>
                  </a:lnTo>
                  <a:lnTo>
                    <a:pt x="4097026" y="274595"/>
                  </a:lnTo>
                  <a:lnTo>
                    <a:pt x="4324638" y="205946"/>
                  </a:lnTo>
                  <a:lnTo>
                    <a:pt x="4552251" y="205946"/>
                  </a:lnTo>
                  <a:lnTo>
                    <a:pt x="4779863" y="240270"/>
                  </a:lnTo>
                  <a:lnTo>
                    <a:pt x="5007476" y="240270"/>
                  </a:lnTo>
                  <a:lnTo>
                    <a:pt x="5235088" y="240270"/>
                  </a:lnTo>
                  <a:lnTo>
                    <a:pt x="5462701" y="171622"/>
                  </a:lnTo>
                </a:path>
              </a:pathLst>
            </a:custGeom>
            <a:ln w="27101" cap="flat">
              <a:solidFill>
                <a:srgbClr val="80BD41">
                  <a:alpha val="100000"/>
                </a:srgbClr>
              </a:solidFill>
              <a:prstDash val="solid"/>
              <a:round/>
            </a:ln>
          </p:spPr>
          <p:txBody>
            <a:bodyPr/>
            <a:lstStyle/>
            <a:p/>
          </p:txBody>
        </p:sp>
        <p:sp>
          <p:nvSpPr>
            <p:cNvPr id="115" name="tx115"/>
            <p:cNvSpPr/>
            <p:nvPr/>
          </p:nvSpPr>
          <p:spPr>
            <a:xfrm>
              <a:off x="1306089"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2444152"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7" name="tx117"/>
            <p:cNvSpPr/>
            <p:nvPr/>
          </p:nvSpPr>
          <p:spPr>
            <a:xfrm>
              <a:off x="3582215"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8" name="tx118"/>
            <p:cNvSpPr/>
            <p:nvPr/>
          </p:nvSpPr>
          <p:spPr>
            <a:xfrm>
              <a:off x="4720277"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9" name="tx119"/>
            <p:cNvSpPr/>
            <p:nvPr/>
          </p:nvSpPr>
          <p:spPr>
            <a:xfrm>
              <a:off x="5630728"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0" name="tx120"/>
            <p:cNvSpPr/>
            <p:nvPr/>
          </p:nvSpPr>
          <p:spPr>
            <a:xfrm>
              <a:off x="5858340"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1" name="tx121"/>
            <p:cNvSpPr/>
            <p:nvPr/>
          </p:nvSpPr>
          <p:spPr>
            <a:xfrm>
              <a:off x="6085953"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2" name="tx122"/>
            <p:cNvSpPr/>
            <p:nvPr/>
          </p:nvSpPr>
          <p:spPr>
            <a:xfrm>
              <a:off x="6313565"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3" name="tx123"/>
            <p:cNvSpPr/>
            <p:nvPr/>
          </p:nvSpPr>
          <p:spPr>
            <a:xfrm>
              <a:off x="6541178"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4" name="tx124"/>
            <p:cNvSpPr/>
            <p:nvPr/>
          </p:nvSpPr>
          <p:spPr>
            <a:xfrm>
              <a:off x="6768791"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5" name="tx125"/>
            <p:cNvSpPr/>
            <p:nvPr/>
          </p:nvSpPr>
          <p:spPr>
            <a:xfrm>
              <a:off x="1306089"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6" name="tx126"/>
            <p:cNvSpPr/>
            <p:nvPr/>
          </p:nvSpPr>
          <p:spPr>
            <a:xfrm>
              <a:off x="2444152"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7" name="tx127"/>
            <p:cNvSpPr/>
            <p:nvPr/>
          </p:nvSpPr>
          <p:spPr>
            <a:xfrm>
              <a:off x="3582215"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8" name="tx128"/>
            <p:cNvSpPr/>
            <p:nvPr/>
          </p:nvSpPr>
          <p:spPr>
            <a:xfrm>
              <a:off x="4720277"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29" name="tx129"/>
            <p:cNvSpPr/>
            <p:nvPr/>
          </p:nvSpPr>
          <p:spPr>
            <a:xfrm>
              <a:off x="5630728"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0" name="tx130"/>
            <p:cNvSpPr/>
            <p:nvPr/>
          </p:nvSpPr>
          <p:spPr>
            <a:xfrm>
              <a:off x="5858340"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1" name="tx131"/>
            <p:cNvSpPr/>
            <p:nvPr/>
          </p:nvSpPr>
          <p:spPr>
            <a:xfrm>
              <a:off x="6085953"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2" name="tx132"/>
            <p:cNvSpPr/>
            <p:nvPr/>
          </p:nvSpPr>
          <p:spPr>
            <a:xfrm>
              <a:off x="6313565"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3" name="tx133"/>
            <p:cNvSpPr/>
            <p:nvPr/>
          </p:nvSpPr>
          <p:spPr>
            <a:xfrm>
              <a:off x="6541178"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4" name="tx134"/>
            <p:cNvSpPr/>
            <p:nvPr/>
          </p:nvSpPr>
          <p:spPr>
            <a:xfrm>
              <a:off x="6768791"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5" name="tx135"/>
            <p:cNvSpPr/>
            <p:nvPr/>
          </p:nvSpPr>
          <p:spPr>
            <a:xfrm>
              <a:off x="794132"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571671" y="368454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a:t>
              </a:r>
            </a:p>
          </p:txBody>
        </p:sp>
        <p:sp>
          <p:nvSpPr>
            <p:cNvPr id="137" name="tx137"/>
            <p:cNvSpPr/>
            <p:nvPr/>
          </p:nvSpPr>
          <p:spPr>
            <a:xfrm>
              <a:off x="571671" y="280099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138" name="tx138"/>
            <p:cNvSpPr/>
            <p:nvPr/>
          </p:nvSpPr>
          <p:spPr>
            <a:xfrm>
              <a:off x="571671" y="1917436"/>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a:t>
              </a:r>
            </a:p>
          </p:txBody>
        </p:sp>
        <p:sp>
          <p:nvSpPr>
            <p:cNvPr id="139" name="tx139"/>
            <p:cNvSpPr/>
            <p:nvPr/>
          </p:nvSpPr>
          <p:spPr>
            <a:xfrm>
              <a:off x="508103" y="103387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40" name="tx140"/>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2" name="tx142"/>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3" name="tx143"/>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4" name="tx144"/>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5" name="tx145"/>
            <p:cNvSpPr/>
            <p:nvPr/>
          </p:nvSpPr>
          <p:spPr>
            <a:xfrm rot="-5400000">
              <a:off x="12464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6" name="tx146"/>
            <p:cNvSpPr/>
            <p:nvPr/>
          </p:nvSpPr>
          <p:spPr>
            <a:xfrm rot="-5400000">
              <a:off x="238447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7" name="tx147"/>
            <p:cNvSpPr/>
            <p:nvPr/>
          </p:nvSpPr>
          <p:spPr>
            <a:xfrm rot="-5400000">
              <a:off x="352254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8" name="tx148"/>
            <p:cNvSpPr/>
            <p:nvPr/>
          </p:nvSpPr>
          <p:spPr>
            <a:xfrm rot="-5400000">
              <a:off x="466060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9" name="tx149"/>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0" name="tx150"/>
            <p:cNvSpPr/>
            <p:nvPr/>
          </p:nvSpPr>
          <p:spPr>
            <a:xfrm rot="-5400000">
              <a:off x="693673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1" name="tx151"/>
            <p:cNvSpPr/>
            <p:nvPr/>
          </p:nvSpPr>
          <p:spPr>
            <a:xfrm rot="-5400000">
              <a:off x="8074765"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2" name="tx152"/>
            <p:cNvSpPr/>
            <p:nvPr/>
          </p:nvSpPr>
          <p:spPr>
            <a:xfrm rot="-5400000">
              <a:off x="557105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3" name="tx153"/>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02628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5" name="tx155"/>
            <p:cNvSpPr/>
            <p:nvPr/>
          </p:nvSpPr>
          <p:spPr>
            <a:xfrm rot="-5400000">
              <a:off x="62538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6" name="tx156"/>
            <p:cNvSpPr/>
            <p:nvPr/>
          </p:nvSpPr>
          <p:spPr>
            <a:xfrm rot="-5400000">
              <a:off x="6481477"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7" name="tx157"/>
            <p:cNvSpPr/>
            <p:nvPr/>
          </p:nvSpPr>
          <p:spPr>
            <a:xfrm rot="-5400000">
              <a:off x="670911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8" name="tx158"/>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684039" y="5504603"/>
              <a:ext cx="201455" cy="201456"/>
            </a:xfrm>
            <a:prstGeom prst="rect">
              <a:avLst/>
            </a:prstGeom>
            <a:solidFill>
              <a:srgbClr val="80BD41">
                <a:alpha val="100000"/>
              </a:srgbClr>
            </a:solidFill>
          </p:spPr>
          <p:txBody>
            <a:bodyPr/>
            <a:lstStyle/>
            <a:p/>
          </p:txBody>
        </p:sp>
        <p:sp>
          <p:nvSpPr>
            <p:cNvPr id="161" name="rc161"/>
            <p:cNvSpPr/>
            <p:nvPr/>
          </p:nvSpPr>
          <p:spPr>
            <a:xfrm>
              <a:off x="2585989" y="5504603"/>
              <a:ext cx="201456" cy="201456"/>
            </a:xfrm>
            <a:prstGeom prst="rect">
              <a:avLst/>
            </a:prstGeom>
            <a:solidFill>
              <a:srgbClr val="1CABE2">
                <a:alpha val="100000"/>
              </a:srgbClr>
            </a:solidFill>
          </p:spPr>
          <p:txBody>
            <a:bodyPr/>
            <a:lstStyle/>
            <a:p/>
          </p:txBody>
        </p:sp>
        <p:sp>
          <p:nvSpPr>
            <p:cNvPr id="162" name="rc162"/>
            <p:cNvSpPr/>
            <p:nvPr/>
          </p:nvSpPr>
          <p:spPr>
            <a:xfrm>
              <a:off x="3658812" y="5504603"/>
              <a:ext cx="201456" cy="201456"/>
            </a:xfrm>
            <a:prstGeom prst="rect">
              <a:avLst/>
            </a:prstGeom>
            <a:solidFill>
              <a:srgbClr val="0058AB">
                <a:alpha val="100000"/>
              </a:srgbClr>
            </a:solidFill>
          </p:spPr>
          <p:txBody>
            <a:bodyPr/>
            <a:lstStyle/>
            <a:p/>
          </p:txBody>
        </p:sp>
        <p:sp>
          <p:nvSpPr>
            <p:cNvPr id="163" name="rc163"/>
            <p:cNvSpPr/>
            <p:nvPr/>
          </p:nvSpPr>
          <p:spPr>
            <a:xfrm>
              <a:off x="4654145" y="5504603"/>
              <a:ext cx="201456" cy="201456"/>
            </a:xfrm>
            <a:prstGeom prst="rect">
              <a:avLst/>
            </a:prstGeom>
            <a:solidFill>
              <a:srgbClr val="FFC20E">
                <a:alpha val="100000"/>
              </a:srgbClr>
            </a:solidFill>
          </p:spPr>
          <p:txBody>
            <a:bodyPr/>
            <a:lstStyle/>
            <a:p/>
          </p:txBody>
        </p:sp>
        <p:sp>
          <p:nvSpPr>
            <p:cNvPr id="164" name="rc164"/>
            <p:cNvSpPr/>
            <p:nvPr/>
          </p:nvSpPr>
          <p:spPr>
            <a:xfrm>
              <a:off x="6558279" y="5504603"/>
              <a:ext cx="201455" cy="201456"/>
            </a:xfrm>
            <a:prstGeom prst="rect">
              <a:avLst/>
            </a:prstGeom>
            <a:solidFill>
              <a:srgbClr val="F26A21">
                <a:alpha val="100000"/>
              </a:srgbClr>
            </a:solidFill>
          </p:spPr>
          <p:txBody>
            <a:bodyPr/>
            <a:lstStyle/>
            <a:p/>
          </p:txBody>
        </p:sp>
        <p:sp>
          <p:nvSpPr>
            <p:cNvPr id="165" name="tx165"/>
            <p:cNvSpPr/>
            <p:nvPr/>
          </p:nvSpPr>
          <p:spPr>
            <a:xfrm>
              <a:off x="1964084"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866034"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3938857"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4934190"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838324"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516111"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845346"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783210"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112445"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920330"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5" name="tx175"/>
            <p:cNvSpPr/>
            <p:nvPr/>
          </p:nvSpPr>
          <p:spPr>
            <a:xfrm>
              <a:off x="920330" y="580629"/>
              <a:ext cx="421269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Iceland</a:t>
              </a:r>
            </a:p>
          </p:txBody>
        </p:sp>
        <p:sp>
          <p:nvSpPr>
            <p:cNvPr id="176" name="tx176"/>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7" name="tx177"/>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Iceland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522086"/>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5" name="pl5"/>
            <p:cNvSpPr/>
            <p:nvPr/>
          </p:nvSpPr>
          <p:spPr>
            <a:xfrm>
              <a:off x="761438" y="3584739"/>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6" name="pl6"/>
            <p:cNvSpPr/>
            <p:nvPr/>
          </p:nvSpPr>
          <p:spPr>
            <a:xfrm>
              <a:off x="761438" y="2647393"/>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7" name="pl7"/>
            <p:cNvSpPr/>
            <p:nvPr/>
          </p:nvSpPr>
          <p:spPr>
            <a:xfrm>
              <a:off x="761438" y="1710046"/>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8" name="pl8"/>
            <p:cNvSpPr/>
            <p:nvPr/>
          </p:nvSpPr>
          <p:spPr>
            <a:xfrm>
              <a:off x="761438" y="772699"/>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9" name="pl9"/>
            <p:cNvSpPr/>
            <p:nvPr/>
          </p:nvSpPr>
          <p:spPr>
            <a:xfrm>
              <a:off x="761438" y="4990760"/>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4053413"/>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16066"/>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178719"/>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241372"/>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4" name="pl14"/>
            <p:cNvSpPr/>
            <p:nvPr/>
          </p:nvSpPr>
          <p:spPr>
            <a:xfrm>
              <a:off x="124935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4939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7384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9830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2276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4722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1678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96135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20592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4504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69506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9396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18421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42878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673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917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624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4070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65163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89620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14078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38535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62992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87449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1190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3636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864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139300" y="4184641"/>
              <a:ext cx="220114" cy="806118"/>
            </a:xfrm>
            <a:prstGeom prst="rect">
              <a:avLst/>
            </a:prstGeom>
            <a:solidFill>
              <a:srgbClr val="0058AB">
                <a:alpha val="100000"/>
              </a:srgbClr>
            </a:solidFill>
          </p:spPr>
          <p:txBody>
            <a:bodyPr/>
            <a:lstStyle/>
            <a:p/>
          </p:txBody>
        </p:sp>
        <p:sp>
          <p:nvSpPr>
            <p:cNvPr id="42" name="rc42"/>
            <p:cNvSpPr/>
            <p:nvPr/>
          </p:nvSpPr>
          <p:spPr>
            <a:xfrm>
              <a:off x="1383871" y="1166385"/>
              <a:ext cx="220114" cy="3824374"/>
            </a:xfrm>
            <a:prstGeom prst="rect">
              <a:avLst/>
            </a:prstGeom>
            <a:solidFill>
              <a:srgbClr val="0058AB">
                <a:alpha val="100000"/>
              </a:srgbClr>
            </a:solidFill>
          </p:spPr>
          <p:txBody>
            <a:bodyPr/>
            <a:lstStyle/>
            <a:p/>
          </p:txBody>
        </p:sp>
        <p:sp>
          <p:nvSpPr>
            <p:cNvPr id="43" name="rc43"/>
            <p:cNvSpPr/>
            <p:nvPr/>
          </p:nvSpPr>
          <p:spPr>
            <a:xfrm>
              <a:off x="1628442" y="1953756"/>
              <a:ext cx="220114" cy="3037003"/>
            </a:xfrm>
            <a:prstGeom prst="rect">
              <a:avLst/>
            </a:prstGeom>
            <a:solidFill>
              <a:srgbClr val="0058AB">
                <a:alpha val="100000"/>
              </a:srgbClr>
            </a:solidFill>
          </p:spPr>
          <p:txBody>
            <a:bodyPr/>
            <a:lstStyle/>
            <a:p/>
          </p:txBody>
        </p:sp>
        <p:sp>
          <p:nvSpPr>
            <p:cNvPr id="44" name="rc44"/>
            <p:cNvSpPr/>
            <p:nvPr/>
          </p:nvSpPr>
          <p:spPr>
            <a:xfrm>
              <a:off x="1873013" y="2647393"/>
              <a:ext cx="220114" cy="2343366"/>
            </a:xfrm>
            <a:prstGeom prst="rect">
              <a:avLst/>
            </a:prstGeom>
            <a:solidFill>
              <a:srgbClr val="0058AB">
                <a:alpha val="100000"/>
              </a:srgbClr>
            </a:solidFill>
          </p:spPr>
          <p:txBody>
            <a:bodyPr/>
            <a:lstStyle/>
            <a:p/>
          </p:txBody>
        </p:sp>
        <p:sp>
          <p:nvSpPr>
            <p:cNvPr id="45" name="rc45"/>
            <p:cNvSpPr/>
            <p:nvPr/>
          </p:nvSpPr>
          <p:spPr>
            <a:xfrm>
              <a:off x="2117585" y="4203388"/>
              <a:ext cx="220114" cy="787371"/>
            </a:xfrm>
            <a:prstGeom prst="rect">
              <a:avLst/>
            </a:prstGeom>
            <a:solidFill>
              <a:srgbClr val="0058AB">
                <a:alpha val="100000"/>
              </a:srgbClr>
            </a:solidFill>
          </p:spPr>
          <p:txBody>
            <a:bodyPr/>
            <a:lstStyle/>
            <a:p/>
          </p:txBody>
        </p:sp>
        <p:sp>
          <p:nvSpPr>
            <p:cNvPr id="46" name="rc46"/>
            <p:cNvSpPr/>
            <p:nvPr/>
          </p:nvSpPr>
          <p:spPr>
            <a:xfrm>
              <a:off x="2362156" y="1016409"/>
              <a:ext cx="220114" cy="3974350"/>
            </a:xfrm>
            <a:prstGeom prst="rect">
              <a:avLst/>
            </a:prstGeom>
            <a:solidFill>
              <a:srgbClr val="0058AB">
                <a:alpha val="100000"/>
              </a:srgbClr>
            </a:solidFill>
          </p:spPr>
          <p:txBody>
            <a:bodyPr/>
            <a:lstStyle/>
            <a:p/>
          </p:txBody>
        </p:sp>
        <p:sp>
          <p:nvSpPr>
            <p:cNvPr id="47" name="rc47"/>
            <p:cNvSpPr/>
            <p:nvPr/>
          </p:nvSpPr>
          <p:spPr>
            <a:xfrm>
              <a:off x="2606727" y="2534911"/>
              <a:ext cx="220114" cy="2455848"/>
            </a:xfrm>
            <a:prstGeom prst="rect">
              <a:avLst/>
            </a:prstGeom>
            <a:solidFill>
              <a:srgbClr val="0058AB">
                <a:alpha val="100000"/>
              </a:srgbClr>
            </a:solidFill>
          </p:spPr>
          <p:txBody>
            <a:bodyPr/>
            <a:lstStyle/>
            <a:p/>
          </p:txBody>
        </p:sp>
        <p:sp>
          <p:nvSpPr>
            <p:cNvPr id="48" name="rc48"/>
            <p:cNvSpPr/>
            <p:nvPr/>
          </p:nvSpPr>
          <p:spPr>
            <a:xfrm>
              <a:off x="2851298" y="2459923"/>
              <a:ext cx="220114" cy="2530836"/>
            </a:xfrm>
            <a:prstGeom prst="rect">
              <a:avLst/>
            </a:prstGeom>
            <a:solidFill>
              <a:srgbClr val="0058AB">
                <a:alpha val="100000"/>
              </a:srgbClr>
            </a:solidFill>
          </p:spPr>
          <p:txBody>
            <a:bodyPr/>
            <a:lstStyle/>
            <a:p/>
          </p:txBody>
        </p:sp>
        <p:sp>
          <p:nvSpPr>
            <p:cNvPr id="49" name="rc49"/>
            <p:cNvSpPr/>
            <p:nvPr/>
          </p:nvSpPr>
          <p:spPr>
            <a:xfrm>
              <a:off x="3095869" y="4090907"/>
              <a:ext cx="220114" cy="899852"/>
            </a:xfrm>
            <a:prstGeom prst="rect">
              <a:avLst/>
            </a:prstGeom>
            <a:solidFill>
              <a:srgbClr val="0058AB">
                <a:alpha val="100000"/>
              </a:srgbClr>
            </a:solidFill>
          </p:spPr>
          <p:txBody>
            <a:bodyPr/>
            <a:lstStyle/>
            <a:p/>
          </p:txBody>
        </p:sp>
        <p:sp>
          <p:nvSpPr>
            <p:cNvPr id="50" name="rc50"/>
            <p:cNvSpPr/>
            <p:nvPr/>
          </p:nvSpPr>
          <p:spPr>
            <a:xfrm>
              <a:off x="3340440" y="4034666"/>
              <a:ext cx="220114" cy="956093"/>
            </a:xfrm>
            <a:prstGeom prst="rect">
              <a:avLst/>
            </a:prstGeom>
            <a:solidFill>
              <a:srgbClr val="0058AB">
                <a:alpha val="100000"/>
              </a:srgbClr>
            </a:solidFill>
          </p:spPr>
          <p:txBody>
            <a:bodyPr/>
            <a:lstStyle/>
            <a:p/>
          </p:txBody>
        </p:sp>
        <p:sp>
          <p:nvSpPr>
            <p:cNvPr id="51" name="rc51"/>
            <p:cNvSpPr/>
            <p:nvPr/>
          </p:nvSpPr>
          <p:spPr>
            <a:xfrm>
              <a:off x="3585011" y="3153560"/>
              <a:ext cx="220114" cy="1837199"/>
            </a:xfrm>
            <a:prstGeom prst="rect">
              <a:avLst/>
            </a:prstGeom>
            <a:solidFill>
              <a:srgbClr val="0058AB">
                <a:alpha val="100000"/>
              </a:srgbClr>
            </a:solidFill>
          </p:spPr>
          <p:txBody>
            <a:bodyPr/>
            <a:lstStyle/>
            <a:p/>
          </p:txBody>
        </p:sp>
        <p:sp>
          <p:nvSpPr>
            <p:cNvPr id="52" name="rc52"/>
            <p:cNvSpPr/>
            <p:nvPr/>
          </p:nvSpPr>
          <p:spPr>
            <a:xfrm>
              <a:off x="3829583" y="4147147"/>
              <a:ext cx="220114" cy="843612"/>
            </a:xfrm>
            <a:prstGeom prst="rect">
              <a:avLst/>
            </a:prstGeom>
            <a:solidFill>
              <a:srgbClr val="0058AB">
                <a:alpha val="100000"/>
              </a:srgbClr>
            </a:solidFill>
          </p:spPr>
          <p:txBody>
            <a:bodyPr/>
            <a:lstStyle/>
            <a:p/>
          </p:txBody>
        </p:sp>
        <p:sp>
          <p:nvSpPr>
            <p:cNvPr id="53" name="rc53"/>
            <p:cNvSpPr/>
            <p:nvPr/>
          </p:nvSpPr>
          <p:spPr>
            <a:xfrm>
              <a:off x="4074154" y="2441176"/>
              <a:ext cx="220114" cy="2549583"/>
            </a:xfrm>
            <a:prstGeom prst="rect">
              <a:avLst/>
            </a:prstGeom>
            <a:solidFill>
              <a:srgbClr val="0058AB">
                <a:alpha val="100000"/>
              </a:srgbClr>
            </a:solidFill>
          </p:spPr>
          <p:txBody>
            <a:bodyPr/>
            <a:lstStyle/>
            <a:p/>
          </p:txBody>
        </p:sp>
        <p:sp>
          <p:nvSpPr>
            <p:cNvPr id="54" name="rc54"/>
            <p:cNvSpPr/>
            <p:nvPr/>
          </p:nvSpPr>
          <p:spPr>
            <a:xfrm>
              <a:off x="4318725" y="2553658"/>
              <a:ext cx="220114" cy="2437101"/>
            </a:xfrm>
            <a:prstGeom prst="rect">
              <a:avLst/>
            </a:prstGeom>
            <a:solidFill>
              <a:srgbClr val="0058AB">
                <a:alpha val="100000"/>
              </a:srgbClr>
            </a:solidFill>
          </p:spPr>
          <p:txBody>
            <a:bodyPr/>
            <a:lstStyle/>
            <a:p/>
          </p:txBody>
        </p:sp>
        <p:sp>
          <p:nvSpPr>
            <p:cNvPr id="55" name="rc55"/>
            <p:cNvSpPr/>
            <p:nvPr/>
          </p:nvSpPr>
          <p:spPr>
            <a:xfrm>
              <a:off x="4563296" y="1728793"/>
              <a:ext cx="220114" cy="3261966"/>
            </a:xfrm>
            <a:prstGeom prst="rect">
              <a:avLst/>
            </a:prstGeom>
            <a:solidFill>
              <a:srgbClr val="0058AB">
                <a:alpha val="100000"/>
              </a:srgbClr>
            </a:solidFill>
          </p:spPr>
          <p:txBody>
            <a:bodyPr/>
            <a:lstStyle/>
            <a:p/>
          </p:txBody>
        </p:sp>
        <p:sp>
          <p:nvSpPr>
            <p:cNvPr id="56" name="rc56"/>
            <p:cNvSpPr/>
            <p:nvPr/>
          </p:nvSpPr>
          <p:spPr>
            <a:xfrm>
              <a:off x="4807867" y="1897515"/>
              <a:ext cx="220114" cy="3093244"/>
            </a:xfrm>
            <a:prstGeom prst="rect">
              <a:avLst/>
            </a:prstGeom>
            <a:solidFill>
              <a:srgbClr val="0058AB">
                <a:alpha val="100000"/>
              </a:srgbClr>
            </a:solidFill>
          </p:spPr>
          <p:txBody>
            <a:bodyPr/>
            <a:lstStyle/>
            <a:p/>
          </p:txBody>
        </p:sp>
        <p:sp>
          <p:nvSpPr>
            <p:cNvPr id="57" name="rc57"/>
            <p:cNvSpPr/>
            <p:nvPr/>
          </p:nvSpPr>
          <p:spPr>
            <a:xfrm>
              <a:off x="5052438" y="1991250"/>
              <a:ext cx="220114" cy="2999509"/>
            </a:xfrm>
            <a:prstGeom prst="rect">
              <a:avLst/>
            </a:prstGeom>
            <a:solidFill>
              <a:srgbClr val="0058AB">
                <a:alpha val="100000"/>
              </a:srgbClr>
            </a:solidFill>
          </p:spPr>
          <p:txBody>
            <a:bodyPr/>
            <a:lstStyle/>
            <a:p/>
          </p:txBody>
        </p:sp>
        <p:sp>
          <p:nvSpPr>
            <p:cNvPr id="58" name="rc58"/>
            <p:cNvSpPr/>
            <p:nvPr/>
          </p:nvSpPr>
          <p:spPr>
            <a:xfrm>
              <a:off x="5297009" y="2741127"/>
              <a:ext cx="220114" cy="2249632"/>
            </a:xfrm>
            <a:prstGeom prst="rect">
              <a:avLst/>
            </a:prstGeom>
            <a:solidFill>
              <a:srgbClr val="0058AB">
                <a:alpha val="100000"/>
              </a:srgbClr>
            </a:solidFill>
          </p:spPr>
          <p:txBody>
            <a:bodyPr/>
            <a:lstStyle/>
            <a:p/>
          </p:txBody>
        </p:sp>
        <p:sp>
          <p:nvSpPr>
            <p:cNvPr id="59" name="rc59"/>
            <p:cNvSpPr/>
            <p:nvPr/>
          </p:nvSpPr>
          <p:spPr>
            <a:xfrm>
              <a:off x="5541580" y="2647393"/>
              <a:ext cx="220114" cy="2343366"/>
            </a:xfrm>
            <a:prstGeom prst="rect">
              <a:avLst/>
            </a:prstGeom>
            <a:solidFill>
              <a:srgbClr val="0058AB">
                <a:alpha val="100000"/>
              </a:srgbClr>
            </a:solidFill>
          </p:spPr>
          <p:txBody>
            <a:bodyPr/>
            <a:lstStyle/>
            <a:p/>
          </p:txBody>
        </p:sp>
        <p:sp>
          <p:nvSpPr>
            <p:cNvPr id="60" name="rc60"/>
            <p:cNvSpPr/>
            <p:nvPr/>
          </p:nvSpPr>
          <p:spPr>
            <a:xfrm>
              <a:off x="5786152" y="866434"/>
              <a:ext cx="220114" cy="4124325"/>
            </a:xfrm>
            <a:prstGeom prst="rect">
              <a:avLst/>
            </a:prstGeom>
            <a:solidFill>
              <a:srgbClr val="0058AB">
                <a:alpha val="100000"/>
              </a:srgbClr>
            </a:solidFill>
          </p:spPr>
          <p:txBody>
            <a:bodyPr/>
            <a:lstStyle/>
            <a:p/>
          </p:txBody>
        </p:sp>
        <p:sp>
          <p:nvSpPr>
            <p:cNvPr id="61" name="rc61"/>
            <p:cNvSpPr/>
            <p:nvPr/>
          </p:nvSpPr>
          <p:spPr>
            <a:xfrm>
              <a:off x="6030723" y="1635058"/>
              <a:ext cx="220114" cy="3355701"/>
            </a:xfrm>
            <a:prstGeom prst="rect">
              <a:avLst/>
            </a:prstGeom>
            <a:solidFill>
              <a:srgbClr val="0058AB">
                <a:alpha val="100000"/>
              </a:srgbClr>
            </a:solidFill>
          </p:spPr>
          <p:txBody>
            <a:bodyPr/>
            <a:lstStyle/>
            <a:p/>
          </p:txBody>
        </p:sp>
        <p:sp>
          <p:nvSpPr>
            <p:cNvPr id="62" name="rc62"/>
            <p:cNvSpPr/>
            <p:nvPr/>
          </p:nvSpPr>
          <p:spPr>
            <a:xfrm>
              <a:off x="6275294" y="2291201"/>
              <a:ext cx="220114" cy="2699558"/>
            </a:xfrm>
            <a:prstGeom prst="rect">
              <a:avLst/>
            </a:prstGeom>
            <a:solidFill>
              <a:srgbClr val="0058AB">
                <a:alpha val="100000"/>
              </a:srgbClr>
            </a:solidFill>
          </p:spPr>
          <p:txBody>
            <a:bodyPr/>
            <a:lstStyle/>
            <a:p/>
          </p:txBody>
        </p:sp>
        <p:sp>
          <p:nvSpPr>
            <p:cNvPr id="63" name="rc63"/>
            <p:cNvSpPr/>
            <p:nvPr/>
          </p:nvSpPr>
          <p:spPr>
            <a:xfrm>
              <a:off x="6519865" y="941421"/>
              <a:ext cx="220114" cy="4049338"/>
            </a:xfrm>
            <a:prstGeom prst="rect">
              <a:avLst/>
            </a:prstGeom>
            <a:solidFill>
              <a:srgbClr val="0058AB">
                <a:alpha val="100000"/>
              </a:srgbClr>
            </a:solidFill>
          </p:spPr>
          <p:txBody>
            <a:bodyPr/>
            <a:lstStyle/>
            <a:p/>
          </p:txBody>
        </p:sp>
        <p:sp>
          <p:nvSpPr>
            <p:cNvPr id="64" name="rc64"/>
            <p:cNvSpPr/>
            <p:nvPr/>
          </p:nvSpPr>
          <p:spPr>
            <a:xfrm>
              <a:off x="6764436" y="922675"/>
              <a:ext cx="220114" cy="4068085"/>
            </a:xfrm>
            <a:prstGeom prst="rect">
              <a:avLst/>
            </a:prstGeom>
            <a:solidFill>
              <a:srgbClr val="0058AB">
                <a:alpha val="100000"/>
              </a:srgbClr>
            </a:solidFill>
          </p:spPr>
          <p:txBody>
            <a:bodyPr/>
            <a:lstStyle/>
            <a:p/>
          </p:txBody>
        </p:sp>
        <p:sp>
          <p:nvSpPr>
            <p:cNvPr id="65" name="rc65"/>
            <p:cNvSpPr/>
            <p:nvPr/>
          </p:nvSpPr>
          <p:spPr>
            <a:xfrm>
              <a:off x="7009007" y="3359776"/>
              <a:ext cx="220114" cy="1630983"/>
            </a:xfrm>
            <a:prstGeom prst="rect">
              <a:avLst/>
            </a:prstGeom>
            <a:solidFill>
              <a:srgbClr val="0058AB">
                <a:alpha val="100000"/>
              </a:srgbClr>
            </a:solidFill>
          </p:spPr>
          <p:txBody>
            <a:bodyPr/>
            <a:lstStyle/>
            <a:p/>
          </p:txBody>
        </p:sp>
        <p:sp>
          <p:nvSpPr>
            <p:cNvPr id="66" name="rc66"/>
            <p:cNvSpPr/>
            <p:nvPr/>
          </p:nvSpPr>
          <p:spPr>
            <a:xfrm>
              <a:off x="8476434" y="2928597"/>
              <a:ext cx="220114" cy="2062162"/>
            </a:xfrm>
            <a:prstGeom prst="rect">
              <a:avLst/>
            </a:prstGeom>
            <a:solidFill>
              <a:srgbClr val="69DBFF">
                <a:alpha val="100000"/>
              </a:srgbClr>
            </a:solidFill>
          </p:spPr>
          <p:txBody>
            <a:bodyPr/>
            <a:lstStyle/>
            <a:p/>
          </p:txBody>
        </p:sp>
        <p:sp>
          <p:nvSpPr>
            <p:cNvPr id="67" name="pl67"/>
            <p:cNvSpPr/>
            <p:nvPr/>
          </p:nvSpPr>
          <p:spPr>
            <a:xfrm>
              <a:off x="6140780" y="866434"/>
              <a:ext cx="2445711" cy="2062162"/>
            </a:xfrm>
            <a:custGeom>
              <a:avLst/>
              <a:pathLst>
                <a:path w="2445711" h="2062162">
                  <a:moveTo>
                    <a:pt x="0" y="0"/>
                  </a:moveTo>
                  <a:lnTo>
                    <a:pt x="244571" y="206216"/>
                  </a:lnTo>
                  <a:lnTo>
                    <a:pt x="489142" y="412432"/>
                  </a:lnTo>
                  <a:lnTo>
                    <a:pt x="733713" y="618648"/>
                  </a:lnTo>
                  <a:lnTo>
                    <a:pt x="978284" y="824865"/>
                  </a:lnTo>
                  <a:lnTo>
                    <a:pt x="1222855" y="1031081"/>
                  </a:lnTo>
                  <a:lnTo>
                    <a:pt x="1467426" y="1237297"/>
                  </a:lnTo>
                  <a:lnTo>
                    <a:pt x="1711997" y="1443514"/>
                  </a:lnTo>
                  <a:lnTo>
                    <a:pt x="1956569" y="1649730"/>
                  </a:lnTo>
                  <a:lnTo>
                    <a:pt x="2201140" y="1855946"/>
                  </a:lnTo>
                  <a:lnTo>
                    <a:pt x="2445711" y="2062162"/>
                  </a:lnTo>
                </a:path>
              </a:pathLst>
            </a:custGeom>
            <a:ln w="13550" cap="flat">
              <a:solidFill>
                <a:srgbClr val="000000">
                  <a:alpha val="100000"/>
                </a:srgbClr>
              </a:solidFill>
              <a:prstDash val="solid"/>
              <a:round/>
            </a:ln>
          </p:spPr>
          <p:txBody>
            <a:bodyPr/>
            <a:lstStyle/>
            <a:p/>
          </p:txBody>
        </p:sp>
        <p:sp>
          <p:nvSpPr>
            <p:cNvPr id="68" name="pt68"/>
            <p:cNvSpPr/>
            <p:nvPr/>
          </p:nvSpPr>
          <p:spPr>
            <a:xfrm>
              <a:off x="6115954" y="84160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360525" y="104782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05096" y="125404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49667" y="14602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094238" y="16664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38809" y="18726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583381" y="20789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27952" y="22851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72523" y="24913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17094" y="26975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61665" y="29037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635239"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71671" y="401077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81" name="tx81"/>
            <p:cNvSpPr/>
            <p:nvPr/>
          </p:nvSpPr>
          <p:spPr>
            <a:xfrm>
              <a:off x="508103" y="307342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82" name="tx82"/>
            <p:cNvSpPr/>
            <p:nvPr/>
          </p:nvSpPr>
          <p:spPr>
            <a:xfrm>
              <a:off x="508103" y="213608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a:t>
              </a:r>
            </a:p>
          </p:txBody>
        </p:sp>
        <p:sp>
          <p:nvSpPr>
            <p:cNvPr id="83" name="tx83"/>
            <p:cNvSpPr/>
            <p:nvPr/>
          </p:nvSpPr>
          <p:spPr>
            <a:xfrm>
              <a:off x="508103" y="119873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a:t>
              </a:r>
            </a:p>
          </p:txBody>
        </p:sp>
        <p:sp>
          <p:nvSpPr>
            <p:cNvPr id="84" name="tx84"/>
            <p:cNvSpPr/>
            <p:nvPr/>
          </p:nvSpPr>
          <p:spPr>
            <a:xfrm rot="-5400000">
              <a:off x="112846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5" name="tx85"/>
            <p:cNvSpPr/>
            <p:nvPr/>
          </p:nvSpPr>
          <p:spPr>
            <a:xfrm rot="-5400000">
              <a:off x="13730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6" name="tx86"/>
            <p:cNvSpPr/>
            <p:nvPr/>
          </p:nvSpPr>
          <p:spPr>
            <a:xfrm rot="-5400000">
              <a:off x="16176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7" name="tx87"/>
            <p:cNvSpPr/>
            <p:nvPr/>
          </p:nvSpPr>
          <p:spPr>
            <a:xfrm rot="-5400000">
              <a:off x="186215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8" name="tx88"/>
            <p:cNvSpPr/>
            <p:nvPr/>
          </p:nvSpPr>
          <p:spPr>
            <a:xfrm rot="-5400000">
              <a:off x="210675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9" name="tx89"/>
            <p:cNvSpPr/>
            <p:nvPr/>
          </p:nvSpPr>
          <p:spPr>
            <a:xfrm rot="-5400000">
              <a:off x="23513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0" name="tx90"/>
            <p:cNvSpPr/>
            <p:nvPr/>
          </p:nvSpPr>
          <p:spPr>
            <a:xfrm rot="-5400000">
              <a:off x="2595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1" name="tx91"/>
            <p:cNvSpPr/>
            <p:nvPr/>
          </p:nvSpPr>
          <p:spPr>
            <a:xfrm rot="-5400000">
              <a:off x="284046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2" name="tx92"/>
            <p:cNvSpPr/>
            <p:nvPr/>
          </p:nvSpPr>
          <p:spPr>
            <a:xfrm rot="-5400000">
              <a:off x="308503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3" name="tx93"/>
            <p:cNvSpPr/>
            <p:nvPr/>
          </p:nvSpPr>
          <p:spPr>
            <a:xfrm rot="-5400000">
              <a:off x="33296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4" name="tx94"/>
            <p:cNvSpPr/>
            <p:nvPr/>
          </p:nvSpPr>
          <p:spPr>
            <a:xfrm rot="-5400000">
              <a:off x="357417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5" name="tx95"/>
            <p:cNvSpPr/>
            <p:nvPr/>
          </p:nvSpPr>
          <p:spPr>
            <a:xfrm rot="-5400000">
              <a:off x="381874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6" name="tx96"/>
            <p:cNvSpPr/>
            <p:nvPr/>
          </p:nvSpPr>
          <p:spPr>
            <a:xfrm rot="-5400000">
              <a:off x="406332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7" name="tx97"/>
            <p:cNvSpPr/>
            <p:nvPr/>
          </p:nvSpPr>
          <p:spPr>
            <a:xfrm rot="-5400000">
              <a:off x="430786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8" name="tx98"/>
            <p:cNvSpPr/>
            <p:nvPr/>
          </p:nvSpPr>
          <p:spPr>
            <a:xfrm rot="-5400000">
              <a:off x="4552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9" name="tx99"/>
            <p:cNvSpPr/>
            <p:nvPr/>
          </p:nvSpPr>
          <p:spPr>
            <a:xfrm rot="-5400000">
              <a:off x="479703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0" name="tx100"/>
            <p:cNvSpPr/>
            <p:nvPr/>
          </p:nvSpPr>
          <p:spPr>
            <a:xfrm rot="-5400000">
              <a:off x="50416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1" name="tx101"/>
            <p:cNvSpPr/>
            <p:nvPr/>
          </p:nvSpPr>
          <p:spPr>
            <a:xfrm rot="-5400000">
              <a:off x="52861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2" name="tx102"/>
            <p:cNvSpPr/>
            <p:nvPr/>
          </p:nvSpPr>
          <p:spPr>
            <a:xfrm rot="-5400000">
              <a:off x="553074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3" name="tx103"/>
            <p:cNvSpPr/>
            <p:nvPr/>
          </p:nvSpPr>
          <p:spPr>
            <a:xfrm rot="-5400000">
              <a:off x="577531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4" name="tx104"/>
            <p:cNvSpPr/>
            <p:nvPr/>
          </p:nvSpPr>
          <p:spPr>
            <a:xfrm rot="-5400000">
              <a:off x="601988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5" name="tx105"/>
            <p:cNvSpPr/>
            <p:nvPr/>
          </p:nvSpPr>
          <p:spPr>
            <a:xfrm rot="-5400000">
              <a:off x="626446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6" name="tx106"/>
            <p:cNvSpPr/>
            <p:nvPr/>
          </p:nvSpPr>
          <p:spPr>
            <a:xfrm rot="-5400000">
              <a:off x="650903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7" name="tx107"/>
            <p:cNvSpPr/>
            <p:nvPr/>
          </p:nvSpPr>
          <p:spPr>
            <a:xfrm rot="-5400000">
              <a:off x="675357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8" name="tx108"/>
            <p:cNvSpPr/>
            <p:nvPr/>
          </p:nvSpPr>
          <p:spPr>
            <a:xfrm rot="-5400000">
              <a:off x="699817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9" name="tx109"/>
            <p:cNvSpPr/>
            <p:nvPr/>
          </p:nvSpPr>
          <p:spPr>
            <a:xfrm rot="-5400000">
              <a:off x="72427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6557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581938" y="5881714"/>
              <a:ext cx="201456" cy="201456"/>
            </a:xfrm>
            <a:prstGeom prst="rect">
              <a:avLst/>
            </a:prstGeom>
            <a:solidFill>
              <a:srgbClr val="0058AB">
                <a:alpha val="100000"/>
              </a:srgbClr>
            </a:solidFill>
          </p:spPr>
          <p:txBody>
            <a:bodyPr/>
            <a:lstStyle/>
            <a:p/>
          </p:txBody>
        </p:sp>
        <p:sp>
          <p:nvSpPr>
            <p:cNvPr id="113" name="rc113"/>
            <p:cNvSpPr/>
            <p:nvPr/>
          </p:nvSpPr>
          <p:spPr>
            <a:xfrm>
              <a:off x="4484024" y="5881714"/>
              <a:ext cx="201456" cy="201456"/>
            </a:xfrm>
            <a:prstGeom prst="rect">
              <a:avLst/>
            </a:prstGeom>
            <a:solidFill>
              <a:srgbClr val="69DBFF">
                <a:alpha val="100000"/>
              </a:srgbClr>
            </a:solidFill>
          </p:spPr>
          <p:txBody>
            <a:bodyPr/>
            <a:lstStyle/>
            <a:p/>
          </p:txBody>
        </p:sp>
        <p:sp>
          <p:nvSpPr>
            <p:cNvPr id="114" name="tx114"/>
            <p:cNvSpPr/>
            <p:nvPr/>
          </p:nvSpPr>
          <p:spPr>
            <a:xfrm>
              <a:off x="386198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76406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1945097" y="398022"/>
              <a:ext cx="59456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Iceland</a:t>
              </a:r>
            </a:p>
          </p:txBody>
        </p:sp>
        <p:sp>
          <p:nvSpPr>
            <p:cNvPr id="117" name="tx11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8" name="tx118"/>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20" name="tx120"/>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51% lower than (ie. the country had achieved)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734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148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562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977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441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55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269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653434"/>
              <a:ext cx="249522" cy="1449263"/>
            </a:xfrm>
            <a:prstGeom prst="rect">
              <a:avLst/>
            </a:prstGeom>
            <a:solidFill>
              <a:srgbClr val="80BD41">
                <a:alpha val="100000"/>
              </a:srgbClr>
            </a:solidFill>
          </p:spPr>
          <p:txBody>
            <a:bodyPr/>
            <a:lstStyle/>
            <a:p/>
          </p:txBody>
        </p:sp>
        <p:sp>
          <p:nvSpPr>
            <p:cNvPr id="24" name="rc24"/>
            <p:cNvSpPr/>
            <p:nvPr/>
          </p:nvSpPr>
          <p:spPr>
            <a:xfrm>
              <a:off x="1296273" y="2639696"/>
              <a:ext cx="249522" cy="13737"/>
            </a:xfrm>
            <a:prstGeom prst="rect">
              <a:avLst/>
            </a:prstGeom>
            <a:solidFill>
              <a:srgbClr val="1CABE2">
                <a:alpha val="100000"/>
              </a:srgbClr>
            </a:solidFill>
          </p:spPr>
          <p:txBody>
            <a:bodyPr/>
            <a:lstStyle/>
            <a:p/>
          </p:txBody>
        </p:sp>
        <p:sp>
          <p:nvSpPr>
            <p:cNvPr id="25" name="rc25"/>
            <p:cNvSpPr/>
            <p:nvPr/>
          </p:nvSpPr>
          <p:spPr>
            <a:xfrm>
              <a:off x="1573521" y="2773633"/>
              <a:ext cx="249522" cy="1329063"/>
            </a:xfrm>
            <a:prstGeom prst="rect">
              <a:avLst/>
            </a:prstGeom>
            <a:solidFill>
              <a:srgbClr val="80BD41">
                <a:alpha val="100000"/>
              </a:srgbClr>
            </a:solidFill>
          </p:spPr>
          <p:txBody>
            <a:bodyPr/>
            <a:lstStyle/>
            <a:p/>
          </p:txBody>
        </p:sp>
        <p:sp>
          <p:nvSpPr>
            <p:cNvPr id="26" name="rc26"/>
            <p:cNvSpPr/>
            <p:nvPr/>
          </p:nvSpPr>
          <p:spPr>
            <a:xfrm>
              <a:off x="1573521" y="2704948"/>
              <a:ext cx="249522" cy="68685"/>
            </a:xfrm>
            <a:prstGeom prst="rect">
              <a:avLst/>
            </a:prstGeom>
            <a:solidFill>
              <a:srgbClr val="1CABE2">
                <a:alpha val="100000"/>
              </a:srgbClr>
            </a:solidFill>
          </p:spPr>
          <p:txBody>
            <a:bodyPr/>
            <a:lstStyle/>
            <a:p/>
          </p:txBody>
        </p:sp>
        <p:sp>
          <p:nvSpPr>
            <p:cNvPr id="27" name="rc27"/>
            <p:cNvSpPr/>
            <p:nvPr/>
          </p:nvSpPr>
          <p:spPr>
            <a:xfrm>
              <a:off x="1850769" y="2766765"/>
              <a:ext cx="249522" cy="1335932"/>
            </a:xfrm>
            <a:prstGeom prst="rect">
              <a:avLst/>
            </a:prstGeom>
            <a:solidFill>
              <a:srgbClr val="80BD41">
                <a:alpha val="100000"/>
              </a:srgbClr>
            </a:solidFill>
          </p:spPr>
          <p:txBody>
            <a:bodyPr/>
            <a:lstStyle/>
            <a:p/>
          </p:txBody>
        </p:sp>
        <p:sp>
          <p:nvSpPr>
            <p:cNvPr id="28" name="rc28"/>
            <p:cNvSpPr/>
            <p:nvPr/>
          </p:nvSpPr>
          <p:spPr>
            <a:xfrm>
              <a:off x="1850769" y="2711816"/>
              <a:ext cx="249522" cy="54948"/>
            </a:xfrm>
            <a:prstGeom prst="rect">
              <a:avLst/>
            </a:prstGeom>
            <a:solidFill>
              <a:srgbClr val="1CABE2">
                <a:alpha val="100000"/>
              </a:srgbClr>
            </a:solidFill>
          </p:spPr>
          <p:txBody>
            <a:bodyPr/>
            <a:lstStyle/>
            <a:p/>
          </p:txBody>
        </p:sp>
        <p:sp>
          <p:nvSpPr>
            <p:cNvPr id="29" name="rc29"/>
            <p:cNvSpPr/>
            <p:nvPr/>
          </p:nvSpPr>
          <p:spPr>
            <a:xfrm>
              <a:off x="2128016" y="2718685"/>
              <a:ext cx="249522" cy="1384012"/>
            </a:xfrm>
            <a:prstGeom prst="rect">
              <a:avLst/>
            </a:prstGeom>
            <a:solidFill>
              <a:srgbClr val="80BD41">
                <a:alpha val="100000"/>
              </a:srgbClr>
            </a:solidFill>
          </p:spPr>
          <p:txBody>
            <a:bodyPr/>
            <a:lstStyle/>
            <a:p/>
          </p:txBody>
        </p:sp>
        <p:sp>
          <p:nvSpPr>
            <p:cNvPr id="30" name="rc30"/>
            <p:cNvSpPr/>
            <p:nvPr/>
          </p:nvSpPr>
          <p:spPr>
            <a:xfrm>
              <a:off x="2128016" y="2677473"/>
              <a:ext cx="249522" cy="41211"/>
            </a:xfrm>
            <a:prstGeom prst="rect">
              <a:avLst/>
            </a:prstGeom>
            <a:solidFill>
              <a:srgbClr val="1CABE2">
                <a:alpha val="100000"/>
              </a:srgbClr>
            </a:solidFill>
          </p:spPr>
          <p:txBody>
            <a:bodyPr/>
            <a:lstStyle/>
            <a:p/>
          </p:txBody>
        </p:sp>
        <p:sp>
          <p:nvSpPr>
            <p:cNvPr id="31" name="rc31"/>
            <p:cNvSpPr/>
            <p:nvPr/>
          </p:nvSpPr>
          <p:spPr>
            <a:xfrm>
              <a:off x="2405264" y="2667171"/>
              <a:ext cx="249522" cy="1435526"/>
            </a:xfrm>
            <a:prstGeom prst="rect">
              <a:avLst/>
            </a:prstGeom>
            <a:solidFill>
              <a:srgbClr val="80BD41">
                <a:alpha val="100000"/>
              </a:srgbClr>
            </a:solidFill>
          </p:spPr>
          <p:txBody>
            <a:bodyPr/>
            <a:lstStyle/>
            <a:p/>
          </p:txBody>
        </p:sp>
        <p:sp>
          <p:nvSpPr>
            <p:cNvPr id="32" name="rc32"/>
            <p:cNvSpPr/>
            <p:nvPr/>
          </p:nvSpPr>
          <p:spPr>
            <a:xfrm>
              <a:off x="2405264" y="2653434"/>
              <a:ext cx="249522" cy="13737"/>
            </a:xfrm>
            <a:prstGeom prst="rect">
              <a:avLst/>
            </a:prstGeom>
            <a:solidFill>
              <a:srgbClr val="1CABE2">
                <a:alpha val="100000"/>
              </a:srgbClr>
            </a:solidFill>
          </p:spPr>
          <p:txBody>
            <a:bodyPr/>
            <a:lstStyle/>
            <a:p/>
          </p:txBody>
        </p:sp>
        <p:sp>
          <p:nvSpPr>
            <p:cNvPr id="33" name="rc33"/>
            <p:cNvSpPr/>
            <p:nvPr/>
          </p:nvSpPr>
          <p:spPr>
            <a:xfrm>
              <a:off x="2682512" y="2718685"/>
              <a:ext cx="249522" cy="1384012"/>
            </a:xfrm>
            <a:prstGeom prst="rect">
              <a:avLst/>
            </a:prstGeom>
            <a:solidFill>
              <a:srgbClr val="80BD41">
                <a:alpha val="100000"/>
              </a:srgbClr>
            </a:solidFill>
          </p:spPr>
          <p:txBody>
            <a:bodyPr/>
            <a:lstStyle/>
            <a:p/>
          </p:txBody>
        </p:sp>
        <p:sp>
          <p:nvSpPr>
            <p:cNvPr id="34" name="rc34"/>
            <p:cNvSpPr/>
            <p:nvPr/>
          </p:nvSpPr>
          <p:spPr>
            <a:xfrm>
              <a:off x="2682512" y="2646565"/>
              <a:ext cx="249522" cy="72119"/>
            </a:xfrm>
            <a:prstGeom prst="rect">
              <a:avLst/>
            </a:prstGeom>
            <a:solidFill>
              <a:srgbClr val="1CABE2">
                <a:alpha val="100000"/>
              </a:srgbClr>
            </a:solidFill>
          </p:spPr>
          <p:txBody>
            <a:bodyPr/>
            <a:lstStyle/>
            <a:p/>
          </p:txBody>
        </p:sp>
        <p:sp>
          <p:nvSpPr>
            <p:cNvPr id="35" name="rc35"/>
            <p:cNvSpPr/>
            <p:nvPr/>
          </p:nvSpPr>
          <p:spPr>
            <a:xfrm>
              <a:off x="2959759" y="2646565"/>
              <a:ext cx="249522" cy="1456131"/>
            </a:xfrm>
            <a:prstGeom prst="rect">
              <a:avLst/>
            </a:prstGeom>
            <a:solidFill>
              <a:srgbClr val="80BD41">
                <a:alpha val="100000"/>
              </a:srgbClr>
            </a:solidFill>
          </p:spPr>
          <p:txBody>
            <a:bodyPr/>
            <a:lstStyle/>
            <a:p/>
          </p:txBody>
        </p:sp>
        <p:sp>
          <p:nvSpPr>
            <p:cNvPr id="36" name="rc36"/>
            <p:cNvSpPr/>
            <p:nvPr/>
          </p:nvSpPr>
          <p:spPr>
            <a:xfrm>
              <a:off x="2959759" y="2601919"/>
              <a:ext cx="249522" cy="44645"/>
            </a:xfrm>
            <a:prstGeom prst="rect">
              <a:avLst/>
            </a:prstGeom>
            <a:solidFill>
              <a:srgbClr val="1CABE2">
                <a:alpha val="100000"/>
              </a:srgbClr>
            </a:solidFill>
          </p:spPr>
          <p:txBody>
            <a:bodyPr/>
            <a:lstStyle/>
            <a:p/>
          </p:txBody>
        </p:sp>
        <p:sp>
          <p:nvSpPr>
            <p:cNvPr id="37" name="rc37"/>
            <p:cNvSpPr/>
            <p:nvPr/>
          </p:nvSpPr>
          <p:spPr>
            <a:xfrm>
              <a:off x="3237007" y="2608788"/>
              <a:ext cx="249522" cy="1493908"/>
            </a:xfrm>
            <a:prstGeom prst="rect">
              <a:avLst/>
            </a:prstGeom>
            <a:solidFill>
              <a:srgbClr val="80BD41">
                <a:alpha val="100000"/>
              </a:srgbClr>
            </a:solidFill>
          </p:spPr>
          <p:txBody>
            <a:bodyPr/>
            <a:lstStyle/>
            <a:p/>
          </p:txBody>
        </p:sp>
        <p:sp>
          <p:nvSpPr>
            <p:cNvPr id="38" name="rc38"/>
            <p:cNvSpPr/>
            <p:nvPr/>
          </p:nvSpPr>
          <p:spPr>
            <a:xfrm>
              <a:off x="3237007" y="2560708"/>
              <a:ext cx="249522" cy="48079"/>
            </a:xfrm>
            <a:prstGeom prst="rect">
              <a:avLst/>
            </a:prstGeom>
            <a:solidFill>
              <a:srgbClr val="1CABE2">
                <a:alpha val="100000"/>
              </a:srgbClr>
            </a:solidFill>
          </p:spPr>
          <p:txBody>
            <a:bodyPr/>
            <a:lstStyle/>
            <a:p/>
          </p:txBody>
        </p:sp>
        <p:sp>
          <p:nvSpPr>
            <p:cNvPr id="39" name="rc39"/>
            <p:cNvSpPr/>
            <p:nvPr/>
          </p:nvSpPr>
          <p:spPr>
            <a:xfrm>
              <a:off x="3514255" y="2474851"/>
              <a:ext cx="249522" cy="1627845"/>
            </a:xfrm>
            <a:prstGeom prst="rect">
              <a:avLst/>
            </a:prstGeom>
            <a:solidFill>
              <a:srgbClr val="80BD41">
                <a:alpha val="100000"/>
              </a:srgbClr>
            </a:solidFill>
          </p:spPr>
          <p:txBody>
            <a:bodyPr/>
            <a:lstStyle/>
            <a:p/>
          </p:txBody>
        </p:sp>
        <p:sp>
          <p:nvSpPr>
            <p:cNvPr id="40" name="rc40"/>
            <p:cNvSpPr/>
            <p:nvPr/>
          </p:nvSpPr>
          <p:spPr>
            <a:xfrm>
              <a:off x="3514255" y="2457680"/>
              <a:ext cx="249522" cy="17171"/>
            </a:xfrm>
            <a:prstGeom prst="rect">
              <a:avLst/>
            </a:prstGeom>
            <a:solidFill>
              <a:srgbClr val="1CABE2">
                <a:alpha val="100000"/>
              </a:srgbClr>
            </a:solidFill>
          </p:spPr>
          <p:txBody>
            <a:bodyPr/>
            <a:lstStyle/>
            <a:p/>
          </p:txBody>
        </p:sp>
        <p:sp>
          <p:nvSpPr>
            <p:cNvPr id="41" name="rc41"/>
            <p:cNvSpPr/>
            <p:nvPr/>
          </p:nvSpPr>
          <p:spPr>
            <a:xfrm>
              <a:off x="3791502" y="2382126"/>
              <a:ext cx="249522" cy="1720570"/>
            </a:xfrm>
            <a:prstGeom prst="rect">
              <a:avLst/>
            </a:prstGeom>
            <a:solidFill>
              <a:srgbClr val="80BD41">
                <a:alpha val="100000"/>
              </a:srgbClr>
            </a:solidFill>
          </p:spPr>
          <p:txBody>
            <a:bodyPr/>
            <a:lstStyle/>
            <a:p/>
          </p:txBody>
        </p:sp>
        <p:sp>
          <p:nvSpPr>
            <p:cNvPr id="42" name="rc42"/>
            <p:cNvSpPr/>
            <p:nvPr/>
          </p:nvSpPr>
          <p:spPr>
            <a:xfrm>
              <a:off x="3791502" y="2364955"/>
              <a:ext cx="249522" cy="17171"/>
            </a:xfrm>
            <a:prstGeom prst="rect">
              <a:avLst/>
            </a:prstGeom>
            <a:solidFill>
              <a:srgbClr val="1CABE2">
                <a:alpha val="100000"/>
              </a:srgbClr>
            </a:solidFill>
          </p:spPr>
          <p:txBody>
            <a:bodyPr/>
            <a:lstStyle/>
            <a:p/>
          </p:txBody>
        </p:sp>
        <p:sp>
          <p:nvSpPr>
            <p:cNvPr id="43" name="rc43"/>
            <p:cNvSpPr/>
            <p:nvPr/>
          </p:nvSpPr>
          <p:spPr>
            <a:xfrm>
              <a:off x="4068750" y="2447377"/>
              <a:ext cx="249522" cy="1655319"/>
            </a:xfrm>
            <a:prstGeom prst="rect">
              <a:avLst/>
            </a:prstGeom>
            <a:solidFill>
              <a:srgbClr val="80BD41">
                <a:alpha val="100000"/>
              </a:srgbClr>
            </a:solidFill>
          </p:spPr>
          <p:txBody>
            <a:bodyPr/>
            <a:lstStyle/>
            <a:p/>
          </p:txBody>
        </p:sp>
        <p:sp>
          <p:nvSpPr>
            <p:cNvPr id="44" name="rc44"/>
            <p:cNvSpPr/>
            <p:nvPr/>
          </p:nvSpPr>
          <p:spPr>
            <a:xfrm>
              <a:off x="4068750" y="2413034"/>
              <a:ext cx="249522" cy="34342"/>
            </a:xfrm>
            <a:prstGeom prst="rect">
              <a:avLst/>
            </a:prstGeom>
            <a:solidFill>
              <a:srgbClr val="1CABE2">
                <a:alpha val="100000"/>
              </a:srgbClr>
            </a:solidFill>
          </p:spPr>
          <p:txBody>
            <a:bodyPr/>
            <a:lstStyle/>
            <a:p/>
          </p:txBody>
        </p:sp>
        <p:sp>
          <p:nvSpPr>
            <p:cNvPr id="45" name="rc45"/>
            <p:cNvSpPr/>
            <p:nvPr/>
          </p:nvSpPr>
          <p:spPr>
            <a:xfrm>
              <a:off x="4345998" y="2564142"/>
              <a:ext cx="249522" cy="1538554"/>
            </a:xfrm>
            <a:prstGeom prst="rect">
              <a:avLst/>
            </a:prstGeom>
            <a:solidFill>
              <a:srgbClr val="80BD41">
                <a:alpha val="100000"/>
              </a:srgbClr>
            </a:solidFill>
          </p:spPr>
          <p:txBody>
            <a:bodyPr/>
            <a:lstStyle/>
            <a:p/>
          </p:txBody>
        </p:sp>
        <p:sp>
          <p:nvSpPr>
            <p:cNvPr id="46" name="rc46"/>
            <p:cNvSpPr/>
            <p:nvPr/>
          </p:nvSpPr>
          <p:spPr>
            <a:xfrm>
              <a:off x="4345998" y="2550405"/>
              <a:ext cx="249522" cy="13737"/>
            </a:xfrm>
            <a:prstGeom prst="rect">
              <a:avLst/>
            </a:prstGeom>
            <a:solidFill>
              <a:srgbClr val="1CABE2">
                <a:alpha val="100000"/>
              </a:srgbClr>
            </a:solidFill>
          </p:spPr>
          <p:txBody>
            <a:bodyPr/>
            <a:lstStyle/>
            <a:p/>
          </p:txBody>
        </p:sp>
        <p:sp>
          <p:nvSpPr>
            <p:cNvPr id="47" name="rc47"/>
            <p:cNvSpPr/>
            <p:nvPr/>
          </p:nvSpPr>
          <p:spPr>
            <a:xfrm>
              <a:off x="4623245" y="2591617"/>
              <a:ext cx="249522" cy="1511080"/>
            </a:xfrm>
            <a:prstGeom prst="rect">
              <a:avLst/>
            </a:prstGeom>
            <a:solidFill>
              <a:srgbClr val="80BD41">
                <a:alpha val="100000"/>
              </a:srgbClr>
            </a:solidFill>
          </p:spPr>
          <p:txBody>
            <a:bodyPr/>
            <a:lstStyle/>
            <a:p/>
          </p:txBody>
        </p:sp>
        <p:sp>
          <p:nvSpPr>
            <p:cNvPr id="48" name="rc48"/>
            <p:cNvSpPr/>
            <p:nvPr/>
          </p:nvSpPr>
          <p:spPr>
            <a:xfrm>
              <a:off x="4623245" y="2543537"/>
              <a:ext cx="249522" cy="48079"/>
            </a:xfrm>
            <a:prstGeom prst="rect">
              <a:avLst/>
            </a:prstGeom>
            <a:solidFill>
              <a:srgbClr val="1CABE2">
                <a:alpha val="100000"/>
              </a:srgbClr>
            </a:solidFill>
          </p:spPr>
          <p:txBody>
            <a:bodyPr/>
            <a:lstStyle/>
            <a:p/>
          </p:txBody>
        </p:sp>
        <p:sp>
          <p:nvSpPr>
            <p:cNvPr id="49" name="rc49"/>
            <p:cNvSpPr/>
            <p:nvPr/>
          </p:nvSpPr>
          <p:spPr>
            <a:xfrm>
              <a:off x="4900493" y="2663736"/>
              <a:ext cx="249522" cy="1438960"/>
            </a:xfrm>
            <a:prstGeom prst="rect">
              <a:avLst/>
            </a:prstGeom>
            <a:solidFill>
              <a:srgbClr val="80BD41">
                <a:alpha val="100000"/>
              </a:srgbClr>
            </a:solidFill>
          </p:spPr>
          <p:txBody>
            <a:bodyPr/>
            <a:lstStyle/>
            <a:p/>
          </p:txBody>
        </p:sp>
        <p:sp>
          <p:nvSpPr>
            <p:cNvPr id="50" name="rc50"/>
            <p:cNvSpPr/>
            <p:nvPr/>
          </p:nvSpPr>
          <p:spPr>
            <a:xfrm>
              <a:off x="4900493" y="2619091"/>
              <a:ext cx="249522" cy="44645"/>
            </a:xfrm>
            <a:prstGeom prst="rect">
              <a:avLst/>
            </a:prstGeom>
            <a:solidFill>
              <a:srgbClr val="1CABE2">
                <a:alpha val="100000"/>
              </a:srgbClr>
            </a:solidFill>
          </p:spPr>
          <p:txBody>
            <a:bodyPr/>
            <a:lstStyle/>
            <a:p/>
          </p:txBody>
        </p:sp>
        <p:sp>
          <p:nvSpPr>
            <p:cNvPr id="51" name="rc51"/>
            <p:cNvSpPr/>
            <p:nvPr/>
          </p:nvSpPr>
          <p:spPr>
            <a:xfrm>
              <a:off x="5177741" y="2670605"/>
              <a:ext cx="249522" cy="1432091"/>
            </a:xfrm>
            <a:prstGeom prst="rect">
              <a:avLst/>
            </a:prstGeom>
            <a:solidFill>
              <a:srgbClr val="80BD41">
                <a:alpha val="100000"/>
              </a:srgbClr>
            </a:solidFill>
          </p:spPr>
          <p:txBody>
            <a:bodyPr/>
            <a:lstStyle/>
            <a:p/>
          </p:txBody>
        </p:sp>
        <p:sp>
          <p:nvSpPr>
            <p:cNvPr id="52" name="rc52"/>
            <p:cNvSpPr/>
            <p:nvPr/>
          </p:nvSpPr>
          <p:spPr>
            <a:xfrm>
              <a:off x="5177741" y="2612222"/>
              <a:ext cx="249522" cy="58382"/>
            </a:xfrm>
            <a:prstGeom prst="rect">
              <a:avLst/>
            </a:prstGeom>
            <a:solidFill>
              <a:srgbClr val="1CABE2">
                <a:alpha val="100000"/>
              </a:srgbClr>
            </a:solidFill>
          </p:spPr>
          <p:txBody>
            <a:bodyPr/>
            <a:lstStyle/>
            <a:p/>
          </p:txBody>
        </p:sp>
        <p:sp>
          <p:nvSpPr>
            <p:cNvPr id="53" name="rc53"/>
            <p:cNvSpPr/>
            <p:nvPr/>
          </p:nvSpPr>
          <p:spPr>
            <a:xfrm>
              <a:off x="5454988" y="2742725"/>
              <a:ext cx="249522" cy="1359972"/>
            </a:xfrm>
            <a:prstGeom prst="rect">
              <a:avLst/>
            </a:prstGeom>
            <a:solidFill>
              <a:srgbClr val="80BD41">
                <a:alpha val="100000"/>
              </a:srgbClr>
            </a:solidFill>
          </p:spPr>
          <p:txBody>
            <a:bodyPr/>
            <a:lstStyle/>
            <a:p/>
          </p:txBody>
        </p:sp>
        <p:sp>
          <p:nvSpPr>
            <p:cNvPr id="54" name="rc54"/>
            <p:cNvSpPr/>
            <p:nvPr/>
          </p:nvSpPr>
          <p:spPr>
            <a:xfrm>
              <a:off x="5454988" y="2687776"/>
              <a:ext cx="249522" cy="54948"/>
            </a:xfrm>
            <a:prstGeom prst="rect">
              <a:avLst/>
            </a:prstGeom>
            <a:solidFill>
              <a:srgbClr val="1CABE2">
                <a:alpha val="100000"/>
              </a:srgbClr>
            </a:solidFill>
          </p:spPr>
          <p:txBody>
            <a:bodyPr/>
            <a:lstStyle/>
            <a:p/>
          </p:txBody>
        </p:sp>
        <p:sp>
          <p:nvSpPr>
            <p:cNvPr id="55" name="rc55"/>
            <p:cNvSpPr/>
            <p:nvPr/>
          </p:nvSpPr>
          <p:spPr>
            <a:xfrm>
              <a:off x="5732236" y="2780502"/>
              <a:ext cx="249522" cy="1322195"/>
            </a:xfrm>
            <a:prstGeom prst="rect">
              <a:avLst/>
            </a:prstGeom>
            <a:solidFill>
              <a:srgbClr val="80BD41">
                <a:alpha val="100000"/>
              </a:srgbClr>
            </a:solidFill>
          </p:spPr>
          <p:txBody>
            <a:bodyPr/>
            <a:lstStyle/>
            <a:p/>
          </p:txBody>
        </p:sp>
        <p:sp>
          <p:nvSpPr>
            <p:cNvPr id="56" name="rc56"/>
            <p:cNvSpPr/>
            <p:nvPr/>
          </p:nvSpPr>
          <p:spPr>
            <a:xfrm>
              <a:off x="5732236" y="2725553"/>
              <a:ext cx="249522" cy="54948"/>
            </a:xfrm>
            <a:prstGeom prst="rect">
              <a:avLst/>
            </a:prstGeom>
            <a:solidFill>
              <a:srgbClr val="1CABE2">
                <a:alpha val="100000"/>
              </a:srgbClr>
            </a:solidFill>
          </p:spPr>
          <p:txBody>
            <a:bodyPr/>
            <a:lstStyle/>
            <a:p/>
          </p:txBody>
        </p:sp>
        <p:sp>
          <p:nvSpPr>
            <p:cNvPr id="57" name="rc57"/>
            <p:cNvSpPr/>
            <p:nvPr/>
          </p:nvSpPr>
          <p:spPr>
            <a:xfrm>
              <a:off x="6009484" y="2770199"/>
              <a:ext cx="249522" cy="1332497"/>
            </a:xfrm>
            <a:prstGeom prst="rect">
              <a:avLst/>
            </a:prstGeom>
            <a:solidFill>
              <a:srgbClr val="80BD41">
                <a:alpha val="100000"/>
              </a:srgbClr>
            </a:solidFill>
          </p:spPr>
          <p:txBody>
            <a:bodyPr/>
            <a:lstStyle/>
            <a:p/>
          </p:txBody>
        </p:sp>
        <p:sp>
          <p:nvSpPr>
            <p:cNvPr id="58" name="rc58"/>
            <p:cNvSpPr/>
            <p:nvPr/>
          </p:nvSpPr>
          <p:spPr>
            <a:xfrm>
              <a:off x="6009484" y="2728988"/>
              <a:ext cx="249522" cy="41211"/>
            </a:xfrm>
            <a:prstGeom prst="rect">
              <a:avLst/>
            </a:prstGeom>
            <a:solidFill>
              <a:srgbClr val="1CABE2">
                <a:alpha val="100000"/>
              </a:srgbClr>
            </a:solidFill>
          </p:spPr>
          <p:txBody>
            <a:bodyPr/>
            <a:lstStyle/>
            <a:p/>
          </p:txBody>
        </p:sp>
        <p:sp>
          <p:nvSpPr>
            <p:cNvPr id="59" name="rc59"/>
            <p:cNvSpPr/>
            <p:nvPr/>
          </p:nvSpPr>
          <p:spPr>
            <a:xfrm>
              <a:off x="6286731" y="2715250"/>
              <a:ext cx="249522" cy="1387446"/>
            </a:xfrm>
            <a:prstGeom prst="rect">
              <a:avLst/>
            </a:prstGeom>
            <a:solidFill>
              <a:srgbClr val="80BD41">
                <a:alpha val="100000"/>
              </a:srgbClr>
            </a:solidFill>
          </p:spPr>
          <p:txBody>
            <a:bodyPr/>
            <a:lstStyle/>
            <a:p/>
          </p:txBody>
        </p:sp>
        <p:sp>
          <p:nvSpPr>
            <p:cNvPr id="60" name="rc60"/>
            <p:cNvSpPr/>
            <p:nvPr/>
          </p:nvSpPr>
          <p:spPr>
            <a:xfrm>
              <a:off x="6286731" y="2674039"/>
              <a:ext cx="249522" cy="41211"/>
            </a:xfrm>
            <a:prstGeom prst="rect">
              <a:avLst/>
            </a:prstGeom>
            <a:solidFill>
              <a:srgbClr val="1CABE2">
                <a:alpha val="100000"/>
              </a:srgbClr>
            </a:solidFill>
          </p:spPr>
          <p:txBody>
            <a:bodyPr/>
            <a:lstStyle/>
            <a:p/>
          </p:txBody>
        </p:sp>
        <p:sp>
          <p:nvSpPr>
            <p:cNvPr id="61" name="rc61"/>
            <p:cNvSpPr/>
            <p:nvPr/>
          </p:nvSpPr>
          <p:spPr>
            <a:xfrm>
              <a:off x="6563979" y="2667171"/>
              <a:ext cx="249522" cy="1435526"/>
            </a:xfrm>
            <a:prstGeom prst="rect">
              <a:avLst/>
            </a:prstGeom>
            <a:solidFill>
              <a:srgbClr val="80BD41">
                <a:alpha val="100000"/>
              </a:srgbClr>
            </a:solidFill>
          </p:spPr>
          <p:txBody>
            <a:bodyPr/>
            <a:lstStyle/>
            <a:p/>
          </p:txBody>
        </p:sp>
        <p:sp>
          <p:nvSpPr>
            <p:cNvPr id="62" name="rc62"/>
            <p:cNvSpPr/>
            <p:nvPr/>
          </p:nvSpPr>
          <p:spPr>
            <a:xfrm>
              <a:off x="6563979" y="2591617"/>
              <a:ext cx="249522" cy="75554"/>
            </a:xfrm>
            <a:prstGeom prst="rect">
              <a:avLst/>
            </a:prstGeom>
            <a:solidFill>
              <a:srgbClr val="1CABE2">
                <a:alpha val="100000"/>
              </a:srgbClr>
            </a:solidFill>
          </p:spPr>
          <p:txBody>
            <a:bodyPr/>
            <a:lstStyle/>
            <a:p/>
          </p:txBody>
        </p:sp>
        <p:sp>
          <p:nvSpPr>
            <p:cNvPr id="63" name="rc63"/>
            <p:cNvSpPr/>
            <p:nvPr/>
          </p:nvSpPr>
          <p:spPr>
            <a:xfrm>
              <a:off x="6841227" y="2625959"/>
              <a:ext cx="249522" cy="1476737"/>
            </a:xfrm>
            <a:prstGeom prst="rect">
              <a:avLst/>
            </a:prstGeom>
            <a:solidFill>
              <a:srgbClr val="80BD41">
                <a:alpha val="100000"/>
              </a:srgbClr>
            </a:solidFill>
          </p:spPr>
          <p:txBody>
            <a:bodyPr/>
            <a:lstStyle/>
            <a:p/>
          </p:txBody>
        </p:sp>
        <p:sp>
          <p:nvSpPr>
            <p:cNvPr id="64" name="rc64"/>
            <p:cNvSpPr/>
            <p:nvPr/>
          </p:nvSpPr>
          <p:spPr>
            <a:xfrm>
              <a:off x="6841227" y="2564142"/>
              <a:ext cx="249522" cy="61816"/>
            </a:xfrm>
            <a:prstGeom prst="rect">
              <a:avLst/>
            </a:prstGeom>
            <a:solidFill>
              <a:srgbClr val="1CABE2">
                <a:alpha val="100000"/>
              </a:srgbClr>
            </a:solidFill>
          </p:spPr>
          <p:txBody>
            <a:bodyPr/>
            <a:lstStyle/>
            <a:p/>
          </p:txBody>
        </p:sp>
        <p:sp>
          <p:nvSpPr>
            <p:cNvPr id="65" name="rc65"/>
            <p:cNvSpPr/>
            <p:nvPr/>
          </p:nvSpPr>
          <p:spPr>
            <a:xfrm>
              <a:off x="7118474" y="2502326"/>
              <a:ext cx="249522" cy="1600371"/>
            </a:xfrm>
            <a:prstGeom prst="rect">
              <a:avLst/>
            </a:prstGeom>
            <a:solidFill>
              <a:srgbClr val="80BD41">
                <a:alpha val="100000"/>
              </a:srgbClr>
            </a:solidFill>
          </p:spPr>
          <p:txBody>
            <a:bodyPr/>
            <a:lstStyle/>
            <a:p/>
          </p:txBody>
        </p:sp>
        <p:sp>
          <p:nvSpPr>
            <p:cNvPr id="66" name="rc66"/>
            <p:cNvSpPr/>
            <p:nvPr/>
          </p:nvSpPr>
          <p:spPr>
            <a:xfrm>
              <a:off x="7118474" y="2454246"/>
              <a:ext cx="249522" cy="48079"/>
            </a:xfrm>
            <a:prstGeom prst="rect">
              <a:avLst/>
            </a:prstGeom>
            <a:solidFill>
              <a:srgbClr val="1CABE2">
                <a:alpha val="100000"/>
              </a:srgbClr>
            </a:solidFill>
          </p:spPr>
          <p:txBody>
            <a:bodyPr/>
            <a:lstStyle/>
            <a:p/>
          </p:txBody>
        </p:sp>
        <p:sp>
          <p:nvSpPr>
            <p:cNvPr id="67" name="rc67"/>
            <p:cNvSpPr/>
            <p:nvPr/>
          </p:nvSpPr>
          <p:spPr>
            <a:xfrm>
              <a:off x="7395722" y="2691211"/>
              <a:ext cx="249522" cy="1411486"/>
            </a:xfrm>
            <a:prstGeom prst="rect">
              <a:avLst/>
            </a:prstGeom>
            <a:solidFill>
              <a:srgbClr val="80BD41">
                <a:alpha val="100000"/>
              </a:srgbClr>
            </a:solidFill>
          </p:spPr>
          <p:txBody>
            <a:bodyPr/>
            <a:lstStyle/>
            <a:p/>
          </p:txBody>
        </p:sp>
        <p:sp>
          <p:nvSpPr>
            <p:cNvPr id="68" name="rc68"/>
            <p:cNvSpPr/>
            <p:nvPr/>
          </p:nvSpPr>
          <p:spPr>
            <a:xfrm>
              <a:off x="7395722" y="2615657"/>
              <a:ext cx="249522" cy="75554"/>
            </a:xfrm>
            <a:prstGeom prst="rect">
              <a:avLst/>
            </a:prstGeom>
            <a:solidFill>
              <a:srgbClr val="1CABE2">
                <a:alpha val="100000"/>
              </a:srgbClr>
            </a:solidFill>
          </p:spPr>
          <p:txBody>
            <a:bodyPr/>
            <a:lstStyle/>
            <a:p/>
          </p:txBody>
        </p:sp>
        <p:sp>
          <p:nvSpPr>
            <p:cNvPr id="69" name="rc69"/>
            <p:cNvSpPr/>
            <p:nvPr/>
          </p:nvSpPr>
          <p:spPr>
            <a:xfrm>
              <a:off x="7672970" y="2684342"/>
              <a:ext cx="249522" cy="1418354"/>
            </a:xfrm>
            <a:prstGeom prst="rect">
              <a:avLst/>
            </a:prstGeom>
            <a:solidFill>
              <a:srgbClr val="80BD41">
                <a:alpha val="100000"/>
              </a:srgbClr>
            </a:solidFill>
          </p:spPr>
          <p:txBody>
            <a:bodyPr/>
            <a:lstStyle/>
            <a:p/>
          </p:txBody>
        </p:sp>
        <p:sp>
          <p:nvSpPr>
            <p:cNvPr id="70" name="rc70"/>
            <p:cNvSpPr/>
            <p:nvPr/>
          </p:nvSpPr>
          <p:spPr>
            <a:xfrm>
              <a:off x="7672970" y="2608788"/>
              <a:ext cx="249522" cy="75554"/>
            </a:xfrm>
            <a:prstGeom prst="rect">
              <a:avLst/>
            </a:prstGeom>
            <a:solidFill>
              <a:srgbClr val="1CABE2">
                <a:alpha val="100000"/>
              </a:srgbClr>
            </a:solidFill>
          </p:spPr>
          <p:txBody>
            <a:bodyPr/>
            <a:lstStyle/>
            <a:p/>
          </p:txBody>
        </p:sp>
        <p:sp>
          <p:nvSpPr>
            <p:cNvPr id="71" name="rc71"/>
            <p:cNvSpPr/>
            <p:nvPr/>
          </p:nvSpPr>
          <p:spPr>
            <a:xfrm>
              <a:off x="7950217" y="2632828"/>
              <a:ext cx="249522" cy="1469868"/>
            </a:xfrm>
            <a:prstGeom prst="rect">
              <a:avLst/>
            </a:prstGeom>
            <a:solidFill>
              <a:srgbClr val="80BD41">
                <a:alpha val="100000"/>
              </a:srgbClr>
            </a:solidFill>
          </p:spPr>
          <p:txBody>
            <a:bodyPr/>
            <a:lstStyle/>
            <a:p/>
          </p:txBody>
        </p:sp>
        <p:sp>
          <p:nvSpPr>
            <p:cNvPr id="72" name="rc72"/>
            <p:cNvSpPr/>
            <p:nvPr/>
          </p:nvSpPr>
          <p:spPr>
            <a:xfrm>
              <a:off x="7950217" y="2601919"/>
              <a:ext cx="249522" cy="30908"/>
            </a:xfrm>
            <a:prstGeom prst="rect">
              <a:avLst/>
            </a:prstGeom>
            <a:solidFill>
              <a:srgbClr val="1CABE2">
                <a:alpha val="100000"/>
              </a:srgbClr>
            </a:solidFill>
          </p:spPr>
          <p:txBody>
            <a:bodyPr/>
            <a:lstStyle/>
            <a:p/>
          </p:txBody>
        </p:sp>
        <p:sp>
          <p:nvSpPr>
            <p:cNvPr id="73" name="pl73"/>
            <p:cNvSpPr/>
            <p:nvPr/>
          </p:nvSpPr>
          <p:spPr>
            <a:xfrm>
              <a:off x="1421035" y="1236556"/>
              <a:ext cx="6653943" cy="115803"/>
            </a:xfrm>
            <a:custGeom>
              <a:avLst/>
              <a:pathLst>
                <a:path w="6653943" h="115803">
                  <a:moveTo>
                    <a:pt x="0" y="0"/>
                  </a:moveTo>
                  <a:lnTo>
                    <a:pt x="277247" y="115803"/>
                  </a:lnTo>
                  <a:lnTo>
                    <a:pt x="554495" y="86852"/>
                  </a:lnTo>
                  <a:lnTo>
                    <a:pt x="831742" y="57901"/>
                  </a:lnTo>
                  <a:lnTo>
                    <a:pt x="1108990" y="0"/>
                  </a:lnTo>
                  <a:lnTo>
                    <a:pt x="1386238" y="115803"/>
                  </a:lnTo>
                  <a:lnTo>
                    <a:pt x="1663485" y="57901"/>
                  </a:lnTo>
                  <a:lnTo>
                    <a:pt x="1940733" y="57901"/>
                  </a:lnTo>
                  <a:lnTo>
                    <a:pt x="2217981" y="0"/>
                  </a:lnTo>
                  <a:lnTo>
                    <a:pt x="2495228" y="0"/>
                  </a:lnTo>
                  <a:lnTo>
                    <a:pt x="2772476" y="28950"/>
                  </a:lnTo>
                  <a:lnTo>
                    <a:pt x="3049724" y="0"/>
                  </a:lnTo>
                  <a:lnTo>
                    <a:pt x="3326971" y="57901"/>
                  </a:lnTo>
                  <a:lnTo>
                    <a:pt x="3604219" y="57901"/>
                  </a:lnTo>
                  <a:lnTo>
                    <a:pt x="3881467" y="86852"/>
                  </a:lnTo>
                  <a:lnTo>
                    <a:pt x="4158714" y="86852"/>
                  </a:lnTo>
                  <a:lnTo>
                    <a:pt x="4435962" y="86852"/>
                  </a:lnTo>
                  <a:lnTo>
                    <a:pt x="4713210" y="57901"/>
                  </a:lnTo>
                  <a:lnTo>
                    <a:pt x="4990457" y="57901"/>
                  </a:lnTo>
                  <a:lnTo>
                    <a:pt x="5267705" y="115803"/>
                  </a:lnTo>
                  <a:lnTo>
                    <a:pt x="5544953" y="86852"/>
                  </a:lnTo>
                  <a:lnTo>
                    <a:pt x="5822200" y="57901"/>
                  </a:lnTo>
                  <a:lnTo>
                    <a:pt x="6099448" y="115803"/>
                  </a:lnTo>
                  <a:lnTo>
                    <a:pt x="6376696" y="115803"/>
                  </a:lnTo>
                  <a:lnTo>
                    <a:pt x="6653943" y="2895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1355732" y="250029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85" name="tx85"/>
            <p:cNvSpPr/>
            <p:nvPr/>
          </p:nvSpPr>
          <p:spPr>
            <a:xfrm>
              <a:off x="2741971" y="251178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a:t>
              </a:r>
            </a:p>
          </p:txBody>
        </p:sp>
        <p:sp>
          <p:nvSpPr>
            <p:cNvPr id="86" name="tx86"/>
            <p:cNvSpPr/>
            <p:nvPr/>
          </p:nvSpPr>
          <p:spPr>
            <a:xfrm>
              <a:off x="4128209" y="227710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a:t>
              </a:r>
            </a:p>
          </p:txBody>
        </p:sp>
        <p:sp>
          <p:nvSpPr>
            <p:cNvPr id="87" name="tx87"/>
            <p:cNvSpPr/>
            <p:nvPr/>
          </p:nvSpPr>
          <p:spPr>
            <a:xfrm>
              <a:off x="5514447" y="255299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a:t>
              </a:r>
            </a:p>
          </p:txBody>
        </p:sp>
        <p:sp>
          <p:nvSpPr>
            <p:cNvPr id="88" name="tx88"/>
            <p:cNvSpPr/>
            <p:nvPr/>
          </p:nvSpPr>
          <p:spPr>
            <a:xfrm>
              <a:off x="6623438" y="2457113"/>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a:t>
              </a:r>
            </a:p>
          </p:txBody>
        </p:sp>
        <p:sp>
          <p:nvSpPr>
            <p:cNvPr id="89" name="tx89"/>
            <p:cNvSpPr/>
            <p:nvPr/>
          </p:nvSpPr>
          <p:spPr>
            <a:xfrm>
              <a:off x="6900686" y="2431926"/>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a:t>
              </a:r>
            </a:p>
          </p:txBody>
        </p:sp>
        <p:sp>
          <p:nvSpPr>
            <p:cNvPr id="90" name="tx90"/>
            <p:cNvSpPr/>
            <p:nvPr/>
          </p:nvSpPr>
          <p:spPr>
            <a:xfrm>
              <a:off x="7177933" y="231832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a:t>
              </a:r>
            </a:p>
          </p:txBody>
        </p:sp>
        <p:sp>
          <p:nvSpPr>
            <p:cNvPr id="91" name="tx91"/>
            <p:cNvSpPr/>
            <p:nvPr/>
          </p:nvSpPr>
          <p:spPr>
            <a:xfrm>
              <a:off x="7455181" y="247968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92" name="tx92"/>
            <p:cNvSpPr/>
            <p:nvPr/>
          </p:nvSpPr>
          <p:spPr>
            <a:xfrm>
              <a:off x="7732429" y="247625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93" name="tx93"/>
            <p:cNvSpPr/>
            <p:nvPr/>
          </p:nvSpPr>
          <p:spPr>
            <a:xfrm>
              <a:off x="8009676" y="2467415"/>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a:t>
              </a:r>
            </a:p>
          </p:txBody>
        </p:sp>
        <p:sp>
          <p:nvSpPr>
            <p:cNvPr id="94" name="pl94"/>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55732" y="334416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05" name="tx105"/>
            <p:cNvSpPr/>
            <p:nvPr/>
          </p:nvSpPr>
          <p:spPr>
            <a:xfrm>
              <a:off x="1367476" y="261266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6" name="tx106"/>
            <p:cNvSpPr/>
            <p:nvPr/>
          </p:nvSpPr>
          <p:spPr>
            <a:xfrm>
              <a:off x="2781148" y="3377065"/>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07" name="tx107"/>
            <p:cNvSpPr/>
            <p:nvPr/>
          </p:nvSpPr>
          <p:spPr>
            <a:xfrm>
              <a:off x="2753715" y="264872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4128209" y="323998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09" name="tx109"/>
            <p:cNvSpPr/>
            <p:nvPr/>
          </p:nvSpPr>
          <p:spPr>
            <a:xfrm>
              <a:off x="4139953" y="239630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5553624" y="3389085"/>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11" name="tx111"/>
            <p:cNvSpPr/>
            <p:nvPr/>
          </p:nvSpPr>
          <p:spPr>
            <a:xfrm>
              <a:off x="5526191" y="268134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623438" y="335103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13" name="tx113"/>
            <p:cNvSpPr/>
            <p:nvPr/>
          </p:nvSpPr>
          <p:spPr>
            <a:xfrm>
              <a:off x="6635182" y="259549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900686" y="332923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15" name="tx115"/>
            <p:cNvSpPr/>
            <p:nvPr/>
          </p:nvSpPr>
          <p:spPr>
            <a:xfrm>
              <a:off x="6912430" y="256115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177933" y="3268885"/>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17" name="tx117"/>
            <p:cNvSpPr/>
            <p:nvPr/>
          </p:nvSpPr>
          <p:spPr>
            <a:xfrm>
              <a:off x="7189677" y="244438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455181" y="336305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19" name="tx119"/>
            <p:cNvSpPr/>
            <p:nvPr/>
          </p:nvSpPr>
          <p:spPr>
            <a:xfrm>
              <a:off x="7466925" y="261953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732429" y="335961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21" name="tx121"/>
            <p:cNvSpPr/>
            <p:nvPr/>
          </p:nvSpPr>
          <p:spPr>
            <a:xfrm>
              <a:off x="7744173" y="261266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8009676" y="333266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23" name="tx123"/>
            <p:cNvSpPr/>
            <p:nvPr/>
          </p:nvSpPr>
          <p:spPr>
            <a:xfrm>
              <a:off x="8021420" y="258347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694268" y="405058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25" name="tx125"/>
            <p:cNvSpPr/>
            <p:nvPr/>
          </p:nvSpPr>
          <p:spPr>
            <a:xfrm>
              <a:off x="694268" y="319201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694268" y="2333446"/>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694268" y="1476583"/>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10059"/>
              <a:ext cx="201456" cy="201456"/>
            </a:xfrm>
            <a:prstGeom prst="rect">
              <a:avLst/>
            </a:prstGeom>
            <a:solidFill>
              <a:srgbClr val="1CABE2">
                <a:alpha val="100000"/>
              </a:srgbClr>
            </a:solidFill>
          </p:spPr>
          <p:txBody>
            <a:bodyPr/>
            <a:lstStyle/>
            <a:p/>
          </p:txBody>
        </p:sp>
        <p:sp>
          <p:nvSpPr>
            <p:cNvPr id="148" name="rc148"/>
            <p:cNvSpPr/>
            <p:nvPr/>
          </p:nvSpPr>
          <p:spPr>
            <a:xfrm>
              <a:off x="6014964" y="5010059"/>
              <a:ext cx="201456" cy="201456"/>
            </a:xfrm>
            <a:prstGeom prst="rect">
              <a:avLst/>
            </a:prstGeom>
            <a:solidFill>
              <a:srgbClr val="80BD41">
                <a:alpha val="100000"/>
              </a:srgbClr>
            </a:solidFill>
          </p:spPr>
          <p:txBody>
            <a:bodyPr/>
            <a:lstStyle/>
            <a:p/>
          </p:txBody>
        </p:sp>
        <p:sp>
          <p:nvSpPr>
            <p:cNvPr id="149" name="tx14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661760"/>
              <a:ext cx="143541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Iceland, 2000-2024</a:t>
              </a:r>
            </a:p>
          </p:txBody>
        </p:sp>
        <p:sp>
          <p:nvSpPr>
            <p:cNvPr id="153" name="pl153"/>
            <p:cNvSpPr/>
            <p:nvPr/>
          </p:nvSpPr>
          <p:spPr>
            <a:xfrm>
              <a:off x="204340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53765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03191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652617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802042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279053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428478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77904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27330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889059"/>
              <a:ext cx="6245993" cy="167191"/>
            </a:xfrm>
            <a:prstGeom prst="rect">
              <a:avLst/>
            </a:prstGeom>
            <a:solidFill>
              <a:srgbClr val="80BD41">
                <a:alpha val="100000"/>
              </a:srgbClr>
            </a:solidFill>
          </p:spPr>
          <p:txBody>
            <a:bodyPr/>
            <a:lstStyle/>
            <a:p/>
          </p:txBody>
        </p:sp>
        <p:sp>
          <p:nvSpPr>
            <p:cNvPr id="167" name="rc167"/>
            <p:cNvSpPr/>
            <p:nvPr/>
          </p:nvSpPr>
          <p:spPr>
            <a:xfrm>
              <a:off x="7542267" y="5889059"/>
              <a:ext cx="328736" cy="167191"/>
            </a:xfrm>
            <a:prstGeom prst="rect">
              <a:avLst/>
            </a:prstGeom>
            <a:solidFill>
              <a:srgbClr val="1CABE2">
                <a:alpha val="100000"/>
              </a:srgbClr>
            </a:solidFill>
          </p:spPr>
          <p:txBody>
            <a:bodyPr/>
            <a:lstStyle/>
            <a:p/>
          </p:txBody>
        </p:sp>
        <p:sp>
          <p:nvSpPr>
            <p:cNvPr id="168" name="rc168"/>
            <p:cNvSpPr/>
            <p:nvPr/>
          </p:nvSpPr>
          <p:spPr>
            <a:xfrm>
              <a:off x="1296273" y="5680069"/>
              <a:ext cx="6171280" cy="167191"/>
            </a:xfrm>
            <a:prstGeom prst="rect">
              <a:avLst/>
            </a:prstGeom>
            <a:solidFill>
              <a:srgbClr val="80BD41">
                <a:alpha val="100000"/>
              </a:srgbClr>
            </a:solidFill>
          </p:spPr>
          <p:txBody>
            <a:bodyPr/>
            <a:lstStyle/>
            <a:p/>
          </p:txBody>
        </p:sp>
        <p:sp>
          <p:nvSpPr>
            <p:cNvPr id="169" name="rc169"/>
            <p:cNvSpPr/>
            <p:nvPr/>
          </p:nvSpPr>
          <p:spPr>
            <a:xfrm>
              <a:off x="7467554" y="5680069"/>
              <a:ext cx="328736" cy="167191"/>
            </a:xfrm>
            <a:prstGeom prst="rect">
              <a:avLst/>
            </a:prstGeom>
            <a:solidFill>
              <a:srgbClr val="1CABE2">
                <a:alpha val="100000"/>
              </a:srgbClr>
            </a:solidFill>
          </p:spPr>
          <p:txBody>
            <a:bodyPr/>
            <a:lstStyle/>
            <a:p/>
          </p:txBody>
        </p:sp>
        <p:sp>
          <p:nvSpPr>
            <p:cNvPr id="170" name="rc170"/>
            <p:cNvSpPr/>
            <p:nvPr/>
          </p:nvSpPr>
          <p:spPr>
            <a:xfrm>
              <a:off x="1296273" y="5471080"/>
              <a:ext cx="6395419" cy="167191"/>
            </a:xfrm>
            <a:prstGeom prst="rect">
              <a:avLst/>
            </a:prstGeom>
            <a:solidFill>
              <a:srgbClr val="80BD41">
                <a:alpha val="100000"/>
              </a:srgbClr>
            </a:solidFill>
          </p:spPr>
          <p:txBody>
            <a:bodyPr/>
            <a:lstStyle/>
            <a:p/>
          </p:txBody>
        </p:sp>
        <p:sp>
          <p:nvSpPr>
            <p:cNvPr id="171" name="rc171"/>
            <p:cNvSpPr/>
            <p:nvPr/>
          </p:nvSpPr>
          <p:spPr>
            <a:xfrm>
              <a:off x="7691693" y="5471080"/>
              <a:ext cx="134483" cy="167191"/>
            </a:xfrm>
            <a:prstGeom prst="rect">
              <a:avLst/>
            </a:prstGeom>
            <a:solidFill>
              <a:srgbClr val="1CABE2">
                <a:alpha val="100000"/>
              </a:srgbClr>
            </a:solidFill>
          </p:spPr>
          <p:txBody>
            <a:bodyPr/>
            <a:lstStyle/>
            <a:p/>
          </p:txBody>
        </p:sp>
        <p:sp>
          <p:nvSpPr>
            <p:cNvPr id="172" name="tx172"/>
            <p:cNvSpPr/>
            <p:nvPr/>
          </p:nvSpPr>
          <p:spPr>
            <a:xfrm>
              <a:off x="8119368" y="5931269"/>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a:t>
              </a:r>
            </a:p>
          </p:txBody>
        </p:sp>
        <p:sp>
          <p:nvSpPr>
            <p:cNvPr id="173" name="tx173"/>
            <p:cNvSpPr/>
            <p:nvPr/>
          </p:nvSpPr>
          <p:spPr>
            <a:xfrm>
              <a:off x="8025230" y="5720472"/>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a:t>
              </a:r>
            </a:p>
          </p:txBody>
        </p:sp>
        <p:sp>
          <p:nvSpPr>
            <p:cNvPr id="174" name="tx174"/>
            <p:cNvSpPr/>
            <p:nvPr/>
          </p:nvSpPr>
          <p:spPr>
            <a:xfrm>
              <a:off x="8072299" y="5513290"/>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a:t>
              </a:r>
            </a:p>
          </p:txBody>
        </p:sp>
        <p:sp>
          <p:nvSpPr>
            <p:cNvPr id="175" name="tx175"/>
            <p:cNvSpPr/>
            <p:nvPr/>
          </p:nvSpPr>
          <p:spPr>
            <a:xfrm>
              <a:off x="4343921"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76" name="tx176"/>
            <p:cNvSpPr/>
            <p:nvPr/>
          </p:nvSpPr>
          <p:spPr>
            <a:xfrm>
              <a:off x="7644837"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4306565" y="57245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78" name="tx178"/>
            <p:cNvSpPr/>
            <p:nvPr/>
          </p:nvSpPr>
          <p:spPr>
            <a:xfrm>
              <a:off x="7570124"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4418634" y="55141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80" name="tx180"/>
            <p:cNvSpPr/>
            <p:nvPr/>
          </p:nvSpPr>
          <p:spPr>
            <a:xfrm>
              <a:off x="7697136"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1" name="tx181"/>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2751683" y="616026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86" name="tx186"/>
            <p:cNvSpPr/>
            <p:nvPr/>
          </p:nvSpPr>
          <p:spPr>
            <a:xfrm>
              <a:off x="4245940" y="616026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7" name="tx187"/>
            <p:cNvSpPr/>
            <p:nvPr/>
          </p:nvSpPr>
          <p:spPr>
            <a:xfrm>
              <a:off x="5740197" y="6158495"/>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88" name="tx188"/>
            <p:cNvSpPr/>
            <p:nvPr/>
          </p:nvSpPr>
          <p:spPr>
            <a:xfrm>
              <a:off x="7234454" y="616067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89" name="tx189"/>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0" name="tx190"/>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(98%) was higher than in 2019 (95%).
The number of children vaccinated with DTP1 increased 3% compared to in 2019.
The number of surviving infants decreased approximately 1% compared to in 2019.
In 2024, more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Iceland</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285702"/>
            </a:xfrm>
            <a:custGeom>
              <a:avLst/>
              <a:pathLst>
                <a:path w="3397293" h="285702">
                  <a:moveTo>
                    <a:pt x="0" y="28570"/>
                  </a:moveTo>
                  <a:lnTo>
                    <a:pt x="141553" y="199991"/>
                  </a:lnTo>
                  <a:lnTo>
                    <a:pt x="283107" y="114281"/>
                  </a:lnTo>
                  <a:lnTo>
                    <a:pt x="424661" y="57140"/>
                  </a:lnTo>
                  <a:lnTo>
                    <a:pt x="566215" y="0"/>
                  </a:lnTo>
                  <a:lnTo>
                    <a:pt x="707769" y="114281"/>
                  </a:lnTo>
                  <a:lnTo>
                    <a:pt x="849323" y="57140"/>
                  </a:lnTo>
                  <a:lnTo>
                    <a:pt x="990877" y="57140"/>
                  </a:lnTo>
                  <a:lnTo>
                    <a:pt x="1132431" y="28570"/>
                  </a:lnTo>
                  <a:lnTo>
                    <a:pt x="1273984" y="85710"/>
                  </a:lnTo>
                  <a:lnTo>
                    <a:pt x="1415538" y="85710"/>
                  </a:lnTo>
                  <a:lnTo>
                    <a:pt x="1557092" y="114281"/>
                  </a:lnTo>
                  <a:lnTo>
                    <a:pt x="1698646" y="285702"/>
                  </a:lnTo>
                  <a:lnTo>
                    <a:pt x="1840200" y="228562"/>
                  </a:lnTo>
                  <a:lnTo>
                    <a:pt x="1981754" y="257132"/>
                  </a:lnTo>
                  <a:lnTo>
                    <a:pt x="2123308" y="199991"/>
                  </a:lnTo>
                  <a:lnTo>
                    <a:pt x="2264862" y="228562"/>
                  </a:lnTo>
                  <a:lnTo>
                    <a:pt x="2406416" y="285702"/>
                  </a:lnTo>
                  <a:lnTo>
                    <a:pt x="2547969" y="228562"/>
                  </a:lnTo>
                  <a:lnTo>
                    <a:pt x="2689523" y="171421"/>
                  </a:lnTo>
                  <a:lnTo>
                    <a:pt x="2831077" y="171421"/>
                  </a:lnTo>
                  <a:lnTo>
                    <a:pt x="2972631" y="199991"/>
                  </a:lnTo>
                  <a:lnTo>
                    <a:pt x="3114185" y="199991"/>
                  </a:lnTo>
                  <a:lnTo>
                    <a:pt x="3255739" y="199991"/>
                  </a:lnTo>
                  <a:lnTo>
                    <a:pt x="3397293" y="14285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85710"/>
            </a:xfrm>
            <a:custGeom>
              <a:avLst/>
              <a:pathLst>
                <a:path w="3397293" h="85710">
                  <a:moveTo>
                    <a:pt x="0" y="85710"/>
                  </a:moveTo>
                  <a:lnTo>
                    <a:pt x="141553" y="57140"/>
                  </a:lnTo>
                  <a:lnTo>
                    <a:pt x="283107" y="2857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28570"/>
                  </a:lnTo>
                  <a:lnTo>
                    <a:pt x="1981754" y="28570"/>
                  </a:lnTo>
                  <a:lnTo>
                    <a:pt x="2123308" y="28570"/>
                  </a:lnTo>
                  <a:lnTo>
                    <a:pt x="2264862" y="28570"/>
                  </a:lnTo>
                  <a:lnTo>
                    <a:pt x="2406416" y="28570"/>
                  </a:lnTo>
                  <a:lnTo>
                    <a:pt x="2547969" y="28570"/>
                  </a:lnTo>
                  <a:lnTo>
                    <a:pt x="2689523" y="28570"/>
                  </a:lnTo>
                  <a:lnTo>
                    <a:pt x="2831077" y="57140"/>
                  </a:lnTo>
                  <a:lnTo>
                    <a:pt x="2972631" y="28570"/>
                  </a:lnTo>
                  <a:lnTo>
                    <a:pt x="3114185" y="2857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285702"/>
            </a:xfrm>
            <a:custGeom>
              <a:avLst/>
              <a:pathLst>
                <a:path w="3397293" h="285702">
                  <a:moveTo>
                    <a:pt x="0" y="28570"/>
                  </a:moveTo>
                  <a:lnTo>
                    <a:pt x="141553" y="199991"/>
                  </a:lnTo>
                  <a:lnTo>
                    <a:pt x="283107" y="114281"/>
                  </a:lnTo>
                  <a:lnTo>
                    <a:pt x="424661" y="57140"/>
                  </a:lnTo>
                  <a:lnTo>
                    <a:pt x="566215" y="0"/>
                  </a:lnTo>
                  <a:lnTo>
                    <a:pt x="707769" y="114281"/>
                  </a:lnTo>
                  <a:lnTo>
                    <a:pt x="849323" y="57140"/>
                  </a:lnTo>
                  <a:lnTo>
                    <a:pt x="990877" y="57140"/>
                  </a:lnTo>
                  <a:lnTo>
                    <a:pt x="1132431" y="28570"/>
                  </a:lnTo>
                  <a:lnTo>
                    <a:pt x="1273984" y="85710"/>
                  </a:lnTo>
                  <a:lnTo>
                    <a:pt x="1415538" y="85710"/>
                  </a:lnTo>
                  <a:lnTo>
                    <a:pt x="1557092" y="114281"/>
                  </a:lnTo>
                  <a:lnTo>
                    <a:pt x="1698646" y="285702"/>
                  </a:lnTo>
                  <a:lnTo>
                    <a:pt x="1840200" y="228562"/>
                  </a:lnTo>
                  <a:lnTo>
                    <a:pt x="1981754" y="257132"/>
                  </a:lnTo>
                  <a:lnTo>
                    <a:pt x="2123308" y="199991"/>
                  </a:lnTo>
                  <a:lnTo>
                    <a:pt x="2264862" y="228562"/>
                  </a:lnTo>
                  <a:lnTo>
                    <a:pt x="2406416" y="285702"/>
                  </a:lnTo>
                  <a:lnTo>
                    <a:pt x="2547969" y="228562"/>
                  </a:lnTo>
                  <a:lnTo>
                    <a:pt x="2689523" y="171421"/>
                  </a:lnTo>
                  <a:lnTo>
                    <a:pt x="2831077" y="171421"/>
                  </a:lnTo>
                  <a:lnTo>
                    <a:pt x="2972631" y="199991"/>
                  </a:lnTo>
                  <a:lnTo>
                    <a:pt x="3114185" y="199991"/>
                  </a:lnTo>
                  <a:lnTo>
                    <a:pt x="3255739" y="199991"/>
                  </a:lnTo>
                  <a:lnTo>
                    <a:pt x="3397293" y="14285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285702"/>
            </a:xfrm>
            <a:custGeom>
              <a:avLst/>
              <a:pathLst>
                <a:path w="3397293" h="285702">
                  <a:moveTo>
                    <a:pt x="0" y="28570"/>
                  </a:moveTo>
                  <a:lnTo>
                    <a:pt x="141553" y="199991"/>
                  </a:lnTo>
                  <a:lnTo>
                    <a:pt x="283107" y="114281"/>
                  </a:lnTo>
                  <a:lnTo>
                    <a:pt x="424661" y="57140"/>
                  </a:lnTo>
                  <a:lnTo>
                    <a:pt x="566215" y="0"/>
                  </a:lnTo>
                  <a:lnTo>
                    <a:pt x="707769" y="114281"/>
                  </a:lnTo>
                  <a:lnTo>
                    <a:pt x="849323" y="57140"/>
                  </a:lnTo>
                  <a:lnTo>
                    <a:pt x="990877" y="57140"/>
                  </a:lnTo>
                  <a:lnTo>
                    <a:pt x="1132431" y="28570"/>
                  </a:lnTo>
                  <a:lnTo>
                    <a:pt x="1273984" y="85710"/>
                  </a:lnTo>
                  <a:lnTo>
                    <a:pt x="1415538" y="85710"/>
                  </a:lnTo>
                  <a:lnTo>
                    <a:pt x="1557092" y="114281"/>
                  </a:lnTo>
                  <a:lnTo>
                    <a:pt x="1698646" y="285702"/>
                  </a:lnTo>
                  <a:lnTo>
                    <a:pt x="1840200" y="228562"/>
                  </a:lnTo>
                  <a:lnTo>
                    <a:pt x="1981754" y="257132"/>
                  </a:lnTo>
                  <a:lnTo>
                    <a:pt x="2123308" y="199991"/>
                  </a:lnTo>
                  <a:lnTo>
                    <a:pt x="2264862" y="228562"/>
                  </a:lnTo>
                  <a:lnTo>
                    <a:pt x="2406416" y="285702"/>
                  </a:lnTo>
                  <a:lnTo>
                    <a:pt x="2547969" y="228562"/>
                  </a:lnTo>
                  <a:lnTo>
                    <a:pt x="2689523" y="171421"/>
                  </a:lnTo>
                  <a:lnTo>
                    <a:pt x="2831077" y="171421"/>
                  </a:lnTo>
                  <a:lnTo>
                    <a:pt x="2972631" y="199991"/>
                  </a:lnTo>
                  <a:lnTo>
                    <a:pt x="3114185" y="199991"/>
                  </a:lnTo>
                  <a:lnTo>
                    <a:pt x="3255739" y="199991"/>
                  </a:lnTo>
                  <a:lnTo>
                    <a:pt x="3397293" y="14285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7" name="tx37"/>
            <p:cNvSpPr/>
            <p:nvPr/>
          </p:nvSpPr>
          <p:spPr>
            <a:xfrm>
              <a:off x="3750199"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0272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0272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1183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7429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69823" y="4831778"/>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Iceland</a:t>
              </a:r>
            </a:p>
          </p:txBody>
        </p:sp>
        <p:sp>
          <p:nvSpPr>
            <p:cNvPr id="60" name="tx60"/>
            <p:cNvSpPr/>
            <p:nvPr/>
          </p:nvSpPr>
          <p:spPr>
            <a:xfrm>
              <a:off x="247893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41390"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95388" y="472419"/>
              <a:ext cx="244844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Iceland, 2000-2024</a:t>
              </a:r>
            </a:p>
          </p:txBody>
        </p:sp>
        <p:sp>
          <p:nvSpPr>
            <p:cNvPr id="63" name="pl63"/>
            <p:cNvSpPr/>
            <p:nvPr/>
          </p:nvSpPr>
          <p:spPr>
            <a:xfrm>
              <a:off x="5267799" y="39655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655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96563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9656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46557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46561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465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865643"/>
              <a:ext cx="3397293" cy="999958"/>
            </a:xfrm>
            <a:custGeom>
              <a:avLst/>
              <a:pathLst>
                <a:path w="3397293" h="999958">
                  <a:moveTo>
                    <a:pt x="0" y="99995"/>
                  </a:moveTo>
                  <a:lnTo>
                    <a:pt x="141553" y="699971"/>
                  </a:lnTo>
                  <a:lnTo>
                    <a:pt x="283107" y="399983"/>
                  </a:lnTo>
                  <a:lnTo>
                    <a:pt x="424661" y="199991"/>
                  </a:lnTo>
                  <a:lnTo>
                    <a:pt x="566215" y="0"/>
                  </a:lnTo>
                  <a:lnTo>
                    <a:pt x="707769" y="399983"/>
                  </a:lnTo>
                  <a:lnTo>
                    <a:pt x="849323" y="199991"/>
                  </a:lnTo>
                  <a:lnTo>
                    <a:pt x="990877" y="199991"/>
                  </a:lnTo>
                  <a:lnTo>
                    <a:pt x="1132431" y="99995"/>
                  </a:lnTo>
                  <a:lnTo>
                    <a:pt x="1273984" y="299987"/>
                  </a:lnTo>
                  <a:lnTo>
                    <a:pt x="1415538" y="299987"/>
                  </a:lnTo>
                  <a:lnTo>
                    <a:pt x="1557092" y="399983"/>
                  </a:lnTo>
                  <a:lnTo>
                    <a:pt x="1698646" y="999958"/>
                  </a:lnTo>
                  <a:lnTo>
                    <a:pt x="1840200" y="799967"/>
                  </a:lnTo>
                  <a:lnTo>
                    <a:pt x="1981754" y="899962"/>
                  </a:lnTo>
                  <a:lnTo>
                    <a:pt x="2123308" y="699971"/>
                  </a:lnTo>
                  <a:lnTo>
                    <a:pt x="2264862" y="799967"/>
                  </a:lnTo>
                  <a:lnTo>
                    <a:pt x="2406416" y="999958"/>
                  </a:lnTo>
                  <a:lnTo>
                    <a:pt x="2547969" y="799967"/>
                  </a:lnTo>
                  <a:lnTo>
                    <a:pt x="2689523" y="599975"/>
                  </a:lnTo>
                  <a:lnTo>
                    <a:pt x="2831077" y="599975"/>
                  </a:lnTo>
                  <a:lnTo>
                    <a:pt x="2972631" y="699971"/>
                  </a:lnTo>
                  <a:lnTo>
                    <a:pt x="3114185" y="699971"/>
                  </a:lnTo>
                  <a:lnTo>
                    <a:pt x="3255739" y="699971"/>
                  </a:lnTo>
                  <a:lnTo>
                    <a:pt x="3397293" y="499979"/>
                  </a:lnTo>
                </a:path>
              </a:pathLst>
            </a:custGeom>
            <a:ln w="27101" cap="flat">
              <a:solidFill>
                <a:srgbClr val="0058AB">
                  <a:alpha val="100000"/>
                </a:srgbClr>
              </a:solidFill>
              <a:prstDash val="solid"/>
              <a:round/>
            </a:ln>
          </p:spPr>
          <p:txBody>
            <a:bodyPr/>
            <a:lstStyle/>
            <a:p/>
          </p:txBody>
        </p:sp>
        <p:sp>
          <p:nvSpPr>
            <p:cNvPr id="78" name="pl78"/>
            <p:cNvSpPr/>
            <p:nvPr/>
          </p:nvSpPr>
          <p:spPr>
            <a:xfrm>
              <a:off x="5437664" y="2465618"/>
              <a:ext cx="3397293" cy="1399942"/>
            </a:xfrm>
            <a:custGeom>
              <a:avLst/>
              <a:pathLst>
                <a:path w="3397293" h="1399942">
                  <a:moveTo>
                    <a:pt x="0" y="1399942"/>
                  </a:moveTo>
                  <a:lnTo>
                    <a:pt x="141553" y="1399942"/>
                  </a:lnTo>
                  <a:lnTo>
                    <a:pt x="283107" y="1399942"/>
                  </a:lnTo>
                  <a:lnTo>
                    <a:pt x="424661" y="1199950"/>
                  </a:lnTo>
                  <a:lnTo>
                    <a:pt x="566215" y="999958"/>
                  </a:lnTo>
                  <a:lnTo>
                    <a:pt x="707769" y="899962"/>
                  </a:lnTo>
                  <a:lnTo>
                    <a:pt x="849323" y="799967"/>
                  </a:lnTo>
                  <a:lnTo>
                    <a:pt x="990877" y="799967"/>
                  </a:lnTo>
                  <a:lnTo>
                    <a:pt x="1132431" y="499979"/>
                  </a:lnTo>
                  <a:lnTo>
                    <a:pt x="1273984" y="299987"/>
                  </a:lnTo>
                  <a:lnTo>
                    <a:pt x="1415538" y="299987"/>
                  </a:lnTo>
                  <a:lnTo>
                    <a:pt x="1557092" y="199991"/>
                  </a:lnTo>
                  <a:lnTo>
                    <a:pt x="1698646" y="199991"/>
                  </a:lnTo>
                  <a:lnTo>
                    <a:pt x="1840200" y="299987"/>
                  </a:lnTo>
                  <a:lnTo>
                    <a:pt x="1981754" y="199991"/>
                  </a:lnTo>
                  <a:lnTo>
                    <a:pt x="2123308" y="99995"/>
                  </a:lnTo>
                  <a:lnTo>
                    <a:pt x="2264862" y="0"/>
                  </a:lnTo>
                  <a:lnTo>
                    <a:pt x="2406416" y="0"/>
                  </a:lnTo>
                  <a:lnTo>
                    <a:pt x="2547969" y="0"/>
                  </a:lnTo>
                  <a:lnTo>
                    <a:pt x="2689523" y="0"/>
                  </a:lnTo>
                  <a:lnTo>
                    <a:pt x="2831077" y="299987"/>
                  </a:lnTo>
                  <a:lnTo>
                    <a:pt x="2972631" y="399983"/>
                  </a:lnTo>
                  <a:lnTo>
                    <a:pt x="3114185" y="99995"/>
                  </a:lnTo>
                  <a:lnTo>
                    <a:pt x="3255739" y="199991"/>
                  </a:lnTo>
                  <a:lnTo>
                    <a:pt x="3397293" y="99995"/>
                  </a:lnTo>
                </a:path>
              </a:pathLst>
            </a:custGeom>
            <a:ln w="27101" cap="flat">
              <a:solidFill>
                <a:srgbClr val="80BD41">
                  <a:alpha val="100000"/>
                </a:srgbClr>
              </a:solidFill>
              <a:prstDash val="solid"/>
              <a:round/>
            </a:ln>
          </p:spPr>
          <p:txBody>
            <a:bodyPr/>
            <a:lstStyle/>
            <a:p/>
          </p:txBody>
        </p:sp>
        <p:sp>
          <p:nvSpPr>
            <p:cNvPr id="79" name="pl79"/>
            <p:cNvSpPr/>
            <p:nvPr/>
          </p:nvSpPr>
          <p:spPr>
            <a:xfrm>
              <a:off x="5437664" y="2365622"/>
              <a:ext cx="3397293" cy="299987"/>
            </a:xfrm>
            <a:custGeom>
              <a:avLst/>
              <a:pathLst>
                <a:path w="3397293" h="299987">
                  <a:moveTo>
                    <a:pt x="0" y="299987"/>
                  </a:moveTo>
                  <a:lnTo>
                    <a:pt x="141553" y="199991"/>
                  </a:lnTo>
                  <a:lnTo>
                    <a:pt x="283107" y="99995"/>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99995"/>
                  </a:lnTo>
                  <a:lnTo>
                    <a:pt x="1981754" y="99995"/>
                  </a:lnTo>
                  <a:lnTo>
                    <a:pt x="2123308" y="99995"/>
                  </a:lnTo>
                  <a:lnTo>
                    <a:pt x="2264862" y="99995"/>
                  </a:lnTo>
                  <a:lnTo>
                    <a:pt x="2406416" y="99995"/>
                  </a:lnTo>
                  <a:lnTo>
                    <a:pt x="2547969" y="99995"/>
                  </a:lnTo>
                  <a:lnTo>
                    <a:pt x="2689523" y="99995"/>
                  </a:lnTo>
                  <a:lnTo>
                    <a:pt x="2831077" y="199991"/>
                  </a:lnTo>
                  <a:lnTo>
                    <a:pt x="2972631" y="99995"/>
                  </a:lnTo>
                  <a:lnTo>
                    <a:pt x="3114185" y="99995"/>
                  </a:lnTo>
                  <a:lnTo>
                    <a:pt x="3255739" y="199991"/>
                  </a:lnTo>
                  <a:lnTo>
                    <a:pt x="3397293" y="199991"/>
                  </a:lnTo>
                </a:path>
              </a:pathLst>
            </a:custGeom>
            <a:ln w="27101" cap="flat">
              <a:solidFill>
                <a:srgbClr val="961A49">
                  <a:alpha val="100000"/>
                </a:srgbClr>
              </a:solidFill>
              <a:prstDash val="solid"/>
              <a:round/>
            </a:ln>
          </p:spPr>
          <p:txBody>
            <a:bodyPr/>
            <a:lstStyle/>
            <a:p/>
          </p:txBody>
        </p:sp>
        <p:sp>
          <p:nvSpPr>
            <p:cNvPr id="80" name="pl80"/>
            <p:cNvSpPr/>
            <p:nvPr/>
          </p:nvSpPr>
          <p:spPr>
            <a:xfrm>
              <a:off x="5437664" y="2465618"/>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865643"/>
              <a:ext cx="3397293" cy="999958"/>
            </a:xfrm>
            <a:custGeom>
              <a:avLst/>
              <a:pathLst>
                <a:path w="3397293" h="999958">
                  <a:moveTo>
                    <a:pt x="0" y="99995"/>
                  </a:moveTo>
                  <a:lnTo>
                    <a:pt x="141553" y="699971"/>
                  </a:lnTo>
                  <a:lnTo>
                    <a:pt x="283107" y="399983"/>
                  </a:lnTo>
                  <a:lnTo>
                    <a:pt x="424661" y="199991"/>
                  </a:lnTo>
                  <a:lnTo>
                    <a:pt x="566215" y="0"/>
                  </a:lnTo>
                  <a:lnTo>
                    <a:pt x="707769" y="399983"/>
                  </a:lnTo>
                  <a:lnTo>
                    <a:pt x="849323" y="199991"/>
                  </a:lnTo>
                  <a:lnTo>
                    <a:pt x="990877" y="199991"/>
                  </a:lnTo>
                  <a:lnTo>
                    <a:pt x="1132431" y="99995"/>
                  </a:lnTo>
                  <a:lnTo>
                    <a:pt x="1273984" y="299987"/>
                  </a:lnTo>
                  <a:lnTo>
                    <a:pt x="1415538" y="299987"/>
                  </a:lnTo>
                  <a:lnTo>
                    <a:pt x="1557092" y="399983"/>
                  </a:lnTo>
                  <a:lnTo>
                    <a:pt x="1698646" y="999958"/>
                  </a:lnTo>
                  <a:lnTo>
                    <a:pt x="1840200" y="799967"/>
                  </a:lnTo>
                  <a:lnTo>
                    <a:pt x="1981754" y="899962"/>
                  </a:lnTo>
                  <a:lnTo>
                    <a:pt x="2123308" y="699971"/>
                  </a:lnTo>
                  <a:lnTo>
                    <a:pt x="2264862" y="799967"/>
                  </a:lnTo>
                  <a:lnTo>
                    <a:pt x="2406416" y="999958"/>
                  </a:lnTo>
                  <a:lnTo>
                    <a:pt x="2547969" y="799967"/>
                  </a:lnTo>
                  <a:lnTo>
                    <a:pt x="2689523" y="599975"/>
                  </a:lnTo>
                  <a:lnTo>
                    <a:pt x="2831077" y="599975"/>
                  </a:lnTo>
                  <a:lnTo>
                    <a:pt x="2972631" y="699971"/>
                  </a:lnTo>
                  <a:lnTo>
                    <a:pt x="3114185" y="699971"/>
                  </a:lnTo>
                  <a:lnTo>
                    <a:pt x="3255739" y="699971"/>
                  </a:lnTo>
                  <a:lnTo>
                    <a:pt x="3397293" y="499979"/>
                  </a:lnTo>
                </a:path>
              </a:pathLst>
            </a:custGeom>
            <a:ln w="43362" cap="flat">
              <a:solidFill>
                <a:srgbClr val="000000">
                  <a:alpha val="100000"/>
                </a:srgbClr>
              </a:solidFill>
              <a:prstDash val="solid"/>
              <a:round/>
            </a:ln>
          </p:spPr>
          <p:txBody>
            <a:bodyPr/>
            <a:lstStyle/>
            <a:p/>
          </p:txBody>
        </p:sp>
        <p:sp>
          <p:nvSpPr>
            <p:cNvPr id="82" name="pl82"/>
            <p:cNvSpPr/>
            <p:nvPr/>
          </p:nvSpPr>
          <p:spPr>
            <a:xfrm>
              <a:off x="5437664" y="1905641"/>
              <a:ext cx="0" cy="59997"/>
            </a:xfrm>
            <a:custGeom>
              <a:avLst/>
              <a:pathLst>
                <a:path w="0" h="59997">
                  <a:moveTo>
                    <a:pt x="0" y="59997"/>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905641"/>
              <a:ext cx="0" cy="359985"/>
            </a:xfrm>
            <a:custGeom>
              <a:avLst/>
              <a:pathLst>
                <a:path w="0" h="359985">
                  <a:moveTo>
                    <a:pt x="0" y="35998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905641"/>
              <a:ext cx="0" cy="259989"/>
            </a:xfrm>
            <a:custGeom>
              <a:avLst/>
              <a:pathLst>
                <a:path w="0" h="259989">
                  <a:moveTo>
                    <a:pt x="0" y="25998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905641"/>
              <a:ext cx="0" cy="659972"/>
            </a:xfrm>
            <a:custGeom>
              <a:avLst/>
              <a:pathLst>
                <a:path w="0" h="659972">
                  <a:moveTo>
                    <a:pt x="0" y="65997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905641"/>
              <a:ext cx="0" cy="559976"/>
            </a:xfrm>
            <a:custGeom>
              <a:avLst/>
              <a:pathLst>
                <a:path w="0" h="559976">
                  <a:moveTo>
                    <a:pt x="0" y="55997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905641"/>
              <a:ext cx="0" cy="659972"/>
            </a:xfrm>
            <a:custGeom>
              <a:avLst/>
              <a:pathLst>
                <a:path w="0" h="659972">
                  <a:moveTo>
                    <a:pt x="0" y="65997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905641"/>
              <a:ext cx="0" cy="459981"/>
            </a:xfrm>
            <a:custGeom>
              <a:avLst/>
              <a:pathLst>
                <a:path w="0" h="459981">
                  <a:moveTo>
                    <a:pt x="0" y="45998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865643"/>
              <a:ext cx="3397293" cy="999958"/>
            </a:xfrm>
            <a:custGeom>
              <a:avLst/>
              <a:pathLst>
                <a:path w="3397293" h="999958">
                  <a:moveTo>
                    <a:pt x="0" y="99995"/>
                  </a:moveTo>
                  <a:lnTo>
                    <a:pt x="141553" y="699971"/>
                  </a:lnTo>
                  <a:lnTo>
                    <a:pt x="283107" y="399983"/>
                  </a:lnTo>
                  <a:lnTo>
                    <a:pt x="424661" y="199991"/>
                  </a:lnTo>
                  <a:lnTo>
                    <a:pt x="566215" y="0"/>
                  </a:lnTo>
                  <a:lnTo>
                    <a:pt x="707769" y="399983"/>
                  </a:lnTo>
                  <a:lnTo>
                    <a:pt x="849323" y="199991"/>
                  </a:lnTo>
                  <a:lnTo>
                    <a:pt x="990877" y="199991"/>
                  </a:lnTo>
                  <a:lnTo>
                    <a:pt x="1132431" y="99995"/>
                  </a:lnTo>
                  <a:lnTo>
                    <a:pt x="1273984" y="299987"/>
                  </a:lnTo>
                  <a:lnTo>
                    <a:pt x="1415538" y="299987"/>
                  </a:lnTo>
                  <a:lnTo>
                    <a:pt x="1557092" y="399983"/>
                  </a:lnTo>
                  <a:lnTo>
                    <a:pt x="1698646" y="999958"/>
                  </a:lnTo>
                  <a:lnTo>
                    <a:pt x="1840200" y="799967"/>
                  </a:lnTo>
                  <a:lnTo>
                    <a:pt x="1981754" y="899962"/>
                  </a:lnTo>
                  <a:lnTo>
                    <a:pt x="2123308" y="699971"/>
                  </a:lnTo>
                  <a:lnTo>
                    <a:pt x="2264862" y="799967"/>
                  </a:lnTo>
                  <a:lnTo>
                    <a:pt x="2406416" y="999958"/>
                  </a:lnTo>
                  <a:lnTo>
                    <a:pt x="2547969" y="799967"/>
                  </a:lnTo>
                  <a:lnTo>
                    <a:pt x="2689523" y="599975"/>
                  </a:lnTo>
                  <a:lnTo>
                    <a:pt x="2831077" y="599975"/>
                  </a:lnTo>
                  <a:lnTo>
                    <a:pt x="2972631" y="699971"/>
                  </a:lnTo>
                  <a:lnTo>
                    <a:pt x="3114185" y="699971"/>
                  </a:lnTo>
                  <a:lnTo>
                    <a:pt x="3255739" y="699971"/>
                  </a:lnTo>
                  <a:lnTo>
                    <a:pt x="3397293" y="499979"/>
                  </a:lnTo>
                </a:path>
              </a:pathLst>
            </a:custGeom>
            <a:ln w="27101" cap="flat">
              <a:solidFill>
                <a:srgbClr val="0058AB">
                  <a:alpha val="100000"/>
                </a:srgbClr>
              </a:solidFill>
              <a:prstDash val="solid"/>
              <a:round/>
            </a:ln>
          </p:spPr>
          <p:txBody>
            <a:bodyPr/>
            <a:lstStyle/>
            <a:p/>
          </p:txBody>
        </p:sp>
        <p:sp>
          <p:nvSpPr>
            <p:cNvPr id="90" name="tx90"/>
            <p:cNvSpPr/>
            <p:nvPr/>
          </p:nvSpPr>
          <p:spPr>
            <a:xfrm>
              <a:off x="5407519" y="182657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1" name="tx91"/>
            <p:cNvSpPr/>
            <p:nvPr/>
          </p:nvSpPr>
          <p:spPr>
            <a:xfrm>
              <a:off x="6115288" y="18265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823058" y="182515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7512777" y="18265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8097042"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45208" y="18265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804812" y="18265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902429" y="252649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252649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41346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41350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41354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71942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71942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52853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29098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5986522" y="4831778"/>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Iceland</a:t>
              </a:r>
            </a:p>
          </p:txBody>
        </p:sp>
        <p:sp>
          <p:nvSpPr>
            <p:cNvPr id="115" name="tx115"/>
            <p:cNvSpPr/>
            <p:nvPr/>
          </p:nvSpPr>
          <p:spPr>
            <a:xfrm>
              <a:off x="679563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558089"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7" name="tx11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37215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48212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59208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70204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42713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53710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764706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25146"/>
              <a:ext cx="6498680" cy="149993"/>
            </a:xfrm>
            <a:prstGeom prst="rect">
              <a:avLst/>
            </a:prstGeom>
            <a:solidFill>
              <a:srgbClr val="1CABE2">
                <a:alpha val="80000"/>
              </a:srgbClr>
            </a:solidFill>
          </p:spPr>
          <p:txBody>
            <a:bodyPr/>
            <a:lstStyle/>
            <a:p/>
          </p:txBody>
        </p:sp>
        <p:sp>
          <p:nvSpPr>
            <p:cNvPr id="130" name="rc130"/>
            <p:cNvSpPr/>
            <p:nvPr/>
          </p:nvSpPr>
          <p:spPr>
            <a:xfrm>
              <a:off x="1317178" y="5637654"/>
              <a:ext cx="7321564" cy="149993"/>
            </a:xfrm>
            <a:prstGeom prst="rect">
              <a:avLst/>
            </a:prstGeom>
            <a:solidFill>
              <a:srgbClr val="1CABE2">
                <a:alpha val="80000"/>
              </a:srgbClr>
            </a:solidFill>
          </p:spPr>
          <p:txBody>
            <a:bodyPr/>
            <a:lstStyle/>
            <a:p/>
          </p:txBody>
        </p:sp>
        <p:sp>
          <p:nvSpPr>
            <p:cNvPr id="131" name="rc131"/>
            <p:cNvSpPr/>
            <p:nvPr/>
          </p:nvSpPr>
          <p:spPr>
            <a:xfrm>
              <a:off x="1317178" y="5450161"/>
              <a:ext cx="5528097" cy="149993"/>
            </a:xfrm>
            <a:prstGeom prst="rect">
              <a:avLst/>
            </a:prstGeom>
            <a:solidFill>
              <a:srgbClr val="1CABE2">
                <a:alpha val="80000"/>
              </a:srgbClr>
            </a:solidFill>
          </p:spPr>
          <p:txBody>
            <a:bodyPr/>
            <a:lstStyle/>
            <a:p/>
          </p:txBody>
        </p:sp>
        <p:sp>
          <p:nvSpPr>
            <p:cNvPr id="132" name="tx13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194056"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7" name="tx137"/>
            <p:cNvSpPr/>
            <p:nvPr/>
          </p:nvSpPr>
          <p:spPr>
            <a:xfrm>
              <a:off x="5304017"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8" name="tx138"/>
            <p:cNvSpPr/>
            <p:nvPr/>
          </p:nvSpPr>
          <p:spPr>
            <a:xfrm>
              <a:off x="7413978" y="608778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9" name="tx139"/>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0" name="tx14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1" name="tx14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Iceland (94%) was 9 percentage points higher than the global average (85%) and the same the average across all {regn_txt} countries.
National DTP3 coverage was 1 percentage point higher than in 2019 (93%).
The number of un- and undervaccinated children remained approximately the same (&lt;500) as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67674"/>
              <a:ext cx="180668" cy="22408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640611"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439868"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284135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042096"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443581"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644324"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04952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045809" y="1108030"/>
              <a:ext cx="180668" cy="260050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4" name="rc34"/>
            <p:cNvSpPr/>
            <p:nvPr/>
          </p:nvSpPr>
          <p:spPr>
            <a:xfrm>
              <a:off x="4648037"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5250264"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458433"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636898" y="1246355"/>
              <a:ext cx="180668" cy="2462180"/>
            </a:xfrm>
            <a:prstGeom prst="rect">
              <a:avLst/>
            </a:prstGeom>
            <a:solidFill>
              <a:srgbClr val="0083CF">
                <a:alpha val="100000"/>
              </a:srgbClr>
            </a:solidFill>
          </p:spPr>
          <p:txBody>
            <a:bodyPr/>
            <a:lstStyle/>
            <a:p/>
          </p:txBody>
        </p:sp>
        <p:sp>
          <p:nvSpPr>
            <p:cNvPr id="55" name="rc55"/>
            <p:cNvSpPr/>
            <p:nvPr/>
          </p:nvSpPr>
          <p:spPr>
            <a:xfrm>
              <a:off x="3242839" y="1163360"/>
              <a:ext cx="180668" cy="2545175"/>
            </a:xfrm>
            <a:prstGeom prst="rect">
              <a:avLst/>
            </a:prstGeom>
            <a:solidFill>
              <a:srgbClr val="0083CF">
                <a:alpha val="100000"/>
              </a:srgbClr>
            </a:solidFill>
          </p:spPr>
          <p:txBody>
            <a:bodyPr/>
            <a:lstStyle/>
            <a:p/>
          </p:txBody>
        </p:sp>
        <p:sp>
          <p:nvSpPr>
            <p:cNvPr id="56" name="rc56"/>
            <p:cNvSpPr/>
            <p:nvPr/>
          </p:nvSpPr>
          <p:spPr>
            <a:xfrm>
              <a:off x="2841354" y="1163360"/>
              <a:ext cx="180668" cy="2545175"/>
            </a:xfrm>
            <a:prstGeom prst="rect">
              <a:avLst/>
            </a:prstGeom>
            <a:solidFill>
              <a:srgbClr val="0083CF">
                <a:alpha val="100000"/>
              </a:srgbClr>
            </a:solidFill>
          </p:spPr>
          <p:txBody>
            <a:bodyPr/>
            <a:lstStyle/>
            <a:p/>
          </p:txBody>
        </p:sp>
        <p:sp>
          <p:nvSpPr>
            <p:cNvPr id="57" name="rc57"/>
            <p:cNvSpPr/>
            <p:nvPr/>
          </p:nvSpPr>
          <p:spPr>
            <a:xfrm>
              <a:off x="3443581" y="1135695"/>
              <a:ext cx="180668" cy="2572839"/>
            </a:xfrm>
            <a:prstGeom prst="rect">
              <a:avLst/>
            </a:prstGeom>
            <a:solidFill>
              <a:srgbClr val="0083CF">
                <a:alpha val="100000"/>
              </a:srgbClr>
            </a:solidFill>
          </p:spPr>
          <p:txBody>
            <a:bodyPr/>
            <a:lstStyle/>
            <a:p/>
          </p:txBody>
        </p:sp>
        <p:sp>
          <p:nvSpPr>
            <p:cNvPr id="58" name="rc58"/>
            <p:cNvSpPr/>
            <p:nvPr/>
          </p:nvSpPr>
          <p:spPr>
            <a:xfrm>
              <a:off x="5049522" y="1108030"/>
              <a:ext cx="180668" cy="2600504"/>
            </a:xfrm>
            <a:prstGeom prst="rect">
              <a:avLst/>
            </a:prstGeom>
            <a:solidFill>
              <a:srgbClr val="0083CF">
                <a:alpha val="100000"/>
              </a:srgbClr>
            </a:solidFill>
          </p:spPr>
          <p:txBody>
            <a:bodyPr/>
            <a:lstStyle/>
            <a:p/>
          </p:txBody>
        </p:sp>
        <p:sp>
          <p:nvSpPr>
            <p:cNvPr id="59" name="rc59"/>
            <p:cNvSpPr/>
            <p:nvPr/>
          </p:nvSpPr>
          <p:spPr>
            <a:xfrm>
              <a:off x="4246552" y="1108030"/>
              <a:ext cx="180668" cy="2600504"/>
            </a:xfrm>
            <a:prstGeom prst="rect">
              <a:avLst/>
            </a:prstGeom>
            <a:solidFill>
              <a:srgbClr val="0083CF">
                <a:alpha val="100000"/>
              </a:srgbClr>
            </a:solidFill>
          </p:spPr>
          <p:txBody>
            <a:bodyPr/>
            <a:lstStyle/>
            <a:p/>
          </p:txBody>
        </p:sp>
        <p:sp>
          <p:nvSpPr>
            <p:cNvPr id="60" name="rc60"/>
            <p:cNvSpPr/>
            <p:nvPr/>
          </p:nvSpPr>
          <p:spPr>
            <a:xfrm>
              <a:off x="4848779" y="1108030"/>
              <a:ext cx="180668" cy="2600504"/>
            </a:xfrm>
            <a:prstGeom prst="rect">
              <a:avLst/>
            </a:prstGeom>
            <a:solidFill>
              <a:srgbClr val="0083CF">
                <a:alpha val="100000"/>
              </a:srgbClr>
            </a:solidFill>
          </p:spPr>
          <p:txBody>
            <a:bodyPr/>
            <a:lstStyle/>
            <a:p/>
          </p:txBody>
        </p:sp>
        <p:sp>
          <p:nvSpPr>
            <p:cNvPr id="61" name="rc61"/>
            <p:cNvSpPr/>
            <p:nvPr/>
          </p:nvSpPr>
          <p:spPr>
            <a:xfrm>
              <a:off x="4447294" y="1108030"/>
              <a:ext cx="180668" cy="2600504"/>
            </a:xfrm>
            <a:prstGeom prst="rect">
              <a:avLst/>
            </a:prstGeom>
            <a:solidFill>
              <a:srgbClr val="0083CF">
                <a:alpha val="100000"/>
              </a:srgbClr>
            </a:solidFill>
          </p:spPr>
          <p:txBody>
            <a:bodyPr/>
            <a:lstStyle/>
            <a:p/>
          </p:txBody>
        </p:sp>
        <p:sp>
          <p:nvSpPr>
            <p:cNvPr id="62" name="rc62"/>
            <p:cNvSpPr/>
            <p:nvPr/>
          </p:nvSpPr>
          <p:spPr>
            <a:xfrm>
              <a:off x="5451007" y="1052700"/>
              <a:ext cx="180668" cy="2655834"/>
            </a:xfrm>
            <a:prstGeom prst="rect">
              <a:avLst/>
            </a:prstGeom>
            <a:solidFill>
              <a:srgbClr val="0083CF">
                <a:alpha val="100000"/>
              </a:srgbClr>
            </a:solidFill>
          </p:spPr>
          <p:txBody>
            <a:bodyPr/>
            <a:lstStyle/>
            <a:p/>
          </p:txBody>
        </p:sp>
        <p:sp>
          <p:nvSpPr>
            <p:cNvPr id="63" name="rc63"/>
            <p:cNvSpPr/>
            <p:nvPr/>
          </p:nvSpPr>
          <p:spPr>
            <a:xfrm>
              <a:off x="7257690" y="1025035"/>
              <a:ext cx="180668" cy="2683499"/>
            </a:xfrm>
            <a:prstGeom prst="rect">
              <a:avLst/>
            </a:prstGeom>
            <a:solidFill>
              <a:srgbClr val="0083CF">
                <a:alpha val="100000"/>
              </a:srgbClr>
            </a:solidFill>
          </p:spPr>
          <p:txBody>
            <a:bodyPr/>
            <a:lstStyle/>
            <a:p/>
          </p:txBody>
        </p:sp>
        <p:sp>
          <p:nvSpPr>
            <p:cNvPr id="64" name="pg64"/>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36898" y="1246355"/>
              <a:ext cx="162376" cy="162376"/>
            </a:xfrm>
            <a:custGeom>
              <a:avLst/>
              <a:pathLst>
                <a:path w="162376" h="162376">
                  <a:moveTo>
                    <a:pt x="153343" y="0"/>
                  </a:moveTo>
                  <a:lnTo>
                    <a:pt x="162376" y="0"/>
                  </a:lnTo>
                  <a:lnTo>
                    <a:pt x="0" y="162376"/>
                  </a:lnTo>
                  <a:lnTo>
                    <a:pt x="0" y="153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36898" y="1246355"/>
              <a:ext cx="72051" cy="72051"/>
            </a:xfrm>
            <a:custGeom>
              <a:avLst/>
              <a:pathLst>
                <a:path w="72051" h="72051">
                  <a:moveTo>
                    <a:pt x="63018" y="0"/>
                  </a:moveTo>
                  <a:lnTo>
                    <a:pt x="72051" y="0"/>
                  </a:lnTo>
                  <a:lnTo>
                    <a:pt x="0" y="72051"/>
                  </a:lnTo>
                  <a:lnTo>
                    <a:pt x="0" y="63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41067" y="3627580"/>
              <a:ext cx="80955" cy="80955"/>
            </a:xfrm>
            <a:custGeom>
              <a:avLst/>
              <a:pathLst>
                <a:path w="80955" h="80955">
                  <a:moveTo>
                    <a:pt x="80955" y="0"/>
                  </a:moveTo>
                  <a:lnTo>
                    <a:pt x="80955" y="9032"/>
                  </a:lnTo>
                  <a:lnTo>
                    <a:pt x="9032" y="80955"/>
                  </a:lnTo>
                  <a:lnTo>
                    <a:pt x="0" y="80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850742" y="3537255"/>
              <a:ext cx="171280" cy="171280"/>
            </a:xfrm>
            <a:custGeom>
              <a:avLst/>
              <a:pathLst>
                <a:path w="171280" h="171280">
                  <a:moveTo>
                    <a:pt x="171280" y="0"/>
                  </a:moveTo>
                  <a:lnTo>
                    <a:pt x="171280" y="9032"/>
                  </a:lnTo>
                  <a:lnTo>
                    <a:pt x="9032" y="171280"/>
                  </a:lnTo>
                  <a:lnTo>
                    <a:pt x="0" y="171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841354" y="3446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841354" y="3356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841354" y="3266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841354" y="3175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841354" y="3085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41354" y="2995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41354" y="29049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41354" y="28146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41354" y="27243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41354" y="26340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41354" y="25436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41354" y="24533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41354" y="23630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41354" y="22727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41354" y="21823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41354" y="20920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41354" y="20017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41354" y="19114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41354" y="18210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41354" y="17307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41354" y="16404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41354" y="15501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41354" y="14597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41354" y="13694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41354" y="12791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41354" y="1188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41354" y="1163360"/>
              <a:ext cx="124817" cy="124817"/>
            </a:xfrm>
            <a:custGeom>
              <a:avLst/>
              <a:pathLst>
                <a:path w="124817" h="124817">
                  <a:moveTo>
                    <a:pt x="115784" y="0"/>
                  </a:moveTo>
                  <a:lnTo>
                    <a:pt x="124817" y="0"/>
                  </a:lnTo>
                  <a:lnTo>
                    <a:pt x="0" y="124817"/>
                  </a:lnTo>
                  <a:lnTo>
                    <a:pt x="0" y="115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41354" y="1163360"/>
              <a:ext cx="34492" cy="34492"/>
            </a:xfrm>
            <a:custGeom>
              <a:avLst/>
              <a:pathLst>
                <a:path w="34492" h="34492">
                  <a:moveTo>
                    <a:pt x="25459" y="0"/>
                  </a:moveTo>
                  <a:lnTo>
                    <a:pt x="34492" y="0"/>
                  </a:lnTo>
                  <a:lnTo>
                    <a:pt x="0" y="34492"/>
                  </a:lnTo>
                  <a:lnTo>
                    <a:pt x="0" y="254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443581" y="1135695"/>
              <a:ext cx="180668" cy="182530"/>
            </a:xfrm>
            <a:custGeom>
              <a:avLst/>
              <a:pathLst>
                <a:path w="180668" h="182530">
                  <a:moveTo>
                    <a:pt x="173497" y="0"/>
                  </a:moveTo>
                  <a:lnTo>
                    <a:pt x="180668" y="0"/>
                  </a:lnTo>
                  <a:lnTo>
                    <a:pt x="180668" y="1862"/>
                  </a:lnTo>
                  <a:lnTo>
                    <a:pt x="0" y="182530"/>
                  </a:lnTo>
                  <a:lnTo>
                    <a:pt x="0" y="173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443581" y="1135695"/>
              <a:ext cx="92205" cy="92205"/>
            </a:xfrm>
            <a:custGeom>
              <a:avLst/>
              <a:pathLst>
                <a:path w="92205" h="92205">
                  <a:moveTo>
                    <a:pt x="83172" y="0"/>
                  </a:moveTo>
                  <a:lnTo>
                    <a:pt x="92205" y="0"/>
                  </a:lnTo>
                  <a:lnTo>
                    <a:pt x="0" y="92205"/>
                  </a:lnTo>
                  <a:lnTo>
                    <a:pt x="0" y="83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443581" y="1135695"/>
              <a:ext cx="1880" cy="1880"/>
            </a:xfrm>
            <a:custGeom>
              <a:avLst/>
              <a:pathLst>
                <a:path w="1880" h="1880">
                  <a:moveTo>
                    <a:pt x="0" y="1880"/>
                  </a:moveTo>
                  <a:lnTo>
                    <a:pt x="0" y="0"/>
                  </a:lnTo>
                  <a:lnTo>
                    <a:pt x="1880"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049522" y="1108030"/>
              <a:ext cx="139781" cy="139781"/>
            </a:xfrm>
            <a:custGeom>
              <a:avLst/>
              <a:pathLst>
                <a:path w="139781" h="139781">
                  <a:moveTo>
                    <a:pt x="130749" y="0"/>
                  </a:moveTo>
                  <a:lnTo>
                    <a:pt x="139781" y="0"/>
                  </a:lnTo>
                  <a:lnTo>
                    <a:pt x="0" y="139781"/>
                  </a:lnTo>
                  <a:lnTo>
                    <a:pt x="0" y="130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049522" y="1108030"/>
              <a:ext cx="49456" cy="49456"/>
            </a:xfrm>
            <a:custGeom>
              <a:avLst/>
              <a:pathLst>
                <a:path w="49456" h="49456">
                  <a:moveTo>
                    <a:pt x="40424" y="0"/>
                  </a:moveTo>
                  <a:lnTo>
                    <a:pt x="49456" y="0"/>
                  </a:lnTo>
                  <a:lnTo>
                    <a:pt x="0" y="49456"/>
                  </a:lnTo>
                  <a:lnTo>
                    <a:pt x="0" y="40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86269" y="3667584"/>
              <a:ext cx="40951" cy="40951"/>
            </a:xfrm>
            <a:custGeom>
              <a:avLst/>
              <a:pathLst>
                <a:path w="40951" h="40951">
                  <a:moveTo>
                    <a:pt x="40951" y="0"/>
                  </a:moveTo>
                  <a:lnTo>
                    <a:pt x="40951" y="9032"/>
                  </a:lnTo>
                  <a:lnTo>
                    <a:pt x="9032" y="40951"/>
                  </a:lnTo>
                  <a:lnTo>
                    <a:pt x="0" y="409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295944" y="3577259"/>
              <a:ext cx="131276" cy="131276"/>
            </a:xfrm>
            <a:custGeom>
              <a:avLst/>
              <a:pathLst>
                <a:path w="131276" h="131276">
                  <a:moveTo>
                    <a:pt x="131276" y="0"/>
                  </a:moveTo>
                  <a:lnTo>
                    <a:pt x="131276" y="9032"/>
                  </a:lnTo>
                  <a:lnTo>
                    <a:pt x="9032" y="131276"/>
                  </a:lnTo>
                  <a:lnTo>
                    <a:pt x="0" y="131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246552" y="34869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246552" y="33966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246552" y="33062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246552" y="32159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246552" y="31256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246552" y="30353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246552" y="29449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246552" y="28546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246552" y="27643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246552" y="26740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246552" y="25836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246552" y="24933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246552" y="24030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246552" y="23127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246552" y="22223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246552" y="21320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246552" y="20417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246552" y="19514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246552" y="18610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246552" y="17707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246552" y="16804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246552" y="1590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246552" y="1499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246552" y="1409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246552" y="13191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246552" y="12288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246552" y="11384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246552" y="1108030"/>
              <a:ext cx="129825" cy="129825"/>
            </a:xfrm>
            <a:custGeom>
              <a:avLst/>
              <a:pathLst>
                <a:path w="129825" h="129825">
                  <a:moveTo>
                    <a:pt x="120793" y="0"/>
                  </a:moveTo>
                  <a:lnTo>
                    <a:pt x="129825" y="0"/>
                  </a:lnTo>
                  <a:lnTo>
                    <a:pt x="0" y="129825"/>
                  </a:lnTo>
                  <a:lnTo>
                    <a:pt x="0" y="1207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246552" y="1108030"/>
              <a:ext cx="39500" cy="39500"/>
            </a:xfrm>
            <a:custGeom>
              <a:avLst/>
              <a:pathLst>
                <a:path w="39500" h="39500">
                  <a:moveTo>
                    <a:pt x="30468" y="0"/>
                  </a:moveTo>
                  <a:lnTo>
                    <a:pt x="39500" y="0"/>
                  </a:lnTo>
                  <a:lnTo>
                    <a:pt x="0" y="39500"/>
                  </a:lnTo>
                  <a:lnTo>
                    <a:pt x="0" y="30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848779" y="1108030"/>
              <a:ext cx="159874" cy="159874"/>
            </a:xfrm>
            <a:custGeom>
              <a:avLst/>
              <a:pathLst>
                <a:path w="159874" h="159874">
                  <a:moveTo>
                    <a:pt x="150841" y="0"/>
                  </a:moveTo>
                  <a:lnTo>
                    <a:pt x="159874" y="0"/>
                  </a:lnTo>
                  <a:lnTo>
                    <a:pt x="0" y="159874"/>
                  </a:lnTo>
                  <a:lnTo>
                    <a:pt x="0" y="150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848779" y="1108030"/>
              <a:ext cx="69549" cy="69549"/>
            </a:xfrm>
            <a:custGeom>
              <a:avLst/>
              <a:pathLst>
                <a:path w="69549" h="69549">
                  <a:moveTo>
                    <a:pt x="60516" y="0"/>
                  </a:moveTo>
                  <a:lnTo>
                    <a:pt x="69549" y="0"/>
                  </a:lnTo>
                  <a:lnTo>
                    <a:pt x="0" y="69549"/>
                  </a:lnTo>
                  <a:lnTo>
                    <a:pt x="0" y="60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447294" y="1108030"/>
              <a:ext cx="109733" cy="109733"/>
            </a:xfrm>
            <a:custGeom>
              <a:avLst/>
              <a:pathLst>
                <a:path w="109733" h="109733">
                  <a:moveTo>
                    <a:pt x="100701" y="0"/>
                  </a:moveTo>
                  <a:lnTo>
                    <a:pt x="109733" y="0"/>
                  </a:lnTo>
                  <a:lnTo>
                    <a:pt x="0" y="109733"/>
                  </a:lnTo>
                  <a:lnTo>
                    <a:pt x="0" y="100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447294" y="1108030"/>
              <a:ext cx="19408" cy="19408"/>
            </a:xfrm>
            <a:custGeom>
              <a:avLst/>
              <a:pathLst>
                <a:path w="19408" h="19408">
                  <a:moveTo>
                    <a:pt x="10376" y="0"/>
                  </a:moveTo>
                  <a:lnTo>
                    <a:pt x="19408" y="0"/>
                  </a:lnTo>
                  <a:lnTo>
                    <a:pt x="0" y="19408"/>
                  </a:lnTo>
                  <a:lnTo>
                    <a:pt x="0" y="103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560495" y="3637355"/>
              <a:ext cx="71179" cy="71179"/>
            </a:xfrm>
            <a:custGeom>
              <a:avLst/>
              <a:pathLst>
                <a:path w="71179" h="71179">
                  <a:moveTo>
                    <a:pt x="71179" y="0"/>
                  </a:moveTo>
                  <a:lnTo>
                    <a:pt x="71179" y="9032"/>
                  </a:lnTo>
                  <a:lnTo>
                    <a:pt x="9032" y="71179"/>
                  </a:lnTo>
                  <a:lnTo>
                    <a:pt x="0" y="71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470170" y="3547030"/>
              <a:ext cx="161505" cy="161505"/>
            </a:xfrm>
            <a:custGeom>
              <a:avLst/>
              <a:pathLst>
                <a:path w="161505" h="161505">
                  <a:moveTo>
                    <a:pt x="161505" y="0"/>
                  </a:moveTo>
                  <a:lnTo>
                    <a:pt x="161505" y="9032"/>
                  </a:lnTo>
                  <a:lnTo>
                    <a:pt x="9032" y="161505"/>
                  </a:lnTo>
                  <a:lnTo>
                    <a:pt x="0" y="161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451007" y="34567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451007" y="3366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451007" y="3276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451007" y="3185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451007" y="30954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451007" y="30050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451007" y="29147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451007" y="28244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451007" y="27341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451007" y="26437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451007" y="25534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451007" y="24631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451007" y="23728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451007" y="22824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451007" y="21921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451007" y="21018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451007" y="20115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451007" y="19211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451007" y="18308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451007" y="17405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451007" y="16502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451007" y="15598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451007" y="14695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451007" y="13792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451007" y="12889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451007" y="11985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451007" y="1108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451007" y="1052700"/>
              <a:ext cx="154927" cy="154927"/>
            </a:xfrm>
            <a:custGeom>
              <a:avLst/>
              <a:pathLst>
                <a:path w="154927" h="154927">
                  <a:moveTo>
                    <a:pt x="145894" y="0"/>
                  </a:moveTo>
                  <a:lnTo>
                    <a:pt x="154927" y="0"/>
                  </a:lnTo>
                  <a:lnTo>
                    <a:pt x="0" y="154927"/>
                  </a:lnTo>
                  <a:lnTo>
                    <a:pt x="0" y="14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451007" y="1052700"/>
              <a:ext cx="64601" cy="64601"/>
            </a:xfrm>
            <a:custGeom>
              <a:avLst/>
              <a:pathLst>
                <a:path w="64601" h="64601">
                  <a:moveTo>
                    <a:pt x="55569" y="0"/>
                  </a:moveTo>
                  <a:lnTo>
                    <a:pt x="64601" y="0"/>
                  </a:lnTo>
                  <a:lnTo>
                    <a:pt x="0" y="64601"/>
                  </a:lnTo>
                  <a:lnTo>
                    <a:pt x="0" y="55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366998" y="3637174"/>
              <a:ext cx="71360" cy="71360"/>
            </a:xfrm>
            <a:custGeom>
              <a:avLst/>
              <a:pathLst>
                <a:path w="71360" h="71360">
                  <a:moveTo>
                    <a:pt x="71360" y="0"/>
                  </a:moveTo>
                  <a:lnTo>
                    <a:pt x="71360" y="9032"/>
                  </a:lnTo>
                  <a:lnTo>
                    <a:pt x="9032" y="71360"/>
                  </a:lnTo>
                  <a:lnTo>
                    <a:pt x="0" y="713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276673" y="3546849"/>
              <a:ext cx="161685" cy="161685"/>
            </a:xfrm>
            <a:custGeom>
              <a:avLst/>
              <a:pathLst>
                <a:path w="161685" h="161685">
                  <a:moveTo>
                    <a:pt x="161685" y="0"/>
                  </a:moveTo>
                  <a:lnTo>
                    <a:pt x="161685" y="9032"/>
                  </a:lnTo>
                  <a:lnTo>
                    <a:pt x="9032" y="161685"/>
                  </a:lnTo>
                  <a:lnTo>
                    <a:pt x="0" y="161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257690" y="34565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257690" y="33661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257690" y="32758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257690" y="31855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257690" y="3095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257690" y="3004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257690" y="29145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257690" y="28242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257690" y="27339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257690" y="26435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257690" y="25532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257690" y="24629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257690" y="23726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257690" y="22822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257690" y="21919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257690" y="21016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257690" y="20113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257690" y="19209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257690" y="18306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257690" y="17403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257690" y="16500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257690" y="15596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257690" y="1469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257690" y="1379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257690" y="1288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257690" y="1198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257690" y="1108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257690" y="1025035"/>
              <a:ext cx="180668" cy="182411"/>
            </a:xfrm>
            <a:custGeom>
              <a:avLst/>
              <a:pathLst>
                <a:path w="180668" h="182411">
                  <a:moveTo>
                    <a:pt x="173378" y="0"/>
                  </a:moveTo>
                  <a:lnTo>
                    <a:pt x="180668" y="0"/>
                  </a:lnTo>
                  <a:lnTo>
                    <a:pt x="180668" y="1743"/>
                  </a:lnTo>
                  <a:lnTo>
                    <a:pt x="0" y="182411"/>
                  </a:lnTo>
                  <a:lnTo>
                    <a:pt x="0" y="173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257690" y="1025035"/>
              <a:ext cx="92086" cy="92086"/>
            </a:xfrm>
            <a:custGeom>
              <a:avLst/>
              <a:pathLst>
                <a:path w="92086" h="92086">
                  <a:moveTo>
                    <a:pt x="83053" y="0"/>
                  </a:moveTo>
                  <a:lnTo>
                    <a:pt x="92086" y="0"/>
                  </a:lnTo>
                  <a:lnTo>
                    <a:pt x="0" y="92086"/>
                  </a:lnTo>
                  <a:lnTo>
                    <a:pt x="0" y="830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257690" y="1025035"/>
              <a:ext cx="1761" cy="1761"/>
            </a:xfrm>
            <a:custGeom>
              <a:avLst/>
              <a:pathLst>
                <a:path w="1761" h="1761">
                  <a:moveTo>
                    <a:pt x="0" y="1761"/>
                  </a:moveTo>
                  <a:lnTo>
                    <a:pt x="0" y="0"/>
                  </a:lnTo>
                  <a:lnTo>
                    <a:pt x="1761"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163689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284135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443581" y="1135695"/>
              <a:ext cx="180668" cy="2572839"/>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5049522" y="1108030"/>
              <a:ext cx="180668" cy="2600504"/>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4246552" y="1108030"/>
              <a:ext cx="180668" cy="2600504"/>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848779" y="1108030"/>
              <a:ext cx="180668" cy="2600504"/>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447294" y="1108030"/>
              <a:ext cx="180668" cy="2600504"/>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451007"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7257690"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860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6" name="tx386"/>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2259122"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89" name="tx389"/>
            <p:cNvSpPr/>
            <p:nvPr/>
          </p:nvSpPr>
          <p:spPr>
            <a:xfrm>
              <a:off x="2660607"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0" name="tx390"/>
            <p:cNvSpPr/>
            <p:nvPr/>
          </p:nvSpPr>
          <p:spPr>
            <a:xfrm>
              <a:off x="2459865"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1" name="tx391"/>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2" name="tx392"/>
            <p:cNvSpPr/>
            <p:nvPr/>
          </p:nvSpPr>
          <p:spPr>
            <a:xfrm>
              <a:off x="286135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3062092"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463577"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5" name="tx395"/>
            <p:cNvSpPr/>
            <p:nvPr/>
          </p:nvSpPr>
          <p:spPr>
            <a:xfrm>
              <a:off x="3664320"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506951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7" name="tx397"/>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868776"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386506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1" name="tx401"/>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2" name="tx402"/>
            <p:cNvSpPr/>
            <p:nvPr/>
          </p:nvSpPr>
          <p:spPr>
            <a:xfrm>
              <a:off x="466803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3" name="tx403"/>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4" name="tx404"/>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527026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747842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166456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1697087"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303028" y="236778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26" name="pg426"/>
            <p:cNvSpPr/>
            <p:nvPr/>
          </p:nvSpPr>
          <p:spPr>
            <a:xfrm>
              <a:off x="286902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2901543" y="23692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28" name="pg428"/>
            <p:cNvSpPr/>
            <p:nvPr/>
          </p:nvSpPr>
          <p:spPr>
            <a:xfrm>
              <a:off x="3471249"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503771" y="23540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0" name="pg430"/>
            <p:cNvSpPr/>
            <p:nvPr/>
          </p:nvSpPr>
          <p:spPr>
            <a:xfrm>
              <a:off x="5077190"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5109711" y="23415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32" name="pg432"/>
            <p:cNvSpPr/>
            <p:nvPr/>
          </p:nvSpPr>
          <p:spPr>
            <a:xfrm>
              <a:off x="427421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4306741" y="234282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4" name="pg434"/>
            <p:cNvSpPr/>
            <p:nvPr/>
          </p:nvSpPr>
          <p:spPr>
            <a:xfrm>
              <a:off x="4876447"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908969" y="23401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6" name="pg436"/>
            <p:cNvSpPr/>
            <p:nvPr/>
          </p:nvSpPr>
          <p:spPr>
            <a:xfrm>
              <a:off x="4444817" y="230929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477339" y="23401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478675"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511196" y="23125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0" name="pg440"/>
            <p:cNvSpPr/>
            <p:nvPr/>
          </p:nvSpPr>
          <p:spPr>
            <a:xfrm>
              <a:off x="7285358"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7317879" y="230032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90679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49" name="tx449"/>
            <p:cNvSpPr/>
            <p:nvPr/>
          </p:nvSpPr>
          <p:spPr>
            <a:xfrm rot="-5400000">
              <a:off x="1071688"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0" name="tx450"/>
            <p:cNvSpPr/>
            <p:nvPr/>
          </p:nvSpPr>
          <p:spPr>
            <a:xfrm rot="-5400000">
              <a:off x="1167588"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1" name="tx451"/>
            <p:cNvSpPr/>
            <p:nvPr/>
          </p:nvSpPr>
          <p:spPr>
            <a:xfrm rot="-5400000">
              <a:off x="1424435"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52" name="tx452"/>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3" name="tx453"/>
            <p:cNvSpPr/>
            <p:nvPr/>
          </p:nvSpPr>
          <p:spPr>
            <a:xfrm rot="-5400000">
              <a:off x="1716336"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4" name="tx454"/>
            <p:cNvSpPr/>
            <p:nvPr/>
          </p:nvSpPr>
          <p:spPr>
            <a:xfrm rot="-5400000">
              <a:off x="2059814"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5" name="tx455"/>
            <p:cNvSpPr/>
            <p:nvPr/>
          </p:nvSpPr>
          <p:spPr>
            <a:xfrm rot="-5400000">
              <a:off x="2300291"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56" name="tx456"/>
            <p:cNvSpPr/>
            <p:nvPr/>
          </p:nvSpPr>
          <p:spPr>
            <a:xfrm rot="-5400000">
              <a:off x="1802977"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7" name="tx457"/>
            <p:cNvSpPr/>
            <p:nvPr/>
          </p:nvSpPr>
          <p:spPr>
            <a:xfrm rot="-5400000">
              <a:off x="2685303"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8" name="tx458"/>
            <p:cNvSpPr/>
            <p:nvPr/>
          </p:nvSpPr>
          <p:spPr>
            <a:xfrm rot="-5400000">
              <a:off x="2918037"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9" name="tx459"/>
            <p:cNvSpPr/>
            <p:nvPr/>
          </p:nvSpPr>
          <p:spPr>
            <a:xfrm rot="-5400000">
              <a:off x="282147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0" name="tx460"/>
            <p:cNvSpPr/>
            <p:nvPr/>
          </p:nvSpPr>
          <p:spPr>
            <a:xfrm rot="-5400000">
              <a:off x="3261337"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1" name="tx461"/>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62" name="tx462"/>
            <p:cNvSpPr/>
            <p:nvPr/>
          </p:nvSpPr>
          <p:spPr>
            <a:xfrm rot="-5400000">
              <a:off x="369860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63" name="tx463"/>
            <p:cNvSpPr/>
            <p:nvPr/>
          </p:nvSpPr>
          <p:spPr>
            <a:xfrm rot="-5400000">
              <a:off x="391008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64" name="tx464"/>
            <p:cNvSpPr/>
            <p:nvPr/>
          </p:nvSpPr>
          <p:spPr>
            <a:xfrm rot="-5400000">
              <a:off x="419408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5" name="tx465"/>
            <p:cNvSpPr/>
            <p:nvPr/>
          </p:nvSpPr>
          <p:spPr>
            <a:xfrm rot="-5400000">
              <a:off x="4319313"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6" name="tx466"/>
            <p:cNvSpPr/>
            <p:nvPr/>
          </p:nvSpPr>
          <p:spPr>
            <a:xfrm rot="-5400000">
              <a:off x="4385028"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67" name="tx467"/>
            <p:cNvSpPr/>
            <p:nvPr/>
          </p:nvSpPr>
          <p:spPr>
            <a:xfrm rot="-5400000">
              <a:off x="4745730"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68" name="tx468"/>
            <p:cNvSpPr/>
            <p:nvPr/>
          </p:nvSpPr>
          <p:spPr>
            <a:xfrm rot="-5400000">
              <a:off x="4718812"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9" name="tx469"/>
            <p:cNvSpPr/>
            <p:nvPr/>
          </p:nvSpPr>
          <p:spPr>
            <a:xfrm rot="-5400000">
              <a:off x="5056424"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70" name="tx470"/>
            <p:cNvSpPr/>
            <p:nvPr/>
          </p:nvSpPr>
          <p:spPr>
            <a:xfrm rot="-5400000">
              <a:off x="532312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71" name="tx471"/>
            <p:cNvSpPr/>
            <p:nvPr/>
          </p:nvSpPr>
          <p:spPr>
            <a:xfrm rot="-5400000">
              <a:off x="547636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72" name="tx472"/>
            <p:cNvSpPr/>
            <p:nvPr/>
          </p:nvSpPr>
          <p:spPr>
            <a:xfrm rot="-5400000">
              <a:off x="5688699"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07725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5" name="tx475"/>
            <p:cNvSpPr/>
            <p:nvPr/>
          </p:nvSpPr>
          <p:spPr>
            <a:xfrm rot="-5400000">
              <a:off x="6357844"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76" name="tx476"/>
            <p:cNvSpPr/>
            <p:nvPr/>
          </p:nvSpPr>
          <p:spPr>
            <a:xfrm rot="-5400000">
              <a:off x="6574173"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77" name="tx477"/>
            <p:cNvSpPr/>
            <p:nvPr/>
          </p:nvSpPr>
          <p:spPr>
            <a:xfrm rot="-5400000">
              <a:off x="6695072"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8" name="tx478"/>
            <p:cNvSpPr/>
            <p:nvPr/>
          </p:nvSpPr>
          <p:spPr>
            <a:xfrm rot="-5400000">
              <a:off x="6577295"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9" name="tx479"/>
            <p:cNvSpPr/>
            <p:nvPr/>
          </p:nvSpPr>
          <p:spPr>
            <a:xfrm rot="-5400000">
              <a:off x="6741509"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80" name="tx480"/>
            <p:cNvSpPr/>
            <p:nvPr/>
          </p:nvSpPr>
          <p:spPr>
            <a:xfrm rot="-5400000">
              <a:off x="7214762"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1" name="tx481"/>
            <p:cNvSpPr/>
            <p:nvPr/>
          </p:nvSpPr>
          <p:spPr>
            <a:xfrm rot="-5400000">
              <a:off x="7500191"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2" name="tx482"/>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3" name="tx483"/>
            <p:cNvSpPr/>
            <p:nvPr/>
          </p:nvSpPr>
          <p:spPr>
            <a:xfrm rot="-5400000">
              <a:off x="7872277"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4" name="tx484"/>
            <p:cNvSpPr/>
            <p:nvPr/>
          </p:nvSpPr>
          <p:spPr>
            <a:xfrm rot="-5400000">
              <a:off x="814754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5" name="tx485"/>
            <p:cNvSpPr/>
            <p:nvPr/>
          </p:nvSpPr>
          <p:spPr>
            <a:xfrm rot="-5400000">
              <a:off x="814947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6" name="tx486"/>
            <p:cNvSpPr/>
            <p:nvPr/>
          </p:nvSpPr>
          <p:spPr>
            <a:xfrm rot="-5400000">
              <a:off x="850390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3788826" y="6114116"/>
              <a:ext cx="219455" cy="219455"/>
            </a:xfrm>
            <a:prstGeom prst="rect">
              <a:avLst/>
            </a:prstGeom>
            <a:solidFill>
              <a:srgbClr val="FFFFFF">
                <a:alpha val="100000"/>
              </a:srgbClr>
            </a:solidFill>
          </p:spPr>
          <p:txBody>
            <a:bodyPr/>
            <a:lstStyle/>
            <a:p/>
          </p:txBody>
        </p:sp>
        <p:sp>
          <p:nvSpPr>
            <p:cNvPr id="490" name="pg490"/>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97" name="tx497"/>
            <p:cNvSpPr/>
            <p:nvPr/>
          </p:nvSpPr>
          <p:spPr>
            <a:xfrm>
              <a:off x="803816" y="398022"/>
              <a:ext cx="74269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2024, Iceland ranked number 16 out of 41 countries for lowest DTP3 coverage (based on tied ranks).
Iceland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903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575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248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920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739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412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084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614340"/>
              <a:ext cx="249522" cy="1392344"/>
            </a:xfrm>
            <a:prstGeom prst="rect">
              <a:avLst/>
            </a:prstGeom>
            <a:solidFill>
              <a:srgbClr val="80BD41">
                <a:alpha val="100000"/>
              </a:srgbClr>
            </a:solidFill>
          </p:spPr>
          <p:txBody>
            <a:bodyPr/>
            <a:lstStyle/>
            <a:p/>
          </p:txBody>
        </p:sp>
        <p:sp>
          <p:nvSpPr>
            <p:cNvPr id="24" name="rc24"/>
            <p:cNvSpPr/>
            <p:nvPr/>
          </p:nvSpPr>
          <p:spPr>
            <a:xfrm>
              <a:off x="1296273" y="2584361"/>
              <a:ext cx="249522" cy="29978"/>
            </a:xfrm>
            <a:prstGeom prst="rect">
              <a:avLst/>
            </a:prstGeom>
            <a:solidFill>
              <a:srgbClr val="1CABE2">
                <a:alpha val="100000"/>
              </a:srgbClr>
            </a:solidFill>
          </p:spPr>
          <p:txBody>
            <a:bodyPr/>
            <a:lstStyle/>
            <a:p/>
          </p:txBody>
        </p:sp>
        <p:sp>
          <p:nvSpPr>
            <p:cNvPr id="25" name="rc25"/>
            <p:cNvSpPr/>
            <p:nvPr/>
          </p:nvSpPr>
          <p:spPr>
            <a:xfrm>
              <a:off x="1573521" y="2757572"/>
              <a:ext cx="249522" cy="1249113"/>
            </a:xfrm>
            <a:prstGeom prst="rect">
              <a:avLst/>
            </a:prstGeom>
            <a:solidFill>
              <a:srgbClr val="80BD41">
                <a:alpha val="100000"/>
              </a:srgbClr>
            </a:solidFill>
          </p:spPr>
          <p:txBody>
            <a:bodyPr/>
            <a:lstStyle/>
            <a:p/>
          </p:txBody>
        </p:sp>
        <p:sp>
          <p:nvSpPr>
            <p:cNvPr id="26" name="rc26"/>
            <p:cNvSpPr/>
            <p:nvPr/>
          </p:nvSpPr>
          <p:spPr>
            <a:xfrm>
              <a:off x="1573521" y="2647650"/>
              <a:ext cx="249522" cy="109921"/>
            </a:xfrm>
            <a:prstGeom prst="rect">
              <a:avLst/>
            </a:prstGeom>
            <a:solidFill>
              <a:srgbClr val="1CABE2">
                <a:alpha val="100000"/>
              </a:srgbClr>
            </a:solidFill>
          </p:spPr>
          <p:txBody>
            <a:bodyPr/>
            <a:lstStyle/>
            <a:p/>
          </p:txBody>
        </p:sp>
        <p:sp>
          <p:nvSpPr>
            <p:cNvPr id="27" name="rc27"/>
            <p:cNvSpPr/>
            <p:nvPr/>
          </p:nvSpPr>
          <p:spPr>
            <a:xfrm>
              <a:off x="1850769" y="2724262"/>
              <a:ext cx="249522" cy="1282422"/>
            </a:xfrm>
            <a:prstGeom prst="rect">
              <a:avLst/>
            </a:prstGeom>
            <a:solidFill>
              <a:srgbClr val="80BD41">
                <a:alpha val="100000"/>
              </a:srgbClr>
            </a:solidFill>
          </p:spPr>
          <p:txBody>
            <a:bodyPr/>
            <a:lstStyle/>
            <a:p/>
          </p:txBody>
        </p:sp>
        <p:sp>
          <p:nvSpPr>
            <p:cNvPr id="28" name="rc28"/>
            <p:cNvSpPr/>
            <p:nvPr/>
          </p:nvSpPr>
          <p:spPr>
            <a:xfrm>
              <a:off x="1850769" y="2657643"/>
              <a:ext cx="249522" cy="66619"/>
            </a:xfrm>
            <a:prstGeom prst="rect">
              <a:avLst/>
            </a:prstGeom>
            <a:solidFill>
              <a:srgbClr val="1CABE2">
                <a:alpha val="100000"/>
              </a:srgbClr>
            </a:solidFill>
          </p:spPr>
          <p:txBody>
            <a:bodyPr/>
            <a:lstStyle/>
            <a:p/>
          </p:txBody>
        </p:sp>
        <p:sp>
          <p:nvSpPr>
            <p:cNvPr id="29" name="rc29"/>
            <p:cNvSpPr/>
            <p:nvPr/>
          </p:nvSpPr>
          <p:spPr>
            <a:xfrm>
              <a:off x="2128016" y="2664304"/>
              <a:ext cx="249522" cy="1342380"/>
            </a:xfrm>
            <a:prstGeom prst="rect">
              <a:avLst/>
            </a:prstGeom>
            <a:solidFill>
              <a:srgbClr val="80BD41">
                <a:alpha val="100000"/>
              </a:srgbClr>
            </a:solidFill>
          </p:spPr>
          <p:txBody>
            <a:bodyPr/>
            <a:lstStyle/>
            <a:p/>
          </p:txBody>
        </p:sp>
        <p:sp>
          <p:nvSpPr>
            <p:cNvPr id="30" name="rc30"/>
            <p:cNvSpPr/>
            <p:nvPr/>
          </p:nvSpPr>
          <p:spPr>
            <a:xfrm>
              <a:off x="2128016" y="2624333"/>
              <a:ext cx="249522" cy="39971"/>
            </a:xfrm>
            <a:prstGeom prst="rect">
              <a:avLst/>
            </a:prstGeom>
            <a:solidFill>
              <a:srgbClr val="1CABE2">
                <a:alpha val="100000"/>
              </a:srgbClr>
            </a:solidFill>
          </p:spPr>
          <p:txBody>
            <a:bodyPr/>
            <a:lstStyle/>
            <a:p/>
          </p:txBody>
        </p:sp>
        <p:sp>
          <p:nvSpPr>
            <p:cNvPr id="31" name="rc31"/>
            <p:cNvSpPr/>
            <p:nvPr/>
          </p:nvSpPr>
          <p:spPr>
            <a:xfrm>
              <a:off x="2405264" y="2614340"/>
              <a:ext cx="249522" cy="1392344"/>
            </a:xfrm>
            <a:prstGeom prst="rect">
              <a:avLst/>
            </a:prstGeom>
            <a:solidFill>
              <a:srgbClr val="80BD41">
                <a:alpha val="100000"/>
              </a:srgbClr>
            </a:solidFill>
          </p:spPr>
          <p:txBody>
            <a:bodyPr/>
            <a:lstStyle/>
            <a:p/>
          </p:txBody>
        </p:sp>
        <p:sp>
          <p:nvSpPr>
            <p:cNvPr id="32" name="rc32"/>
            <p:cNvSpPr/>
            <p:nvPr/>
          </p:nvSpPr>
          <p:spPr>
            <a:xfrm>
              <a:off x="2405264" y="2601016"/>
              <a:ext cx="249522" cy="13323"/>
            </a:xfrm>
            <a:prstGeom prst="rect">
              <a:avLst/>
            </a:prstGeom>
            <a:solidFill>
              <a:srgbClr val="1CABE2">
                <a:alpha val="100000"/>
              </a:srgbClr>
            </a:solidFill>
          </p:spPr>
          <p:txBody>
            <a:bodyPr/>
            <a:lstStyle/>
            <a:p/>
          </p:txBody>
        </p:sp>
        <p:sp>
          <p:nvSpPr>
            <p:cNvPr id="33" name="rc33"/>
            <p:cNvSpPr/>
            <p:nvPr/>
          </p:nvSpPr>
          <p:spPr>
            <a:xfrm>
              <a:off x="2682512" y="2664304"/>
              <a:ext cx="249522" cy="1342380"/>
            </a:xfrm>
            <a:prstGeom prst="rect">
              <a:avLst/>
            </a:prstGeom>
            <a:solidFill>
              <a:srgbClr val="80BD41">
                <a:alpha val="100000"/>
              </a:srgbClr>
            </a:solidFill>
          </p:spPr>
          <p:txBody>
            <a:bodyPr/>
            <a:lstStyle/>
            <a:p/>
          </p:txBody>
        </p:sp>
        <p:sp>
          <p:nvSpPr>
            <p:cNvPr id="34" name="rc34"/>
            <p:cNvSpPr/>
            <p:nvPr/>
          </p:nvSpPr>
          <p:spPr>
            <a:xfrm>
              <a:off x="2682512" y="2594354"/>
              <a:ext cx="249522" cy="69950"/>
            </a:xfrm>
            <a:prstGeom prst="rect">
              <a:avLst/>
            </a:prstGeom>
            <a:solidFill>
              <a:srgbClr val="1CABE2">
                <a:alpha val="100000"/>
              </a:srgbClr>
            </a:solidFill>
          </p:spPr>
          <p:txBody>
            <a:bodyPr/>
            <a:lstStyle/>
            <a:p/>
          </p:txBody>
        </p:sp>
        <p:sp>
          <p:nvSpPr>
            <p:cNvPr id="35" name="rc35"/>
            <p:cNvSpPr/>
            <p:nvPr/>
          </p:nvSpPr>
          <p:spPr>
            <a:xfrm>
              <a:off x="2959759" y="2594354"/>
              <a:ext cx="249522" cy="1412330"/>
            </a:xfrm>
            <a:prstGeom prst="rect">
              <a:avLst/>
            </a:prstGeom>
            <a:solidFill>
              <a:srgbClr val="80BD41">
                <a:alpha val="100000"/>
              </a:srgbClr>
            </a:solidFill>
          </p:spPr>
          <p:txBody>
            <a:bodyPr/>
            <a:lstStyle/>
            <a:p/>
          </p:txBody>
        </p:sp>
        <p:sp>
          <p:nvSpPr>
            <p:cNvPr id="36" name="rc36"/>
            <p:cNvSpPr/>
            <p:nvPr/>
          </p:nvSpPr>
          <p:spPr>
            <a:xfrm>
              <a:off x="2959759" y="2551052"/>
              <a:ext cx="249522" cy="43302"/>
            </a:xfrm>
            <a:prstGeom prst="rect">
              <a:avLst/>
            </a:prstGeom>
            <a:solidFill>
              <a:srgbClr val="1CABE2">
                <a:alpha val="100000"/>
              </a:srgbClr>
            </a:solidFill>
          </p:spPr>
          <p:txBody>
            <a:bodyPr/>
            <a:lstStyle/>
            <a:p/>
          </p:txBody>
        </p:sp>
        <p:sp>
          <p:nvSpPr>
            <p:cNvPr id="37" name="rc37"/>
            <p:cNvSpPr/>
            <p:nvPr/>
          </p:nvSpPr>
          <p:spPr>
            <a:xfrm>
              <a:off x="3237007" y="2557713"/>
              <a:ext cx="249522" cy="1448971"/>
            </a:xfrm>
            <a:prstGeom prst="rect">
              <a:avLst/>
            </a:prstGeom>
            <a:solidFill>
              <a:srgbClr val="80BD41">
                <a:alpha val="100000"/>
              </a:srgbClr>
            </a:solidFill>
          </p:spPr>
          <p:txBody>
            <a:bodyPr/>
            <a:lstStyle/>
            <a:p/>
          </p:txBody>
        </p:sp>
        <p:sp>
          <p:nvSpPr>
            <p:cNvPr id="38" name="rc38"/>
            <p:cNvSpPr/>
            <p:nvPr/>
          </p:nvSpPr>
          <p:spPr>
            <a:xfrm>
              <a:off x="3237007" y="2511080"/>
              <a:ext cx="249522" cy="46633"/>
            </a:xfrm>
            <a:prstGeom prst="rect">
              <a:avLst/>
            </a:prstGeom>
            <a:solidFill>
              <a:srgbClr val="1CABE2">
                <a:alpha val="100000"/>
              </a:srgbClr>
            </a:solidFill>
          </p:spPr>
          <p:txBody>
            <a:bodyPr/>
            <a:lstStyle/>
            <a:p/>
          </p:txBody>
        </p:sp>
        <p:sp>
          <p:nvSpPr>
            <p:cNvPr id="39" name="rc39"/>
            <p:cNvSpPr/>
            <p:nvPr/>
          </p:nvSpPr>
          <p:spPr>
            <a:xfrm>
              <a:off x="3514255" y="2441130"/>
              <a:ext cx="249522" cy="1565555"/>
            </a:xfrm>
            <a:prstGeom prst="rect">
              <a:avLst/>
            </a:prstGeom>
            <a:solidFill>
              <a:srgbClr val="80BD41">
                <a:alpha val="100000"/>
              </a:srgbClr>
            </a:solidFill>
          </p:spPr>
          <p:txBody>
            <a:bodyPr/>
            <a:lstStyle/>
            <a:p/>
          </p:txBody>
        </p:sp>
        <p:sp>
          <p:nvSpPr>
            <p:cNvPr id="40" name="rc40"/>
            <p:cNvSpPr/>
            <p:nvPr/>
          </p:nvSpPr>
          <p:spPr>
            <a:xfrm>
              <a:off x="3514255" y="2407820"/>
              <a:ext cx="249522" cy="33309"/>
            </a:xfrm>
            <a:prstGeom prst="rect">
              <a:avLst/>
            </a:prstGeom>
            <a:solidFill>
              <a:srgbClr val="1CABE2">
                <a:alpha val="100000"/>
              </a:srgbClr>
            </a:solidFill>
          </p:spPr>
          <p:txBody>
            <a:bodyPr/>
            <a:lstStyle/>
            <a:p/>
          </p:txBody>
        </p:sp>
        <p:sp>
          <p:nvSpPr>
            <p:cNvPr id="41" name="rc41"/>
            <p:cNvSpPr/>
            <p:nvPr/>
          </p:nvSpPr>
          <p:spPr>
            <a:xfrm>
              <a:off x="3791502" y="2387834"/>
              <a:ext cx="249522" cy="1618850"/>
            </a:xfrm>
            <a:prstGeom prst="rect">
              <a:avLst/>
            </a:prstGeom>
            <a:solidFill>
              <a:srgbClr val="80BD41">
                <a:alpha val="100000"/>
              </a:srgbClr>
            </a:solidFill>
          </p:spPr>
          <p:txBody>
            <a:bodyPr/>
            <a:lstStyle/>
            <a:p/>
          </p:txBody>
        </p:sp>
        <p:sp>
          <p:nvSpPr>
            <p:cNvPr id="42" name="rc42"/>
            <p:cNvSpPr/>
            <p:nvPr/>
          </p:nvSpPr>
          <p:spPr>
            <a:xfrm>
              <a:off x="3791502" y="2321215"/>
              <a:ext cx="249522" cy="66619"/>
            </a:xfrm>
            <a:prstGeom prst="rect">
              <a:avLst/>
            </a:prstGeom>
            <a:solidFill>
              <a:srgbClr val="1CABE2">
                <a:alpha val="100000"/>
              </a:srgbClr>
            </a:solidFill>
          </p:spPr>
          <p:txBody>
            <a:bodyPr/>
            <a:lstStyle/>
            <a:p/>
          </p:txBody>
        </p:sp>
        <p:sp>
          <p:nvSpPr>
            <p:cNvPr id="43" name="rc43"/>
            <p:cNvSpPr/>
            <p:nvPr/>
          </p:nvSpPr>
          <p:spPr>
            <a:xfrm>
              <a:off x="4068750" y="2434468"/>
              <a:ext cx="249522" cy="1572217"/>
            </a:xfrm>
            <a:prstGeom prst="rect">
              <a:avLst/>
            </a:prstGeom>
            <a:solidFill>
              <a:srgbClr val="80BD41">
                <a:alpha val="100000"/>
              </a:srgbClr>
            </a:solidFill>
          </p:spPr>
          <p:txBody>
            <a:bodyPr/>
            <a:lstStyle/>
            <a:p/>
          </p:txBody>
        </p:sp>
        <p:sp>
          <p:nvSpPr>
            <p:cNvPr id="44" name="rc44"/>
            <p:cNvSpPr/>
            <p:nvPr/>
          </p:nvSpPr>
          <p:spPr>
            <a:xfrm>
              <a:off x="4068750" y="2367848"/>
              <a:ext cx="249522" cy="66619"/>
            </a:xfrm>
            <a:prstGeom prst="rect">
              <a:avLst/>
            </a:prstGeom>
            <a:solidFill>
              <a:srgbClr val="1CABE2">
                <a:alpha val="100000"/>
              </a:srgbClr>
            </a:solidFill>
          </p:spPr>
          <p:txBody>
            <a:bodyPr/>
            <a:lstStyle/>
            <a:p/>
          </p:txBody>
        </p:sp>
        <p:sp>
          <p:nvSpPr>
            <p:cNvPr id="45" name="rc45"/>
            <p:cNvSpPr/>
            <p:nvPr/>
          </p:nvSpPr>
          <p:spPr>
            <a:xfrm>
              <a:off x="4345998" y="2574368"/>
              <a:ext cx="249522" cy="1432316"/>
            </a:xfrm>
            <a:prstGeom prst="rect">
              <a:avLst/>
            </a:prstGeom>
            <a:solidFill>
              <a:srgbClr val="80BD41">
                <a:alpha val="100000"/>
              </a:srgbClr>
            </a:solidFill>
          </p:spPr>
          <p:txBody>
            <a:bodyPr/>
            <a:lstStyle/>
            <a:p/>
          </p:txBody>
        </p:sp>
        <p:sp>
          <p:nvSpPr>
            <p:cNvPr id="46" name="rc46"/>
            <p:cNvSpPr/>
            <p:nvPr/>
          </p:nvSpPr>
          <p:spPr>
            <a:xfrm>
              <a:off x="4345998" y="2497756"/>
              <a:ext cx="249522" cy="76612"/>
            </a:xfrm>
            <a:prstGeom prst="rect">
              <a:avLst/>
            </a:prstGeom>
            <a:solidFill>
              <a:srgbClr val="1CABE2">
                <a:alpha val="100000"/>
              </a:srgbClr>
            </a:solidFill>
          </p:spPr>
          <p:txBody>
            <a:bodyPr/>
            <a:lstStyle/>
            <a:p/>
          </p:txBody>
        </p:sp>
        <p:sp>
          <p:nvSpPr>
            <p:cNvPr id="47" name="rc47"/>
            <p:cNvSpPr/>
            <p:nvPr/>
          </p:nvSpPr>
          <p:spPr>
            <a:xfrm>
              <a:off x="4623245" y="2664304"/>
              <a:ext cx="249522" cy="1342380"/>
            </a:xfrm>
            <a:prstGeom prst="rect">
              <a:avLst/>
            </a:prstGeom>
            <a:solidFill>
              <a:srgbClr val="80BD41">
                <a:alpha val="100000"/>
              </a:srgbClr>
            </a:solidFill>
          </p:spPr>
          <p:txBody>
            <a:bodyPr/>
            <a:lstStyle/>
            <a:p/>
          </p:txBody>
        </p:sp>
        <p:sp>
          <p:nvSpPr>
            <p:cNvPr id="48" name="rc48"/>
            <p:cNvSpPr/>
            <p:nvPr/>
          </p:nvSpPr>
          <p:spPr>
            <a:xfrm>
              <a:off x="4623245" y="2497756"/>
              <a:ext cx="249522" cy="166548"/>
            </a:xfrm>
            <a:prstGeom prst="rect">
              <a:avLst/>
            </a:prstGeom>
            <a:solidFill>
              <a:srgbClr val="1CABE2">
                <a:alpha val="100000"/>
              </a:srgbClr>
            </a:solidFill>
          </p:spPr>
          <p:txBody>
            <a:bodyPr/>
            <a:lstStyle/>
            <a:p/>
          </p:txBody>
        </p:sp>
        <p:sp>
          <p:nvSpPr>
            <p:cNvPr id="49" name="rc49"/>
            <p:cNvSpPr/>
            <p:nvPr/>
          </p:nvSpPr>
          <p:spPr>
            <a:xfrm>
              <a:off x="4900493" y="2697614"/>
              <a:ext cx="249522" cy="1309070"/>
            </a:xfrm>
            <a:prstGeom prst="rect">
              <a:avLst/>
            </a:prstGeom>
            <a:solidFill>
              <a:srgbClr val="80BD41">
                <a:alpha val="100000"/>
              </a:srgbClr>
            </a:solidFill>
          </p:spPr>
          <p:txBody>
            <a:bodyPr/>
            <a:lstStyle/>
            <a:p/>
          </p:txBody>
        </p:sp>
        <p:sp>
          <p:nvSpPr>
            <p:cNvPr id="50" name="rc50"/>
            <p:cNvSpPr/>
            <p:nvPr/>
          </p:nvSpPr>
          <p:spPr>
            <a:xfrm>
              <a:off x="4900493" y="2567706"/>
              <a:ext cx="249522" cy="129907"/>
            </a:xfrm>
            <a:prstGeom prst="rect">
              <a:avLst/>
            </a:prstGeom>
            <a:solidFill>
              <a:srgbClr val="1CABE2">
                <a:alpha val="100000"/>
              </a:srgbClr>
            </a:solidFill>
          </p:spPr>
          <p:txBody>
            <a:bodyPr/>
            <a:lstStyle/>
            <a:p/>
          </p:txBody>
        </p:sp>
        <p:sp>
          <p:nvSpPr>
            <p:cNvPr id="51" name="rc51"/>
            <p:cNvSpPr/>
            <p:nvPr/>
          </p:nvSpPr>
          <p:spPr>
            <a:xfrm>
              <a:off x="5177741" y="2704276"/>
              <a:ext cx="249522" cy="1302408"/>
            </a:xfrm>
            <a:prstGeom prst="rect">
              <a:avLst/>
            </a:prstGeom>
            <a:solidFill>
              <a:srgbClr val="80BD41">
                <a:alpha val="100000"/>
              </a:srgbClr>
            </a:solidFill>
          </p:spPr>
          <p:txBody>
            <a:bodyPr/>
            <a:lstStyle/>
            <a:p/>
          </p:txBody>
        </p:sp>
        <p:sp>
          <p:nvSpPr>
            <p:cNvPr id="52" name="rc52"/>
            <p:cNvSpPr/>
            <p:nvPr/>
          </p:nvSpPr>
          <p:spPr>
            <a:xfrm>
              <a:off x="5177741" y="2557713"/>
              <a:ext cx="249522" cy="146562"/>
            </a:xfrm>
            <a:prstGeom prst="rect">
              <a:avLst/>
            </a:prstGeom>
            <a:solidFill>
              <a:srgbClr val="1CABE2">
                <a:alpha val="100000"/>
              </a:srgbClr>
            </a:solidFill>
          </p:spPr>
          <p:txBody>
            <a:bodyPr/>
            <a:lstStyle/>
            <a:p/>
          </p:txBody>
        </p:sp>
        <p:sp>
          <p:nvSpPr>
            <p:cNvPr id="53" name="rc53"/>
            <p:cNvSpPr/>
            <p:nvPr/>
          </p:nvSpPr>
          <p:spPr>
            <a:xfrm>
              <a:off x="5454988" y="2744248"/>
              <a:ext cx="249522" cy="1262437"/>
            </a:xfrm>
            <a:prstGeom prst="rect">
              <a:avLst/>
            </a:prstGeom>
            <a:solidFill>
              <a:srgbClr val="80BD41">
                <a:alpha val="100000"/>
              </a:srgbClr>
            </a:solidFill>
          </p:spPr>
          <p:txBody>
            <a:bodyPr/>
            <a:lstStyle/>
            <a:p/>
          </p:txBody>
        </p:sp>
        <p:sp>
          <p:nvSpPr>
            <p:cNvPr id="54" name="rc54"/>
            <p:cNvSpPr/>
            <p:nvPr/>
          </p:nvSpPr>
          <p:spPr>
            <a:xfrm>
              <a:off x="5454988" y="2634326"/>
              <a:ext cx="249522" cy="109921"/>
            </a:xfrm>
            <a:prstGeom prst="rect">
              <a:avLst/>
            </a:prstGeom>
            <a:solidFill>
              <a:srgbClr val="1CABE2">
                <a:alpha val="100000"/>
              </a:srgbClr>
            </a:solidFill>
          </p:spPr>
          <p:txBody>
            <a:bodyPr/>
            <a:lstStyle/>
            <a:p/>
          </p:txBody>
        </p:sp>
        <p:sp>
          <p:nvSpPr>
            <p:cNvPr id="55" name="rc55"/>
            <p:cNvSpPr/>
            <p:nvPr/>
          </p:nvSpPr>
          <p:spPr>
            <a:xfrm>
              <a:off x="5732236" y="2790881"/>
              <a:ext cx="249522" cy="1215803"/>
            </a:xfrm>
            <a:prstGeom prst="rect">
              <a:avLst/>
            </a:prstGeom>
            <a:solidFill>
              <a:srgbClr val="80BD41">
                <a:alpha val="100000"/>
              </a:srgbClr>
            </a:solidFill>
          </p:spPr>
          <p:txBody>
            <a:bodyPr/>
            <a:lstStyle/>
            <a:p/>
          </p:txBody>
        </p:sp>
        <p:sp>
          <p:nvSpPr>
            <p:cNvPr id="56" name="rc56"/>
            <p:cNvSpPr/>
            <p:nvPr/>
          </p:nvSpPr>
          <p:spPr>
            <a:xfrm>
              <a:off x="5732236" y="2670966"/>
              <a:ext cx="249522" cy="119914"/>
            </a:xfrm>
            <a:prstGeom prst="rect">
              <a:avLst/>
            </a:prstGeom>
            <a:solidFill>
              <a:srgbClr val="1CABE2">
                <a:alpha val="100000"/>
              </a:srgbClr>
            </a:solidFill>
          </p:spPr>
          <p:txBody>
            <a:bodyPr/>
            <a:lstStyle/>
            <a:p/>
          </p:txBody>
        </p:sp>
        <p:sp>
          <p:nvSpPr>
            <p:cNvPr id="57" name="rc57"/>
            <p:cNvSpPr/>
            <p:nvPr/>
          </p:nvSpPr>
          <p:spPr>
            <a:xfrm>
              <a:off x="6009484" y="2820860"/>
              <a:ext cx="249522" cy="1185824"/>
            </a:xfrm>
            <a:prstGeom prst="rect">
              <a:avLst/>
            </a:prstGeom>
            <a:solidFill>
              <a:srgbClr val="80BD41">
                <a:alpha val="100000"/>
              </a:srgbClr>
            </a:solidFill>
          </p:spPr>
          <p:txBody>
            <a:bodyPr/>
            <a:lstStyle/>
            <a:p/>
          </p:txBody>
        </p:sp>
        <p:sp>
          <p:nvSpPr>
            <p:cNvPr id="58" name="rc58"/>
            <p:cNvSpPr/>
            <p:nvPr/>
          </p:nvSpPr>
          <p:spPr>
            <a:xfrm>
              <a:off x="6009484" y="2674297"/>
              <a:ext cx="249522" cy="146562"/>
            </a:xfrm>
            <a:prstGeom prst="rect">
              <a:avLst/>
            </a:prstGeom>
            <a:solidFill>
              <a:srgbClr val="1CABE2">
                <a:alpha val="100000"/>
              </a:srgbClr>
            </a:solidFill>
          </p:spPr>
          <p:txBody>
            <a:bodyPr/>
            <a:lstStyle/>
            <a:p/>
          </p:txBody>
        </p:sp>
        <p:sp>
          <p:nvSpPr>
            <p:cNvPr id="59" name="rc59"/>
            <p:cNvSpPr/>
            <p:nvPr/>
          </p:nvSpPr>
          <p:spPr>
            <a:xfrm>
              <a:off x="6286731" y="2744248"/>
              <a:ext cx="249522" cy="1262437"/>
            </a:xfrm>
            <a:prstGeom prst="rect">
              <a:avLst/>
            </a:prstGeom>
            <a:solidFill>
              <a:srgbClr val="80BD41">
                <a:alpha val="100000"/>
              </a:srgbClr>
            </a:solidFill>
          </p:spPr>
          <p:txBody>
            <a:bodyPr/>
            <a:lstStyle/>
            <a:p/>
          </p:txBody>
        </p:sp>
        <p:sp>
          <p:nvSpPr>
            <p:cNvPr id="60" name="rc60"/>
            <p:cNvSpPr/>
            <p:nvPr/>
          </p:nvSpPr>
          <p:spPr>
            <a:xfrm>
              <a:off x="6286731" y="2617671"/>
              <a:ext cx="249522" cy="126576"/>
            </a:xfrm>
            <a:prstGeom prst="rect">
              <a:avLst/>
            </a:prstGeom>
            <a:solidFill>
              <a:srgbClr val="1CABE2">
                <a:alpha val="100000"/>
              </a:srgbClr>
            </a:solidFill>
          </p:spPr>
          <p:txBody>
            <a:bodyPr/>
            <a:lstStyle/>
            <a:p/>
          </p:txBody>
        </p:sp>
        <p:sp>
          <p:nvSpPr>
            <p:cNvPr id="61" name="rc61"/>
            <p:cNvSpPr/>
            <p:nvPr/>
          </p:nvSpPr>
          <p:spPr>
            <a:xfrm>
              <a:off x="6563979" y="2644319"/>
              <a:ext cx="249522" cy="1362366"/>
            </a:xfrm>
            <a:prstGeom prst="rect">
              <a:avLst/>
            </a:prstGeom>
            <a:solidFill>
              <a:srgbClr val="80BD41">
                <a:alpha val="100000"/>
              </a:srgbClr>
            </a:solidFill>
          </p:spPr>
          <p:txBody>
            <a:bodyPr/>
            <a:lstStyle/>
            <a:p/>
          </p:txBody>
        </p:sp>
        <p:sp>
          <p:nvSpPr>
            <p:cNvPr id="62" name="rc62"/>
            <p:cNvSpPr/>
            <p:nvPr/>
          </p:nvSpPr>
          <p:spPr>
            <a:xfrm>
              <a:off x="6563979" y="2541059"/>
              <a:ext cx="249522" cy="103260"/>
            </a:xfrm>
            <a:prstGeom prst="rect">
              <a:avLst/>
            </a:prstGeom>
            <a:solidFill>
              <a:srgbClr val="1CABE2">
                <a:alpha val="100000"/>
              </a:srgbClr>
            </a:solidFill>
          </p:spPr>
          <p:txBody>
            <a:bodyPr/>
            <a:lstStyle/>
            <a:p/>
          </p:txBody>
        </p:sp>
        <p:sp>
          <p:nvSpPr>
            <p:cNvPr id="63" name="rc63"/>
            <p:cNvSpPr/>
            <p:nvPr/>
          </p:nvSpPr>
          <p:spPr>
            <a:xfrm>
              <a:off x="6841227" y="2621002"/>
              <a:ext cx="249522" cy="1385682"/>
            </a:xfrm>
            <a:prstGeom prst="rect">
              <a:avLst/>
            </a:prstGeom>
            <a:solidFill>
              <a:srgbClr val="80BD41">
                <a:alpha val="100000"/>
              </a:srgbClr>
            </a:solidFill>
          </p:spPr>
          <p:txBody>
            <a:bodyPr/>
            <a:lstStyle/>
            <a:p/>
          </p:txBody>
        </p:sp>
        <p:sp>
          <p:nvSpPr>
            <p:cNvPr id="64" name="rc64"/>
            <p:cNvSpPr/>
            <p:nvPr/>
          </p:nvSpPr>
          <p:spPr>
            <a:xfrm>
              <a:off x="6841227" y="2517742"/>
              <a:ext cx="249522" cy="103260"/>
            </a:xfrm>
            <a:prstGeom prst="rect">
              <a:avLst/>
            </a:prstGeom>
            <a:solidFill>
              <a:srgbClr val="1CABE2">
                <a:alpha val="100000"/>
              </a:srgbClr>
            </a:solidFill>
          </p:spPr>
          <p:txBody>
            <a:bodyPr/>
            <a:lstStyle/>
            <a:p/>
          </p:txBody>
        </p:sp>
        <p:sp>
          <p:nvSpPr>
            <p:cNvPr id="65" name="rc65"/>
            <p:cNvSpPr/>
            <p:nvPr/>
          </p:nvSpPr>
          <p:spPr>
            <a:xfrm>
              <a:off x="7118474" y="2534397"/>
              <a:ext cx="249522" cy="1472288"/>
            </a:xfrm>
            <a:prstGeom prst="rect">
              <a:avLst/>
            </a:prstGeom>
            <a:solidFill>
              <a:srgbClr val="80BD41">
                <a:alpha val="100000"/>
              </a:srgbClr>
            </a:solidFill>
          </p:spPr>
          <p:txBody>
            <a:bodyPr/>
            <a:lstStyle/>
            <a:p/>
          </p:txBody>
        </p:sp>
        <p:sp>
          <p:nvSpPr>
            <p:cNvPr id="66" name="rc66"/>
            <p:cNvSpPr/>
            <p:nvPr/>
          </p:nvSpPr>
          <p:spPr>
            <a:xfrm>
              <a:off x="7118474" y="2407820"/>
              <a:ext cx="249522" cy="126576"/>
            </a:xfrm>
            <a:prstGeom prst="rect">
              <a:avLst/>
            </a:prstGeom>
            <a:solidFill>
              <a:srgbClr val="1CABE2">
                <a:alpha val="100000"/>
              </a:srgbClr>
            </a:solidFill>
          </p:spPr>
          <p:txBody>
            <a:bodyPr/>
            <a:lstStyle/>
            <a:p/>
          </p:txBody>
        </p:sp>
        <p:sp>
          <p:nvSpPr>
            <p:cNvPr id="67" name="rc67"/>
            <p:cNvSpPr/>
            <p:nvPr/>
          </p:nvSpPr>
          <p:spPr>
            <a:xfrm>
              <a:off x="7395722" y="2680959"/>
              <a:ext cx="249522" cy="1325725"/>
            </a:xfrm>
            <a:prstGeom prst="rect">
              <a:avLst/>
            </a:prstGeom>
            <a:solidFill>
              <a:srgbClr val="80BD41">
                <a:alpha val="100000"/>
              </a:srgbClr>
            </a:solidFill>
          </p:spPr>
          <p:txBody>
            <a:bodyPr/>
            <a:lstStyle/>
            <a:p/>
          </p:txBody>
        </p:sp>
        <p:sp>
          <p:nvSpPr>
            <p:cNvPr id="68" name="rc68"/>
            <p:cNvSpPr/>
            <p:nvPr/>
          </p:nvSpPr>
          <p:spPr>
            <a:xfrm>
              <a:off x="7395722" y="2564375"/>
              <a:ext cx="249522" cy="116583"/>
            </a:xfrm>
            <a:prstGeom prst="rect">
              <a:avLst/>
            </a:prstGeom>
            <a:solidFill>
              <a:srgbClr val="1CABE2">
                <a:alpha val="100000"/>
              </a:srgbClr>
            </a:solidFill>
          </p:spPr>
          <p:txBody>
            <a:bodyPr/>
            <a:lstStyle/>
            <a:p/>
          </p:txBody>
        </p:sp>
        <p:sp>
          <p:nvSpPr>
            <p:cNvPr id="69" name="rc69"/>
            <p:cNvSpPr/>
            <p:nvPr/>
          </p:nvSpPr>
          <p:spPr>
            <a:xfrm>
              <a:off x="7672970" y="2674297"/>
              <a:ext cx="249522" cy="1332387"/>
            </a:xfrm>
            <a:prstGeom prst="rect">
              <a:avLst/>
            </a:prstGeom>
            <a:solidFill>
              <a:srgbClr val="80BD41">
                <a:alpha val="100000"/>
              </a:srgbClr>
            </a:solidFill>
          </p:spPr>
          <p:txBody>
            <a:bodyPr/>
            <a:lstStyle/>
            <a:p/>
          </p:txBody>
        </p:sp>
        <p:sp>
          <p:nvSpPr>
            <p:cNvPr id="70" name="rc70"/>
            <p:cNvSpPr/>
            <p:nvPr/>
          </p:nvSpPr>
          <p:spPr>
            <a:xfrm>
              <a:off x="7672970" y="2557713"/>
              <a:ext cx="249522" cy="116583"/>
            </a:xfrm>
            <a:prstGeom prst="rect">
              <a:avLst/>
            </a:prstGeom>
            <a:solidFill>
              <a:srgbClr val="1CABE2">
                <a:alpha val="100000"/>
              </a:srgbClr>
            </a:solidFill>
          </p:spPr>
          <p:txBody>
            <a:bodyPr/>
            <a:lstStyle/>
            <a:p/>
          </p:txBody>
        </p:sp>
        <p:sp>
          <p:nvSpPr>
            <p:cNvPr id="71" name="rc71"/>
            <p:cNvSpPr/>
            <p:nvPr/>
          </p:nvSpPr>
          <p:spPr>
            <a:xfrm>
              <a:off x="7950217" y="2637657"/>
              <a:ext cx="249522" cy="1369028"/>
            </a:xfrm>
            <a:prstGeom prst="rect">
              <a:avLst/>
            </a:prstGeom>
            <a:solidFill>
              <a:srgbClr val="80BD41">
                <a:alpha val="100000"/>
              </a:srgbClr>
            </a:solidFill>
          </p:spPr>
          <p:txBody>
            <a:bodyPr/>
            <a:lstStyle/>
            <a:p/>
          </p:txBody>
        </p:sp>
        <p:sp>
          <p:nvSpPr>
            <p:cNvPr id="72" name="rc72"/>
            <p:cNvSpPr/>
            <p:nvPr/>
          </p:nvSpPr>
          <p:spPr>
            <a:xfrm>
              <a:off x="7950217" y="2551052"/>
              <a:ext cx="249522" cy="86605"/>
            </a:xfrm>
            <a:prstGeom prst="rect">
              <a:avLst/>
            </a:prstGeom>
            <a:solidFill>
              <a:srgbClr val="1CABE2">
                <a:alpha val="100000"/>
              </a:srgbClr>
            </a:solidFill>
          </p:spPr>
          <p:txBody>
            <a:bodyPr/>
            <a:lstStyle/>
            <a:p/>
          </p:txBody>
        </p:sp>
        <p:sp>
          <p:nvSpPr>
            <p:cNvPr id="73" name="pl73"/>
            <p:cNvSpPr/>
            <p:nvPr/>
          </p:nvSpPr>
          <p:spPr>
            <a:xfrm>
              <a:off x="1421035" y="1226758"/>
              <a:ext cx="6653943" cy="280800"/>
            </a:xfrm>
            <a:custGeom>
              <a:avLst/>
              <a:pathLst>
                <a:path w="6653943" h="280800">
                  <a:moveTo>
                    <a:pt x="0" y="28080"/>
                  </a:moveTo>
                  <a:lnTo>
                    <a:pt x="277247" y="196560"/>
                  </a:lnTo>
                  <a:lnTo>
                    <a:pt x="554495" y="112320"/>
                  </a:lnTo>
                  <a:lnTo>
                    <a:pt x="831742" y="56160"/>
                  </a:lnTo>
                  <a:lnTo>
                    <a:pt x="1108990" y="0"/>
                  </a:lnTo>
                  <a:lnTo>
                    <a:pt x="1386238" y="112320"/>
                  </a:lnTo>
                  <a:lnTo>
                    <a:pt x="1663485" y="56160"/>
                  </a:lnTo>
                  <a:lnTo>
                    <a:pt x="1940733" y="56160"/>
                  </a:lnTo>
                  <a:lnTo>
                    <a:pt x="2217981" y="28080"/>
                  </a:lnTo>
                  <a:lnTo>
                    <a:pt x="2495228" y="84240"/>
                  </a:lnTo>
                  <a:lnTo>
                    <a:pt x="2772476" y="84240"/>
                  </a:lnTo>
                  <a:lnTo>
                    <a:pt x="3049724" y="112320"/>
                  </a:lnTo>
                  <a:lnTo>
                    <a:pt x="3326971" y="280800"/>
                  </a:lnTo>
                  <a:lnTo>
                    <a:pt x="3604219" y="224640"/>
                  </a:lnTo>
                  <a:lnTo>
                    <a:pt x="3881467" y="252720"/>
                  </a:lnTo>
                  <a:lnTo>
                    <a:pt x="4158714" y="196560"/>
                  </a:lnTo>
                  <a:lnTo>
                    <a:pt x="4435962" y="224640"/>
                  </a:lnTo>
                  <a:lnTo>
                    <a:pt x="4713210" y="280800"/>
                  </a:lnTo>
                  <a:lnTo>
                    <a:pt x="4990457" y="224640"/>
                  </a:lnTo>
                  <a:lnTo>
                    <a:pt x="5267705" y="168480"/>
                  </a:lnTo>
                  <a:lnTo>
                    <a:pt x="5544953" y="168480"/>
                  </a:lnTo>
                  <a:lnTo>
                    <a:pt x="5822200" y="196560"/>
                  </a:lnTo>
                  <a:lnTo>
                    <a:pt x="6099448" y="196560"/>
                  </a:lnTo>
                  <a:lnTo>
                    <a:pt x="6376696" y="196560"/>
                  </a:lnTo>
                  <a:lnTo>
                    <a:pt x="6653943" y="14040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6628451"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6905698"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1355732" y="244838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85" name="tx85"/>
            <p:cNvSpPr/>
            <p:nvPr/>
          </p:nvSpPr>
          <p:spPr>
            <a:xfrm>
              <a:off x="2741971" y="245957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a:t>
              </a:r>
            </a:p>
          </p:txBody>
        </p:sp>
        <p:sp>
          <p:nvSpPr>
            <p:cNvPr id="86" name="tx86"/>
            <p:cNvSpPr/>
            <p:nvPr/>
          </p:nvSpPr>
          <p:spPr>
            <a:xfrm>
              <a:off x="4128209" y="223192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a:t>
              </a:r>
            </a:p>
          </p:txBody>
        </p:sp>
        <p:sp>
          <p:nvSpPr>
            <p:cNvPr id="87" name="tx87"/>
            <p:cNvSpPr/>
            <p:nvPr/>
          </p:nvSpPr>
          <p:spPr>
            <a:xfrm>
              <a:off x="5514447" y="249954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a:t>
              </a:r>
            </a:p>
          </p:txBody>
        </p:sp>
        <p:sp>
          <p:nvSpPr>
            <p:cNvPr id="88" name="tx88"/>
            <p:cNvSpPr/>
            <p:nvPr/>
          </p:nvSpPr>
          <p:spPr>
            <a:xfrm>
              <a:off x="6623438" y="2406555"/>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a:t>
              </a:r>
            </a:p>
          </p:txBody>
        </p:sp>
        <p:sp>
          <p:nvSpPr>
            <p:cNvPr id="89" name="tx89"/>
            <p:cNvSpPr/>
            <p:nvPr/>
          </p:nvSpPr>
          <p:spPr>
            <a:xfrm>
              <a:off x="6900686" y="2382091"/>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a:t>
              </a:r>
            </a:p>
          </p:txBody>
        </p:sp>
        <p:sp>
          <p:nvSpPr>
            <p:cNvPr id="90" name="tx90"/>
            <p:cNvSpPr/>
            <p:nvPr/>
          </p:nvSpPr>
          <p:spPr>
            <a:xfrm>
              <a:off x="7177933" y="227189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a:t>
              </a:r>
            </a:p>
          </p:txBody>
        </p:sp>
        <p:sp>
          <p:nvSpPr>
            <p:cNvPr id="91" name="tx91"/>
            <p:cNvSpPr/>
            <p:nvPr/>
          </p:nvSpPr>
          <p:spPr>
            <a:xfrm>
              <a:off x="7455181" y="242840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92" name="tx92"/>
            <p:cNvSpPr/>
            <p:nvPr/>
          </p:nvSpPr>
          <p:spPr>
            <a:xfrm>
              <a:off x="7732429" y="242507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93" name="tx93"/>
            <p:cNvSpPr/>
            <p:nvPr/>
          </p:nvSpPr>
          <p:spPr>
            <a:xfrm>
              <a:off x="8009676" y="2416547"/>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a:t>
              </a:r>
            </a:p>
          </p:txBody>
        </p:sp>
        <p:sp>
          <p:nvSpPr>
            <p:cNvPr id="94" name="pl94"/>
            <p:cNvSpPr/>
            <p:nvPr/>
          </p:nvSpPr>
          <p:spPr>
            <a:xfrm>
              <a:off x="1421035"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55732" y="327661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05" name="tx105"/>
            <p:cNvSpPr/>
            <p:nvPr/>
          </p:nvSpPr>
          <p:spPr>
            <a:xfrm>
              <a:off x="1367476" y="256544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6" name="tx106"/>
            <p:cNvSpPr/>
            <p:nvPr/>
          </p:nvSpPr>
          <p:spPr>
            <a:xfrm>
              <a:off x="2781148" y="3301869"/>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07" name="tx107"/>
            <p:cNvSpPr/>
            <p:nvPr/>
          </p:nvSpPr>
          <p:spPr>
            <a:xfrm>
              <a:off x="2753715" y="259542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4128209" y="3186950"/>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09" name="tx109"/>
            <p:cNvSpPr/>
            <p:nvPr/>
          </p:nvSpPr>
          <p:spPr>
            <a:xfrm>
              <a:off x="4139953" y="236725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5514447" y="334037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1" name="tx111"/>
            <p:cNvSpPr/>
            <p:nvPr/>
          </p:nvSpPr>
          <p:spPr>
            <a:xfrm>
              <a:off x="5526191" y="265538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623438" y="329160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13" name="tx113"/>
            <p:cNvSpPr/>
            <p:nvPr/>
          </p:nvSpPr>
          <p:spPr>
            <a:xfrm>
              <a:off x="6635182" y="255878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900686" y="327994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15" name="tx115"/>
            <p:cNvSpPr/>
            <p:nvPr/>
          </p:nvSpPr>
          <p:spPr>
            <a:xfrm>
              <a:off x="6912430" y="253547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177933" y="3236915"/>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17" name="tx117"/>
            <p:cNvSpPr/>
            <p:nvPr/>
          </p:nvSpPr>
          <p:spPr>
            <a:xfrm>
              <a:off x="7189677" y="243720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494358" y="3310196"/>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19" name="tx119"/>
            <p:cNvSpPr/>
            <p:nvPr/>
          </p:nvSpPr>
          <p:spPr>
            <a:xfrm>
              <a:off x="7466925" y="258876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771605" y="3306865"/>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21" name="tx121"/>
            <p:cNvSpPr/>
            <p:nvPr/>
          </p:nvSpPr>
          <p:spPr>
            <a:xfrm>
              <a:off x="7744173" y="258210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8009676" y="328827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23" name="tx123"/>
            <p:cNvSpPr/>
            <p:nvPr/>
          </p:nvSpPr>
          <p:spPr>
            <a:xfrm>
              <a:off x="8021420" y="256045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694268" y="3954570"/>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25" name="tx125"/>
            <p:cNvSpPr/>
            <p:nvPr/>
          </p:nvSpPr>
          <p:spPr>
            <a:xfrm>
              <a:off x="694268" y="3121828"/>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694268" y="2289086"/>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694268" y="1458049"/>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09475"/>
              <a:ext cx="201456" cy="201456"/>
            </a:xfrm>
            <a:prstGeom prst="rect">
              <a:avLst/>
            </a:prstGeom>
            <a:solidFill>
              <a:srgbClr val="1CABE2">
                <a:alpha val="100000"/>
              </a:srgbClr>
            </a:solidFill>
          </p:spPr>
          <p:txBody>
            <a:bodyPr/>
            <a:lstStyle/>
            <a:p/>
          </p:txBody>
        </p:sp>
        <p:sp>
          <p:nvSpPr>
            <p:cNvPr id="148" name="rc148"/>
            <p:cNvSpPr/>
            <p:nvPr/>
          </p:nvSpPr>
          <p:spPr>
            <a:xfrm>
              <a:off x="5638429" y="4909475"/>
              <a:ext cx="201456" cy="201456"/>
            </a:xfrm>
            <a:prstGeom prst="rect">
              <a:avLst/>
            </a:prstGeom>
            <a:solidFill>
              <a:srgbClr val="80BD41">
                <a:alpha val="100000"/>
              </a:srgbClr>
            </a:solidFill>
          </p:spPr>
          <p:txBody>
            <a:bodyPr/>
            <a:lstStyle/>
            <a:p/>
          </p:txBody>
        </p:sp>
        <p:sp>
          <p:nvSpPr>
            <p:cNvPr id="149" name="tx14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661760"/>
              <a:ext cx="143541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Iceland, 2000-2024</a:t>
              </a:r>
            </a:p>
          </p:txBody>
        </p:sp>
        <p:sp>
          <p:nvSpPr>
            <p:cNvPr id="153" name="pl153"/>
            <p:cNvSpPr/>
            <p:nvPr/>
          </p:nvSpPr>
          <p:spPr>
            <a:xfrm>
              <a:off x="204340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53765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03191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652617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802042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279053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428478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77904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27330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774644"/>
              <a:ext cx="6111510" cy="162162"/>
            </a:xfrm>
            <a:prstGeom prst="rect">
              <a:avLst/>
            </a:prstGeom>
            <a:solidFill>
              <a:srgbClr val="80BD41">
                <a:alpha val="100000"/>
              </a:srgbClr>
            </a:solidFill>
          </p:spPr>
          <p:txBody>
            <a:bodyPr/>
            <a:lstStyle/>
            <a:p/>
          </p:txBody>
        </p:sp>
        <p:sp>
          <p:nvSpPr>
            <p:cNvPr id="167" name="rc167"/>
            <p:cNvSpPr/>
            <p:nvPr/>
          </p:nvSpPr>
          <p:spPr>
            <a:xfrm>
              <a:off x="7407784" y="5774644"/>
              <a:ext cx="463219" cy="162162"/>
            </a:xfrm>
            <a:prstGeom prst="rect">
              <a:avLst/>
            </a:prstGeom>
            <a:solidFill>
              <a:srgbClr val="1CABE2">
                <a:alpha val="100000"/>
              </a:srgbClr>
            </a:solidFill>
          </p:spPr>
          <p:txBody>
            <a:bodyPr/>
            <a:lstStyle/>
            <a:p/>
          </p:txBody>
        </p:sp>
        <p:sp>
          <p:nvSpPr>
            <p:cNvPr id="168" name="rc168"/>
            <p:cNvSpPr/>
            <p:nvPr/>
          </p:nvSpPr>
          <p:spPr>
            <a:xfrm>
              <a:off x="1296273" y="5571941"/>
              <a:ext cx="5977027" cy="162162"/>
            </a:xfrm>
            <a:prstGeom prst="rect">
              <a:avLst/>
            </a:prstGeom>
            <a:solidFill>
              <a:srgbClr val="80BD41">
                <a:alpha val="100000"/>
              </a:srgbClr>
            </a:solidFill>
          </p:spPr>
          <p:txBody>
            <a:bodyPr/>
            <a:lstStyle/>
            <a:p/>
          </p:txBody>
        </p:sp>
        <p:sp>
          <p:nvSpPr>
            <p:cNvPr id="169" name="rc169"/>
            <p:cNvSpPr/>
            <p:nvPr/>
          </p:nvSpPr>
          <p:spPr>
            <a:xfrm>
              <a:off x="7273301" y="5571941"/>
              <a:ext cx="522989" cy="162162"/>
            </a:xfrm>
            <a:prstGeom prst="rect">
              <a:avLst/>
            </a:prstGeom>
            <a:solidFill>
              <a:srgbClr val="1CABE2">
                <a:alpha val="100000"/>
              </a:srgbClr>
            </a:solidFill>
          </p:spPr>
          <p:txBody>
            <a:bodyPr/>
            <a:lstStyle/>
            <a:p/>
          </p:txBody>
        </p:sp>
        <p:sp>
          <p:nvSpPr>
            <p:cNvPr id="170" name="rc170"/>
            <p:cNvSpPr/>
            <p:nvPr/>
          </p:nvSpPr>
          <p:spPr>
            <a:xfrm>
              <a:off x="1296273" y="5369238"/>
              <a:ext cx="6141395" cy="162162"/>
            </a:xfrm>
            <a:prstGeom prst="rect">
              <a:avLst/>
            </a:prstGeom>
            <a:solidFill>
              <a:srgbClr val="80BD41">
                <a:alpha val="100000"/>
              </a:srgbClr>
            </a:solidFill>
          </p:spPr>
          <p:txBody>
            <a:bodyPr/>
            <a:lstStyle/>
            <a:p/>
          </p:txBody>
        </p:sp>
        <p:sp>
          <p:nvSpPr>
            <p:cNvPr id="171" name="rc171"/>
            <p:cNvSpPr/>
            <p:nvPr/>
          </p:nvSpPr>
          <p:spPr>
            <a:xfrm>
              <a:off x="7437669" y="5369238"/>
              <a:ext cx="388506" cy="162162"/>
            </a:xfrm>
            <a:prstGeom prst="rect">
              <a:avLst/>
            </a:prstGeom>
            <a:solidFill>
              <a:srgbClr val="1CABE2">
                <a:alpha val="100000"/>
              </a:srgbClr>
            </a:solidFill>
          </p:spPr>
          <p:txBody>
            <a:bodyPr/>
            <a:lstStyle/>
            <a:p/>
          </p:txBody>
        </p:sp>
        <p:sp>
          <p:nvSpPr>
            <p:cNvPr id="172" name="tx172"/>
            <p:cNvSpPr/>
            <p:nvPr/>
          </p:nvSpPr>
          <p:spPr>
            <a:xfrm>
              <a:off x="8119368" y="5814340"/>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a:t>
              </a:r>
            </a:p>
          </p:txBody>
        </p:sp>
        <p:sp>
          <p:nvSpPr>
            <p:cNvPr id="173" name="tx173"/>
            <p:cNvSpPr/>
            <p:nvPr/>
          </p:nvSpPr>
          <p:spPr>
            <a:xfrm>
              <a:off x="8025230" y="560983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a:t>
              </a:r>
            </a:p>
          </p:txBody>
        </p:sp>
        <p:sp>
          <p:nvSpPr>
            <p:cNvPr id="174" name="tx174"/>
            <p:cNvSpPr/>
            <p:nvPr/>
          </p:nvSpPr>
          <p:spPr>
            <a:xfrm>
              <a:off x="8072299" y="5408934"/>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a:t>
              </a:r>
            </a:p>
          </p:txBody>
        </p:sp>
        <p:sp>
          <p:nvSpPr>
            <p:cNvPr id="175" name="tx175"/>
            <p:cNvSpPr/>
            <p:nvPr/>
          </p:nvSpPr>
          <p:spPr>
            <a:xfrm>
              <a:off x="4276680" y="581660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76" name="tx176"/>
            <p:cNvSpPr/>
            <p:nvPr/>
          </p:nvSpPr>
          <p:spPr>
            <a:xfrm>
              <a:off x="7577596" y="581660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4254642" y="561422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78" name="tx178"/>
            <p:cNvSpPr/>
            <p:nvPr/>
          </p:nvSpPr>
          <p:spPr>
            <a:xfrm>
              <a:off x="7472998" y="561390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4291622" y="541120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80" name="tx180"/>
            <p:cNvSpPr/>
            <p:nvPr/>
          </p:nvSpPr>
          <p:spPr>
            <a:xfrm>
              <a:off x="7570124" y="541120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1" name="tx181"/>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2751683" y="6039568"/>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86" name="tx186"/>
            <p:cNvSpPr/>
            <p:nvPr/>
          </p:nvSpPr>
          <p:spPr>
            <a:xfrm>
              <a:off x="4245940" y="6039568"/>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7" name="tx187"/>
            <p:cNvSpPr/>
            <p:nvPr/>
          </p:nvSpPr>
          <p:spPr>
            <a:xfrm>
              <a:off x="5740197" y="6037795"/>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88" name="tx188"/>
            <p:cNvSpPr/>
            <p:nvPr/>
          </p:nvSpPr>
          <p:spPr>
            <a:xfrm>
              <a:off x="7234454" y="6039977"/>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89" name="tx189"/>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0" name="tx190"/>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1" name="tx191"/>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(94%) was relatively constant within 1% compared to 2019 (93%).
The number of children vaccinated with DTP3 remained constant 0% compared to in 2019.
The number of surviving infants decreased approximately 1% compared to in 2019.
In 2024, approximately the same number of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3286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852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375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899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590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1140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6376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161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863138"/>
              <a:ext cx="249522" cy="143546"/>
            </a:xfrm>
            <a:prstGeom prst="rect">
              <a:avLst/>
            </a:prstGeom>
            <a:solidFill>
              <a:srgbClr val="E2231A">
                <a:alpha val="100000"/>
              </a:srgbClr>
            </a:solidFill>
          </p:spPr>
          <p:txBody>
            <a:bodyPr/>
            <a:lstStyle/>
            <a:p/>
          </p:txBody>
        </p:sp>
        <p:sp>
          <p:nvSpPr>
            <p:cNvPr id="25" name="rc25"/>
            <p:cNvSpPr/>
            <p:nvPr/>
          </p:nvSpPr>
          <p:spPr>
            <a:xfrm>
              <a:off x="1573521" y="3823887"/>
              <a:ext cx="249522" cy="182797"/>
            </a:xfrm>
            <a:prstGeom prst="rect">
              <a:avLst/>
            </a:prstGeom>
            <a:solidFill>
              <a:srgbClr val="E2231A">
                <a:alpha val="100000"/>
              </a:srgbClr>
            </a:solidFill>
          </p:spPr>
          <p:txBody>
            <a:bodyPr/>
            <a:lstStyle/>
            <a:p/>
          </p:txBody>
        </p:sp>
        <p:sp>
          <p:nvSpPr>
            <p:cNvPr id="26" name="rc26"/>
            <p:cNvSpPr/>
            <p:nvPr/>
          </p:nvSpPr>
          <p:spPr>
            <a:xfrm>
              <a:off x="1850769" y="3870241"/>
              <a:ext cx="249522" cy="136444"/>
            </a:xfrm>
            <a:prstGeom prst="rect">
              <a:avLst/>
            </a:prstGeom>
            <a:solidFill>
              <a:srgbClr val="E2231A">
                <a:alpha val="100000"/>
              </a:srgbClr>
            </a:solidFill>
          </p:spPr>
          <p:txBody>
            <a:bodyPr/>
            <a:lstStyle/>
            <a:p/>
          </p:txBody>
        </p:sp>
        <p:sp>
          <p:nvSpPr>
            <p:cNvPr id="27" name="rc27"/>
            <p:cNvSpPr/>
            <p:nvPr/>
          </p:nvSpPr>
          <p:spPr>
            <a:xfrm>
              <a:off x="2128016" y="3897903"/>
              <a:ext cx="249522" cy="108781"/>
            </a:xfrm>
            <a:prstGeom prst="rect">
              <a:avLst/>
            </a:prstGeom>
            <a:solidFill>
              <a:srgbClr val="E2231A">
                <a:alpha val="100000"/>
              </a:srgbClr>
            </a:solidFill>
          </p:spPr>
          <p:txBody>
            <a:bodyPr/>
            <a:lstStyle/>
            <a:p/>
          </p:txBody>
        </p:sp>
        <p:sp>
          <p:nvSpPr>
            <p:cNvPr id="28" name="rc28"/>
            <p:cNvSpPr/>
            <p:nvPr/>
          </p:nvSpPr>
          <p:spPr>
            <a:xfrm>
              <a:off x="2405264" y="3896034"/>
              <a:ext cx="249522" cy="110650"/>
            </a:xfrm>
            <a:prstGeom prst="rect">
              <a:avLst/>
            </a:prstGeom>
            <a:solidFill>
              <a:srgbClr val="E2231A">
                <a:alpha val="100000"/>
              </a:srgbClr>
            </a:solidFill>
          </p:spPr>
          <p:txBody>
            <a:bodyPr/>
            <a:lstStyle/>
            <a:p/>
          </p:txBody>
        </p:sp>
        <p:sp>
          <p:nvSpPr>
            <p:cNvPr id="29" name="rc29"/>
            <p:cNvSpPr/>
            <p:nvPr/>
          </p:nvSpPr>
          <p:spPr>
            <a:xfrm>
              <a:off x="2682512" y="3848185"/>
              <a:ext cx="249522" cy="158499"/>
            </a:xfrm>
            <a:prstGeom prst="rect">
              <a:avLst/>
            </a:prstGeom>
            <a:solidFill>
              <a:srgbClr val="E2231A">
                <a:alpha val="100000"/>
              </a:srgbClr>
            </a:solidFill>
          </p:spPr>
          <p:txBody>
            <a:bodyPr/>
            <a:lstStyle/>
            <a:p/>
          </p:txBody>
        </p:sp>
        <p:sp>
          <p:nvSpPr>
            <p:cNvPr id="30" name="rc30"/>
            <p:cNvSpPr/>
            <p:nvPr/>
          </p:nvSpPr>
          <p:spPr>
            <a:xfrm>
              <a:off x="2959759" y="3925192"/>
              <a:ext cx="249522" cy="81492"/>
            </a:xfrm>
            <a:prstGeom prst="rect">
              <a:avLst/>
            </a:prstGeom>
            <a:solidFill>
              <a:srgbClr val="E2231A">
                <a:alpha val="100000"/>
              </a:srgbClr>
            </a:solidFill>
          </p:spPr>
          <p:txBody>
            <a:bodyPr/>
            <a:lstStyle/>
            <a:p/>
          </p:txBody>
        </p:sp>
        <p:sp>
          <p:nvSpPr>
            <p:cNvPr id="31" name="rc31"/>
            <p:cNvSpPr/>
            <p:nvPr/>
          </p:nvSpPr>
          <p:spPr>
            <a:xfrm>
              <a:off x="3237007" y="3922949"/>
              <a:ext cx="249522" cy="83735"/>
            </a:xfrm>
            <a:prstGeom prst="rect">
              <a:avLst/>
            </a:prstGeom>
            <a:solidFill>
              <a:srgbClr val="E2231A">
                <a:alpha val="100000"/>
              </a:srgbClr>
            </a:solidFill>
          </p:spPr>
          <p:txBody>
            <a:bodyPr/>
            <a:lstStyle/>
            <a:p/>
          </p:txBody>
        </p:sp>
        <p:sp>
          <p:nvSpPr>
            <p:cNvPr id="32" name="rc32"/>
            <p:cNvSpPr/>
            <p:nvPr/>
          </p:nvSpPr>
          <p:spPr>
            <a:xfrm>
              <a:off x="3514255" y="3934911"/>
              <a:ext cx="249522" cy="71773"/>
            </a:xfrm>
            <a:prstGeom prst="rect">
              <a:avLst/>
            </a:prstGeom>
            <a:solidFill>
              <a:srgbClr val="E2231A">
                <a:alpha val="100000"/>
              </a:srgbClr>
            </a:solidFill>
          </p:spPr>
          <p:txBody>
            <a:bodyPr/>
            <a:lstStyle/>
            <a:p/>
          </p:txBody>
        </p:sp>
        <p:sp>
          <p:nvSpPr>
            <p:cNvPr id="33" name="rc33"/>
            <p:cNvSpPr/>
            <p:nvPr/>
          </p:nvSpPr>
          <p:spPr>
            <a:xfrm>
              <a:off x="3791502" y="3855288"/>
              <a:ext cx="249522" cy="151396"/>
            </a:xfrm>
            <a:prstGeom prst="rect">
              <a:avLst/>
            </a:prstGeom>
            <a:solidFill>
              <a:srgbClr val="E2231A">
                <a:alpha val="100000"/>
              </a:srgbClr>
            </a:solidFill>
          </p:spPr>
          <p:txBody>
            <a:bodyPr/>
            <a:lstStyle/>
            <a:p/>
          </p:txBody>
        </p:sp>
        <p:sp>
          <p:nvSpPr>
            <p:cNvPr id="34" name="rc34"/>
            <p:cNvSpPr/>
            <p:nvPr/>
          </p:nvSpPr>
          <p:spPr>
            <a:xfrm>
              <a:off x="4068750" y="3878091"/>
              <a:ext cx="249522" cy="128593"/>
            </a:xfrm>
            <a:prstGeom prst="rect">
              <a:avLst/>
            </a:prstGeom>
            <a:solidFill>
              <a:srgbClr val="E2231A">
                <a:alpha val="100000"/>
              </a:srgbClr>
            </a:solidFill>
          </p:spPr>
          <p:txBody>
            <a:bodyPr/>
            <a:lstStyle/>
            <a:p/>
          </p:txBody>
        </p:sp>
        <p:sp>
          <p:nvSpPr>
            <p:cNvPr id="35" name="rc35"/>
            <p:cNvSpPr/>
            <p:nvPr/>
          </p:nvSpPr>
          <p:spPr>
            <a:xfrm>
              <a:off x="4345998" y="3905380"/>
              <a:ext cx="249522" cy="101305"/>
            </a:xfrm>
            <a:prstGeom prst="rect">
              <a:avLst/>
            </a:prstGeom>
            <a:solidFill>
              <a:srgbClr val="E2231A">
                <a:alpha val="100000"/>
              </a:srgbClr>
            </a:solidFill>
          </p:spPr>
          <p:txBody>
            <a:bodyPr/>
            <a:lstStyle/>
            <a:p/>
          </p:txBody>
        </p:sp>
        <p:sp>
          <p:nvSpPr>
            <p:cNvPr id="36" name="rc36"/>
            <p:cNvSpPr/>
            <p:nvPr/>
          </p:nvSpPr>
          <p:spPr>
            <a:xfrm>
              <a:off x="4623245" y="3837345"/>
              <a:ext cx="249522" cy="169340"/>
            </a:xfrm>
            <a:prstGeom prst="rect">
              <a:avLst/>
            </a:prstGeom>
            <a:solidFill>
              <a:srgbClr val="E2231A">
                <a:alpha val="100000"/>
              </a:srgbClr>
            </a:solidFill>
          </p:spPr>
          <p:txBody>
            <a:bodyPr/>
            <a:lstStyle/>
            <a:p/>
          </p:txBody>
        </p:sp>
        <p:sp>
          <p:nvSpPr>
            <p:cNvPr id="37" name="rc37"/>
            <p:cNvSpPr/>
            <p:nvPr/>
          </p:nvSpPr>
          <p:spPr>
            <a:xfrm>
              <a:off x="4900493" y="3861269"/>
              <a:ext cx="249522" cy="145415"/>
            </a:xfrm>
            <a:prstGeom prst="rect">
              <a:avLst/>
            </a:prstGeom>
            <a:solidFill>
              <a:srgbClr val="E2231A">
                <a:alpha val="100000"/>
              </a:srgbClr>
            </a:solidFill>
          </p:spPr>
          <p:txBody>
            <a:bodyPr/>
            <a:lstStyle/>
            <a:p/>
          </p:txBody>
        </p:sp>
        <p:sp>
          <p:nvSpPr>
            <p:cNvPr id="38" name="rc38"/>
            <p:cNvSpPr/>
            <p:nvPr/>
          </p:nvSpPr>
          <p:spPr>
            <a:xfrm>
              <a:off x="5177741" y="3844073"/>
              <a:ext cx="249522" cy="162611"/>
            </a:xfrm>
            <a:prstGeom prst="rect">
              <a:avLst/>
            </a:prstGeom>
            <a:solidFill>
              <a:srgbClr val="E2231A">
                <a:alpha val="100000"/>
              </a:srgbClr>
            </a:solidFill>
          </p:spPr>
          <p:txBody>
            <a:bodyPr/>
            <a:lstStyle/>
            <a:p/>
          </p:txBody>
        </p:sp>
        <p:sp>
          <p:nvSpPr>
            <p:cNvPr id="39" name="rc39"/>
            <p:cNvSpPr/>
            <p:nvPr/>
          </p:nvSpPr>
          <p:spPr>
            <a:xfrm>
              <a:off x="5454988" y="3898651"/>
              <a:ext cx="249522" cy="108033"/>
            </a:xfrm>
            <a:prstGeom prst="rect">
              <a:avLst/>
            </a:prstGeom>
            <a:solidFill>
              <a:srgbClr val="E2231A">
                <a:alpha val="100000"/>
              </a:srgbClr>
            </a:solidFill>
          </p:spPr>
          <p:txBody>
            <a:bodyPr/>
            <a:lstStyle/>
            <a:p/>
          </p:txBody>
        </p:sp>
        <p:sp>
          <p:nvSpPr>
            <p:cNvPr id="40" name="rc40"/>
            <p:cNvSpPr/>
            <p:nvPr/>
          </p:nvSpPr>
          <p:spPr>
            <a:xfrm>
              <a:off x="5732236" y="3871736"/>
              <a:ext cx="249522" cy="134948"/>
            </a:xfrm>
            <a:prstGeom prst="rect">
              <a:avLst/>
            </a:prstGeom>
            <a:solidFill>
              <a:srgbClr val="E2231A">
                <a:alpha val="100000"/>
              </a:srgbClr>
            </a:solidFill>
          </p:spPr>
          <p:txBody>
            <a:bodyPr/>
            <a:lstStyle/>
            <a:p/>
          </p:txBody>
        </p:sp>
        <p:sp>
          <p:nvSpPr>
            <p:cNvPr id="41" name="rc41"/>
            <p:cNvSpPr/>
            <p:nvPr/>
          </p:nvSpPr>
          <p:spPr>
            <a:xfrm>
              <a:off x="6009484" y="3887063"/>
              <a:ext cx="249522" cy="119622"/>
            </a:xfrm>
            <a:prstGeom prst="rect">
              <a:avLst/>
            </a:prstGeom>
            <a:solidFill>
              <a:srgbClr val="E2231A">
                <a:alpha val="100000"/>
              </a:srgbClr>
            </a:solidFill>
          </p:spPr>
          <p:txBody>
            <a:bodyPr/>
            <a:lstStyle/>
            <a:p/>
          </p:txBody>
        </p:sp>
        <p:sp>
          <p:nvSpPr>
            <p:cNvPr id="42" name="rc42"/>
            <p:cNvSpPr/>
            <p:nvPr/>
          </p:nvSpPr>
          <p:spPr>
            <a:xfrm>
              <a:off x="6286731" y="3897903"/>
              <a:ext cx="249522" cy="108781"/>
            </a:xfrm>
            <a:prstGeom prst="rect">
              <a:avLst/>
            </a:prstGeom>
            <a:solidFill>
              <a:srgbClr val="E2231A">
                <a:alpha val="100000"/>
              </a:srgbClr>
            </a:solidFill>
          </p:spPr>
          <p:txBody>
            <a:bodyPr/>
            <a:lstStyle/>
            <a:p/>
          </p:txBody>
        </p:sp>
        <p:sp>
          <p:nvSpPr>
            <p:cNvPr id="43" name="rc43"/>
            <p:cNvSpPr/>
            <p:nvPr/>
          </p:nvSpPr>
          <p:spPr>
            <a:xfrm>
              <a:off x="6563979" y="3891548"/>
              <a:ext cx="249522" cy="115136"/>
            </a:xfrm>
            <a:prstGeom prst="rect">
              <a:avLst/>
            </a:prstGeom>
            <a:solidFill>
              <a:srgbClr val="E2231A">
                <a:alpha val="100000"/>
              </a:srgbClr>
            </a:solidFill>
          </p:spPr>
          <p:txBody>
            <a:bodyPr/>
            <a:lstStyle/>
            <a:p/>
          </p:txBody>
        </p:sp>
        <p:sp>
          <p:nvSpPr>
            <p:cNvPr id="44" name="rc44"/>
            <p:cNvSpPr/>
            <p:nvPr/>
          </p:nvSpPr>
          <p:spPr>
            <a:xfrm>
              <a:off x="6841227" y="3889679"/>
              <a:ext cx="249522" cy="117005"/>
            </a:xfrm>
            <a:prstGeom prst="rect">
              <a:avLst/>
            </a:prstGeom>
            <a:solidFill>
              <a:srgbClr val="E2231A">
                <a:alpha val="100000"/>
              </a:srgbClr>
            </a:solidFill>
          </p:spPr>
          <p:txBody>
            <a:bodyPr/>
            <a:lstStyle/>
            <a:p/>
          </p:txBody>
        </p:sp>
        <p:sp>
          <p:nvSpPr>
            <p:cNvPr id="45" name="rc45"/>
            <p:cNvSpPr/>
            <p:nvPr/>
          </p:nvSpPr>
          <p:spPr>
            <a:xfrm>
              <a:off x="7118474" y="3863138"/>
              <a:ext cx="249522" cy="143546"/>
            </a:xfrm>
            <a:prstGeom prst="rect">
              <a:avLst/>
            </a:prstGeom>
            <a:solidFill>
              <a:srgbClr val="E2231A">
                <a:alpha val="100000"/>
              </a:srgbClr>
            </a:solidFill>
          </p:spPr>
          <p:txBody>
            <a:bodyPr/>
            <a:lstStyle/>
            <a:p/>
          </p:txBody>
        </p:sp>
        <p:sp>
          <p:nvSpPr>
            <p:cNvPr id="46" name="rc46"/>
            <p:cNvSpPr/>
            <p:nvPr/>
          </p:nvSpPr>
          <p:spPr>
            <a:xfrm>
              <a:off x="7395722" y="3860895"/>
              <a:ext cx="249522" cy="145789"/>
            </a:xfrm>
            <a:prstGeom prst="rect">
              <a:avLst/>
            </a:prstGeom>
            <a:solidFill>
              <a:srgbClr val="E2231A">
                <a:alpha val="100000"/>
              </a:srgbClr>
            </a:solidFill>
          </p:spPr>
          <p:txBody>
            <a:bodyPr/>
            <a:lstStyle/>
            <a:p/>
          </p:txBody>
        </p:sp>
        <p:sp>
          <p:nvSpPr>
            <p:cNvPr id="47" name="rc47"/>
            <p:cNvSpPr/>
            <p:nvPr/>
          </p:nvSpPr>
          <p:spPr>
            <a:xfrm>
              <a:off x="7672970" y="3860521"/>
              <a:ext cx="249522" cy="146163"/>
            </a:xfrm>
            <a:prstGeom prst="rect">
              <a:avLst/>
            </a:prstGeom>
            <a:solidFill>
              <a:srgbClr val="E2231A">
                <a:alpha val="100000"/>
              </a:srgbClr>
            </a:solidFill>
          </p:spPr>
          <p:txBody>
            <a:bodyPr/>
            <a:lstStyle/>
            <a:p/>
          </p:txBody>
        </p:sp>
        <p:sp>
          <p:nvSpPr>
            <p:cNvPr id="48" name="rc48"/>
            <p:cNvSpPr/>
            <p:nvPr/>
          </p:nvSpPr>
          <p:spPr>
            <a:xfrm>
              <a:off x="7950217" y="3957714"/>
              <a:ext cx="249522" cy="48970"/>
            </a:xfrm>
            <a:prstGeom prst="rect">
              <a:avLst/>
            </a:prstGeom>
            <a:solidFill>
              <a:srgbClr val="E2231A">
                <a:alpha val="100000"/>
              </a:srgbClr>
            </a:solidFill>
          </p:spPr>
          <p:txBody>
            <a:bodyPr/>
            <a:lstStyle/>
            <a:p/>
          </p:txBody>
        </p:sp>
        <p:sp>
          <p:nvSpPr>
            <p:cNvPr id="49" name="rc49"/>
            <p:cNvSpPr/>
            <p:nvPr/>
          </p:nvSpPr>
          <p:spPr>
            <a:xfrm>
              <a:off x="2128016" y="3867624"/>
              <a:ext cx="249522" cy="30279"/>
            </a:xfrm>
            <a:prstGeom prst="rect">
              <a:avLst/>
            </a:prstGeom>
            <a:solidFill>
              <a:srgbClr val="B3B3B3">
                <a:alpha val="100000"/>
              </a:srgbClr>
            </a:solidFill>
          </p:spPr>
          <p:txBody>
            <a:bodyPr/>
            <a:lstStyle/>
            <a:p/>
          </p:txBody>
        </p:sp>
        <p:sp>
          <p:nvSpPr>
            <p:cNvPr id="50" name="rc50"/>
            <p:cNvSpPr/>
            <p:nvPr/>
          </p:nvSpPr>
          <p:spPr>
            <a:xfrm>
              <a:off x="2405264" y="3819027"/>
              <a:ext cx="249522" cy="77006"/>
            </a:xfrm>
            <a:prstGeom prst="rect">
              <a:avLst/>
            </a:prstGeom>
            <a:solidFill>
              <a:srgbClr val="B3B3B3">
                <a:alpha val="100000"/>
              </a:srgbClr>
            </a:solidFill>
          </p:spPr>
          <p:txBody>
            <a:bodyPr/>
            <a:lstStyle/>
            <a:p/>
          </p:txBody>
        </p:sp>
        <p:sp>
          <p:nvSpPr>
            <p:cNvPr id="51" name="rc51"/>
            <p:cNvSpPr/>
            <p:nvPr/>
          </p:nvSpPr>
          <p:spPr>
            <a:xfrm>
              <a:off x="2682512" y="3832485"/>
              <a:ext cx="249522" cy="15700"/>
            </a:xfrm>
            <a:prstGeom prst="rect">
              <a:avLst/>
            </a:prstGeom>
            <a:solidFill>
              <a:srgbClr val="B3B3B3">
                <a:alpha val="100000"/>
              </a:srgbClr>
            </a:solidFill>
          </p:spPr>
          <p:txBody>
            <a:bodyPr/>
            <a:lstStyle/>
            <a:p/>
          </p:txBody>
        </p:sp>
        <p:sp>
          <p:nvSpPr>
            <p:cNvPr id="52" name="rc52"/>
            <p:cNvSpPr/>
            <p:nvPr/>
          </p:nvSpPr>
          <p:spPr>
            <a:xfrm>
              <a:off x="2959759" y="3885567"/>
              <a:ext cx="249522" cy="39624"/>
            </a:xfrm>
            <a:prstGeom prst="rect">
              <a:avLst/>
            </a:prstGeom>
            <a:solidFill>
              <a:srgbClr val="B3B3B3">
                <a:alpha val="100000"/>
              </a:srgbClr>
            </a:solidFill>
          </p:spPr>
          <p:txBody>
            <a:bodyPr/>
            <a:lstStyle/>
            <a:p/>
          </p:txBody>
        </p:sp>
        <p:sp>
          <p:nvSpPr>
            <p:cNvPr id="53" name="rc53"/>
            <p:cNvSpPr/>
            <p:nvPr/>
          </p:nvSpPr>
          <p:spPr>
            <a:xfrm>
              <a:off x="3237007" y="3922575"/>
              <a:ext cx="249522" cy="373"/>
            </a:xfrm>
            <a:prstGeom prst="rect">
              <a:avLst/>
            </a:prstGeom>
            <a:solidFill>
              <a:srgbClr val="B3B3B3">
                <a:alpha val="100000"/>
              </a:srgbClr>
            </a:solidFill>
          </p:spPr>
          <p:txBody>
            <a:bodyPr/>
            <a:lstStyle/>
            <a:p/>
          </p:txBody>
        </p:sp>
        <p:sp>
          <p:nvSpPr>
            <p:cNvPr id="54" name="rc54"/>
            <p:cNvSpPr/>
            <p:nvPr/>
          </p:nvSpPr>
          <p:spPr>
            <a:xfrm>
              <a:off x="3514255" y="3906127"/>
              <a:ext cx="249522" cy="28784"/>
            </a:xfrm>
            <a:prstGeom prst="rect">
              <a:avLst/>
            </a:prstGeom>
            <a:solidFill>
              <a:srgbClr val="B3B3B3">
                <a:alpha val="100000"/>
              </a:srgbClr>
            </a:solidFill>
          </p:spPr>
          <p:txBody>
            <a:bodyPr/>
            <a:lstStyle/>
            <a:p/>
          </p:txBody>
        </p:sp>
        <p:sp>
          <p:nvSpPr>
            <p:cNvPr id="55" name="rc55"/>
            <p:cNvSpPr/>
            <p:nvPr/>
          </p:nvSpPr>
          <p:spPr>
            <a:xfrm>
              <a:off x="4068750" y="3876969"/>
              <a:ext cx="249522" cy="1121"/>
            </a:xfrm>
            <a:prstGeom prst="rect">
              <a:avLst/>
            </a:prstGeom>
            <a:solidFill>
              <a:srgbClr val="B3B3B3">
                <a:alpha val="100000"/>
              </a:srgbClr>
            </a:solidFill>
          </p:spPr>
          <p:txBody>
            <a:bodyPr/>
            <a:lstStyle/>
            <a:p/>
          </p:txBody>
        </p:sp>
        <p:sp>
          <p:nvSpPr>
            <p:cNvPr id="56" name="rc56"/>
            <p:cNvSpPr/>
            <p:nvPr/>
          </p:nvSpPr>
          <p:spPr>
            <a:xfrm>
              <a:off x="4345998" y="3847064"/>
              <a:ext cx="249522" cy="58315"/>
            </a:xfrm>
            <a:prstGeom prst="rect">
              <a:avLst/>
            </a:prstGeom>
            <a:solidFill>
              <a:srgbClr val="B3B3B3">
                <a:alpha val="100000"/>
              </a:srgbClr>
            </a:solidFill>
          </p:spPr>
          <p:txBody>
            <a:bodyPr/>
            <a:lstStyle/>
            <a:p/>
          </p:txBody>
        </p:sp>
        <p:sp>
          <p:nvSpPr>
            <p:cNvPr id="57" name="rc57"/>
            <p:cNvSpPr/>
            <p:nvPr/>
          </p:nvSpPr>
          <p:spPr>
            <a:xfrm>
              <a:off x="6841227" y="3881455"/>
              <a:ext cx="249522" cy="8224"/>
            </a:xfrm>
            <a:prstGeom prst="rect">
              <a:avLst/>
            </a:prstGeom>
            <a:solidFill>
              <a:srgbClr val="B3B3B3">
                <a:alpha val="100000"/>
              </a:srgbClr>
            </a:solidFill>
          </p:spPr>
          <p:txBody>
            <a:bodyPr/>
            <a:lstStyle/>
            <a:p/>
          </p:txBody>
        </p:sp>
        <p:sp>
          <p:nvSpPr>
            <p:cNvPr id="58" name="rc58"/>
            <p:cNvSpPr/>
            <p:nvPr/>
          </p:nvSpPr>
          <p:spPr>
            <a:xfrm>
              <a:off x="7118474" y="2321881"/>
              <a:ext cx="249522" cy="1541257"/>
            </a:xfrm>
            <a:prstGeom prst="rect">
              <a:avLst/>
            </a:prstGeom>
            <a:solidFill>
              <a:srgbClr val="B3B3B3">
                <a:alpha val="100000"/>
              </a:srgbClr>
            </a:solidFill>
          </p:spPr>
          <p:txBody>
            <a:bodyPr/>
            <a:lstStyle/>
            <a:p/>
          </p:txBody>
        </p:sp>
        <p:sp>
          <p:nvSpPr>
            <p:cNvPr id="59" name="rc59"/>
            <p:cNvSpPr/>
            <p:nvPr/>
          </p:nvSpPr>
          <p:spPr>
            <a:xfrm>
              <a:off x="7395722" y="3626511"/>
              <a:ext cx="249522" cy="234384"/>
            </a:xfrm>
            <a:prstGeom prst="rect">
              <a:avLst/>
            </a:prstGeom>
            <a:solidFill>
              <a:srgbClr val="B3B3B3">
                <a:alpha val="100000"/>
              </a:srgbClr>
            </a:solidFill>
          </p:spPr>
          <p:txBody>
            <a:bodyPr/>
            <a:lstStyle/>
            <a:p/>
          </p:txBody>
        </p:sp>
        <p:sp>
          <p:nvSpPr>
            <p:cNvPr id="60" name="rc60"/>
            <p:cNvSpPr/>
            <p:nvPr/>
          </p:nvSpPr>
          <p:spPr>
            <a:xfrm>
              <a:off x="7672970" y="3804449"/>
              <a:ext cx="249522" cy="56072"/>
            </a:xfrm>
            <a:prstGeom prst="rect">
              <a:avLst/>
            </a:prstGeom>
            <a:solidFill>
              <a:srgbClr val="B3B3B3">
                <a:alpha val="100000"/>
              </a:srgbClr>
            </a:solidFill>
          </p:spPr>
          <p:txBody>
            <a:bodyPr/>
            <a:lstStyle/>
            <a:p/>
          </p:txBody>
        </p:sp>
        <p:sp>
          <p:nvSpPr>
            <p:cNvPr id="61" name="pl61"/>
            <p:cNvSpPr/>
            <p:nvPr/>
          </p:nvSpPr>
          <p:spPr>
            <a:xfrm>
              <a:off x="1421035" y="1282919"/>
              <a:ext cx="6653943" cy="252720"/>
            </a:xfrm>
            <a:custGeom>
              <a:avLst/>
              <a:pathLst>
                <a:path w="6653943" h="252720">
                  <a:moveTo>
                    <a:pt x="0" y="168480"/>
                  </a:moveTo>
                  <a:lnTo>
                    <a:pt x="277247" y="252720"/>
                  </a:lnTo>
                  <a:lnTo>
                    <a:pt x="554495" y="168480"/>
                  </a:lnTo>
                  <a:lnTo>
                    <a:pt x="831742" y="112320"/>
                  </a:lnTo>
                  <a:lnTo>
                    <a:pt x="1108990" y="112320"/>
                  </a:lnTo>
                  <a:lnTo>
                    <a:pt x="1386238" y="196560"/>
                  </a:lnTo>
                  <a:lnTo>
                    <a:pt x="1663485" y="56160"/>
                  </a:lnTo>
                  <a:lnTo>
                    <a:pt x="1940733" y="56160"/>
                  </a:lnTo>
                  <a:lnTo>
                    <a:pt x="2217981" y="28080"/>
                  </a:lnTo>
                  <a:lnTo>
                    <a:pt x="2495228" y="140400"/>
                  </a:lnTo>
                  <a:lnTo>
                    <a:pt x="2772476" y="112320"/>
                  </a:lnTo>
                  <a:lnTo>
                    <a:pt x="3049724" y="84240"/>
                  </a:lnTo>
                  <a:lnTo>
                    <a:pt x="3326971" y="196560"/>
                  </a:lnTo>
                  <a:lnTo>
                    <a:pt x="3604219" y="168480"/>
                  </a:lnTo>
                  <a:lnTo>
                    <a:pt x="3881467" y="196560"/>
                  </a:lnTo>
                  <a:lnTo>
                    <a:pt x="4158714" y="112320"/>
                  </a:lnTo>
                  <a:lnTo>
                    <a:pt x="4435962" y="168480"/>
                  </a:lnTo>
                  <a:lnTo>
                    <a:pt x="4713210" y="140400"/>
                  </a:lnTo>
                  <a:lnTo>
                    <a:pt x="4990457" y="112320"/>
                  </a:lnTo>
                  <a:lnTo>
                    <a:pt x="5267705" y="112320"/>
                  </a:lnTo>
                  <a:lnTo>
                    <a:pt x="5544953" y="112320"/>
                  </a:lnTo>
                  <a:lnTo>
                    <a:pt x="5822200" y="140400"/>
                  </a:lnTo>
                  <a:lnTo>
                    <a:pt x="6099448" y="168480"/>
                  </a:lnTo>
                  <a:lnTo>
                    <a:pt x="6376696" y="168480"/>
                  </a:lnTo>
                  <a:lnTo>
                    <a:pt x="6653943" y="0"/>
                  </a:lnTo>
                </a:path>
              </a:pathLst>
            </a:custGeom>
            <a:ln w="27101" cap="flat">
              <a:solidFill>
                <a:srgbClr val="0058AB">
                  <a:alpha val="100000"/>
                </a:srgbClr>
              </a:solidFill>
              <a:prstDash val="solid"/>
              <a:round/>
            </a:ln>
          </p:spPr>
          <p:txBody>
            <a:bodyPr/>
            <a:lstStyle/>
            <a:p/>
          </p:txBody>
        </p:sp>
        <p:sp>
          <p:nvSpPr>
            <p:cNvPr id="62" name="pl62"/>
            <p:cNvSpPr/>
            <p:nvPr/>
          </p:nvSpPr>
          <p:spPr>
            <a:xfrm>
              <a:off x="2252778" y="1254838"/>
              <a:ext cx="5822200" cy="2471045"/>
            </a:xfrm>
            <a:custGeom>
              <a:avLst/>
              <a:pathLst>
                <a:path w="5822200" h="2471045">
                  <a:moveTo>
                    <a:pt x="0" y="168480"/>
                  </a:moveTo>
                  <a:lnTo>
                    <a:pt x="277247" y="252720"/>
                  </a:lnTo>
                  <a:lnTo>
                    <a:pt x="554495" y="224640"/>
                  </a:lnTo>
                  <a:lnTo>
                    <a:pt x="831742" y="140400"/>
                  </a:lnTo>
                  <a:lnTo>
                    <a:pt x="1108990" y="84240"/>
                  </a:lnTo>
                  <a:lnTo>
                    <a:pt x="1386238" y="112320"/>
                  </a:lnTo>
                  <a:lnTo>
                    <a:pt x="1663485" y="140400"/>
                  </a:lnTo>
                  <a:lnTo>
                    <a:pt x="1940733" y="168480"/>
                  </a:lnTo>
                  <a:lnTo>
                    <a:pt x="2217981" y="224640"/>
                  </a:lnTo>
                  <a:lnTo>
                    <a:pt x="2495228" y="28080"/>
                  </a:lnTo>
                  <a:lnTo>
                    <a:pt x="2772476" y="112320"/>
                  </a:lnTo>
                  <a:lnTo>
                    <a:pt x="3049724" y="140400"/>
                  </a:lnTo>
                  <a:lnTo>
                    <a:pt x="3326971" y="112320"/>
                  </a:lnTo>
                  <a:lnTo>
                    <a:pt x="3604219" y="84240"/>
                  </a:lnTo>
                  <a:lnTo>
                    <a:pt x="3881467" y="84240"/>
                  </a:lnTo>
                  <a:lnTo>
                    <a:pt x="4158714" y="84240"/>
                  </a:lnTo>
                  <a:lnTo>
                    <a:pt x="4435962" y="112320"/>
                  </a:lnTo>
                  <a:lnTo>
                    <a:pt x="4713210" y="140400"/>
                  </a:lnTo>
                  <a:lnTo>
                    <a:pt x="4990457" y="2471045"/>
                  </a:lnTo>
                  <a:lnTo>
                    <a:pt x="5267705" y="505441"/>
                  </a:lnTo>
                  <a:lnTo>
                    <a:pt x="5544953" y="252720"/>
                  </a:lnTo>
                  <a:lnTo>
                    <a:pt x="5822200" y="0"/>
                  </a:lnTo>
                </a:path>
              </a:pathLst>
            </a:custGeom>
            <a:ln w="27101" cap="flat">
              <a:solidFill>
                <a:srgbClr val="333333">
                  <a:alpha val="100000"/>
                </a:srgbClr>
              </a:solidFill>
              <a:prstDash val="solid"/>
              <a:round/>
            </a:ln>
          </p:spPr>
          <p:txBody>
            <a:bodyPr/>
            <a:lstStyle/>
            <a:p/>
          </p:txBody>
        </p:sp>
        <p:sp>
          <p:nvSpPr>
            <p:cNvPr id="63" name="tx63"/>
            <p:cNvSpPr/>
            <p:nvPr/>
          </p:nvSpPr>
          <p:spPr>
            <a:xfrm>
              <a:off x="6618402"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64" name="tx64"/>
            <p:cNvSpPr/>
            <p:nvPr/>
          </p:nvSpPr>
          <p:spPr>
            <a:xfrm>
              <a:off x="6895650"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65" name="tx65"/>
            <p:cNvSpPr/>
            <p:nvPr/>
          </p:nvSpPr>
          <p:spPr>
            <a:xfrm>
              <a:off x="7172898" y="12403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92</a:t>
              </a:r>
            </a:p>
          </p:txBody>
        </p:sp>
        <p:sp>
          <p:nvSpPr>
            <p:cNvPr id="66" name="tx66"/>
            <p:cNvSpPr/>
            <p:nvPr/>
          </p:nvSpPr>
          <p:spPr>
            <a:xfrm>
              <a:off x="7450145" y="12684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91</a:t>
              </a:r>
            </a:p>
          </p:txBody>
        </p:sp>
        <p:sp>
          <p:nvSpPr>
            <p:cNvPr id="67" name="tx67"/>
            <p:cNvSpPr/>
            <p:nvPr/>
          </p:nvSpPr>
          <p:spPr>
            <a:xfrm>
              <a:off x="7727393" y="12684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91</a:t>
              </a:r>
            </a:p>
          </p:txBody>
        </p:sp>
        <p:sp>
          <p:nvSpPr>
            <p:cNvPr id="68" name="tx68"/>
            <p:cNvSpPr/>
            <p:nvPr/>
          </p:nvSpPr>
          <p:spPr>
            <a:xfrm>
              <a:off x="8004641"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69" name="tx69"/>
            <p:cNvSpPr/>
            <p:nvPr/>
          </p:nvSpPr>
          <p:spPr>
            <a:xfrm>
              <a:off x="6618402" y="1428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70" name="tx70"/>
            <p:cNvSpPr/>
            <p:nvPr/>
          </p:nvSpPr>
          <p:spPr>
            <a:xfrm>
              <a:off x="6895650"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71" name="tx71"/>
            <p:cNvSpPr/>
            <p:nvPr/>
          </p:nvSpPr>
          <p:spPr>
            <a:xfrm>
              <a:off x="7172898" y="37873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10</a:t>
              </a:r>
            </a:p>
          </p:txBody>
        </p:sp>
        <p:sp>
          <p:nvSpPr>
            <p:cNvPr id="72" name="tx72"/>
            <p:cNvSpPr/>
            <p:nvPr/>
          </p:nvSpPr>
          <p:spPr>
            <a:xfrm>
              <a:off x="7450145" y="18217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80</a:t>
              </a:r>
            </a:p>
          </p:txBody>
        </p:sp>
        <p:sp>
          <p:nvSpPr>
            <p:cNvPr id="73" name="tx73"/>
            <p:cNvSpPr/>
            <p:nvPr/>
          </p:nvSpPr>
          <p:spPr>
            <a:xfrm>
              <a:off x="7727393" y="15690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89</a:t>
              </a:r>
            </a:p>
          </p:txBody>
        </p:sp>
        <p:sp>
          <p:nvSpPr>
            <p:cNvPr id="74" name="tx74"/>
            <p:cNvSpPr/>
            <p:nvPr/>
          </p:nvSpPr>
          <p:spPr>
            <a:xfrm>
              <a:off x="8004641" y="13162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98</a:t>
              </a:r>
            </a:p>
          </p:txBody>
        </p:sp>
        <p:sp>
          <p:nvSpPr>
            <p:cNvPr id="75" name="tx75"/>
            <p:cNvSpPr/>
            <p:nvPr/>
          </p:nvSpPr>
          <p:spPr>
            <a:xfrm>
              <a:off x="7167887" y="319693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76" name="tx76"/>
            <p:cNvSpPr/>
            <p:nvPr/>
          </p:nvSpPr>
          <p:spPr>
            <a:xfrm>
              <a:off x="2751655" y="3727441"/>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77" name="tx77"/>
            <p:cNvSpPr/>
            <p:nvPr/>
          </p:nvSpPr>
          <p:spPr>
            <a:xfrm>
              <a:off x="4097209" y="3770735"/>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78" name="tx78"/>
            <p:cNvSpPr/>
            <p:nvPr/>
          </p:nvSpPr>
          <p:spPr>
            <a:xfrm>
              <a:off x="6869686" y="3775221"/>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79" name="tx79"/>
            <p:cNvSpPr/>
            <p:nvPr/>
          </p:nvSpPr>
          <p:spPr>
            <a:xfrm>
              <a:off x="7175422" y="2215932"/>
              <a:ext cx="135627"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80" name="tx80"/>
            <p:cNvSpPr/>
            <p:nvPr/>
          </p:nvSpPr>
          <p:spPr>
            <a:xfrm>
              <a:off x="7493353" y="3521467"/>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a:t>
              </a:r>
            </a:p>
          </p:txBody>
        </p:sp>
        <p:sp>
          <p:nvSpPr>
            <p:cNvPr id="81" name="tx81"/>
            <p:cNvSpPr/>
            <p:nvPr/>
          </p:nvSpPr>
          <p:spPr>
            <a:xfrm>
              <a:off x="7742113" y="3699405"/>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82" name="tx82"/>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83" name="tx83"/>
            <p:cNvSpPr/>
            <p:nvPr/>
          </p:nvSpPr>
          <p:spPr>
            <a:xfrm>
              <a:off x="717597" y="320863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84" name="tx84"/>
            <p:cNvSpPr/>
            <p:nvPr/>
          </p:nvSpPr>
          <p:spPr>
            <a:xfrm>
              <a:off x="717597" y="246140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85" name="tx85"/>
            <p:cNvSpPr/>
            <p:nvPr/>
          </p:nvSpPr>
          <p:spPr>
            <a:xfrm>
              <a:off x="717597" y="1711654"/>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86" name="tx86"/>
            <p:cNvSpPr/>
            <p:nvPr/>
          </p:nvSpPr>
          <p:spPr>
            <a:xfrm>
              <a:off x="717597" y="96401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8K</a:t>
              </a:r>
            </a:p>
          </p:txBody>
        </p:sp>
        <p:sp>
          <p:nvSpPr>
            <p:cNvPr id="87" name="tx8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8" name="tx8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89" name="tx8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0" name="tx9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1" name="tx9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2" name="tx92"/>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3" name="tx93"/>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4" name="tx94"/>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5" name="tx95"/>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6" name="tx96"/>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7" name="tx97"/>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8" name="tx98"/>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9" name="tx99"/>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0" name="tx100"/>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1" name="tx101"/>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2" name="tx102"/>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03" name="tx103"/>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04" name="pl104"/>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5" name="pl105"/>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06" name="tx106"/>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07" name="tx107"/>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08" name="rc108"/>
            <p:cNvSpPr/>
            <p:nvPr/>
          </p:nvSpPr>
          <p:spPr>
            <a:xfrm>
              <a:off x="4678790" y="4909475"/>
              <a:ext cx="201456" cy="201456"/>
            </a:xfrm>
            <a:prstGeom prst="rect">
              <a:avLst/>
            </a:prstGeom>
            <a:solidFill>
              <a:srgbClr val="E2231A">
                <a:alpha val="100000"/>
              </a:srgbClr>
            </a:solidFill>
          </p:spPr>
          <p:txBody>
            <a:bodyPr/>
            <a:lstStyle/>
            <a:p/>
          </p:txBody>
        </p:sp>
        <p:sp>
          <p:nvSpPr>
            <p:cNvPr id="109" name="rc109"/>
            <p:cNvSpPr/>
            <p:nvPr/>
          </p:nvSpPr>
          <p:spPr>
            <a:xfrm>
              <a:off x="5642950" y="4909475"/>
              <a:ext cx="201456" cy="201456"/>
            </a:xfrm>
            <a:prstGeom prst="rect">
              <a:avLst/>
            </a:prstGeom>
            <a:solidFill>
              <a:srgbClr val="B3B3B3">
                <a:alpha val="100000"/>
              </a:srgbClr>
            </a:solidFill>
          </p:spPr>
          <p:txBody>
            <a:bodyPr/>
            <a:lstStyle/>
            <a:p/>
          </p:txBody>
        </p:sp>
        <p:sp>
          <p:nvSpPr>
            <p:cNvPr id="110" name="tx110"/>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1" name="tx111"/>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12" name="tx112"/>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13" name="tx113"/>
            <p:cNvSpPr/>
            <p:nvPr/>
          </p:nvSpPr>
          <p:spPr>
            <a:xfrm>
              <a:off x="951100" y="661760"/>
              <a:ext cx="143541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Iceland, 2000-2024</a:t>
              </a:r>
            </a:p>
          </p:txBody>
        </p:sp>
        <p:sp>
          <p:nvSpPr>
            <p:cNvPr id="114" name="pl114"/>
            <p:cNvSpPr/>
            <p:nvPr/>
          </p:nvSpPr>
          <p:spPr>
            <a:xfrm>
              <a:off x="257233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512444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767655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8" name="pl118"/>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9" name="pl119"/>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0" name="pl12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384838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640050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3" name="rc123"/>
            <p:cNvSpPr/>
            <p:nvPr/>
          </p:nvSpPr>
          <p:spPr>
            <a:xfrm>
              <a:off x="1296273" y="5774644"/>
              <a:ext cx="3930254" cy="162162"/>
            </a:xfrm>
            <a:prstGeom prst="rect">
              <a:avLst/>
            </a:prstGeom>
            <a:solidFill>
              <a:srgbClr val="E2231A">
                <a:alpha val="100000"/>
              </a:srgbClr>
            </a:solidFill>
          </p:spPr>
          <p:txBody>
            <a:bodyPr/>
            <a:lstStyle/>
            <a:p/>
          </p:txBody>
        </p:sp>
        <p:sp>
          <p:nvSpPr>
            <p:cNvPr id="124" name="rc124"/>
            <p:cNvSpPr/>
            <p:nvPr/>
          </p:nvSpPr>
          <p:spPr>
            <a:xfrm>
              <a:off x="1296273" y="5571941"/>
              <a:ext cx="4989381" cy="162162"/>
            </a:xfrm>
            <a:prstGeom prst="rect">
              <a:avLst/>
            </a:prstGeom>
            <a:solidFill>
              <a:srgbClr val="E2231A">
                <a:alpha val="100000"/>
              </a:srgbClr>
            </a:solidFill>
          </p:spPr>
          <p:txBody>
            <a:bodyPr/>
            <a:lstStyle/>
            <a:p/>
          </p:txBody>
        </p:sp>
        <p:sp>
          <p:nvSpPr>
            <p:cNvPr id="125" name="rc125"/>
            <p:cNvSpPr/>
            <p:nvPr/>
          </p:nvSpPr>
          <p:spPr>
            <a:xfrm>
              <a:off x="1296273" y="5369238"/>
              <a:ext cx="1671634" cy="162162"/>
            </a:xfrm>
            <a:prstGeom prst="rect">
              <a:avLst/>
            </a:prstGeom>
            <a:solidFill>
              <a:srgbClr val="E2231A">
                <a:alpha val="100000"/>
              </a:srgbClr>
            </a:solidFill>
          </p:spPr>
          <p:txBody>
            <a:bodyPr/>
            <a:lstStyle/>
            <a:p/>
          </p:txBody>
        </p:sp>
        <p:sp>
          <p:nvSpPr>
            <p:cNvPr id="126" name="rc126"/>
            <p:cNvSpPr/>
            <p:nvPr/>
          </p:nvSpPr>
          <p:spPr>
            <a:xfrm>
              <a:off x="6285655" y="5571941"/>
              <a:ext cx="1914085" cy="162162"/>
            </a:xfrm>
            <a:prstGeom prst="rect">
              <a:avLst/>
            </a:prstGeom>
            <a:solidFill>
              <a:srgbClr val="B3B3B3">
                <a:alpha val="100000"/>
              </a:srgbClr>
            </a:solidFill>
          </p:spPr>
          <p:txBody>
            <a:bodyPr/>
            <a:lstStyle/>
            <a:p/>
          </p:txBody>
        </p:sp>
        <p:sp>
          <p:nvSpPr>
            <p:cNvPr id="127" name="tx127"/>
            <p:cNvSpPr/>
            <p:nvPr/>
          </p:nvSpPr>
          <p:spPr>
            <a:xfrm>
              <a:off x="8378185" y="5594924"/>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28" name="tx128"/>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9" name="tx129"/>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0" name="tx130"/>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1" name="tx131"/>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3731845"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3" name="tx133"/>
            <p:cNvSpPr/>
            <p:nvPr/>
          </p:nvSpPr>
          <p:spPr>
            <a:xfrm>
              <a:off x="6283958"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4" name="tx134"/>
            <p:cNvSpPr/>
            <p:nvPr/>
          </p:nvSpPr>
          <p:spPr>
            <a:xfrm>
              <a:off x="3866594" y="6200761"/>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35" name="tx135"/>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6" name="tx136"/>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3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97%. This is greater than in 2019, where coverage was 93%.
&lt;200 children missed their routine first dose of measles vaccine.
MCV2 is typically administered to children between 18 months and five years old. MCV2 coverage increased to 98%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94246"/>
              <a:ext cx="3397293" cy="257132"/>
            </a:xfrm>
            <a:custGeom>
              <a:avLst/>
              <a:pathLst>
                <a:path w="3397293" h="257132">
                  <a:moveTo>
                    <a:pt x="0" y="171421"/>
                  </a:moveTo>
                  <a:lnTo>
                    <a:pt x="141553" y="257132"/>
                  </a:lnTo>
                  <a:lnTo>
                    <a:pt x="283107" y="171421"/>
                  </a:lnTo>
                  <a:lnTo>
                    <a:pt x="424661" y="114281"/>
                  </a:lnTo>
                  <a:lnTo>
                    <a:pt x="566215" y="114281"/>
                  </a:lnTo>
                  <a:lnTo>
                    <a:pt x="707769" y="199991"/>
                  </a:lnTo>
                  <a:lnTo>
                    <a:pt x="849323" y="57140"/>
                  </a:lnTo>
                  <a:lnTo>
                    <a:pt x="990877" y="57140"/>
                  </a:lnTo>
                  <a:lnTo>
                    <a:pt x="1132431" y="28570"/>
                  </a:lnTo>
                  <a:lnTo>
                    <a:pt x="1273984" y="142851"/>
                  </a:lnTo>
                  <a:lnTo>
                    <a:pt x="1415538" y="114281"/>
                  </a:lnTo>
                  <a:lnTo>
                    <a:pt x="1557092" y="85710"/>
                  </a:lnTo>
                  <a:lnTo>
                    <a:pt x="1698646" y="199991"/>
                  </a:lnTo>
                  <a:lnTo>
                    <a:pt x="1840200" y="171421"/>
                  </a:lnTo>
                  <a:lnTo>
                    <a:pt x="1981754" y="199991"/>
                  </a:lnTo>
                  <a:lnTo>
                    <a:pt x="2123308" y="114281"/>
                  </a:lnTo>
                  <a:lnTo>
                    <a:pt x="2264862" y="171421"/>
                  </a:lnTo>
                  <a:lnTo>
                    <a:pt x="2406416" y="142851"/>
                  </a:lnTo>
                  <a:lnTo>
                    <a:pt x="2547969" y="114281"/>
                  </a:lnTo>
                  <a:lnTo>
                    <a:pt x="2689523" y="114281"/>
                  </a:lnTo>
                  <a:lnTo>
                    <a:pt x="2831077" y="114281"/>
                  </a:lnTo>
                  <a:lnTo>
                    <a:pt x="2972631" y="142851"/>
                  </a:lnTo>
                  <a:lnTo>
                    <a:pt x="3114185" y="171421"/>
                  </a:lnTo>
                  <a:lnTo>
                    <a:pt x="3255739" y="171421"/>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85710"/>
            </a:xfrm>
            <a:custGeom>
              <a:avLst/>
              <a:pathLst>
                <a:path w="3397293" h="85710">
                  <a:moveTo>
                    <a:pt x="0" y="85710"/>
                  </a:moveTo>
                  <a:lnTo>
                    <a:pt x="141553" y="57140"/>
                  </a:lnTo>
                  <a:lnTo>
                    <a:pt x="283107" y="57140"/>
                  </a:lnTo>
                  <a:lnTo>
                    <a:pt x="424661" y="28570"/>
                  </a:lnTo>
                  <a:lnTo>
                    <a:pt x="566215" y="28570"/>
                  </a:lnTo>
                  <a:lnTo>
                    <a:pt x="707769" y="28570"/>
                  </a:lnTo>
                  <a:lnTo>
                    <a:pt x="849323" y="0"/>
                  </a:lnTo>
                  <a:lnTo>
                    <a:pt x="990877" y="28570"/>
                  </a:lnTo>
                  <a:lnTo>
                    <a:pt x="1132431" y="0"/>
                  </a:lnTo>
                  <a:lnTo>
                    <a:pt x="1273984" y="2857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94246"/>
              <a:ext cx="3397293" cy="257132"/>
            </a:xfrm>
            <a:custGeom>
              <a:avLst/>
              <a:pathLst>
                <a:path w="3397293" h="257132">
                  <a:moveTo>
                    <a:pt x="0" y="171421"/>
                  </a:moveTo>
                  <a:lnTo>
                    <a:pt x="141553" y="257132"/>
                  </a:lnTo>
                  <a:lnTo>
                    <a:pt x="283107" y="171421"/>
                  </a:lnTo>
                  <a:lnTo>
                    <a:pt x="424661" y="114281"/>
                  </a:lnTo>
                  <a:lnTo>
                    <a:pt x="566215" y="114281"/>
                  </a:lnTo>
                  <a:lnTo>
                    <a:pt x="707769" y="199991"/>
                  </a:lnTo>
                  <a:lnTo>
                    <a:pt x="849323" y="57140"/>
                  </a:lnTo>
                  <a:lnTo>
                    <a:pt x="990877" y="57140"/>
                  </a:lnTo>
                  <a:lnTo>
                    <a:pt x="1132431" y="28570"/>
                  </a:lnTo>
                  <a:lnTo>
                    <a:pt x="1273984" y="142851"/>
                  </a:lnTo>
                  <a:lnTo>
                    <a:pt x="1415538" y="114281"/>
                  </a:lnTo>
                  <a:lnTo>
                    <a:pt x="1557092" y="85710"/>
                  </a:lnTo>
                  <a:lnTo>
                    <a:pt x="1698646" y="199991"/>
                  </a:lnTo>
                  <a:lnTo>
                    <a:pt x="1840200" y="171421"/>
                  </a:lnTo>
                  <a:lnTo>
                    <a:pt x="1981754" y="199991"/>
                  </a:lnTo>
                  <a:lnTo>
                    <a:pt x="2123308" y="114281"/>
                  </a:lnTo>
                  <a:lnTo>
                    <a:pt x="2264862" y="171421"/>
                  </a:lnTo>
                  <a:lnTo>
                    <a:pt x="2406416" y="142851"/>
                  </a:lnTo>
                  <a:lnTo>
                    <a:pt x="2547969" y="114281"/>
                  </a:lnTo>
                  <a:lnTo>
                    <a:pt x="2689523" y="114281"/>
                  </a:lnTo>
                  <a:lnTo>
                    <a:pt x="2831077" y="114281"/>
                  </a:lnTo>
                  <a:lnTo>
                    <a:pt x="2972631" y="142851"/>
                  </a:lnTo>
                  <a:lnTo>
                    <a:pt x="3114185" y="171421"/>
                  </a:lnTo>
                  <a:lnTo>
                    <a:pt x="3255739" y="171421"/>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0965" y="1094246"/>
              <a:ext cx="3397293" cy="257132"/>
            </a:xfrm>
            <a:custGeom>
              <a:avLst/>
              <a:pathLst>
                <a:path w="3397293" h="257132">
                  <a:moveTo>
                    <a:pt x="0" y="171421"/>
                  </a:moveTo>
                  <a:lnTo>
                    <a:pt x="141553" y="257132"/>
                  </a:lnTo>
                  <a:lnTo>
                    <a:pt x="283107" y="171421"/>
                  </a:lnTo>
                  <a:lnTo>
                    <a:pt x="424661" y="114281"/>
                  </a:lnTo>
                  <a:lnTo>
                    <a:pt x="566215" y="114281"/>
                  </a:lnTo>
                  <a:lnTo>
                    <a:pt x="707769" y="199991"/>
                  </a:lnTo>
                  <a:lnTo>
                    <a:pt x="849323" y="57140"/>
                  </a:lnTo>
                  <a:lnTo>
                    <a:pt x="990877" y="57140"/>
                  </a:lnTo>
                  <a:lnTo>
                    <a:pt x="1132431" y="28570"/>
                  </a:lnTo>
                  <a:lnTo>
                    <a:pt x="1273984" y="142851"/>
                  </a:lnTo>
                  <a:lnTo>
                    <a:pt x="1415538" y="114281"/>
                  </a:lnTo>
                  <a:lnTo>
                    <a:pt x="1557092" y="85710"/>
                  </a:lnTo>
                  <a:lnTo>
                    <a:pt x="1698646" y="199991"/>
                  </a:lnTo>
                  <a:lnTo>
                    <a:pt x="1840200" y="171421"/>
                  </a:lnTo>
                  <a:lnTo>
                    <a:pt x="1981754" y="199991"/>
                  </a:lnTo>
                  <a:lnTo>
                    <a:pt x="2123308" y="114281"/>
                  </a:lnTo>
                  <a:lnTo>
                    <a:pt x="2264862" y="171421"/>
                  </a:lnTo>
                  <a:lnTo>
                    <a:pt x="2406416" y="142851"/>
                  </a:lnTo>
                  <a:lnTo>
                    <a:pt x="2547969" y="114281"/>
                  </a:lnTo>
                  <a:lnTo>
                    <a:pt x="2689523" y="114281"/>
                  </a:lnTo>
                  <a:lnTo>
                    <a:pt x="2831077" y="114281"/>
                  </a:lnTo>
                  <a:lnTo>
                    <a:pt x="2972631" y="142851"/>
                  </a:lnTo>
                  <a:lnTo>
                    <a:pt x="3114185" y="171421"/>
                  </a:lnTo>
                  <a:lnTo>
                    <a:pt x="3255739" y="171421"/>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5" name="tx35"/>
            <p:cNvSpPr/>
            <p:nvPr/>
          </p:nvSpPr>
          <p:spPr>
            <a:xfrm>
              <a:off x="24762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183983"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750199"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0272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0272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1183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7429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69823" y="4831778"/>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Iceland</a:t>
              </a:r>
            </a:p>
          </p:txBody>
        </p:sp>
        <p:sp>
          <p:nvSpPr>
            <p:cNvPr id="60" name="tx60"/>
            <p:cNvSpPr/>
            <p:nvPr/>
          </p:nvSpPr>
          <p:spPr>
            <a:xfrm>
              <a:off x="247893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41390"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78459" y="471005"/>
              <a:ext cx="248230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Iceland,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311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7966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7622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3483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3139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2794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900124"/>
              <a:ext cx="3397293" cy="930996"/>
            </a:xfrm>
            <a:custGeom>
              <a:avLst/>
              <a:pathLst>
                <a:path w="3397293" h="930996">
                  <a:moveTo>
                    <a:pt x="0" y="620664"/>
                  </a:moveTo>
                  <a:lnTo>
                    <a:pt x="141553" y="930996"/>
                  </a:lnTo>
                  <a:lnTo>
                    <a:pt x="283107" y="620664"/>
                  </a:lnTo>
                  <a:lnTo>
                    <a:pt x="424661" y="413776"/>
                  </a:lnTo>
                  <a:lnTo>
                    <a:pt x="566215" y="413776"/>
                  </a:lnTo>
                  <a:lnTo>
                    <a:pt x="707769" y="724108"/>
                  </a:lnTo>
                  <a:lnTo>
                    <a:pt x="849323" y="206888"/>
                  </a:lnTo>
                  <a:lnTo>
                    <a:pt x="990877" y="206888"/>
                  </a:lnTo>
                  <a:lnTo>
                    <a:pt x="1132431" y="103444"/>
                  </a:lnTo>
                  <a:lnTo>
                    <a:pt x="1273984" y="517220"/>
                  </a:lnTo>
                  <a:lnTo>
                    <a:pt x="1415538" y="413776"/>
                  </a:lnTo>
                  <a:lnTo>
                    <a:pt x="1557092" y="310332"/>
                  </a:lnTo>
                  <a:lnTo>
                    <a:pt x="1698646" y="724108"/>
                  </a:lnTo>
                  <a:lnTo>
                    <a:pt x="1840200" y="620664"/>
                  </a:lnTo>
                  <a:lnTo>
                    <a:pt x="1981754" y="724108"/>
                  </a:lnTo>
                  <a:lnTo>
                    <a:pt x="2123308" y="413776"/>
                  </a:lnTo>
                  <a:lnTo>
                    <a:pt x="2264862" y="620664"/>
                  </a:lnTo>
                  <a:lnTo>
                    <a:pt x="2406416" y="517220"/>
                  </a:lnTo>
                  <a:lnTo>
                    <a:pt x="2547969" y="413776"/>
                  </a:lnTo>
                  <a:lnTo>
                    <a:pt x="2689523" y="413776"/>
                  </a:lnTo>
                  <a:lnTo>
                    <a:pt x="2831077" y="413776"/>
                  </a:lnTo>
                  <a:lnTo>
                    <a:pt x="2972631" y="517220"/>
                  </a:lnTo>
                  <a:lnTo>
                    <a:pt x="3114185" y="620664"/>
                  </a:lnTo>
                  <a:lnTo>
                    <a:pt x="3255739" y="620664"/>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2313900"/>
              <a:ext cx="3397293" cy="1551660"/>
            </a:xfrm>
            <a:custGeom>
              <a:avLst/>
              <a:pathLst>
                <a:path w="3397293" h="1551660">
                  <a:moveTo>
                    <a:pt x="0" y="1551660"/>
                  </a:moveTo>
                  <a:lnTo>
                    <a:pt x="141553" y="1448216"/>
                  </a:lnTo>
                  <a:lnTo>
                    <a:pt x="283107" y="1448216"/>
                  </a:lnTo>
                  <a:lnTo>
                    <a:pt x="424661" y="1344772"/>
                  </a:lnTo>
                  <a:lnTo>
                    <a:pt x="566215" y="1137884"/>
                  </a:lnTo>
                  <a:lnTo>
                    <a:pt x="707769" y="930996"/>
                  </a:lnTo>
                  <a:lnTo>
                    <a:pt x="849323" y="724108"/>
                  </a:lnTo>
                  <a:lnTo>
                    <a:pt x="990877" y="724108"/>
                  </a:lnTo>
                  <a:lnTo>
                    <a:pt x="1132431" y="517220"/>
                  </a:lnTo>
                  <a:lnTo>
                    <a:pt x="1273984" y="310332"/>
                  </a:lnTo>
                  <a:lnTo>
                    <a:pt x="1415538" y="206888"/>
                  </a:lnTo>
                  <a:lnTo>
                    <a:pt x="1557092" y="206888"/>
                  </a:lnTo>
                  <a:lnTo>
                    <a:pt x="1698646" y="206888"/>
                  </a:lnTo>
                  <a:lnTo>
                    <a:pt x="1840200" y="206888"/>
                  </a:lnTo>
                  <a:lnTo>
                    <a:pt x="1981754" y="206888"/>
                  </a:lnTo>
                  <a:lnTo>
                    <a:pt x="2123308" y="206888"/>
                  </a:lnTo>
                  <a:lnTo>
                    <a:pt x="2264862" y="103444"/>
                  </a:lnTo>
                  <a:lnTo>
                    <a:pt x="2406416" y="103444"/>
                  </a:lnTo>
                  <a:lnTo>
                    <a:pt x="2547969" y="0"/>
                  </a:lnTo>
                  <a:lnTo>
                    <a:pt x="2689523" y="0"/>
                  </a:lnTo>
                  <a:lnTo>
                    <a:pt x="2831077" y="310332"/>
                  </a:lnTo>
                  <a:lnTo>
                    <a:pt x="2972631" y="517220"/>
                  </a:lnTo>
                  <a:lnTo>
                    <a:pt x="3114185" y="310332"/>
                  </a:lnTo>
                  <a:lnTo>
                    <a:pt x="3255739" y="310332"/>
                  </a:lnTo>
                  <a:lnTo>
                    <a:pt x="3397293" y="206888"/>
                  </a:lnTo>
                </a:path>
              </a:pathLst>
            </a:custGeom>
            <a:ln w="27101" cap="flat">
              <a:solidFill>
                <a:srgbClr val="80BD41">
                  <a:alpha val="100000"/>
                </a:srgbClr>
              </a:solidFill>
              <a:prstDash val="solid"/>
              <a:round/>
            </a:ln>
          </p:spPr>
          <p:txBody>
            <a:bodyPr/>
            <a:lstStyle/>
            <a:p/>
          </p:txBody>
        </p:sp>
        <p:sp>
          <p:nvSpPr>
            <p:cNvPr id="79" name="pl79"/>
            <p:cNvSpPr/>
            <p:nvPr/>
          </p:nvSpPr>
          <p:spPr>
            <a:xfrm>
              <a:off x="5437664" y="2313900"/>
              <a:ext cx="3397293" cy="310332"/>
            </a:xfrm>
            <a:custGeom>
              <a:avLst/>
              <a:pathLst>
                <a:path w="3397293" h="310332">
                  <a:moveTo>
                    <a:pt x="0" y="310332"/>
                  </a:moveTo>
                  <a:lnTo>
                    <a:pt x="141553" y="206888"/>
                  </a:lnTo>
                  <a:lnTo>
                    <a:pt x="283107" y="206888"/>
                  </a:lnTo>
                  <a:lnTo>
                    <a:pt x="424661" y="103444"/>
                  </a:lnTo>
                  <a:lnTo>
                    <a:pt x="566215" y="103444"/>
                  </a:lnTo>
                  <a:lnTo>
                    <a:pt x="707769" y="103444"/>
                  </a:lnTo>
                  <a:lnTo>
                    <a:pt x="849323" y="0"/>
                  </a:lnTo>
                  <a:lnTo>
                    <a:pt x="990877" y="103444"/>
                  </a:lnTo>
                  <a:lnTo>
                    <a:pt x="1132431" y="0"/>
                  </a:lnTo>
                  <a:lnTo>
                    <a:pt x="1273984" y="103444"/>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80" name="pl80"/>
            <p:cNvSpPr/>
            <p:nvPr/>
          </p:nvSpPr>
          <p:spPr>
            <a:xfrm>
              <a:off x="5437664" y="231390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900124"/>
              <a:ext cx="3397293" cy="930996"/>
            </a:xfrm>
            <a:custGeom>
              <a:avLst/>
              <a:pathLst>
                <a:path w="3397293" h="930996">
                  <a:moveTo>
                    <a:pt x="0" y="620664"/>
                  </a:moveTo>
                  <a:lnTo>
                    <a:pt x="141553" y="930996"/>
                  </a:lnTo>
                  <a:lnTo>
                    <a:pt x="283107" y="620664"/>
                  </a:lnTo>
                  <a:lnTo>
                    <a:pt x="424661" y="413776"/>
                  </a:lnTo>
                  <a:lnTo>
                    <a:pt x="566215" y="413776"/>
                  </a:lnTo>
                  <a:lnTo>
                    <a:pt x="707769" y="724108"/>
                  </a:lnTo>
                  <a:lnTo>
                    <a:pt x="849323" y="206888"/>
                  </a:lnTo>
                  <a:lnTo>
                    <a:pt x="990877" y="206888"/>
                  </a:lnTo>
                  <a:lnTo>
                    <a:pt x="1132431" y="103444"/>
                  </a:lnTo>
                  <a:lnTo>
                    <a:pt x="1273984" y="517220"/>
                  </a:lnTo>
                  <a:lnTo>
                    <a:pt x="1415538" y="413776"/>
                  </a:lnTo>
                  <a:lnTo>
                    <a:pt x="1557092" y="310332"/>
                  </a:lnTo>
                  <a:lnTo>
                    <a:pt x="1698646" y="724108"/>
                  </a:lnTo>
                  <a:lnTo>
                    <a:pt x="1840200" y="620664"/>
                  </a:lnTo>
                  <a:lnTo>
                    <a:pt x="1981754" y="724108"/>
                  </a:lnTo>
                  <a:lnTo>
                    <a:pt x="2123308" y="413776"/>
                  </a:lnTo>
                  <a:lnTo>
                    <a:pt x="2264862" y="620664"/>
                  </a:lnTo>
                  <a:lnTo>
                    <a:pt x="2406416" y="517220"/>
                  </a:lnTo>
                  <a:lnTo>
                    <a:pt x="2547969" y="413776"/>
                  </a:lnTo>
                  <a:lnTo>
                    <a:pt x="2689523" y="413776"/>
                  </a:lnTo>
                  <a:lnTo>
                    <a:pt x="2831077" y="413776"/>
                  </a:lnTo>
                  <a:lnTo>
                    <a:pt x="2972631" y="517220"/>
                  </a:lnTo>
                  <a:lnTo>
                    <a:pt x="3114185" y="620664"/>
                  </a:lnTo>
                  <a:lnTo>
                    <a:pt x="3255739" y="620664"/>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1734614"/>
              <a:ext cx="0" cy="786174"/>
            </a:xfrm>
            <a:custGeom>
              <a:avLst/>
              <a:pathLst>
                <a:path w="0" h="786174">
                  <a:moveTo>
                    <a:pt x="0" y="786174"/>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734614"/>
              <a:ext cx="0" cy="889618"/>
            </a:xfrm>
            <a:custGeom>
              <a:avLst/>
              <a:pathLst>
                <a:path w="0" h="889618">
                  <a:moveTo>
                    <a:pt x="0" y="88961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734614"/>
              <a:ext cx="0" cy="579286"/>
            </a:xfrm>
            <a:custGeom>
              <a:avLst/>
              <a:pathLst>
                <a:path w="0" h="579286">
                  <a:moveTo>
                    <a:pt x="0" y="57928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734614"/>
              <a:ext cx="0" cy="579286"/>
            </a:xfrm>
            <a:custGeom>
              <a:avLst/>
              <a:pathLst>
                <a:path w="0" h="579286">
                  <a:moveTo>
                    <a:pt x="0" y="57928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734614"/>
              <a:ext cx="0" cy="579286"/>
            </a:xfrm>
            <a:custGeom>
              <a:avLst/>
              <a:pathLst>
                <a:path w="0" h="579286">
                  <a:moveTo>
                    <a:pt x="0" y="57928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734614"/>
              <a:ext cx="0" cy="786174"/>
            </a:xfrm>
            <a:custGeom>
              <a:avLst/>
              <a:pathLst>
                <a:path w="0" h="786174">
                  <a:moveTo>
                    <a:pt x="0" y="78617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734614"/>
              <a:ext cx="0" cy="165510"/>
            </a:xfrm>
            <a:custGeom>
              <a:avLst/>
              <a:pathLst>
                <a:path w="0" h="165510">
                  <a:moveTo>
                    <a:pt x="0" y="16551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900124"/>
              <a:ext cx="3397293" cy="930996"/>
            </a:xfrm>
            <a:custGeom>
              <a:avLst/>
              <a:pathLst>
                <a:path w="3397293" h="930996">
                  <a:moveTo>
                    <a:pt x="0" y="620664"/>
                  </a:moveTo>
                  <a:lnTo>
                    <a:pt x="141553" y="930996"/>
                  </a:lnTo>
                  <a:lnTo>
                    <a:pt x="283107" y="620664"/>
                  </a:lnTo>
                  <a:lnTo>
                    <a:pt x="424661" y="413776"/>
                  </a:lnTo>
                  <a:lnTo>
                    <a:pt x="566215" y="413776"/>
                  </a:lnTo>
                  <a:lnTo>
                    <a:pt x="707769" y="724108"/>
                  </a:lnTo>
                  <a:lnTo>
                    <a:pt x="849323" y="206888"/>
                  </a:lnTo>
                  <a:lnTo>
                    <a:pt x="990877" y="206888"/>
                  </a:lnTo>
                  <a:lnTo>
                    <a:pt x="1132431" y="103444"/>
                  </a:lnTo>
                  <a:lnTo>
                    <a:pt x="1273984" y="517220"/>
                  </a:lnTo>
                  <a:lnTo>
                    <a:pt x="1415538" y="413776"/>
                  </a:lnTo>
                  <a:lnTo>
                    <a:pt x="1557092" y="310332"/>
                  </a:lnTo>
                  <a:lnTo>
                    <a:pt x="1698646" y="724108"/>
                  </a:lnTo>
                  <a:lnTo>
                    <a:pt x="1840200" y="620664"/>
                  </a:lnTo>
                  <a:lnTo>
                    <a:pt x="1981754" y="724108"/>
                  </a:lnTo>
                  <a:lnTo>
                    <a:pt x="2123308" y="413776"/>
                  </a:lnTo>
                  <a:lnTo>
                    <a:pt x="2264862" y="620664"/>
                  </a:lnTo>
                  <a:lnTo>
                    <a:pt x="2406416" y="517220"/>
                  </a:lnTo>
                  <a:lnTo>
                    <a:pt x="2547969" y="413776"/>
                  </a:lnTo>
                  <a:lnTo>
                    <a:pt x="2689523" y="413776"/>
                  </a:lnTo>
                  <a:lnTo>
                    <a:pt x="2831077" y="413776"/>
                  </a:lnTo>
                  <a:lnTo>
                    <a:pt x="2972631" y="517220"/>
                  </a:lnTo>
                  <a:lnTo>
                    <a:pt x="3114185" y="620664"/>
                  </a:lnTo>
                  <a:lnTo>
                    <a:pt x="3255739" y="620664"/>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389469" y="165411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1" name="tx91"/>
            <p:cNvSpPr/>
            <p:nvPr/>
          </p:nvSpPr>
          <p:spPr>
            <a:xfrm>
              <a:off x="6097238" y="165274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2" name="tx92"/>
            <p:cNvSpPr/>
            <p:nvPr/>
          </p:nvSpPr>
          <p:spPr>
            <a:xfrm>
              <a:off x="6823058" y="1652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530827" y="1652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097042" y="1652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45208" y="165411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804812" y="165443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8902429" y="248167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877160" y="22734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9" name="tx99"/>
            <p:cNvSpPr/>
            <p:nvPr/>
          </p:nvSpPr>
          <p:spPr>
            <a:xfrm>
              <a:off x="5003259" y="329622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26178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22734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71942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71942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52853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29098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5986522" y="4831778"/>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Iceland</a:t>
              </a:r>
            </a:p>
          </p:txBody>
        </p:sp>
        <p:sp>
          <p:nvSpPr>
            <p:cNvPr id="115" name="tx115"/>
            <p:cNvSpPr/>
            <p:nvPr/>
          </p:nvSpPr>
          <p:spPr>
            <a:xfrm>
              <a:off x="679563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558089"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7" name="tx11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25344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12596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99848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87100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18970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06222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93474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80727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25146"/>
              <a:ext cx="5767370" cy="149993"/>
            </a:xfrm>
            <a:prstGeom prst="rect">
              <a:avLst/>
            </a:prstGeom>
            <a:solidFill>
              <a:srgbClr val="E2231A">
                <a:alpha val="80000"/>
              </a:srgbClr>
            </a:solidFill>
          </p:spPr>
          <p:txBody>
            <a:bodyPr/>
            <a:lstStyle/>
            <a:p/>
          </p:txBody>
        </p:sp>
        <p:sp>
          <p:nvSpPr>
            <p:cNvPr id="131" name="rc131"/>
            <p:cNvSpPr/>
            <p:nvPr/>
          </p:nvSpPr>
          <p:spPr>
            <a:xfrm>
              <a:off x="1317178" y="5637654"/>
              <a:ext cx="7321564" cy="149993"/>
            </a:xfrm>
            <a:prstGeom prst="rect">
              <a:avLst/>
            </a:prstGeom>
            <a:solidFill>
              <a:srgbClr val="E2231A">
                <a:alpha val="80000"/>
              </a:srgbClr>
            </a:solidFill>
          </p:spPr>
          <p:txBody>
            <a:bodyPr/>
            <a:lstStyle/>
            <a:p/>
          </p:txBody>
        </p:sp>
        <p:sp>
          <p:nvSpPr>
            <p:cNvPr id="132" name="rc132"/>
            <p:cNvSpPr/>
            <p:nvPr/>
          </p:nvSpPr>
          <p:spPr>
            <a:xfrm>
              <a:off x="1317178" y="5450161"/>
              <a:ext cx="2453005" cy="149993"/>
            </a:xfrm>
            <a:prstGeom prst="rect">
              <a:avLst/>
            </a:prstGeom>
            <a:solidFill>
              <a:srgbClr val="E2231A">
                <a:alpha val="80000"/>
              </a:srgbClr>
            </a:solidFill>
          </p:spPr>
          <p:txBody>
            <a:bodyPr/>
            <a:lstStyle/>
            <a:p/>
          </p:txBody>
        </p:sp>
        <p:sp>
          <p:nvSpPr>
            <p:cNvPr id="133" name="tx13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2956618"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a:off x="4829141"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9" name="tx139"/>
            <p:cNvSpPr/>
            <p:nvPr/>
          </p:nvSpPr>
          <p:spPr>
            <a:xfrm>
              <a:off x="6701664" y="608778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0" name="tx140"/>
            <p:cNvSpPr/>
            <p:nvPr/>
          </p:nvSpPr>
          <p:spPr>
            <a:xfrm>
              <a:off x="8574187"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1" name="tx141"/>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Iceland (97%) was 13 percentage points higher than the global average (84%) and 3 percentage points higher than the average across all non-programme countries (94%).
National MCV1 coverage was 4 percentage points higher than in 2019 (93%).
The number of unvaccinated children declined (ie. improved) compared to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12344"/>
              <a:ext cx="180668" cy="22961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43986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239126"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4432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44358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384506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049522"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648037"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848779"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250264"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253977" y="1025035"/>
              <a:ext cx="180668" cy="268349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5" name="rc45"/>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806066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7458433"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2439868" y="1246355"/>
              <a:ext cx="180668" cy="2462180"/>
            </a:xfrm>
            <a:prstGeom prst="rect">
              <a:avLst/>
            </a:prstGeom>
            <a:solidFill>
              <a:srgbClr val="0083CF">
                <a:alpha val="100000"/>
              </a:srgbClr>
            </a:solidFill>
          </p:spPr>
          <p:txBody>
            <a:bodyPr/>
            <a:lstStyle/>
            <a:p/>
          </p:txBody>
        </p:sp>
        <p:sp>
          <p:nvSpPr>
            <p:cNvPr id="55" name="rc55"/>
            <p:cNvSpPr/>
            <p:nvPr/>
          </p:nvSpPr>
          <p:spPr>
            <a:xfrm>
              <a:off x="3042096" y="1191025"/>
              <a:ext cx="180668" cy="2517510"/>
            </a:xfrm>
            <a:prstGeom prst="rect">
              <a:avLst/>
            </a:prstGeom>
            <a:solidFill>
              <a:srgbClr val="0083CF">
                <a:alpha val="100000"/>
              </a:srgbClr>
            </a:solidFill>
          </p:spPr>
          <p:txBody>
            <a:bodyPr/>
            <a:lstStyle/>
            <a:p/>
          </p:txBody>
        </p:sp>
        <p:sp>
          <p:nvSpPr>
            <p:cNvPr id="56" name="rc56"/>
            <p:cNvSpPr/>
            <p:nvPr/>
          </p:nvSpPr>
          <p:spPr>
            <a:xfrm>
              <a:off x="3644324" y="1163360"/>
              <a:ext cx="180668" cy="2545175"/>
            </a:xfrm>
            <a:prstGeom prst="rect">
              <a:avLst/>
            </a:prstGeom>
            <a:solidFill>
              <a:srgbClr val="0083CF">
                <a:alpha val="100000"/>
              </a:srgbClr>
            </a:solidFill>
          </p:spPr>
          <p:txBody>
            <a:bodyPr/>
            <a:lstStyle/>
            <a:p/>
          </p:txBody>
        </p:sp>
        <p:sp>
          <p:nvSpPr>
            <p:cNvPr id="57" name="rc57"/>
            <p:cNvSpPr/>
            <p:nvPr/>
          </p:nvSpPr>
          <p:spPr>
            <a:xfrm>
              <a:off x="3242839" y="1163360"/>
              <a:ext cx="180668" cy="2545175"/>
            </a:xfrm>
            <a:prstGeom prst="rect">
              <a:avLst/>
            </a:prstGeom>
            <a:solidFill>
              <a:srgbClr val="0083CF">
                <a:alpha val="100000"/>
              </a:srgbClr>
            </a:solidFill>
          </p:spPr>
          <p:txBody>
            <a:bodyPr/>
            <a:lstStyle/>
            <a:p/>
          </p:txBody>
        </p:sp>
        <p:sp>
          <p:nvSpPr>
            <p:cNvPr id="58" name="rc58"/>
            <p:cNvSpPr/>
            <p:nvPr/>
          </p:nvSpPr>
          <p:spPr>
            <a:xfrm>
              <a:off x="3443581" y="1163360"/>
              <a:ext cx="180668" cy="2545175"/>
            </a:xfrm>
            <a:prstGeom prst="rect">
              <a:avLst/>
            </a:prstGeom>
            <a:solidFill>
              <a:srgbClr val="0083CF">
                <a:alpha val="100000"/>
              </a:srgbClr>
            </a:solidFill>
          </p:spPr>
          <p:txBody>
            <a:bodyPr/>
            <a:lstStyle/>
            <a:p/>
          </p:txBody>
        </p:sp>
        <p:sp>
          <p:nvSpPr>
            <p:cNvPr id="59" name="rc59"/>
            <p:cNvSpPr/>
            <p:nvPr/>
          </p:nvSpPr>
          <p:spPr>
            <a:xfrm>
              <a:off x="5049522" y="1080365"/>
              <a:ext cx="180668" cy="2628169"/>
            </a:xfrm>
            <a:prstGeom prst="rect">
              <a:avLst/>
            </a:prstGeom>
            <a:solidFill>
              <a:srgbClr val="0083CF">
                <a:alpha val="100000"/>
              </a:srgbClr>
            </a:solidFill>
          </p:spPr>
          <p:txBody>
            <a:bodyPr/>
            <a:lstStyle/>
            <a:p/>
          </p:txBody>
        </p:sp>
        <p:sp>
          <p:nvSpPr>
            <p:cNvPr id="60" name="rc60"/>
            <p:cNvSpPr/>
            <p:nvPr/>
          </p:nvSpPr>
          <p:spPr>
            <a:xfrm>
              <a:off x="4648037" y="1080365"/>
              <a:ext cx="180668" cy="2628169"/>
            </a:xfrm>
            <a:prstGeom prst="rect">
              <a:avLst/>
            </a:prstGeom>
            <a:solidFill>
              <a:srgbClr val="0083CF">
                <a:alpha val="100000"/>
              </a:srgbClr>
            </a:solidFill>
          </p:spPr>
          <p:txBody>
            <a:bodyPr/>
            <a:lstStyle/>
            <a:p/>
          </p:txBody>
        </p:sp>
        <p:sp>
          <p:nvSpPr>
            <p:cNvPr id="61" name="rc61"/>
            <p:cNvSpPr/>
            <p:nvPr/>
          </p:nvSpPr>
          <p:spPr>
            <a:xfrm>
              <a:off x="4848779" y="1080365"/>
              <a:ext cx="180668" cy="2628169"/>
            </a:xfrm>
            <a:prstGeom prst="rect">
              <a:avLst/>
            </a:prstGeom>
            <a:solidFill>
              <a:srgbClr val="0083CF">
                <a:alpha val="100000"/>
              </a:srgbClr>
            </a:solidFill>
          </p:spPr>
          <p:txBody>
            <a:bodyPr/>
            <a:lstStyle/>
            <a:p/>
          </p:txBody>
        </p:sp>
        <p:sp>
          <p:nvSpPr>
            <p:cNvPr id="62" name="rc62"/>
            <p:cNvSpPr/>
            <p:nvPr/>
          </p:nvSpPr>
          <p:spPr>
            <a:xfrm>
              <a:off x="5651750" y="1052700"/>
              <a:ext cx="180668" cy="2655834"/>
            </a:xfrm>
            <a:prstGeom prst="rect">
              <a:avLst/>
            </a:prstGeom>
            <a:solidFill>
              <a:srgbClr val="0083CF">
                <a:alpha val="100000"/>
              </a:srgbClr>
            </a:solidFill>
          </p:spPr>
          <p:txBody>
            <a:bodyPr/>
            <a:lstStyle/>
            <a:p/>
          </p:txBody>
        </p:sp>
        <p:sp>
          <p:nvSpPr>
            <p:cNvPr id="63" name="rc63"/>
            <p:cNvSpPr/>
            <p:nvPr/>
          </p:nvSpPr>
          <p:spPr>
            <a:xfrm>
              <a:off x="6655462" y="1025035"/>
              <a:ext cx="180668" cy="2683499"/>
            </a:xfrm>
            <a:prstGeom prst="rect">
              <a:avLst/>
            </a:prstGeom>
            <a:solidFill>
              <a:srgbClr val="0083CF">
                <a:alpha val="100000"/>
              </a:srgbClr>
            </a:solidFill>
          </p:spPr>
          <p:txBody>
            <a:bodyPr/>
            <a:lstStyle/>
            <a:p/>
          </p:txBody>
        </p:sp>
        <p:sp>
          <p:nvSpPr>
            <p:cNvPr id="64" name="pg64"/>
            <p:cNvSpPr/>
            <p:nvPr/>
          </p:nvSpPr>
          <p:spPr>
            <a:xfrm>
              <a:off x="2579766" y="3667764"/>
              <a:ext cx="40770" cy="40770"/>
            </a:xfrm>
            <a:custGeom>
              <a:avLst/>
              <a:pathLst>
                <a:path w="40770" h="40770">
                  <a:moveTo>
                    <a:pt x="40770" y="0"/>
                  </a:moveTo>
                  <a:lnTo>
                    <a:pt x="40770" y="9032"/>
                  </a:lnTo>
                  <a:lnTo>
                    <a:pt x="9032" y="40770"/>
                  </a:lnTo>
                  <a:lnTo>
                    <a:pt x="0" y="40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2489441" y="3577439"/>
              <a:ext cx="131095" cy="131095"/>
            </a:xfrm>
            <a:custGeom>
              <a:avLst/>
              <a:pathLst>
                <a:path w="131095" h="131095">
                  <a:moveTo>
                    <a:pt x="131095" y="0"/>
                  </a:moveTo>
                  <a:lnTo>
                    <a:pt x="131095" y="9032"/>
                  </a:lnTo>
                  <a:lnTo>
                    <a:pt x="9032" y="131095"/>
                  </a:lnTo>
                  <a:lnTo>
                    <a:pt x="0" y="1310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2439868" y="34871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2439868" y="33967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2439868" y="33064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2439868" y="32161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2439868" y="31258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2439868" y="30354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2439868" y="29451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2439868" y="28548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439868" y="27645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2439868" y="26741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2439868" y="25838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439868" y="24935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2439868" y="24032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2439868" y="23128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439868" y="22225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439868" y="21322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2439868" y="20419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2439868" y="19515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2439868" y="18612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2439868" y="17709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2439868" y="1680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2439868" y="15902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439868" y="14999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2439868" y="14096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439868" y="13193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439868" y="1246355"/>
              <a:ext cx="172332" cy="172332"/>
            </a:xfrm>
            <a:custGeom>
              <a:avLst/>
              <a:pathLst>
                <a:path w="172332" h="172332">
                  <a:moveTo>
                    <a:pt x="163299" y="0"/>
                  </a:moveTo>
                  <a:lnTo>
                    <a:pt x="172332" y="0"/>
                  </a:lnTo>
                  <a:lnTo>
                    <a:pt x="0" y="172332"/>
                  </a:lnTo>
                  <a:lnTo>
                    <a:pt x="0" y="163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439868" y="1246355"/>
              <a:ext cx="82007" cy="82007"/>
            </a:xfrm>
            <a:custGeom>
              <a:avLst/>
              <a:pathLst>
                <a:path w="82007" h="82007">
                  <a:moveTo>
                    <a:pt x="72974" y="0"/>
                  </a:moveTo>
                  <a:lnTo>
                    <a:pt x="82007" y="0"/>
                  </a:lnTo>
                  <a:lnTo>
                    <a:pt x="0" y="82007"/>
                  </a:lnTo>
                  <a:lnTo>
                    <a:pt x="0" y="729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212042" y="3697812"/>
              <a:ext cx="10722" cy="10722"/>
            </a:xfrm>
            <a:custGeom>
              <a:avLst/>
              <a:pathLst>
                <a:path w="10722" h="10722">
                  <a:moveTo>
                    <a:pt x="10722" y="0"/>
                  </a:moveTo>
                  <a:lnTo>
                    <a:pt x="10722" y="9032"/>
                  </a:lnTo>
                  <a:lnTo>
                    <a:pt x="9032" y="10722"/>
                  </a:lnTo>
                  <a:lnTo>
                    <a:pt x="0" y="10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121717" y="3607487"/>
              <a:ext cx="101047" cy="101047"/>
            </a:xfrm>
            <a:custGeom>
              <a:avLst/>
              <a:pathLst>
                <a:path w="101047" h="101047">
                  <a:moveTo>
                    <a:pt x="101047" y="0"/>
                  </a:moveTo>
                  <a:lnTo>
                    <a:pt x="101047" y="9032"/>
                  </a:lnTo>
                  <a:lnTo>
                    <a:pt x="9032" y="101047"/>
                  </a:lnTo>
                  <a:lnTo>
                    <a:pt x="0" y="101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042096" y="35171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042096" y="34268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042096" y="33365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042096" y="32461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042096" y="31558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042096" y="30655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042096" y="29752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042096" y="28848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042096" y="27945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042096" y="27042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042096" y="26139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042096" y="25235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042096" y="24332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042096" y="23429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042096" y="22526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042096" y="21622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042096" y="20719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042096" y="19816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042096" y="18913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042096" y="18009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042096" y="17106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42096" y="16203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042096" y="15300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42096" y="14396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042096" y="13493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42096" y="12590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042096" y="1191025"/>
              <a:ext cx="167385" cy="167385"/>
            </a:xfrm>
            <a:custGeom>
              <a:avLst/>
              <a:pathLst>
                <a:path w="167385" h="167385">
                  <a:moveTo>
                    <a:pt x="158352" y="0"/>
                  </a:moveTo>
                  <a:lnTo>
                    <a:pt x="167385" y="0"/>
                  </a:lnTo>
                  <a:lnTo>
                    <a:pt x="0" y="167385"/>
                  </a:lnTo>
                  <a:lnTo>
                    <a:pt x="0" y="158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42096" y="1191025"/>
              <a:ext cx="77059" cy="77059"/>
            </a:xfrm>
            <a:custGeom>
              <a:avLst/>
              <a:pathLst>
                <a:path w="77059" h="77059">
                  <a:moveTo>
                    <a:pt x="68027" y="0"/>
                  </a:moveTo>
                  <a:lnTo>
                    <a:pt x="77059" y="0"/>
                  </a:lnTo>
                  <a:lnTo>
                    <a:pt x="0" y="77059"/>
                  </a:lnTo>
                  <a:lnTo>
                    <a:pt x="0" y="68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753993" y="3637535"/>
              <a:ext cx="70999" cy="70999"/>
            </a:xfrm>
            <a:custGeom>
              <a:avLst/>
              <a:pathLst>
                <a:path w="70999" h="70999">
                  <a:moveTo>
                    <a:pt x="70999" y="0"/>
                  </a:moveTo>
                  <a:lnTo>
                    <a:pt x="70999" y="9032"/>
                  </a:lnTo>
                  <a:lnTo>
                    <a:pt x="9032" y="70999"/>
                  </a:lnTo>
                  <a:lnTo>
                    <a:pt x="0" y="70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663668" y="3547210"/>
              <a:ext cx="161324" cy="161324"/>
            </a:xfrm>
            <a:custGeom>
              <a:avLst/>
              <a:pathLst>
                <a:path w="161324" h="161324">
                  <a:moveTo>
                    <a:pt x="161324" y="0"/>
                  </a:moveTo>
                  <a:lnTo>
                    <a:pt x="161324" y="9032"/>
                  </a:lnTo>
                  <a:lnTo>
                    <a:pt x="9032" y="161324"/>
                  </a:lnTo>
                  <a:lnTo>
                    <a:pt x="0" y="161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644324" y="34568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4324" y="33665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644324" y="32762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644324" y="31859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644324" y="30955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44324" y="30052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644324" y="29149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644324" y="28246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644324" y="27342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644324" y="26439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644324" y="25536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644324" y="24633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644324" y="23729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644324" y="22826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644324" y="21923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644324" y="21020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644324" y="20116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644324" y="19213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644324" y="18310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44324" y="17407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44324" y="16503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644324" y="15600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44324" y="14697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644324" y="13794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644324" y="12890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644324" y="11987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644324" y="1163360"/>
              <a:ext cx="134773" cy="134773"/>
            </a:xfrm>
            <a:custGeom>
              <a:avLst/>
              <a:pathLst>
                <a:path w="134773" h="134773">
                  <a:moveTo>
                    <a:pt x="125740" y="0"/>
                  </a:moveTo>
                  <a:lnTo>
                    <a:pt x="134773" y="0"/>
                  </a:lnTo>
                  <a:lnTo>
                    <a:pt x="0" y="134773"/>
                  </a:lnTo>
                  <a:lnTo>
                    <a:pt x="0" y="1257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644324" y="1163360"/>
              <a:ext cx="44447" cy="44447"/>
            </a:xfrm>
            <a:custGeom>
              <a:avLst/>
              <a:pathLst>
                <a:path w="44447" h="44447">
                  <a:moveTo>
                    <a:pt x="35415" y="0"/>
                  </a:moveTo>
                  <a:lnTo>
                    <a:pt x="44447" y="0"/>
                  </a:lnTo>
                  <a:lnTo>
                    <a:pt x="0" y="44447"/>
                  </a:lnTo>
                  <a:lnTo>
                    <a:pt x="0" y="35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43581" y="1163360"/>
              <a:ext cx="154865" cy="154865"/>
            </a:xfrm>
            <a:custGeom>
              <a:avLst/>
              <a:pathLst>
                <a:path w="154865" h="154865">
                  <a:moveTo>
                    <a:pt x="145832" y="0"/>
                  </a:moveTo>
                  <a:lnTo>
                    <a:pt x="154865" y="0"/>
                  </a:lnTo>
                  <a:lnTo>
                    <a:pt x="0" y="154865"/>
                  </a:lnTo>
                  <a:lnTo>
                    <a:pt x="0" y="145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43581" y="1163360"/>
              <a:ext cx="64540" cy="64540"/>
            </a:xfrm>
            <a:custGeom>
              <a:avLst/>
              <a:pathLst>
                <a:path w="64540" h="64540">
                  <a:moveTo>
                    <a:pt x="55507" y="0"/>
                  </a:moveTo>
                  <a:lnTo>
                    <a:pt x="64540" y="0"/>
                  </a:lnTo>
                  <a:lnTo>
                    <a:pt x="0" y="64540"/>
                  </a:lnTo>
                  <a:lnTo>
                    <a:pt x="0" y="55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049522" y="1080365"/>
              <a:ext cx="167446" cy="167446"/>
            </a:xfrm>
            <a:custGeom>
              <a:avLst/>
              <a:pathLst>
                <a:path w="167446" h="167446">
                  <a:moveTo>
                    <a:pt x="158414" y="0"/>
                  </a:moveTo>
                  <a:lnTo>
                    <a:pt x="167446" y="0"/>
                  </a:lnTo>
                  <a:lnTo>
                    <a:pt x="0" y="167446"/>
                  </a:lnTo>
                  <a:lnTo>
                    <a:pt x="0" y="158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049522" y="1080365"/>
              <a:ext cx="77121" cy="77121"/>
            </a:xfrm>
            <a:custGeom>
              <a:avLst/>
              <a:pathLst>
                <a:path w="77121" h="77121">
                  <a:moveTo>
                    <a:pt x="68089" y="0"/>
                  </a:moveTo>
                  <a:lnTo>
                    <a:pt x="77121" y="0"/>
                  </a:lnTo>
                  <a:lnTo>
                    <a:pt x="0" y="77121"/>
                  </a:lnTo>
                  <a:lnTo>
                    <a:pt x="0" y="68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747569" y="3627399"/>
              <a:ext cx="81135" cy="81135"/>
            </a:xfrm>
            <a:custGeom>
              <a:avLst/>
              <a:pathLst>
                <a:path w="81135" h="81135">
                  <a:moveTo>
                    <a:pt x="81135" y="0"/>
                  </a:moveTo>
                  <a:lnTo>
                    <a:pt x="81135" y="9032"/>
                  </a:lnTo>
                  <a:lnTo>
                    <a:pt x="9032" y="81135"/>
                  </a:lnTo>
                  <a:lnTo>
                    <a:pt x="0" y="8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57244" y="3537074"/>
              <a:ext cx="171460" cy="171460"/>
            </a:xfrm>
            <a:custGeom>
              <a:avLst/>
              <a:pathLst>
                <a:path w="171460" h="171460">
                  <a:moveTo>
                    <a:pt x="171460" y="0"/>
                  </a:moveTo>
                  <a:lnTo>
                    <a:pt x="171460" y="9032"/>
                  </a:lnTo>
                  <a:lnTo>
                    <a:pt x="9032" y="171460"/>
                  </a:lnTo>
                  <a:lnTo>
                    <a:pt x="0" y="171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48037" y="34467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48037" y="33564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48037" y="32660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48037" y="3175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48037" y="3085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48037" y="29951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48037" y="29047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48037" y="28144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48037" y="27241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48037" y="26338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48037" y="25434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48037" y="24531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48037" y="23628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48037" y="22725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48037" y="21821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48037" y="20918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48037" y="20015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48037" y="19112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48037" y="18208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48037" y="17305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48037" y="16402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648037" y="15499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648037" y="14595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648037" y="13692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648037" y="12789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648037" y="11886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648037" y="10982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648037" y="1080365"/>
              <a:ext cx="117306" cy="117306"/>
            </a:xfrm>
            <a:custGeom>
              <a:avLst/>
              <a:pathLst>
                <a:path w="117306" h="117306">
                  <a:moveTo>
                    <a:pt x="108273" y="0"/>
                  </a:moveTo>
                  <a:lnTo>
                    <a:pt x="117306" y="0"/>
                  </a:lnTo>
                  <a:lnTo>
                    <a:pt x="0" y="117306"/>
                  </a:lnTo>
                  <a:lnTo>
                    <a:pt x="0" y="108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648037" y="1080365"/>
              <a:ext cx="26981" cy="26981"/>
            </a:xfrm>
            <a:custGeom>
              <a:avLst/>
              <a:pathLst>
                <a:path w="26981" h="26981">
                  <a:moveTo>
                    <a:pt x="17948" y="0"/>
                  </a:moveTo>
                  <a:lnTo>
                    <a:pt x="26981" y="0"/>
                  </a:lnTo>
                  <a:lnTo>
                    <a:pt x="0" y="26981"/>
                  </a:lnTo>
                  <a:lnTo>
                    <a:pt x="0" y="17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848779" y="1080365"/>
              <a:ext cx="180668" cy="187539"/>
            </a:xfrm>
            <a:custGeom>
              <a:avLst/>
              <a:pathLst>
                <a:path w="180668" h="187539">
                  <a:moveTo>
                    <a:pt x="178506" y="0"/>
                  </a:moveTo>
                  <a:lnTo>
                    <a:pt x="180668" y="0"/>
                  </a:lnTo>
                  <a:lnTo>
                    <a:pt x="180668" y="6870"/>
                  </a:lnTo>
                  <a:lnTo>
                    <a:pt x="0" y="187539"/>
                  </a:lnTo>
                  <a:lnTo>
                    <a:pt x="0" y="17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848779" y="1080365"/>
              <a:ext cx="97213" cy="97213"/>
            </a:xfrm>
            <a:custGeom>
              <a:avLst/>
              <a:pathLst>
                <a:path w="97213" h="97213">
                  <a:moveTo>
                    <a:pt x="88181" y="0"/>
                  </a:moveTo>
                  <a:lnTo>
                    <a:pt x="97213" y="0"/>
                  </a:lnTo>
                  <a:lnTo>
                    <a:pt x="0" y="97213"/>
                  </a:lnTo>
                  <a:lnTo>
                    <a:pt x="0" y="88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848779" y="1080365"/>
              <a:ext cx="6888" cy="6888"/>
            </a:xfrm>
            <a:custGeom>
              <a:avLst/>
              <a:pathLst>
                <a:path w="6888" h="6888">
                  <a:moveTo>
                    <a:pt x="0" y="6888"/>
                  </a:moveTo>
                  <a:lnTo>
                    <a:pt x="0" y="0"/>
                  </a:lnTo>
                  <a:lnTo>
                    <a:pt x="688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831471" y="3707588"/>
              <a:ext cx="947" cy="947"/>
            </a:xfrm>
            <a:custGeom>
              <a:avLst/>
              <a:pathLst>
                <a:path w="947" h="947">
                  <a:moveTo>
                    <a:pt x="947" y="0"/>
                  </a:moveTo>
                  <a:lnTo>
                    <a:pt x="947" y="947"/>
                  </a:lnTo>
                  <a:lnTo>
                    <a:pt x="0" y="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741146" y="3617263"/>
              <a:ext cx="91272" cy="91272"/>
            </a:xfrm>
            <a:custGeom>
              <a:avLst/>
              <a:pathLst>
                <a:path w="91272" h="91272">
                  <a:moveTo>
                    <a:pt x="91272" y="0"/>
                  </a:moveTo>
                  <a:lnTo>
                    <a:pt x="91272" y="9032"/>
                  </a:lnTo>
                  <a:lnTo>
                    <a:pt x="9032" y="91272"/>
                  </a:lnTo>
                  <a:lnTo>
                    <a:pt x="0" y="91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651750" y="3526937"/>
              <a:ext cx="180668" cy="181597"/>
            </a:xfrm>
            <a:custGeom>
              <a:avLst/>
              <a:pathLst>
                <a:path w="180668" h="181597">
                  <a:moveTo>
                    <a:pt x="180668" y="0"/>
                  </a:moveTo>
                  <a:lnTo>
                    <a:pt x="180668" y="9032"/>
                  </a:lnTo>
                  <a:lnTo>
                    <a:pt x="8103" y="181597"/>
                  </a:lnTo>
                  <a:lnTo>
                    <a:pt x="0" y="181597"/>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651750" y="3436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651750" y="33462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651750" y="32559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651750" y="31656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651750" y="30753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651750" y="29849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651750" y="28946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651750" y="28043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651750" y="27140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651750" y="26236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651750" y="25333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651750" y="24430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651750" y="23527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651750" y="22623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651750" y="21720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651750" y="20817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651750" y="19914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651750" y="19010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651750" y="18107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651750" y="17204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651750" y="16301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651750" y="15397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651750" y="14494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651750" y="13591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651750" y="12688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651750" y="11784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651750" y="10881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651750" y="1052700"/>
              <a:ext cx="134834" cy="134834"/>
            </a:xfrm>
            <a:custGeom>
              <a:avLst/>
              <a:pathLst>
                <a:path w="134834" h="134834">
                  <a:moveTo>
                    <a:pt x="125802" y="0"/>
                  </a:moveTo>
                  <a:lnTo>
                    <a:pt x="134834" y="0"/>
                  </a:lnTo>
                  <a:lnTo>
                    <a:pt x="0" y="134834"/>
                  </a:lnTo>
                  <a:lnTo>
                    <a:pt x="0" y="12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651750" y="1052700"/>
              <a:ext cx="44509" cy="44509"/>
            </a:xfrm>
            <a:custGeom>
              <a:avLst/>
              <a:pathLst>
                <a:path w="44509" h="44509">
                  <a:moveTo>
                    <a:pt x="35477" y="0"/>
                  </a:moveTo>
                  <a:lnTo>
                    <a:pt x="44509" y="0"/>
                  </a:lnTo>
                  <a:lnTo>
                    <a:pt x="0" y="44509"/>
                  </a:lnTo>
                  <a:lnTo>
                    <a:pt x="0" y="354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655462" y="1025035"/>
              <a:ext cx="152363" cy="152363"/>
            </a:xfrm>
            <a:custGeom>
              <a:avLst/>
              <a:pathLst>
                <a:path w="152363" h="152363">
                  <a:moveTo>
                    <a:pt x="143330" y="0"/>
                  </a:moveTo>
                  <a:lnTo>
                    <a:pt x="152363" y="0"/>
                  </a:lnTo>
                  <a:lnTo>
                    <a:pt x="0" y="152363"/>
                  </a:lnTo>
                  <a:lnTo>
                    <a:pt x="0" y="143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655462" y="1025035"/>
              <a:ext cx="62038" cy="62038"/>
            </a:xfrm>
            <a:custGeom>
              <a:avLst/>
              <a:pathLst>
                <a:path w="62038" h="62038">
                  <a:moveTo>
                    <a:pt x="53005" y="0"/>
                  </a:moveTo>
                  <a:lnTo>
                    <a:pt x="62038" y="0"/>
                  </a:lnTo>
                  <a:lnTo>
                    <a:pt x="0" y="62038"/>
                  </a:lnTo>
                  <a:lnTo>
                    <a:pt x="0" y="530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243986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042096" y="1191025"/>
              <a:ext cx="180668" cy="2517510"/>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364432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3443581" y="1163360"/>
              <a:ext cx="180668" cy="2545175"/>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5049522" y="1080365"/>
              <a:ext cx="180668" cy="2628169"/>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648037" y="1080365"/>
              <a:ext cx="180668" cy="2628169"/>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848779" y="1080365"/>
              <a:ext cx="180668" cy="2628169"/>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651750"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6655462"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273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6" name="tx386"/>
            <p:cNvSpPr/>
            <p:nvPr/>
          </p:nvSpPr>
          <p:spPr>
            <a:xfrm>
              <a:off x="2459865"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9" name="tx389"/>
            <p:cNvSpPr/>
            <p:nvPr/>
          </p:nvSpPr>
          <p:spPr>
            <a:xfrm>
              <a:off x="2259122"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90" name="tx390"/>
            <p:cNvSpPr/>
            <p:nvPr/>
          </p:nvSpPr>
          <p:spPr>
            <a:xfrm>
              <a:off x="2660607"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2861350"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2" name="tx392"/>
            <p:cNvSpPr/>
            <p:nvPr/>
          </p:nvSpPr>
          <p:spPr>
            <a:xfrm>
              <a:off x="306209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3" name="tx393"/>
            <p:cNvSpPr/>
            <p:nvPr/>
          </p:nvSpPr>
          <p:spPr>
            <a:xfrm>
              <a:off x="366432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346357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6" name="tx396"/>
            <p:cNvSpPr/>
            <p:nvPr/>
          </p:nvSpPr>
          <p:spPr>
            <a:xfrm>
              <a:off x="3865063"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5069518"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1" name="tx401"/>
            <p:cNvSpPr/>
            <p:nvPr/>
          </p:nvSpPr>
          <p:spPr>
            <a:xfrm>
              <a:off x="4668033"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2" name="tx402"/>
            <p:cNvSpPr/>
            <p:nvPr/>
          </p:nvSpPr>
          <p:spPr>
            <a:xfrm>
              <a:off x="4868776"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3" name="tx403"/>
            <p:cNvSpPr/>
            <p:nvPr/>
          </p:nvSpPr>
          <p:spPr>
            <a:xfrm>
              <a:off x="5270261"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4" name="tx404"/>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8080657"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747842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246753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2500058"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069764"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10228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26" name="pg426"/>
            <p:cNvSpPr/>
            <p:nvPr/>
          </p:nvSpPr>
          <p:spPr>
            <a:xfrm>
              <a:off x="3671992"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370451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28" name="pg428"/>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303028"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30" name="pg430"/>
            <p:cNvSpPr/>
            <p:nvPr/>
          </p:nvSpPr>
          <p:spPr>
            <a:xfrm>
              <a:off x="3471249"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3503771"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2" name="pg432"/>
            <p:cNvSpPr/>
            <p:nvPr/>
          </p:nvSpPr>
          <p:spPr>
            <a:xfrm>
              <a:off x="5077190"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5109711" y="23279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4" name="pg434"/>
            <p:cNvSpPr/>
            <p:nvPr/>
          </p:nvSpPr>
          <p:spPr>
            <a:xfrm>
              <a:off x="4675705"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708226" y="23277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6" name="pg436"/>
            <p:cNvSpPr/>
            <p:nvPr/>
          </p:nvSpPr>
          <p:spPr>
            <a:xfrm>
              <a:off x="4846302" y="229546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878824" y="232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679417"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711939" y="23151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40" name="pg440"/>
            <p:cNvSpPr/>
            <p:nvPr/>
          </p:nvSpPr>
          <p:spPr>
            <a:xfrm>
              <a:off x="6683130"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6715652"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49" name="tx449"/>
            <p:cNvSpPr/>
            <p:nvPr/>
          </p:nvSpPr>
          <p:spPr>
            <a:xfrm rot="-5400000">
              <a:off x="1041402"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0" name="tx450"/>
            <p:cNvSpPr/>
            <p:nvPr/>
          </p:nvSpPr>
          <p:spPr>
            <a:xfrm rot="-5400000">
              <a:off x="135486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51" name="tx451"/>
            <p:cNvSpPr/>
            <p:nvPr/>
          </p:nvSpPr>
          <p:spPr>
            <a:xfrm rot="-5400000">
              <a:off x="147791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52" name="tx452"/>
            <p:cNvSpPr/>
            <p:nvPr/>
          </p:nvSpPr>
          <p:spPr>
            <a:xfrm rot="-5400000">
              <a:off x="1673916"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3" name="tx453"/>
            <p:cNvSpPr/>
            <p:nvPr/>
          </p:nvSpPr>
          <p:spPr>
            <a:xfrm rot="-5400000">
              <a:off x="1200749"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4" name="tx454"/>
            <p:cNvSpPr/>
            <p:nvPr/>
          </p:nvSpPr>
          <p:spPr>
            <a:xfrm rot="-5400000">
              <a:off x="1917079"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5" name="tx455"/>
            <p:cNvSpPr/>
            <p:nvPr/>
          </p:nvSpPr>
          <p:spPr>
            <a:xfrm rot="-5400000">
              <a:off x="201850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56" name="tx456"/>
            <p:cNvSpPr/>
            <p:nvPr/>
          </p:nvSpPr>
          <p:spPr>
            <a:xfrm rot="-5400000">
              <a:off x="251273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57" name="tx457"/>
            <p:cNvSpPr/>
            <p:nvPr/>
          </p:nvSpPr>
          <p:spPr>
            <a:xfrm rot="-5400000">
              <a:off x="2717295"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8" name="tx458"/>
            <p:cNvSpPr/>
            <p:nvPr/>
          </p:nvSpPr>
          <p:spPr>
            <a:xfrm rot="-5400000">
              <a:off x="2859852"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59" name="tx459"/>
            <p:cNvSpPr/>
            <p:nvPr/>
          </p:nvSpPr>
          <p:spPr>
            <a:xfrm rot="-5400000">
              <a:off x="3086788"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60" name="tx460"/>
            <p:cNvSpPr/>
            <p:nvPr/>
          </p:nvSpPr>
          <p:spPr>
            <a:xfrm rot="-5400000">
              <a:off x="3315600"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1" name="tx461"/>
            <p:cNvSpPr/>
            <p:nvPr/>
          </p:nvSpPr>
          <p:spPr>
            <a:xfrm rot="-5400000">
              <a:off x="3313614"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2" name="tx462"/>
            <p:cNvSpPr/>
            <p:nvPr/>
          </p:nvSpPr>
          <p:spPr>
            <a:xfrm rot="-5400000">
              <a:off x="3681273"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63" name="tx463"/>
            <p:cNvSpPr/>
            <p:nvPr/>
          </p:nvSpPr>
          <p:spPr>
            <a:xfrm rot="-5400000">
              <a:off x="3851968"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4" name="tx464"/>
            <p:cNvSpPr/>
            <p:nvPr/>
          </p:nvSpPr>
          <p:spPr>
            <a:xfrm rot="-5400000">
              <a:off x="4106974"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65" name="tx465"/>
            <p:cNvSpPr/>
            <p:nvPr/>
          </p:nvSpPr>
          <p:spPr>
            <a:xfrm rot="-5400000">
              <a:off x="4271905"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6" name="tx466"/>
            <p:cNvSpPr/>
            <p:nvPr/>
          </p:nvSpPr>
          <p:spPr>
            <a:xfrm rot="-5400000">
              <a:off x="452015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67" name="tx467"/>
            <p:cNvSpPr/>
            <p:nvPr/>
          </p:nvSpPr>
          <p:spPr>
            <a:xfrm rot="-5400000">
              <a:off x="4796310"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8" name="tx468"/>
            <p:cNvSpPr/>
            <p:nvPr/>
          </p:nvSpPr>
          <p:spPr>
            <a:xfrm rot="-5400000">
              <a:off x="4935661"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69" name="tx469"/>
            <p:cNvSpPr/>
            <p:nvPr/>
          </p:nvSpPr>
          <p:spPr>
            <a:xfrm rot="-5400000">
              <a:off x="5070953"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70" name="tx470"/>
            <p:cNvSpPr/>
            <p:nvPr/>
          </p:nvSpPr>
          <p:spPr>
            <a:xfrm rot="-5400000">
              <a:off x="527428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1" name="tx471"/>
            <p:cNvSpPr/>
            <p:nvPr/>
          </p:nvSpPr>
          <p:spPr>
            <a:xfrm rot="-5400000">
              <a:off x="5439287"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2" name="tx472"/>
            <p:cNvSpPr/>
            <p:nvPr/>
          </p:nvSpPr>
          <p:spPr>
            <a:xfrm rot="-5400000">
              <a:off x="569136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118254"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5" name="tx475"/>
            <p:cNvSpPr/>
            <p:nvPr/>
          </p:nvSpPr>
          <p:spPr>
            <a:xfrm rot="-5400000">
              <a:off x="5975067"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6" name="tx476"/>
            <p:cNvSpPr/>
            <p:nvPr/>
          </p:nvSpPr>
          <p:spPr>
            <a:xfrm rot="-5400000">
              <a:off x="6139282"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7" name="tx477"/>
            <p:cNvSpPr/>
            <p:nvPr/>
          </p:nvSpPr>
          <p:spPr>
            <a:xfrm rot="-5400000">
              <a:off x="6593196"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78" name="tx478"/>
            <p:cNvSpPr/>
            <p:nvPr/>
          </p:nvSpPr>
          <p:spPr>
            <a:xfrm rot="-5400000">
              <a:off x="681327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79" name="tx479"/>
            <p:cNvSpPr/>
            <p:nvPr/>
          </p:nvSpPr>
          <p:spPr>
            <a:xfrm rot="-5400000">
              <a:off x="715464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0" name="tx480"/>
            <p:cNvSpPr/>
            <p:nvPr/>
          </p:nvSpPr>
          <p:spPr>
            <a:xfrm rot="-5400000">
              <a:off x="7299449"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1" name="tx481"/>
            <p:cNvSpPr/>
            <p:nvPr/>
          </p:nvSpPr>
          <p:spPr>
            <a:xfrm rot="-5400000">
              <a:off x="757788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2" name="tx482"/>
            <p:cNvSpPr/>
            <p:nvPr/>
          </p:nvSpPr>
          <p:spPr>
            <a:xfrm rot="-5400000">
              <a:off x="7763042"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3" name="tx483"/>
            <p:cNvSpPr/>
            <p:nvPr/>
          </p:nvSpPr>
          <p:spPr>
            <a:xfrm rot="-5400000">
              <a:off x="7866820"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84" name="tx484"/>
            <p:cNvSpPr/>
            <p:nvPr/>
          </p:nvSpPr>
          <p:spPr>
            <a:xfrm rot="-5400000">
              <a:off x="8114936"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85" name="tx485"/>
            <p:cNvSpPr/>
            <p:nvPr/>
          </p:nvSpPr>
          <p:spPr>
            <a:xfrm rot="-5400000">
              <a:off x="8273762"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8350221"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4146091" y="6114116"/>
              <a:ext cx="219455" cy="219455"/>
            </a:xfrm>
            <a:prstGeom prst="rect">
              <a:avLst/>
            </a:prstGeom>
            <a:solidFill>
              <a:srgbClr val="FFFFFF">
                <a:alpha val="100000"/>
              </a:srgbClr>
            </a:solidFill>
          </p:spPr>
          <p:txBody>
            <a:bodyPr/>
            <a:lstStyle/>
            <a:p/>
          </p:txBody>
        </p:sp>
        <p:sp>
          <p:nvSpPr>
            <p:cNvPr id="490" name="pg49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97" name="tx497"/>
            <p:cNvSpPr/>
            <p:nvPr/>
          </p:nvSpPr>
          <p:spPr>
            <a:xfrm>
              <a:off x="803816" y="398022"/>
              <a:ext cx="66067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2024, Iceland ranked number 28 out of 41 countries for lowest MCV1 coverage (based on tied ranks).
Iceland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734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148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562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977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441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55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269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770199"/>
              <a:ext cx="249522" cy="1332497"/>
            </a:xfrm>
            <a:prstGeom prst="rect">
              <a:avLst/>
            </a:prstGeom>
            <a:solidFill>
              <a:srgbClr val="80BD41">
                <a:alpha val="100000"/>
              </a:srgbClr>
            </a:solidFill>
          </p:spPr>
          <p:txBody>
            <a:bodyPr/>
            <a:lstStyle/>
            <a:p/>
          </p:txBody>
        </p:sp>
        <p:sp>
          <p:nvSpPr>
            <p:cNvPr id="24" name="rc24"/>
            <p:cNvSpPr/>
            <p:nvPr/>
          </p:nvSpPr>
          <p:spPr>
            <a:xfrm>
              <a:off x="1296273" y="2639696"/>
              <a:ext cx="249522" cy="130502"/>
            </a:xfrm>
            <a:prstGeom prst="rect">
              <a:avLst/>
            </a:prstGeom>
            <a:solidFill>
              <a:srgbClr val="E2231A">
                <a:alpha val="100000"/>
              </a:srgbClr>
            </a:solidFill>
          </p:spPr>
          <p:txBody>
            <a:bodyPr/>
            <a:lstStyle/>
            <a:p/>
          </p:txBody>
        </p:sp>
        <p:sp>
          <p:nvSpPr>
            <p:cNvPr id="25" name="rc25"/>
            <p:cNvSpPr/>
            <p:nvPr/>
          </p:nvSpPr>
          <p:spPr>
            <a:xfrm>
              <a:off x="1573521" y="2869793"/>
              <a:ext cx="249522" cy="1232904"/>
            </a:xfrm>
            <a:prstGeom prst="rect">
              <a:avLst/>
            </a:prstGeom>
            <a:solidFill>
              <a:srgbClr val="80BD41">
                <a:alpha val="100000"/>
              </a:srgbClr>
            </a:solidFill>
          </p:spPr>
          <p:txBody>
            <a:bodyPr/>
            <a:lstStyle/>
            <a:p/>
          </p:txBody>
        </p:sp>
        <p:sp>
          <p:nvSpPr>
            <p:cNvPr id="26" name="rc26"/>
            <p:cNvSpPr/>
            <p:nvPr/>
          </p:nvSpPr>
          <p:spPr>
            <a:xfrm>
              <a:off x="1573521" y="2701513"/>
              <a:ext cx="249522" cy="168279"/>
            </a:xfrm>
            <a:prstGeom prst="rect">
              <a:avLst/>
            </a:prstGeom>
            <a:solidFill>
              <a:srgbClr val="E2231A">
                <a:alpha val="100000"/>
              </a:srgbClr>
            </a:solidFill>
          </p:spPr>
          <p:txBody>
            <a:bodyPr/>
            <a:lstStyle/>
            <a:p/>
          </p:txBody>
        </p:sp>
        <p:sp>
          <p:nvSpPr>
            <p:cNvPr id="27" name="rc27"/>
            <p:cNvSpPr/>
            <p:nvPr/>
          </p:nvSpPr>
          <p:spPr>
            <a:xfrm>
              <a:off x="1850769" y="2835450"/>
              <a:ext cx="249522" cy="1267246"/>
            </a:xfrm>
            <a:prstGeom prst="rect">
              <a:avLst/>
            </a:prstGeom>
            <a:solidFill>
              <a:srgbClr val="80BD41">
                <a:alpha val="100000"/>
              </a:srgbClr>
            </a:solidFill>
          </p:spPr>
          <p:txBody>
            <a:bodyPr/>
            <a:lstStyle/>
            <a:p/>
          </p:txBody>
        </p:sp>
        <p:sp>
          <p:nvSpPr>
            <p:cNvPr id="28" name="rc28"/>
            <p:cNvSpPr/>
            <p:nvPr/>
          </p:nvSpPr>
          <p:spPr>
            <a:xfrm>
              <a:off x="1850769" y="2711816"/>
              <a:ext cx="249522" cy="123633"/>
            </a:xfrm>
            <a:prstGeom prst="rect">
              <a:avLst/>
            </a:prstGeom>
            <a:solidFill>
              <a:srgbClr val="E2231A">
                <a:alpha val="100000"/>
              </a:srgbClr>
            </a:solidFill>
          </p:spPr>
          <p:txBody>
            <a:bodyPr/>
            <a:lstStyle/>
            <a:p/>
          </p:txBody>
        </p:sp>
        <p:sp>
          <p:nvSpPr>
            <p:cNvPr id="29" name="rc29"/>
            <p:cNvSpPr/>
            <p:nvPr/>
          </p:nvSpPr>
          <p:spPr>
            <a:xfrm>
              <a:off x="2128016" y="2777067"/>
              <a:ext cx="249522" cy="1325629"/>
            </a:xfrm>
            <a:prstGeom prst="rect">
              <a:avLst/>
            </a:prstGeom>
            <a:solidFill>
              <a:srgbClr val="80BD41">
                <a:alpha val="100000"/>
              </a:srgbClr>
            </a:solidFill>
          </p:spPr>
          <p:txBody>
            <a:bodyPr/>
            <a:lstStyle/>
            <a:p/>
          </p:txBody>
        </p:sp>
        <p:sp>
          <p:nvSpPr>
            <p:cNvPr id="30" name="rc30"/>
            <p:cNvSpPr/>
            <p:nvPr/>
          </p:nvSpPr>
          <p:spPr>
            <a:xfrm>
              <a:off x="2128016" y="2677473"/>
              <a:ext cx="249522" cy="99593"/>
            </a:xfrm>
            <a:prstGeom prst="rect">
              <a:avLst/>
            </a:prstGeom>
            <a:solidFill>
              <a:srgbClr val="E2231A">
                <a:alpha val="100000"/>
              </a:srgbClr>
            </a:solidFill>
          </p:spPr>
          <p:txBody>
            <a:bodyPr/>
            <a:lstStyle/>
            <a:p/>
          </p:txBody>
        </p:sp>
        <p:sp>
          <p:nvSpPr>
            <p:cNvPr id="31" name="rc31"/>
            <p:cNvSpPr/>
            <p:nvPr/>
          </p:nvSpPr>
          <p:spPr>
            <a:xfrm>
              <a:off x="2405264" y="2753027"/>
              <a:ext cx="249522" cy="1349669"/>
            </a:xfrm>
            <a:prstGeom prst="rect">
              <a:avLst/>
            </a:prstGeom>
            <a:solidFill>
              <a:srgbClr val="80BD41">
                <a:alpha val="100000"/>
              </a:srgbClr>
            </a:solidFill>
          </p:spPr>
          <p:txBody>
            <a:bodyPr/>
            <a:lstStyle/>
            <a:p/>
          </p:txBody>
        </p:sp>
        <p:sp>
          <p:nvSpPr>
            <p:cNvPr id="32" name="rc32"/>
            <p:cNvSpPr/>
            <p:nvPr/>
          </p:nvSpPr>
          <p:spPr>
            <a:xfrm>
              <a:off x="2405264" y="2649999"/>
              <a:ext cx="249522" cy="103028"/>
            </a:xfrm>
            <a:prstGeom prst="rect">
              <a:avLst/>
            </a:prstGeom>
            <a:solidFill>
              <a:srgbClr val="E2231A">
                <a:alpha val="100000"/>
              </a:srgbClr>
            </a:solidFill>
          </p:spPr>
          <p:txBody>
            <a:bodyPr/>
            <a:lstStyle/>
            <a:p/>
          </p:txBody>
        </p:sp>
        <p:sp>
          <p:nvSpPr>
            <p:cNvPr id="33" name="rc33"/>
            <p:cNvSpPr/>
            <p:nvPr/>
          </p:nvSpPr>
          <p:spPr>
            <a:xfrm>
              <a:off x="2682512" y="2790804"/>
              <a:ext cx="249522" cy="1311892"/>
            </a:xfrm>
            <a:prstGeom prst="rect">
              <a:avLst/>
            </a:prstGeom>
            <a:solidFill>
              <a:srgbClr val="80BD41">
                <a:alpha val="100000"/>
              </a:srgbClr>
            </a:solidFill>
          </p:spPr>
          <p:txBody>
            <a:bodyPr/>
            <a:lstStyle/>
            <a:p/>
          </p:txBody>
        </p:sp>
        <p:sp>
          <p:nvSpPr>
            <p:cNvPr id="34" name="rc34"/>
            <p:cNvSpPr/>
            <p:nvPr/>
          </p:nvSpPr>
          <p:spPr>
            <a:xfrm>
              <a:off x="2682512" y="2646565"/>
              <a:ext cx="249522" cy="144239"/>
            </a:xfrm>
            <a:prstGeom prst="rect">
              <a:avLst/>
            </a:prstGeom>
            <a:solidFill>
              <a:srgbClr val="E2231A">
                <a:alpha val="100000"/>
              </a:srgbClr>
            </a:solidFill>
          </p:spPr>
          <p:txBody>
            <a:bodyPr/>
            <a:lstStyle/>
            <a:p/>
          </p:txBody>
        </p:sp>
        <p:sp>
          <p:nvSpPr>
            <p:cNvPr id="35" name="rc35"/>
            <p:cNvSpPr/>
            <p:nvPr/>
          </p:nvSpPr>
          <p:spPr>
            <a:xfrm>
              <a:off x="2959759" y="2677473"/>
              <a:ext cx="249522" cy="1425223"/>
            </a:xfrm>
            <a:prstGeom prst="rect">
              <a:avLst/>
            </a:prstGeom>
            <a:solidFill>
              <a:srgbClr val="80BD41">
                <a:alpha val="100000"/>
              </a:srgbClr>
            </a:solidFill>
          </p:spPr>
          <p:txBody>
            <a:bodyPr/>
            <a:lstStyle/>
            <a:p/>
          </p:txBody>
        </p:sp>
        <p:sp>
          <p:nvSpPr>
            <p:cNvPr id="36" name="rc36"/>
            <p:cNvSpPr/>
            <p:nvPr/>
          </p:nvSpPr>
          <p:spPr>
            <a:xfrm>
              <a:off x="2959759" y="2601919"/>
              <a:ext cx="249522" cy="75554"/>
            </a:xfrm>
            <a:prstGeom prst="rect">
              <a:avLst/>
            </a:prstGeom>
            <a:solidFill>
              <a:srgbClr val="E2231A">
                <a:alpha val="100000"/>
              </a:srgbClr>
            </a:solidFill>
          </p:spPr>
          <p:txBody>
            <a:bodyPr/>
            <a:lstStyle/>
            <a:p/>
          </p:txBody>
        </p:sp>
        <p:sp>
          <p:nvSpPr>
            <p:cNvPr id="37" name="rc37"/>
            <p:cNvSpPr/>
            <p:nvPr/>
          </p:nvSpPr>
          <p:spPr>
            <a:xfrm>
              <a:off x="3237007" y="2639696"/>
              <a:ext cx="249522" cy="1463000"/>
            </a:xfrm>
            <a:prstGeom prst="rect">
              <a:avLst/>
            </a:prstGeom>
            <a:solidFill>
              <a:srgbClr val="80BD41">
                <a:alpha val="100000"/>
              </a:srgbClr>
            </a:solidFill>
          </p:spPr>
          <p:txBody>
            <a:bodyPr/>
            <a:lstStyle/>
            <a:p/>
          </p:txBody>
        </p:sp>
        <p:sp>
          <p:nvSpPr>
            <p:cNvPr id="38" name="rc38"/>
            <p:cNvSpPr/>
            <p:nvPr/>
          </p:nvSpPr>
          <p:spPr>
            <a:xfrm>
              <a:off x="3237007" y="2564142"/>
              <a:ext cx="249522" cy="75554"/>
            </a:xfrm>
            <a:prstGeom prst="rect">
              <a:avLst/>
            </a:prstGeom>
            <a:solidFill>
              <a:srgbClr val="E2231A">
                <a:alpha val="100000"/>
              </a:srgbClr>
            </a:solidFill>
          </p:spPr>
          <p:txBody>
            <a:bodyPr/>
            <a:lstStyle/>
            <a:p/>
          </p:txBody>
        </p:sp>
        <p:sp>
          <p:nvSpPr>
            <p:cNvPr id="39" name="rc39"/>
            <p:cNvSpPr/>
            <p:nvPr/>
          </p:nvSpPr>
          <p:spPr>
            <a:xfrm>
              <a:off x="3514255" y="2522931"/>
              <a:ext cx="249522" cy="1579765"/>
            </a:xfrm>
            <a:prstGeom prst="rect">
              <a:avLst/>
            </a:prstGeom>
            <a:solidFill>
              <a:srgbClr val="80BD41">
                <a:alpha val="100000"/>
              </a:srgbClr>
            </a:solidFill>
          </p:spPr>
          <p:txBody>
            <a:bodyPr/>
            <a:lstStyle/>
            <a:p/>
          </p:txBody>
        </p:sp>
        <p:sp>
          <p:nvSpPr>
            <p:cNvPr id="40" name="rc40"/>
            <p:cNvSpPr/>
            <p:nvPr/>
          </p:nvSpPr>
          <p:spPr>
            <a:xfrm>
              <a:off x="3514255" y="2457680"/>
              <a:ext cx="249522" cy="65251"/>
            </a:xfrm>
            <a:prstGeom prst="rect">
              <a:avLst/>
            </a:prstGeom>
            <a:solidFill>
              <a:srgbClr val="E2231A">
                <a:alpha val="100000"/>
              </a:srgbClr>
            </a:solidFill>
          </p:spPr>
          <p:txBody>
            <a:bodyPr/>
            <a:lstStyle/>
            <a:p/>
          </p:txBody>
        </p:sp>
        <p:sp>
          <p:nvSpPr>
            <p:cNvPr id="41" name="rc41"/>
            <p:cNvSpPr/>
            <p:nvPr/>
          </p:nvSpPr>
          <p:spPr>
            <a:xfrm>
              <a:off x="3791502" y="2505760"/>
              <a:ext cx="249522" cy="1596936"/>
            </a:xfrm>
            <a:prstGeom prst="rect">
              <a:avLst/>
            </a:prstGeom>
            <a:solidFill>
              <a:srgbClr val="80BD41">
                <a:alpha val="100000"/>
              </a:srgbClr>
            </a:solidFill>
          </p:spPr>
          <p:txBody>
            <a:bodyPr/>
            <a:lstStyle/>
            <a:p/>
          </p:txBody>
        </p:sp>
        <p:sp>
          <p:nvSpPr>
            <p:cNvPr id="42" name="rc42"/>
            <p:cNvSpPr/>
            <p:nvPr/>
          </p:nvSpPr>
          <p:spPr>
            <a:xfrm>
              <a:off x="3791502" y="2364955"/>
              <a:ext cx="249522" cy="140805"/>
            </a:xfrm>
            <a:prstGeom prst="rect">
              <a:avLst/>
            </a:prstGeom>
            <a:solidFill>
              <a:srgbClr val="E2231A">
                <a:alpha val="100000"/>
              </a:srgbClr>
            </a:solidFill>
          </p:spPr>
          <p:txBody>
            <a:bodyPr/>
            <a:lstStyle/>
            <a:p/>
          </p:txBody>
        </p:sp>
        <p:sp>
          <p:nvSpPr>
            <p:cNvPr id="43" name="rc43"/>
            <p:cNvSpPr/>
            <p:nvPr/>
          </p:nvSpPr>
          <p:spPr>
            <a:xfrm>
              <a:off x="4068750" y="2533234"/>
              <a:ext cx="249522" cy="1569462"/>
            </a:xfrm>
            <a:prstGeom prst="rect">
              <a:avLst/>
            </a:prstGeom>
            <a:solidFill>
              <a:srgbClr val="80BD41">
                <a:alpha val="100000"/>
              </a:srgbClr>
            </a:solidFill>
          </p:spPr>
          <p:txBody>
            <a:bodyPr/>
            <a:lstStyle/>
            <a:p/>
          </p:txBody>
        </p:sp>
        <p:sp>
          <p:nvSpPr>
            <p:cNvPr id="44" name="rc44"/>
            <p:cNvSpPr/>
            <p:nvPr/>
          </p:nvSpPr>
          <p:spPr>
            <a:xfrm>
              <a:off x="4068750" y="2416469"/>
              <a:ext cx="249522" cy="116765"/>
            </a:xfrm>
            <a:prstGeom prst="rect">
              <a:avLst/>
            </a:prstGeom>
            <a:solidFill>
              <a:srgbClr val="E2231A">
                <a:alpha val="100000"/>
              </a:srgbClr>
            </a:solidFill>
          </p:spPr>
          <p:txBody>
            <a:bodyPr/>
            <a:lstStyle/>
            <a:p/>
          </p:txBody>
        </p:sp>
        <p:sp>
          <p:nvSpPr>
            <p:cNvPr id="45" name="rc45"/>
            <p:cNvSpPr/>
            <p:nvPr/>
          </p:nvSpPr>
          <p:spPr>
            <a:xfrm>
              <a:off x="4345998" y="2643131"/>
              <a:ext cx="249522" cy="1459566"/>
            </a:xfrm>
            <a:prstGeom prst="rect">
              <a:avLst/>
            </a:prstGeom>
            <a:solidFill>
              <a:srgbClr val="80BD41">
                <a:alpha val="100000"/>
              </a:srgbClr>
            </a:solidFill>
          </p:spPr>
          <p:txBody>
            <a:bodyPr/>
            <a:lstStyle/>
            <a:p/>
          </p:txBody>
        </p:sp>
        <p:sp>
          <p:nvSpPr>
            <p:cNvPr id="46" name="rc46"/>
            <p:cNvSpPr/>
            <p:nvPr/>
          </p:nvSpPr>
          <p:spPr>
            <a:xfrm>
              <a:off x="4345998" y="2550405"/>
              <a:ext cx="249522" cy="92725"/>
            </a:xfrm>
            <a:prstGeom prst="rect">
              <a:avLst/>
            </a:prstGeom>
            <a:solidFill>
              <a:srgbClr val="E2231A">
                <a:alpha val="100000"/>
              </a:srgbClr>
            </a:solidFill>
          </p:spPr>
          <p:txBody>
            <a:bodyPr/>
            <a:lstStyle/>
            <a:p/>
          </p:txBody>
        </p:sp>
        <p:sp>
          <p:nvSpPr>
            <p:cNvPr id="47" name="rc47"/>
            <p:cNvSpPr/>
            <p:nvPr/>
          </p:nvSpPr>
          <p:spPr>
            <a:xfrm>
              <a:off x="4623245" y="2701513"/>
              <a:ext cx="249522" cy="1401183"/>
            </a:xfrm>
            <a:prstGeom prst="rect">
              <a:avLst/>
            </a:prstGeom>
            <a:solidFill>
              <a:srgbClr val="80BD41">
                <a:alpha val="100000"/>
              </a:srgbClr>
            </a:solidFill>
          </p:spPr>
          <p:txBody>
            <a:bodyPr/>
            <a:lstStyle/>
            <a:p/>
          </p:txBody>
        </p:sp>
        <p:sp>
          <p:nvSpPr>
            <p:cNvPr id="48" name="rc48"/>
            <p:cNvSpPr/>
            <p:nvPr/>
          </p:nvSpPr>
          <p:spPr>
            <a:xfrm>
              <a:off x="4623245" y="2546971"/>
              <a:ext cx="249522" cy="154542"/>
            </a:xfrm>
            <a:prstGeom prst="rect">
              <a:avLst/>
            </a:prstGeom>
            <a:solidFill>
              <a:srgbClr val="E2231A">
                <a:alpha val="100000"/>
              </a:srgbClr>
            </a:solidFill>
          </p:spPr>
          <p:txBody>
            <a:bodyPr/>
            <a:lstStyle/>
            <a:p/>
          </p:txBody>
        </p:sp>
        <p:sp>
          <p:nvSpPr>
            <p:cNvPr id="49" name="rc49"/>
            <p:cNvSpPr/>
            <p:nvPr/>
          </p:nvSpPr>
          <p:spPr>
            <a:xfrm>
              <a:off x="4900493" y="2753027"/>
              <a:ext cx="249522" cy="1349669"/>
            </a:xfrm>
            <a:prstGeom prst="rect">
              <a:avLst/>
            </a:prstGeom>
            <a:solidFill>
              <a:srgbClr val="80BD41">
                <a:alpha val="100000"/>
              </a:srgbClr>
            </a:solidFill>
          </p:spPr>
          <p:txBody>
            <a:bodyPr/>
            <a:lstStyle/>
            <a:p/>
          </p:txBody>
        </p:sp>
        <p:sp>
          <p:nvSpPr>
            <p:cNvPr id="50" name="rc50"/>
            <p:cNvSpPr/>
            <p:nvPr/>
          </p:nvSpPr>
          <p:spPr>
            <a:xfrm>
              <a:off x="4900493" y="2619091"/>
              <a:ext cx="249522" cy="133936"/>
            </a:xfrm>
            <a:prstGeom prst="rect">
              <a:avLst/>
            </a:prstGeom>
            <a:solidFill>
              <a:srgbClr val="E2231A">
                <a:alpha val="100000"/>
              </a:srgbClr>
            </a:solidFill>
          </p:spPr>
          <p:txBody>
            <a:bodyPr/>
            <a:lstStyle/>
            <a:p/>
          </p:txBody>
        </p:sp>
        <p:sp>
          <p:nvSpPr>
            <p:cNvPr id="51" name="rc51"/>
            <p:cNvSpPr/>
            <p:nvPr/>
          </p:nvSpPr>
          <p:spPr>
            <a:xfrm>
              <a:off x="5177741" y="2759896"/>
              <a:ext cx="249522" cy="1342800"/>
            </a:xfrm>
            <a:prstGeom prst="rect">
              <a:avLst/>
            </a:prstGeom>
            <a:solidFill>
              <a:srgbClr val="80BD41">
                <a:alpha val="100000"/>
              </a:srgbClr>
            </a:solidFill>
          </p:spPr>
          <p:txBody>
            <a:bodyPr/>
            <a:lstStyle/>
            <a:p/>
          </p:txBody>
        </p:sp>
        <p:sp>
          <p:nvSpPr>
            <p:cNvPr id="52" name="rc52"/>
            <p:cNvSpPr/>
            <p:nvPr/>
          </p:nvSpPr>
          <p:spPr>
            <a:xfrm>
              <a:off x="5177741" y="2608788"/>
              <a:ext cx="249522" cy="151108"/>
            </a:xfrm>
            <a:prstGeom prst="rect">
              <a:avLst/>
            </a:prstGeom>
            <a:solidFill>
              <a:srgbClr val="E2231A">
                <a:alpha val="100000"/>
              </a:srgbClr>
            </a:solidFill>
          </p:spPr>
          <p:txBody>
            <a:bodyPr/>
            <a:lstStyle/>
            <a:p/>
          </p:txBody>
        </p:sp>
        <p:sp>
          <p:nvSpPr>
            <p:cNvPr id="53" name="rc53"/>
            <p:cNvSpPr/>
            <p:nvPr/>
          </p:nvSpPr>
          <p:spPr>
            <a:xfrm>
              <a:off x="5454988" y="2787370"/>
              <a:ext cx="249522" cy="1315326"/>
            </a:xfrm>
            <a:prstGeom prst="rect">
              <a:avLst/>
            </a:prstGeom>
            <a:solidFill>
              <a:srgbClr val="80BD41">
                <a:alpha val="100000"/>
              </a:srgbClr>
            </a:solidFill>
          </p:spPr>
          <p:txBody>
            <a:bodyPr/>
            <a:lstStyle/>
            <a:p/>
          </p:txBody>
        </p:sp>
        <p:sp>
          <p:nvSpPr>
            <p:cNvPr id="54" name="rc54"/>
            <p:cNvSpPr/>
            <p:nvPr/>
          </p:nvSpPr>
          <p:spPr>
            <a:xfrm>
              <a:off x="5454988" y="2687776"/>
              <a:ext cx="249522" cy="99593"/>
            </a:xfrm>
            <a:prstGeom prst="rect">
              <a:avLst/>
            </a:prstGeom>
            <a:solidFill>
              <a:srgbClr val="E2231A">
                <a:alpha val="100000"/>
              </a:srgbClr>
            </a:solidFill>
          </p:spPr>
          <p:txBody>
            <a:bodyPr/>
            <a:lstStyle/>
            <a:p/>
          </p:txBody>
        </p:sp>
        <p:sp>
          <p:nvSpPr>
            <p:cNvPr id="55" name="rc55"/>
            <p:cNvSpPr/>
            <p:nvPr/>
          </p:nvSpPr>
          <p:spPr>
            <a:xfrm>
              <a:off x="5732236" y="2849187"/>
              <a:ext cx="249522" cy="1253509"/>
            </a:xfrm>
            <a:prstGeom prst="rect">
              <a:avLst/>
            </a:prstGeom>
            <a:solidFill>
              <a:srgbClr val="80BD41">
                <a:alpha val="100000"/>
              </a:srgbClr>
            </a:solidFill>
          </p:spPr>
          <p:txBody>
            <a:bodyPr/>
            <a:lstStyle/>
            <a:p/>
          </p:txBody>
        </p:sp>
        <p:sp>
          <p:nvSpPr>
            <p:cNvPr id="56" name="rc56"/>
            <p:cNvSpPr/>
            <p:nvPr/>
          </p:nvSpPr>
          <p:spPr>
            <a:xfrm>
              <a:off x="5732236" y="2725553"/>
              <a:ext cx="249522" cy="123633"/>
            </a:xfrm>
            <a:prstGeom prst="rect">
              <a:avLst/>
            </a:prstGeom>
            <a:solidFill>
              <a:srgbClr val="E2231A">
                <a:alpha val="100000"/>
              </a:srgbClr>
            </a:solidFill>
          </p:spPr>
          <p:txBody>
            <a:bodyPr/>
            <a:lstStyle/>
            <a:p/>
          </p:txBody>
        </p:sp>
        <p:sp>
          <p:nvSpPr>
            <p:cNvPr id="57" name="rc57"/>
            <p:cNvSpPr/>
            <p:nvPr/>
          </p:nvSpPr>
          <p:spPr>
            <a:xfrm>
              <a:off x="6009484" y="2842319"/>
              <a:ext cx="249522" cy="1260378"/>
            </a:xfrm>
            <a:prstGeom prst="rect">
              <a:avLst/>
            </a:prstGeom>
            <a:solidFill>
              <a:srgbClr val="80BD41">
                <a:alpha val="100000"/>
              </a:srgbClr>
            </a:solidFill>
          </p:spPr>
          <p:txBody>
            <a:bodyPr/>
            <a:lstStyle/>
            <a:p/>
          </p:txBody>
        </p:sp>
        <p:sp>
          <p:nvSpPr>
            <p:cNvPr id="58" name="rc58"/>
            <p:cNvSpPr/>
            <p:nvPr/>
          </p:nvSpPr>
          <p:spPr>
            <a:xfrm>
              <a:off x="6009484" y="2732422"/>
              <a:ext cx="249522" cy="109896"/>
            </a:xfrm>
            <a:prstGeom prst="rect">
              <a:avLst/>
            </a:prstGeom>
            <a:solidFill>
              <a:srgbClr val="E2231A">
                <a:alpha val="100000"/>
              </a:srgbClr>
            </a:solidFill>
          </p:spPr>
          <p:txBody>
            <a:bodyPr/>
            <a:lstStyle/>
            <a:p/>
          </p:txBody>
        </p:sp>
        <p:sp>
          <p:nvSpPr>
            <p:cNvPr id="59" name="rc59"/>
            <p:cNvSpPr/>
            <p:nvPr/>
          </p:nvSpPr>
          <p:spPr>
            <a:xfrm>
              <a:off x="6286731" y="2773633"/>
              <a:ext cx="249522" cy="1329063"/>
            </a:xfrm>
            <a:prstGeom prst="rect">
              <a:avLst/>
            </a:prstGeom>
            <a:solidFill>
              <a:srgbClr val="80BD41">
                <a:alpha val="100000"/>
              </a:srgbClr>
            </a:solidFill>
          </p:spPr>
          <p:txBody>
            <a:bodyPr/>
            <a:lstStyle/>
            <a:p/>
          </p:txBody>
        </p:sp>
        <p:sp>
          <p:nvSpPr>
            <p:cNvPr id="60" name="rc60"/>
            <p:cNvSpPr/>
            <p:nvPr/>
          </p:nvSpPr>
          <p:spPr>
            <a:xfrm>
              <a:off x="6286731" y="2674039"/>
              <a:ext cx="249522" cy="99593"/>
            </a:xfrm>
            <a:prstGeom prst="rect">
              <a:avLst/>
            </a:prstGeom>
            <a:solidFill>
              <a:srgbClr val="E2231A">
                <a:alpha val="100000"/>
              </a:srgbClr>
            </a:solidFill>
          </p:spPr>
          <p:txBody>
            <a:bodyPr/>
            <a:lstStyle/>
            <a:p/>
          </p:txBody>
        </p:sp>
        <p:sp>
          <p:nvSpPr>
            <p:cNvPr id="61" name="rc61"/>
            <p:cNvSpPr/>
            <p:nvPr/>
          </p:nvSpPr>
          <p:spPr>
            <a:xfrm>
              <a:off x="6563979" y="2698079"/>
              <a:ext cx="249522" cy="1404617"/>
            </a:xfrm>
            <a:prstGeom prst="rect">
              <a:avLst/>
            </a:prstGeom>
            <a:solidFill>
              <a:srgbClr val="80BD41">
                <a:alpha val="100000"/>
              </a:srgbClr>
            </a:solidFill>
          </p:spPr>
          <p:txBody>
            <a:bodyPr/>
            <a:lstStyle/>
            <a:p/>
          </p:txBody>
        </p:sp>
        <p:sp>
          <p:nvSpPr>
            <p:cNvPr id="62" name="rc62"/>
            <p:cNvSpPr/>
            <p:nvPr/>
          </p:nvSpPr>
          <p:spPr>
            <a:xfrm>
              <a:off x="6563979" y="2591617"/>
              <a:ext cx="249522" cy="106462"/>
            </a:xfrm>
            <a:prstGeom prst="rect">
              <a:avLst/>
            </a:prstGeom>
            <a:solidFill>
              <a:srgbClr val="E2231A">
                <a:alpha val="100000"/>
              </a:srgbClr>
            </a:solidFill>
          </p:spPr>
          <p:txBody>
            <a:bodyPr/>
            <a:lstStyle/>
            <a:p/>
          </p:txBody>
        </p:sp>
        <p:sp>
          <p:nvSpPr>
            <p:cNvPr id="63" name="rc63"/>
            <p:cNvSpPr/>
            <p:nvPr/>
          </p:nvSpPr>
          <p:spPr>
            <a:xfrm>
              <a:off x="6841227" y="2674039"/>
              <a:ext cx="249522" cy="1428657"/>
            </a:xfrm>
            <a:prstGeom prst="rect">
              <a:avLst/>
            </a:prstGeom>
            <a:solidFill>
              <a:srgbClr val="80BD41">
                <a:alpha val="100000"/>
              </a:srgbClr>
            </a:solidFill>
          </p:spPr>
          <p:txBody>
            <a:bodyPr/>
            <a:lstStyle/>
            <a:p/>
          </p:txBody>
        </p:sp>
        <p:sp>
          <p:nvSpPr>
            <p:cNvPr id="64" name="rc64"/>
            <p:cNvSpPr/>
            <p:nvPr/>
          </p:nvSpPr>
          <p:spPr>
            <a:xfrm>
              <a:off x="6841227" y="2567577"/>
              <a:ext cx="249522" cy="106462"/>
            </a:xfrm>
            <a:prstGeom prst="rect">
              <a:avLst/>
            </a:prstGeom>
            <a:solidFill>
              <a:srgbClr val="E2231A">
                <a:alpha val="100000"/>
              </a:srgbClr>
            </a:solidFill>
          </p:spPr>
          <p:txBody>
            <a:bodyPr/>
            <a:lstStyle/>
            <a:p/>
          </p:txBody>
        </p:sp>
        <p:sp>
          <p:nvSpPr>
            <p:cNvPr id="65" name="rc65"/>
            <p:cNvSpPr/>
            <p:nvPr/>
          </p:nvSpPr>
          <p:spPr>
            <a:xfrm>
              <a:off x="7118474" y="2584748"/>
              <a:ext cx="249522" cy="1517948"/>
            </a:xfrm>
            <a:prstGeom prst="rect">
              <a:avLst/>
            </a:prstGeom>
            <a:solidFill>
              <a:srgbClr val="80BD41">
                <a:alpha val="100000"/>
              </a:srgbClr>
            </a:solidFill>
          </p:spPr>
          <p:txBody>
            <a:bodyPr/>
            <a:lstStyle/>
            <a:p/>
          </p:txBody>
        </p:sp>
        <p:sp>
          <p:nvSpPr>
            <p:cNvPr id="66" name="rc66"/>
            <p:cNvSpPr/>
            <p:nvPr/>
          </p:nvSpPr>
          <p:spPr>
            <a:xfrm>
              <a:off x="7118474" y="2454246"/>
              <a:ext cx="249522" cy="130502"/>
            </a:xfrm>
            <a:prstGeom prst="rect">
              <a:avLst/>
            </a:prstGeom>
            <a:solidFill>
              <a:srgbClr val="E2231A">
                <a:alpha val="100000"/>
              </a:srgbClr>
            </a:solidFill>
          </p:spPr>
          <p:txBody>
            <a:bodyPr/>
            <a:lstStyle/>
            <a:p/>
          </p:txBody>
        </p:sp>
        <p:sp>
          <p:nvSpPr>
            <p:cNvPr id="67" name="rc67"/>
            <p:cNvSpPr/>
            <p:nvPr/>
          </p:nvSpPr>
          <p:spPr>
            <a:xfrm>
              <a:off x="7395722" y="2749593"/>
              <a:ext cx="249522" cy="1353103"/>
            </a:xfrm>
            <a:prstGeom prst="rect">
              <a:avLst/>
            </a:prstGeom>
            <a:solidFill>
              <a:srgbClr val="80BD41">
                <a:alpha val="100000"/>
              </a:srgbClr>
            </a:solidFill>
          </p:spPr>
          <p:txBody>
            <a:bodyPr/>
            <a:lstStyle/>
            <a:p/>
          </p:txBody>
        </p:sp>
        <p:sp>
          <p:nvSpPr>
            <p:cNvPr id="68" name="rc68"/>
            <p:cNvSpPr/>
            <p:nvPr/>
          </p:nvSpPr>
          <p:spPr>
            <a:xfrm>
              <a:off x="7395722" y="2615657"/>
              <a:ext cx="249522" cy="133936"/>
            </a:xfrm>
            <a:prstGeom prst="rect">
              <a:avLst/>
            </a:prstGeom>
            <a:solidFill>
              <a:srgbClr val="E2231A">
                <a:alpha val="100000"/>
              </a:srgbClr>
            </a:solidFill>
          </p:spPr>
          <p:txBody>
            <a:bodyPr/>
            <a:lstStyle/>
            <a:p/>
          </p:txBody>
        </p:sp>
        <p:sp>
          <p:nvSpPr>
            <p:cNvPr id="69" name="rc69"/>
            <p:cNvSpPr/>
            <p:nvPr/>
          </p:nvSpPr>
          <p:spPr>
            <a:xfrm>
              <a:off x="7672970" y="2746159"/>
              <a:ext cx="249522" cy="1356537"/>
            </a:xfrm>
            <a:prstGeom prst="rect">
              <a:avLst/>
            </a:prstGeom>
            <a:solidFill>
              <a:srgbClr val="80BD41">
                <a:alpha val="100000"/>
              </a:srgbClr>
            </a:solidFill>
          </p:spPr>
          <p:txBody>
            <a:bodyPr/>
            <a:lstStyle/>
            <a:p/>
          </p:txBody>
        </p:sp>
        <p:sp>
          <p:nvSpPr>
            <p:cNvPr id="70" name="rc70"/>
            <p:cNvSpPr/>
            <p:nvPr/>
          </p:nvSpPr>
          <p:spPr>
            <a:xfrm>
              <a:off x="7672970" y="2612222"/>
              <a:ext cx="249522" cy="133936"/>
            </a:xfrm>
            <a:prstGeom prst="rect">
              <a:avLst/>
            </a:prstGeom>
            <a:solidFill>
              <a:srgbClr val="E2231A">
                <a:alpha val="100000"/>
              </a:srgbClr>
            </a:solidFill>
          </p:spPr>
          <p:txBody>
            <a:bodyPr/>
            <a:lstStyle/>
            <a:p/>
          </p:txBody>
        </p:sp>
        <p:sp>
          <p:nvSpPr>
            <p:cNvPr id="71" name="rc71"/>
            <p:cNvSpPr/>
            <p:nvPr/>
          </p:nvSpPr>
          <p:spPr>
            <a:xfrm>
              <a:off x="7950217" y="2646565"/>
              <a:ext cx="249522" cy="1456131"/>
            </a:xfrm>
            <a:prstGeom prst="rect">
              <a:avLst/>
            </a:prstGeom>
            <a:solidFill>
              <a:srgbClr val="80BD41">
                <a:alpha val="100000"/>
              </a:srgbClr>
            </a:solidFill>
          </p:spPr>
          <p:txBody>
            <a:bodyPr/>
            <a:lstStyle/>
            <a:p/>
          </p:txBody>
        </p:sp>
        <p:sp>
          <p:nvSpPr>
            <p:cNvPr id="72" name="rc72"/>
            <p:cNvSpPr/>
            <p:nvPr/>
          </p:nvSpPr>
          <p:spPr>
            <a:xfrm>
              <a:off x="7950217" y="2601919"/>
              <a:ext cx="249522" cy="44645"/>
            </a:xfrm>
            <a:prstGeom prst="rect">
              <a:avLst/>
            </a:prstGeom>
            <a:solidFill>
              <a:srgbClr val="E2231A">
                <a:alpha val="100000"/>
              </a:srgbClr>
            </a:solidFill>
          </p:spPr>
          <p:txBody>
            <a:bodyPr/>
            <a:lstStyle/>
            <a:p/>
          </p:txBody>
        </p:sp>
        <p:sp>
          <p:nvSpPr>
            <p:cNvPr id="73" name="pl73"/>
            <p:cNvSpPr/>
            <p:nvPr/>
          </p:nvSpPr>
          <p:spPr>
            <a:xfrm>
              <a:off x="1421035" y="1294457"/>
              <a:ext cx="6653943" cy="260558"/>
            </a:xfrm>
            <a:custGeom>
              <a:avLst/>
              <a:pathLst>
                <a:path w="6653943" h="260558">
                  <a:moveTo>
                    <a:pt x="0" y="173705"/>
                  </a:moveTo>
                  <a:lnTo>
                    <a:pt x="277247" y="260558"/>
                  </a:lnTo>
                  <a:lnTo>
                    <a:pt x="554495" y="173705"/>
                  </a:lnTo>
                  <a:lnTo>
                    <a:pt x="831742" y="115803"/>
                  </a:lnTo>
                  <a:lnTo>
                    <a:pt x="1108990" y="115803"/>
                  </a:lnTo>
                  <a:lnTo>
                    <a:pt x="1386238" y="202656"/>
                  </a:lnTo>
                  <a:lnTo>
                    <a:pt x="1663485" y="57901"/>
                  </a:lnTo>
                  <a:lnTo>
                    <a:pt x="1940733" y="57901"/>
                  </a:lnTo>
                  <a:lnTo>
                    <a:pt x="2217981" y="28950"/>
                  </a:lnTo>
                  <a:lnTo>
                    <a:pt x="2495228" y="144754"/>
                  </a:lnTo>
                  <a:lnTo>
                    <a:pt x="2772476" y="115803"/>
                  </a:lnTo>
                  <a:lnTo>
                    <a:pt x="3049724" y="86852"/>
                  </a:lnTo>
                  <a:lnTo>
                    <a:pt x="3326971" y="202656"/>
                  </a:lnTo>
                  <a:lnTo>
                    <a:pt x="3604219" y="173705"/>
                  </a:lnTo>
                  <a:lnTo>
                    <a:pt x="3881467" y="202656"/>
                  </a:lnTo>
                  <a:lnTo>
                    <a:pt x="4158714" y="115803"/>
                  </a:lnTo>
                  <a:lnTo>
                    <a:pt x="4435962" y="173705"/>
                  </a:lnTo>
                  <a:lnTo>
                    <a:pt x="4713210" y="144754"/>
                  </a:lnTo>
                  <a:lnTo>
                    <a:pt x="4990457" y="115803"/>
                  </a:lnTo>
                  <a:lnTo>
                    <a:pt x="5267705" y="115803"/>
                  </a:lnTo>
                  <a:lnTo>
                    <a:pt x="5544953" y="115803"/>
                  </a:lnTo>
                  <a:lnTo>
                    <a:pt x="5822200" y="144754"/>
                  </a:lnTo>
                  <a:lnTo>
                    <a:pt x="6099448" y="173705"/>
                  </a:lnTo>
                  <a:lnTo>
                    <a:pt x="6376696" y="173705"/>
                  </a:lnTo>
                  <a:lnTo>
                    <a:pt x="6653943" y="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6" name="tx76"/>
            <p:cNvSpPr/>
            <p:nvPr/>
          </p:nvSpPr>
          <p:spPr>
            <a:xfrm>
              <a:off x="4133222"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7" name="tx77"/>
            <p:cNvSpPr/>
            <p:nvPr/>
          </p:nvSpPr>
          <p:spPr>
            <a:xfrm>
              <a:off x="5519460"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662845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6905698"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1355732" y="250029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85" name="tx85"/>
            <p:cNvSpPr/>
            <p:nvPr/>
          </p:nvSpPr>
          <p:spPr>
            <a:xfrm>
              <a:off x="2741971" y="251178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a:t>
              </a:r>
            </a:p>
          </p:txBody>
        </p:sp>
        <p:sp>
          <p:nvSpPr>
            <p:cNvPr id="86" name="tx86"/>
            <p:cNvSpPr/>
            <p:nvPr/>
          </p:nvSpPr>
          <p:spPr>
            <a:xfrm>
              <a:off x="4128209" y="227710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a:t>
              </a:r>
            </a:p>
          </p:txBody>
        </p:sp>
        <p:sp>
          <p:nvSpPr>
            <p:cNvPr id="87" name="tx87"/>
            <p:cNvSpPr/>
            <p:nvPr/>
          </p:nvSpPr>
          <p:spPr>
            <a:xfrm>
              <a:off x="5514447" y="255299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a:t>
              </a:r>
            </a:p>
          </p:txBody>
        </p:sp>
        <p:sp>
          <p:nvSpPr>
            <p:cNvPr id="88" name="tx88"/>
            <p:cNvSpPr/>
            <p:nvPr/>
          </p:nvSpPr>
          <p:spPr>
            <a:xfrm>
              <a:off x="6623438" y="2457113"/>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a:t>
              </a:r>
            </a:p>
          </p:txBody>
        </p:sp>
        <p:sp>
          <p:nvSpPr>
            <p:cNvPr id="89" name="tx89"/>
            <p:cNvSpPr/>
            <p:nvPr/>
          </p:nvSpPr>
          <p:spPr>
            <a:xfrm>
              <a:off x="6900686" y="2431926"/>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a:t>
              </a:r>
            </a:p>
          </p:txBody>
        </p:sp>
        <p:sp>
          <p:nvSpPr>
            <p:cNvPr id="90" name="tx90"/>
            <p:cNvSpPr/>
            <p:nvPr/>
          </p:nvSpPr>
          <p:spPr>
            <a:xfrm>
              <a:off x="7177933" y="231832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a:t>
              </a:r>
            </a:p>
          </p:txBody>
        </p:sp>
        <p:sp>
          <p:nvSpPr>
            <p:cNvPr id="91" name="tx91"/>
            <p:cNvSpPr/>
            <p:nvPr/>
          </p:nvSpPr>
          <p:spPr>
            <a:xfrm>
              <a:off x="7455181" y="247968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92" name="tx92"/>
            <p:cNvSpPr/>
            <p:nvPr/>
          </p:nvSpPr>
          <p:spPr>
            <a:xfrm>
              <a:off x="7732429" y="247625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93" name="tx93"/>
            <p:cNvSpPr/>
            <p:nvPr/>
          </p:nvSpPr>
          <p:spPr>
            <a:xfrm>
              <a:off x="8009676" y="2467415"/>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a:t>
              </a:r>
            </a:p>
          </p:txBody>
        </p:sp>
        <p:sp>
          <p:nvSpPr>
            <p:cNvPr id="94" name="pl94"/>
            <p:cNvSpPr/>
            <p:nvPr/>
          </p:nvSpPr>
          <p:spPr>
            <a:xfrm>
              <a:off x="1421035"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55732" y="340135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05" name="tx105"/>
            <p:cNvSpPr/>
            <p:nvPr/>
          </p:nvSpPr>
          <p:spPr>
            <a:xfrm>
              <a:off x="1367476" y="267104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6" name="tx106"/>
            <p:cNvSpPr/>
            <p:nvPr/>
          </p:nvSpPr>
          <p:spPr>
            <a:xfrm>
              <a:off x="2741971" y="341165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07" name="tx107"/>
            <p:cNvSpPr/>
            <p:nvPr/>
          </p:nvSpPr>
          <p:spPr>
            <a:xfrm>
              <a:off x="2753715" y="268478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4128209" y="328291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09" name="tx109"/>
            <p:cNvSpPr/>
            <p:nvPr/>
          </p:nvSpPr>
          <p:spPr>
            <a:xfrm>
              <a:off x="4139953" y="244095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5514447" y="340994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1" name="tx111"/>
            <p:cNvSpPr/>
            <p:nvPr/>
          </p:nvSpPr>
          <p:spPr>
            <a:xfrm>
              <a:off x="5526191" y="270367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623438" y="336648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13" name="tx113"/>
            <p:cNvSpPr/>
            <p:nvPr/>
          </p:nvSpPr>
          <p:spPr>
            <a:xfrm>
              <a:off x="6635182" y="261094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900686" y="335446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15" name="tx115"/>
            <p:cNvSpPr/>
            <p:nvPr/>
          </p:nvSpPr>
          <p:spPr>
            <a:xfrm>
              <a:off x="6912430" y="258690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177933" y="3310096"/>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17" name="tx117"/>
            <p:cNvSpPr/>
            <p:nvPr/>
          </p:nvSpPr>
          <p:spPr>
            <a:xfrm>
              <a:off x="7189677" y="248559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455181" y="339105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19" name="tx119"/>
            <p:cNvSpPr/>
            <p:nvPr/>
          </p:nvSpPr>
          <p:spPr>
            <a:xfrm>
              <a:off x="7466925" y="264872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771605" y="3390802"/>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21" name="tx121"/>
            <p:cNvSpPr/>
            <p:nvPr/>
          </p:nvSpPr>
          <p:spPr>
            <a:xfrm>
              <a:off x="7744173" y="264528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8009676" y="334073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23" name="tx123"/>
            <p:cNvSpPr/>
            <p:nvPr/>
          </p:nvSpPr>
          <p:spPr>
            <a:xfrm>
              <a:off x="8021420" y="259034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4" name="tx124"/>
            <p:cNvSpPr/>
            <p:nvPr/>
          </p:nvSpPr>
          <p:spPr>
            <a:xfrm>
              <a:off x="694268" y="4050582"/>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25" name="tx125"/>
            <p:cNvSpPr/>
            <p:nvPr/>
          </p:nvSpPr>
          <p:spPr>
            <a:xfrm>
              <a:off x="694268" y="319201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694268" y="2333446"/>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694268" y="1476583"/>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10059"/>
              <a:ext cx="201456" cy="201456"/>
            </a:xfrm>
            <a:prstGeom prst="rect">
              <a:avLst/>
            </a:prstGeom>
            <a:solidFill>
              <a:srgbClr val="E2231A">
                <a:alpha val="100000"/>
              </a:srgbClr>
            </a:solidFill>
          </p:spPr>
          <p:txBody>
            <a:bodyPr/>
            <a:lstStyle/>
            <a:p/>
          </p:txBody>
        </p:sp>
        <p:sp>
          <p:nvSpPr>
            <p:cNvPr id="148" name="rc148"/>
            <p:cNvSpPr/>
            <p:nvPr/>
          </p:nvSpPr>
          <p:spPr>
            <a:xfrm>
              <a:off x="5653947" y="5010059"/>
              <a:ext cx="201456" cy="201456"/>
            </a:xfrm>
            <a:prstGeom prst="rect">
              <a:avLst/>
            </a:prstGeom>
            <a:solidFill>
              <a:srgbClr val="80BD41">
                <a:alpha val="100000"/>
              </a:srgbClr>
            </a:solidFill>
          </p:spPr>
          <p:txBody>
            <a:bodyPr/>
            <a:lstStyle/>
            <a:p/>
          </p:txBody>
        </p:sp>
        <p:sp>
          <p:nvSpPr>
            <p:cNvPr id="149" name="tx14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661760"/>
              <a:ext cx="143541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Iceland, 2000-2024</a:t>
              </a:r>
            </a:p>
          </p:txBody>
        </p:sp>
        <p:sp>
          <p:nvSpPr>
            <p:cNvPr id="153" name="pl153"/>
            <p:cNvSpPr/>
            <p:nvPr/>
          </p:nvSpPr>
          <p:spPr>
            <a:xfrm>
              <a:off x="204340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53765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03191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652617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802042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279053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428478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77904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27330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889059"/>
              <a:ext cx="6111510" cy="167191"/>
            </a:xfrm>
            <a:prstGeom prst="rect">
              <a:avLst/>
            </a:prstGeom>
            <a:solidFill>
              <a:srgbClr val="80BD41">
                <a:alpha val="100000"/>
              </a:srgbClr>
            </a:solidFill>
          </p:spPr>
          <p:txBody>
            <a:bodyPr/>
            <a:lstStyle/>
            <a:p/>
          </p:txBody>
        </p:sp>
        <p:sp>
          <p:nvSpPr>
            <p:cNvPr id="167" name="rc167"/>
            <p:cNvSpPr/>
            <p:nvPr/>
          </p:nvSpPr>
          <p:spPr>
            <a:xfrm>
              <a:off x="7407784" y="5889059"/>
              <a:ext cx="463219" cy="167191"/>
            </a:xfrm>
            <a:prstGeom prst="rect">
              <a:avLst/>
            </a:prstGeom>
            <a:solidFill>
              <a:srgbClr val="E2231A">
                <a:alpha val="100000"/>
              </a:srgbClr>
            </a:solidFill>
          </p:spPr>
          <p:txBody>
            <a:bodyPr/>
            <a:lstStyle/>
            <a:p/>
          </p:txBody>
        </p:sp>
        <p:sp>
          <p:nvSpPr>
            <p:cNvPr id="168" name="rc168"/>
            <p:cNvSpPr/>
            <p:nvPr/>
          </p:nvSpPr>
          <p:spPr>
            <a:xfrm>
              <a:off x="1296273" y="5680069"/>
              <a:ext cx="5902314" cy="167191"/>
            </a:xfrm>
            <a:prstGeom prst="rect">
              <a:avLst/>
            </a:prstGeom>
            <a:solidFill>
              <a:srgbClr val="80BD41">
                <a:alpha val="100000"/>
              </a:srgbClr>
            </a:solidFill>
          </p:spPr>
          <p:txBody>
            <a:bodyPr/>
            <a:lstStyle/>
            <a:p/>
          </p:txBody>
        </p:sp>
        <p:sp>
          <p:nvSpPr>
            <p:cNvPr id="169" name="rc169"/>
            <p:cNvSpPr/>
            <p:nvPr/>
          </p:nvSpPr>
          <p:spPr>
            <a:xfrm>
              <a:off x="7198588" y="5680069"/>
              <a:ext cx="582760" cy="167191"/>
            </a:xfrm>
            <a:prstGeom prst="rect">
              <a:avLst/>
            </a:prstGeom>
            <a:solidFill>
              <a:srgbClr val="E2231A">
                <a:alpha val="100000"/>
              </a:srgbClr>
            </a:solidFill>
          </p:spPr>
          <p:txBody>
            <a:bodyPr/>
            <a:lstStyle/>
            <a:p/>
          </p:txBody>
        </p:sp>
        <p:sp>
          <p:nvSpPr>
            <p:cNvPr id="170" name="rc170"/>
            <p:cNvSpPr/>
            <p:nvPr/>
          </p:nvSpPr>
          <p:spPr>
            <a:xfrm>
              <a:off x="1296273" y="5471080"/>
              <a:ext cx="6335649" cy="167191"/>
            </a:xfrm>
            <a:prstGeom prst="rect">
              <a:avLst/>
            </a:prstGeom>
            <a:solidFill>
              <a:srgbClr val="80BD41">
                <a:alpha val="100000"/>
              </a:srgbClr>
            </a:solidFill>
          </p:spPr>
          <p:txBody>
            <a:bodyPr/>
            <a:lstStyle/>
            <a:p/>
          </p:txBody>
        </p:sp>
        <p:sp>
          <p:nvSpPr>
            <p:cNvPr id="171" name="rc171"/>
            <p:cNvSpPr/>
            <p:nvPr/>
          </p:nvSpPr>
          <p:spPr>
            <a:xfrm>
              <a:off x="7631923" y="5471080"/>
              <a:ext cx="194253" cy="167191"/>
            </a:xfrm>
            <a:prstGeom prst="rect">
              <a:avLst/>
            </a:prstGeom>
            <a:solidFill>
              <a:srgbClr val="E2231A">
                <a:alpha val="100000"/>
              </a:srgbClr>
            </a:solidFill>
          </p:spPr>
          <p:txBody>
            <a:bodyPr/>
            <a:lstStyle/>
            <a:p/>
          </p:txBody>
        </p:sp>
        <p:sp>
          <p:nvSpPr>
            <p:cNvPr id="172" name="tx172"/>
            <p:cNvSpPr/>
            <p:nvPr/>
          </p:nvSpPr>
          <p:spPr>
            <a:xfrm>
              <a:off x="8119368" y="5931269"/>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a:t>
              </a:r>
            </a:p>
          </p:txBody>
        </p:sp>
        <p:sp>
          <p:nvSpPr>
            <p:cNvPr id="173" name="tx173"/>
            <p:cNvSpPr/>
            <p:nvPr/>
          </p:nvSpPr>
          <p:spPr>
            <a:xfrm>
              <a:off x="8025230" y="5720472"/>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a:t>
              </a:r>
            </a:p>
          </p:txBody>
        </p:sp>
        <p:sp>
          <p:nvSpPr>
            <p:cNvPr id="174" name="tx174"/>
            <p:cNvSpPr/>
            <p:nvPr/>
          </p:nvSpPr>
          <p:spPr>
            <a:xfrm>
              <a:off x="8072299" y="5513290"/>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a:t>
              </a:r>
            </a:p>
          </p:txBody>
        </p:sp>
        <p:sp>
          <p:nvSpPr>
            <p:cNvPr id="175" name="tx175"/>
            <p:cNvSpPr/>
            <p:nvPr/>
          </p:nvSpPr>
          <p:spPr>
            <a:xfrm>
              <a:off x="4276680"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76" name="tx176"/>
            <p:cNvSpPr/>
            <p:nvPr/>
          </p:nvSpPr>
          <p:spPr>
            <a:xfrm>
              <a:off x="7577596"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4217286" y="572486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78" name="tx178"/>
            <p:cNvSpPr/>
            <p:nvPr/>
          </p:nvSpPr>
          <p:spPr>
            <a:xfrm>
              <a:off x="7428170"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4388749" y="55155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80" name="tx180"/>
            <p:cNvSpPr/>
            <p:nvPr/>
          </p:nvSpPr>
          <p:spPr>
            <a:xfrm>
              <a:off x="7667251"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1" name="tx181"/>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2751683" y="616026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86" name="tx186"/>
            <p:cNvSpPr/>
            <p:nvPr/>
          </p:nvSpPr>
          <p:spPr>
            <a:xfrm>
              <a:off x="4245940" y="616026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87" name="tx187"/>
            <p:cNvSpPr/>
            <p:nvPr/>
          </p:nvSpPr>
          <p:spPr>
            <a:xfrm>
              <a:off x="5740197" y="6158495"/>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88" name="tx188"/>
            <p:cNvSpPr/>
            <p:nvPr/>
          </p:nvSpPr>
          <p:spPr>
            <a:xfrm>
              <a:off x="7234454" y="616067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89" name="tx189"/>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0" name="tx190"/>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(97%) was higher than in 2019 (93%).
The number of children vaccinated with MCV1 increased 4% compared to in 2019.
The number of surviving infants decreased approximately 1% compared to in 2019.
In 2024, more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1996" y="4640293"/>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5" name="pl5"/>
            <p:cNvSpPr/>
            <p:nvPr/>
          </p:nvSpPr>
          <p:spPr>
            <a:xfrm>
              <a:off x="711996" y="3184949"/>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6" name="pl6"/>
            <p:cNvSpPr/>
            <p:nvPr/>
          </p:nvSpPr>
          <p:spPr>
            <a:xfrm>
              <a:off x="711996" y="1729605"/>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7" name="pl7"/>
            <p:cNvSpPr/>
            <p:nvPr/>
          </p:nvSpPr>
          <p:spPr>
            <a:xfrm>
              <a:off x="711996" y="5367965"/>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8" name="pl8"/>
            <p:cNvSpPr/>
            <p:nvPr/>
          </p:nvSpPr>
          <p:spPr>
            <a:xfrm>
              <a:off x="711996" y="3912621"/>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9" name="pl9"/>
            <p:cNvSpPr/>
            <p:nvPr/>
          </p:nvSpPr>
          <p:spPr>
            <a:xfrm>
              <a:off x="711996" y="2457277"/>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0" name="pl10"/>
            <p:cNvSpPr/>
            <p:nvPr/>
          </p:nvSpPr>
          <p:spPr>
            <a:xfrm>
              <a:off x="711996" y="1001933"/>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1" name="pl11"/>
            <p:cNvSpPr/>
            <p:nvPr/>
          </p:nvSpPr>
          <p:spPr>
            <a:xfrm>
              <a:off x="104445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9856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5266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0677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6087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81498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6908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2319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729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03140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8550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13960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69371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795111" y="5367965"/>
              <a:ext cx="498694" cy="0"/>
            </a:xfrm>
            <a:prstGeom prst="rect">
              <a:avLst/>
            </a:prstGeom>
            <a:solidFill>
              <a:srgbClr val="1CABE2">
                <a:alpha val="100000"/>
              </a:srgbClr>
            </a:solidFill>
          </p:spPr>
          <p:txBody>
            <a:bodyPr/>
            <a:lstStyle/>
            <a:p/>
          </p:txBody>
        </p:sp>
        <p:sp>
          <p:nvSpPr>
            <p:cNvPr id="25" name="rc25"/>
            <p:cNvSpPr/>
            <p:nvPr/>
          </p:nvSpPr>
          <p:spPr>
            <a:xfrm>
              <a:off x="1349216" y="5367965"/>
              <a:ext cx="498694" cy="0"/>
            </a:xfrm>
            <a:prstGeom prst="rect">
              <a:avLst/>
            </a:prstGeom>
            <a:solidFill>
              <a:srgbClr val="1CABE2">
                <a:alpha val="100000"/>
              </a:srgbClr>
            </a:solidFill>
          </p:spPr>
          <p:txBody>
            <a:bodyPr/>
            <a:lstStyle/>
            <a:p/>
          </p:txBody>
        </p:sp>
        <p:sp>
          <p:nvSpPr>
            <p:cNvPr id="26" name="rc26"/>
            <p:cNvSpPr/>
            <p:nvPr/>
          </p:nvSpPr>
          <p:spPr>
            <a:xfrm>
              <a:off x="1903321" y="5222431"/>
              <a:ext cx="498694" cy="145534"/>
            </a:xfrm>
            <a:prstGeom prst="rect">
              <a:avLst/>
            </a:prstGeom>
            <a:solidFill>
              <a:srgbClr val="1CABE2">
                <a:alpha val="100000"/>
              </a:srgbClr>
            </a:solidFill>
          </p:spPr>
          <p:txBody>
            <a:bodyPr/>
            <a:lstStyle/>
            <a:p/>
          </p:txBody>
        </p:sp>
        <p:sp>
          <p:nvSpPr>
            <p:cNvPr id="27" name="rc27"/>
            <p:cNvSpPr/>
            <p:nvPr/>
          </p:nvSpPr>
          <p:spPr>
            <a:xfrm>
              <a:off x="2457425" y="5367965"/>
              <a:ext cx="498694" cy="0"/>
            </a:xfrm>
            <a:prstGeom prst="rect">
              <a:avLst/>
            </a:prstGeom>
            <a:solidFill>
              <a:srgbClr val="1CABE2">
                <a:alpha val="100000"/>
              </a:srgbClr>
            </a:solidFill>
          </p:spPr>
          <p:txBody>
            <a:bodyPr/>
            <a:lstStyle/>
            <a:p/>
          </p:txBody>
        </p:sp>
        <p:sp>
          <p:nvSpPr>
            <p:cNvPr id="28" name="rc28"/>
            <p:cNvSpPr/>
            <p:nvPr/>
          </p:nvSpPr>
          <p:spPr>
            <a:xfrm>
              <a:off x="3011530" y="5222431"/>
              <a:ext cx="498694" cy="145534"/>
            </a:xfrm>
            <a:prstGeom prst="rect">
              <a:avLst/>
            </a:prstGeom>
            <a:solidFill>
              <a:srgbClr val="1CABE2">
                <a:alpha val="100000"/>
              </a:srgbClr>
            </a:solidFill>
          </p:spPr>
          <p:txBody>
            <a:bodyPr/>
            <a:lstStyle/>
            <a:p/>
          </p:txBody>
        </p:sp>
        <p:sp>
          <p:nvSpPr>
            <p:cNvPr id="29" name="rc29"/>
            <p:cNvSpPr/>
            <p:nvPr/>
          </p:nvSpPr>
          <p:spPr>
            <a:xfrm>
              <a:off x="3565635" y="4931362"/>
              <a:ext cx="498694" cy="436603"/>
            </a:xfrm>
            <a:prstGeom prst="rect">
              <a:avLst/>
            </a:prstGeom>
            <a:solidFill>
              <a:srgbClr val="1CABE2">
                <a:alpha val="100000"/>
              </a:srgbClr>
            </a:solidFill>
          </p:spPr>
          <p:txBody>
            <a:bodyPr/>
            <a:lstStyle/>
            <a:p/>
          </p:txBody>
        </p:sp>
        <p:sp>
          <p:nvSpPr>
            <p:cNvPr id="30" name="rc30"/>
            <p:cNvSpPr/>
            <p:nvPr/>
          </p:nvSpPr>
          <p:spPr>
            <a:xfrm>
              <a:off x="4119739" y="5367965"/>
              <a:ext cx="498694" cy="0"/>
            </a:xfrm>
            <a:prstGeom prst="rect">
              <a:avLst/>
            </a:prstGeom>
            <a:solidFill>
              <a:srgbClr val="1CABE2">
                <a:alpha val="100000"/>
              </a:srgbClr>
            </a:solidFill>
          </p:spPr>
          <p:txBody>
            <a:bodyPr/>
            <a:lstStyle/>
            <a:p/>
          </p:txBody>
        </p:sp>
        <p:sp>
          <p:nvSpPr>
            <p:cNvPr id="31" name="rc31"/>
            <p:cNvSpPr/>
            <p:nvPr/>
          </p:nvSpPr>
          <p:spPr>
            <a:xfrm>
              <a:off x="4673844" y="4058156"/>
              <a:ext cx="498694" cy="1309809"/>
            </a:xfrm>
            <a:prstGeom prst="rect">
              <a:avLst/>
            </a:prstGeom>
            <a:solidFill>
              <a:srgbClr val="1CABE2">
                <a:alpha val="100000"/>
              </a:srgbClr>
            </a:solidFill>
          </p:spPr>
          <p:txBody>
            <a:bodyPr/>
            <a:lstStyle/>
            <a:p/>
          </p:txBody>
        </p:sp>
        <p:sp>
          <p:nvSpPr>
            <p:cNvPr id="32" name="rc32"/>
            <p:cNvSpPr/>
            <p:nvPr/>
          </p:nvSpPr>
          <p:spPr>
            <a:xfrm>
              <a:off x="5227948" y="5367965"/>
              <a:ext cx="498694" cy="0"/>
            </a:xfrm>
            <a:prstGeom prst="rect">
              <a:avLst/>
            </a:prstGeom>
            <a:solidFill>
              <a:srgbClr val="1CABE2">
                <a:alpha val="100000"/>
              </a:srgbClr>
            </a:solidFill>
          </p:spPr>
          <p:txBody>
            <a:bodyPr/>
            <a:lstStyle/>
            <a:p/>
          </p:txBody>
        </p:sp>
        <p:sp>
          <p:nvSpPr>
            <p:cNvPr id="33" name="rc33"/>
            <p:cNvSpPr/>
            <p:nvPr/>
          </p:nvSpPr>
          <p:spPr>
            <a:xfrm>
              <a:off x="7444367" y="5076896"/>
              <a:ext cx="498694" cy="291068"/>
            </a:xfrm>
            <a:prstGeom prst="rect">
              <a:avLst/>
            </a:prstGeom>
            <a:solidFill>
              <a:srgbClr val="1CABE2">
                <a:alpha val="100000"/>
              </a:srgbClr>
            </a:solidFill>
          </p:spPr>
          <p:txBody>
            <a:bodyPr/>
            <a:lstStyle/>
            <a:p/>
          </p:txBody>
        </p:sp>
        <p:sp>
          <p:nvSpPr>
            <p:cNvPr id="34" name="pl34"/>
            <p:cNvSpPr/>
            <p:nvPr/>
          </p:nvSpPr>
          <p:spPr>
            <a:xfrm>
              <a:off x="1044459" y="1132914"/>
              <a:ext cx="6649255" cy="305622"/>
            </a:xfrm>
            <a:custGeom>
              <a:avLst/>
              <a:pathLst>
                <a:path w="6649255" h="305622">
                  <a:moveTo>
                    <a:pt x="0" y="305622"/>
                  </a:moveTo>
                  <a:lnTo>
                    <a:pt x="554104" y="261961"/>
                  </a:lnTo>
                  <a:lnTo>
                    <a:pt x="1108209" y="305622"/>
                  </a:lnTo>
                  <a:lnTo>
                    <a:pt x="1662313" y="174641"/>
                  </a:lnTo>
                  <a:lnTo>
                    <a:pt x="2216418" y="261961"/>
                  </a:lnTo>
                  <a:lnTo>
                    <a:pt x="2770523" y="218301"/>
                  </a:lnTo>
                  <a:lnTo>
                    <a:pt x="3324627" y="174641"/>
                  </a:lnTo>
                  <a:lnTo>
                    <a:pt x="3878732" y="174641"/>
                  </a:lnTo>
                  <a:lnTo>
                    <a:pt x="4432837" y="174641"/>
                  </a:lnTo>
                  <a:lnTo>
                    <a:pt x="4986941" y="218301"/>
                  </a:lnTo>
                  <a:lnTo>
                    <a:pt x="5541046" y="261961"/>
                  </a:lnTo>
                  <a:lnTo>
                    <a:pt x="6095150" y="261961"/>
                  </a:lnTo>
                  <a:lnTo>
                    <a:pt x="6649255" y="0"/>
                  </a:lnTo>
                </a:path>
              </a:pathLst>
            </a:custGeom>
            <a:ln w="27101" cap="flat">
              <a:solidFill>
                <a:srgbClr val="00833D">
                  <a:alpha val="100000"/>
                </a:srgbClr>
              </a:solidFill>
              <a:prstDash val="solid"/>
              <a:round/>
            </a:ln>
          </p:spPr>
          <p:txBody>
            <a:bodyPr/>
            <a:lstStyle/>
            <a:p/>
          </p:txBody>
        </p:sp>
        <p:sp>
          <p:nvSpPr>
            <p:cNvPr id="35" name="pl35"/>
            <p:cNvSpPr/>
            <p:nvPr/>
          </p:nvSpPr>
          <p:spPr>
            <a:xfrm>
              <a:off x="1044459" y="1089253"/>
              <a:ext cx="6649255" cy="3842108"/>
            </a:xfrm>
            <a:custGeom>
              <a:avLst/>
              <a:pathLst>
                <a:path w="6649255" h="3842108">
                  <a:moveTo>
                    <a:pt x="0" y="43660"/>
                  </a:moveTo>
                  <a:lnTo>
                    <a:pt x="554104" y="174641"/>
                  </a:lnTo>
                  <a:lnTo>
                    <a:pt x="1108209" y="218301"/>
                  </a:lnTo>
                  <a:lnTo>
                    <a:pt x="1662313" y="174641"/>
                  </a:lnTo>
                  <a:lnTo>
                    <a:pt x="2216418" y="130980"/>
                  </a:lnTo>
                  <a:lnTo>
                    <a:pt x="2770523" y="130980"/>
                  </a:lnTo>
                  <a:lnTo>
                    <a:pt x="3324627" y="130980"/>
                  </a:lnTo>
                  <a:lnTo>
                    <a:pt x="3878732" y="174641"/>
                  </a:lnTo>
                  <a:lnTo>
                    <a:pt x="4432837" y="218301"/>
                  </a:lnTo>
                  <a:lnTo>
                    <a:pt x="4986941" y="3842108"/>
                  </a:lnTo>
                  <a:lnTo>
                    <a:pt x="5541046" y="785885"/>
                  </a:lnTo>
                  <a:lnTo>
                    <a:pt x="6095150" y="392942"/>
                  </a:lnTo>
                  <a:lnTo>
                    <a:pt x="6649255" y="0"/>
                  </a:lnTo>
                </a:path>
              </a:pathLst>
            </a:custGeom>
            <a:ln w="27101" cap="flat">
              <a:solidFill>
                <a:srgbClr val="002759">
                  <a:alpha val="100000"/>
                </a:srgbClr>
              </a:solidFill>
              <a:prstDash val="solid"/>
              <a:round/>
            </a:ln>
          </p:spPr>
          <p:txBody>
            <a:bodyPr/>
            <a:lstStyle/>
            <a:p/>
          </p:txBody>
        </p:sp>
        <p:sp>
          <p:nvSpPr>
            <p:cNvPr id="36" name="pt36"/>
            <p:cNvSpPr/>
            <p:nvPr/>
          </p:nvSpPr>
          <p:spPr>
            <a:xfrm>
              <a:off x="1012857"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1566962" y="13632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2121067"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2675171"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3229276" y="13632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3783380" y="13196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4337485"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4891590"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5445694"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5999799" y="13196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6553904" y="13632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7108008" y="13632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7662113"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1012857" y="11013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1566962" y="123229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2121067" y="12759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2675171" y="123229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3229276" y="118863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3783380" y="118863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4337485" y="118863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4891590" y="123229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5445694" y="12759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5999799" y="489976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6553904" y="18435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7108008" y="14505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7662113" y="10576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tx62"/>
            <p:cNvSpPr/>
            <p:nvPr/>
          </p:nvSpPr>
          <p:spPr>
            <a:xfrm>
              <a:off x="1011299"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3" name="tx63"/>
            <p:cNvSpPr/>
            <p:nvPr/>
          </p:nvSpPr>
          <p:spPr>
            <a:xfrm>
              <a:off x="1565404"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4" name="tx64"/>
            <p:cNvSpPr/>
            <p:nvPr/>
          </p:nvSpPr>
          <p:spPr>
            <a:xfrm>
              <a:off x="2119508" y="5094044"/>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5" name="tx65"/>
            <p:cNvSpPr/>
            <p:nvPr/>
          </p:nvSpPr>
          <p:spPr>
            <a:xfrm>
              <a:off x="2673613"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6" name="tx66"/>
            <p:cNvSpPr/>
            <p:nvPr/>
          </p:nvSpPr>
          <p:spPr>
            <a:xfrm>
              <a:off x="3227718" y="5094044"/>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7" name="tx67"/>
            <p:cNvSpPr/>
            <p:nvPr/>
          </p:nvSpPr>
          <p:spPr>
            <a:xfrm>
              <a:off x="3781822" y="4801461"/>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68" name="tx68"/>
            <p:cNvSpPr/>
            <p:nvPr/>
          </p:nvSpPr>
          <p:spPr>
            <a:xfrm>
              <a:off x="4335927"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9" name="tx69"/>
            <p:cNvSpPr/>
            <p:nvPr/>
          </p:nvSpPr>
          <p:spPr>
            <a:xfrm>
              <a:off x="4890032" y="392831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a:t>
              </a:r>
            </a:p>
          </p:txBody>
        </p:sp>
        <p:sp>
          <p:nvSpPr>
            <p:cNvPr id="70" name="tx70"/>
            <p:cNvSpPr/>
            <p:nvPr/>
          </p:nvSpPr>
          <p:spPr>
            <a:xfrm>
              <a:off x="5444136"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1" name="tx71"/>
            <p:cNvSpPr/>
            <p:nvPr/>
          </p:nvSpPr>
          <p:spPr>
            <a:xfrm>
              <a:off x="7660555" y="4948510"/>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2" name="pl72"/>
            <p:cNvSpPr/>
            <p:nvPr/>
          </p:nvSpPr>
          <p:spPr>
            <a:xfrm>
              <a:off x="7698078" y="1143924"/>
              <a:ext cx="164225" cy="414361"/>
            </a:xfrm>
            <a:custGeom>
              <a:avLst/>
              <a:pathLst>
                <a:path w="164225" h="414361">
                  <a:moveTo>
                    <a:pt x="164225" y="414361"/>
                  </a:moveTo>
                  <a:lnTo>
                    <a:pt x="0" y="0"/>
                  </a:lnTo>
                </a:path>
              </a:pathLst>
            </a:custGeom>
          </p:spPr>
          <p:txBody>
            <a:bodyPr/>
            <a:lstStyle/>
            <a:p/>
          </p:txBody>
        </p:sp>
        <p:sp>
          <p:nvSpPr>
            <p:cNvPr id="73" name="pl73"/>
            <p:cNvSpPr/>
            <p:nvPr/>
          </p:nvSpPr>
          <p:spPr>
            <a:xfrm>
              <a:off x="7702479" y="1099188"/>
              <a:ext cx="159824" cy="181149"/>
            </a:xfrm>
            <a:custGeom>
              <a:avLst/>
              <a:pathLst>
                <a:path w="159824" h="181149">
                  <a:moveTo>
                    <a:pt x="159824" y="181149"/>
                  </a:moveTo>
                  <a:lnTo>
                    <a:pt x="0" y="0"/>
                  </a:lnTo>
                </a:path>
              </a:pathLst>
            </a:custGeom>
          </p:spPr>
          <p:txBody>
            <a:bodyPr/>
            <a:lstStyle/>
            <a:p/>
          </p:txBody>
        </p:sp>
        <p:sp>
          <p:nvSpPr>
            <p:cNvPr id="74" name="pg74"/>
            <p:cNvSpPr/>
            <p:nvPr/>
          </p:nvSpPr>
          <p:spPr>
            <a:xfrm>
              <a:off x="7793724" y="148650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5" name="tx75"/>
            <p:cNvSpPr/>
            <p:nvPr/>
          </p:nvSpPr>
          <p:spPr>
            <a:xfrm>
              <a:off x="7816584" y="152762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97%</a:t>
              </a:r>
            </a:p>
          </p:txBody>
        </p:sp>
        <p:sp>
          <p:nvSpPr>
            <p:cNvPr id="76" name="pg76"/>
            <p:cNvSpPr/>
            <p:nvPr/>
          </p:nvSpPr>
          <p:spPr>
            <a:xfrm>
              <a:off x="7793724" y="121934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7" name="tx77"/>
            <p:cNvSpPr/>
            <p:nvPr/>
          </p:nvSpPr>
          <p:spPr>
            <a:xfrm>
              <a:off x="7816584" y="126046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98%</a:t>
              </a:r>
            </a:p>
          </p:txBody>
        </p:sp>
        <p:sp>
          <p:nvSpPr>
            <p:cNvPr id="78" name="rc78"/>
            <p:cNvSpPr/>
            <p:nvPr/>
          </p:nvSpPr>
          <p:spPr>
            <a:xfrm>
              <a:off x="711996" y="646101"/>
              <a:ext cx="7923696" cy="4946714"/>
            </a:xfrm>
            <a:prstGeom prst="rect">
              <a:avLst/>
            </a:prstGeom>
            <a:ln w="13550" cap="rnd">
              <a:solidFill>
                <a:srgbClr val="BEBEBE">
                  <a:alpha val="100000"/>
                </a:srgbClr>
              </a:solidFill>
              <a:prstDash val="solid"/>
              <a:round/>
            </a:ln>
          </p:spPr>
          <p:txBody>
            <a:bodyPr/>
            <a:lstStyle/>
            <a:p/>
          </p:txBody>
        </p:sp>
        <p:sp>
          <p:nvSpPr>
            <p:cNvPr id="79" name="tx79"/>
            <p:cNvSpPr/>
            <p:nvPr/>
          </p:nvSpPr>
          <p:spPr>
            <a:xfrm>
              <a:off x="578734"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0" name="tx80"/>
            <p:cNvSpPr/>
            <p:nvPr/>
          </p:nvSpPr>
          <p:spPr>
            <a:xfrm>
              <a:off x="508103" y="386524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1" name="tx81"/>
            <p:cNvSpPr/>
            <p:nvPr/>
          </p:nvSpPr>
          <p:spPr>
            <a:xfrm>
              <a:off x="508103" y="240990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2" name="tx82"/>
            <p:cNvSpPr/>
            <p:nvPr/>
          </p:nvSpPr>
          <p:spPr>
            <a:xfrm>
              <a:off x="508103" y="954494"/>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3" name="tx83"/>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4" name="tx84"/>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5" name="tx85"/>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6" name="tx86"/>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7" name="tx87"/>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8" name="tx88"/>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9" name="tx89"/>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0" name="tx90"/>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1" name="tx91"/>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2" name="tx92"/>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3" name="tx93"/>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4" name="tx94"/>
            <p:cNvSpPr/>
            <p:nvPr/>
          </p:nvSpPr>
          <p:spPr>
            <a:xfrm rot="-5400000">
              <a:off x="90223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5" name="tx95"/>
            <p:cNvSpPr/>
            <p:nvPr/>
          </p:nvSpPr>
          <p:spPr>
            <a:xfrm rot="-5400000">
              <a:off x="1456308"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6" name="tx96"/>
            <p:cNvSpPr/>
            <p:nvPr/>
          </p:nvSpPr>
          <p:spPr>
            <a:xfrm rot="-5400000">
              <a:off x="201044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7" name="tx97"/>
            <p:cNvSpPr/>
            <p:nvPr/>
          </p:nvSpPr>
          <p:spPr>
            <a:xfrm rot="-5400000">
              <a:off x="256454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8" name="tx98"/>
            <p:cNvSpPr/>
            <p:nvPr/>
          </p:nvSpPr>
          <p:spPr>
            <a:xfrm rot="-5400000">
              <a:off x="3093352"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9" name="tx99"/>
            <p:cNvSpPr/>
            <p:nvPr/>
          </p:nvSpPr>
          <p:spPr>
            <a:xfrm rot="-5400000">
              <a:off x="3647457"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0" name="tx100"/>
            <p:cNvSpPr/>
            <p:nvPr/>
          </p:nvSpPr>
          <p:spPr>
            <a:xfrm rot="-5400000">
              <a:off x="422686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1" name="tx101"/>
            <p:cNvSpPr/>
            <p:nvPr/>
          </p:nvSpPr>
          <p:spPr>
            <a:xfrm rot="-5400000">
              <a:off x="4755666"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2" name="tx102"/>
            <p:cNvSpPr/>
            <p:nvPr/>
          </p:nvSpPr>
          <p:spPr>
            <a:xfrm rot="-5400000">
              <a:off x="533507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3" name="tx103"/>
            <p:cNvSpPr/>
            <p:nvPr/>
          </p:nvSpPr>
          <p:spPr>
            <a:xfrm rot="-5400000">
              <a:off x="588917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4" name="tx104"/>
            <p:cNvSpPr/>
            <p:nvPr/>
          </p:nvSpPr>
          <p:spPr>
            <a:xfrm rot="-5400000">
              <a:off x="6417980"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5" name="tx105"/>
            <p:cNvSpPr/>
            <p:nvPr/>
          </p:nvSpPr>
          <p:spPr>
            <a:xfrm rot="-5400000">
              <a:off x="6997355"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6" name="tx106"/>
            <p:cNvSpPr/>
            <p:nvPr/>
          </p:nvSpPr>
          <p:spPr>
            <a:xfrm rot="-5400000">
              <a:off x="7521104"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7" name="tx107"/>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08" name="tx108"/>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09" name="tx109"/>
            <p:cNvSpPr/>
            <p:nvPr/>
          </p:nvSpPr>
          <p:spPr>
            <a:xfrm>
              <a:off x="1971460" y="401416"/>
              <a:ext cx="540476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Iceland, 2012-2024</a:t>
              </a:r>
            </a:p>
          </p:txBody>
        </p:sp>
        <p:sp>
          <p:nvSpPr>
            <p:cNvPr id="110" name="tx110"/>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1" name="tx111"/>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2" name="tx112"/>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3" name="tx113"/>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2 confirmed measles cases in Iceland. In the same year, MCV1 coverage was 97% and MCV2 coverage was 98%.
There were no confirmed cases in the previous year (n=0).
The highest number of measles cases was reported in 2019 (n=9). In this year, MCV1 coverage was 93%.
Iceland reported measles vaccine stockouts in 2016, 2017, 2019, and 2022.
There were measles-containing vaccine supplementary immunization activities/campaigns in 2024.</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3432104"/>
              <a:ext cx="3520101" cy="1667980"/>
            </a:xfrm>
            <a:custGeom>
              <a:avLst/>
              <a:pathLst>
                <a:path w="3520101" h="1667980">
                  <a:moveTo>
                    <a:pt x="0" y="1459482"/>
                  </a:moveTo>
                  <a:lnTo>
                    <a:pt x="146670" y="1042487"/>
                  </a:lnTo>
                  <a:lnTo>
                    <a:pt x="293341" y="1459482"/>
                  </a:lnTo>
                  <a:lnTo>
                    <a:pt x="440012" y="1667980"/>
                  </a:lnTo>
                  <a:lnTo>
                    <a:pt x="586683" y="1667980"/>
                  </a:lnTo>
                  <a:lnTo>
                    <a:pt x="733354" y="1667980"/>
                  </a:lnTo>
                  <a:lnTo>
                    <a:pt x="880025" y="1667980"/>
                  </a:lnTo>
                  <a:lnTo>
                    <a:pt x="1026696" y="1667980"/>
                  </a:lnTo>
                  <a:lnTo>
                    <a:pt x="1173367" y="1459482"/>
                  </a:lnTo>
                  <a:lnTo>
                    <a:pt x="1320038" y="1042487"/>
                  </a:lnTo>
                  <a:lnTo>
                    <a:pt x="1466709" y="1250985"/>
                  </a:lnTo>
                  <a:lnTo>
                    <a:pt x="1613379" y="833990"/>
                  </a:lnTo>
                  <a:lnTo>
                    <a:pt x="1760050" y="0"/>
                  </a:lnTo>
                  <a:lnTo>
                    <a:pt x="1906721" y="416995"/>
                  </a:lnTo>
                  <a:lnTo>
                    <a:pt x="2053392" y="416995"/>
                  </a:lnTo>
                  <a:lnTo>
                    <a:pt x="2200063" y="833990"/>
                  </a:lnTo>
                  <a:lnTo>
                    <a:pt x="2346734" y="625492"/>
                  </a:lnTo>
                  <a:lnTo>
                    <a:pt x="2493405" y="0"/>
                  </a:lnTo>
                  <a:lnTo>
                    <a:pt x="2640076" y="416995"/>
                  </a:lnTo>
                  <a:lnTo>
                    <a:pt x="2786747" y="1250985"/>
                  </a:lnTo>
                  <a:lnTo>
                    <a:pt x="2933418" y="1042487"/>
                  </a:lnTo>
                  <a:lnTo>
                    <a:pt x="3080089" y="625492"/>
                  </a:lnTo>
                  <a:lnTo>
                    <a:pt x="3226759" y="1042487"/>
                  </a:lnTo>
                  <a:lnTo>
                    <a:pt x="3373430" y="1042487"/>
                  </a:lnTo>
                  <a:lnTo>
                    <a:pt x="3520101" y="833990"/>
                  </a:lnTo>
                </a:path>
              </a:pathLst>
            </a:custGeom>
            <a:ln w="27101" cap="flat">
              <a:solidFill>
                <a:srgbClr val="0058AB">
                  <a:alpha val="80000"/>
                </a:srgbClr>
              </a:solidFill>
              <a:prstDash val="solid"/>
              <a:round/>
            </a:ln>
          </p:spPr>
          <p:txBody>
            <a:bodyPr/>
            <a:lstStyle/>
            <a:p/>
          </p:txBody>
        </p:sp>
        <p:sp>
          <p:nvSpPr>
            <p:cNvPr id="21" name="pl21"/>
            <p:cNvSpPr/>
            <p:nvPr/>
          </p:nvSpPr>
          <p:spPr>
            <a:xfrm>
              <a:off x="943464" y="2389617"/>
              <a:ext cx="3520101" cy="1667980"/>
            </a:xfrm>
            <a:custGeom>
              <a:avLst/>
              <a:pathLst>
                <a:path w="3520101" h="1667980">
                  <a:moveTo>
                    <a:pt x="0" y="0"/>
                  </a:moveTo>
                  <a:lnTo>
                    <a:pt x="146670" y="208497"/>
                  </a:lnTo>
                  <a:lnTo>
                    <a:pt x="293341" y="0"/>
                  </a:lnTo>
                  <a:lnTo>
                    <a:pt x="440012" y="416995"/>
                  </a:lnTo>
                  <a:lnTo>
                    <a:pt x="586683" y="625492"/>
                  </a:lnTo>
                  <a:lnTo>
                    <a:pt x="733354" y="416995"/>
                  </a:lnTo>
                  <a:lnTo>
                    <a:pt x="880025" y="625492"/>
                  </a:lnTo>
                  <a:lnTo>
                    <a:pt x="1026696" y="625492"/>
                  </a:lnTo>
                  <a:lnTo>
                    <a:pt x="1173367" y="1042487"/>
                  </a:lnTo>
                  <a:lnTo>
                    <a:pt x="1320038" y="1250985"/>
                  </a:lnTo>
                  <a:lnTo>
                    <a:pt x="1466709" y="1459482"/>
                  </a:lnTo>
                  <a:lnTo>
                    <a:pt x="1613379" y="1459482"/>
                  </a:lnTo>
                  <a:lnTo>
                    <a:pt x="1760050" y="1459482"/>
                  </a:lnTo>
                  <a:lnTo>
                    <a:pt x="1906721" y="1459482"/>
                  </a:lnTo>
                  <a:lnTo>
                    <a:pt x="2053392" y="1667980"/>
                  </a:lnTo>
                  <a:lnTo>
                    <a:pt x="2200063" y="1667980"/>
                  </a:lnTo>
                  <a:lnTo>
                    <a:pt x="2346734" y="1667980"/>
                  </a:lnTo>
                  <a:lnTo>
                    <a:pt x="2493405" y="1667980"/>
                  </a:lnTo>
                  <a:lnTo>
                    <a:pt x="2640076" y="1667980"/>
                  </a:lnTo>
                  <a:lnTo>
                    <a:pt x="2786747" y="1667980"/>
                  </a:lnTo>
                  <a:lnTo>
                    <a:pt x="2933418" y="1667980"/>
                  </a:lnTo>
                  <a:lnTo>
                    <a:pt x="3080089" y="1459482"/>
                  </a:lnTo>
                  <a:lnTo>
                    <a:pt x="3226759" y="1667980"/>
                  </a:lnTo>
                  <a:lnTo>
                    <a:pt x="3373430" y="1667980"/>
                  </a:lnTo>
                  <a:lnTo>
                    <a:pt x="3520101" y="1667980"/>
                  </a:lnTo>
                </a:path>
              </a:pathLst>
            </a:custGeom>
            <a:ln w="27101" cap="flat">
              <a:solidFill>
                <a:srgbClr val="1CABE2">
                  <a:alpha val="80000"/>
                </a:srgbClr>
              </a:solidFill>
              <a:prstDash val="solid"/>
              <a:round/>
            </a:ln>
          </p:spPr>
          <p:txBody>
            <a:bodyPr/>
            <a:lstStyle/>
            <a:p/>
          </p:txBody>
        </p:sp>
        <p:sp>
          <p:nvSpPr>
            <p:cNvPr id="22" name="pl22"/>
            <p:cNvSpPr/>
            <p:nvPr/>
          </p:nvSpPr>
          <p:spPr>
            <a:xfrm>
              <a:off x="943464" y="4474592"/>
              <a:ext cx="3520101" cy="416995"/>
            </a:xfrm>
            <a:custGeom>
              <a:avLst/>
              <a:pathLst>
                <a:path w="3520101" h="416995">
                  <a:moveTo>
                    <a:pt x="0" y="0"/>
                  </a:moveTo>
                  <a:lnTo>
                    <a:pt x="146670" y="0"/>
                  </a:lnTo>
                  <a:lnTo>
                    <a:pt x="293341" y="208497"/>
                  </a:lnTo>
                  <a:lnTo>
                    <a:pt x="440012" y="208497"/>
                  </a:lnTo>
                  <a:lnTo>
                    <a:pt x="586683" y="208497"/>
                  </a:lnTo>
                  <a:lnTo>
                    <a:pt x="733354" y="208497"/>
                  </a:lnTo>
                  <a:lnTo>
                    <a:pt x="880025" y="416995"/>
                  </a:lnTo>
                  <a:lnTo>
                    <a:pt x="1026696" y="208497"/>
                  </a:lnTo>
                  <a:lnTo>
                    <a:pt x="1173367" y="416995"/>
                  </a:lnTo>
                  <a:lnTo>
                    <a:pt x="1320038" y="208497"/>
                  </a:lnTo>
                  <a:lnTo>
                    <a:pt x="1466709" y="208497"/>
                  </a:lnTo>
                  <a:lnTo>
                    <a:pt x="1613379" y="416995"/>
                  </a:lnTo>
                  <a:lnTo>
                    <a:pt x="1760050" y="208497"/>
                  </a:lnTo>
                  <a:lnTo>
                    <a:pt x="1906721" y="0"/>
                  </a:lnTo>
                  <a:lnTo>
                    <a:pt x="2053392" y="208497"/>
                  </a:lnTo>
                  <a:lnTo>
                    <a:pt x="2200063" y="208497"/>
                  </a:lnTo>
                  <a:lnTo>
                    <a:pt x="2346734" y="208497"/>
                  </a:lnTo>
                  <a:lnTo>
                    <a:pt x="2493405" y="208497"/>
                  </a:lnTo>
                  <a:lnTo>
                    <a:pt x="2640076" y="208497"/>
                  </a:lnTo>
                  <a:lnTo>
                    <a:pt x="2786747" y="208497"/>
                  </a:lnTo>
                  <a:lnTo>
                    <a:pt x="2933418" y="208497"/>
                  </a:lnTo>
                  <a:lnTo>
                    <a:pt x="3080089" y="208497"/>
                  </a:lnTo>
                  <a:lnTo>
                    <a:pt x="3226759" y="0"/>
                  </a:lnTo>
                  <a:lnTo>
                    <a:pt x="3373430" y="0"/>
                  </a:lnTo>
                  <a:lnTo>
                    <a:pt x="3520101" y="0"/>
                  </a:lnTo>
                </a:path>
              </a:pathLst>
            </a:custGeom>
            <a:ln w="27101" cap="flat">
              <a:solidFill>
                <a:srgbClr val="00833D">
                  <a:alpha val="80000"/>
                </a:srgbClr>
              </a:solidFill>
              <a:prstDash val="solid"/>
              <a:round/>
            </a:ln>
          </p:spPr>
          <p:txBody>
            <a:bodyPr/>
            <a:lstStyle/>
            <a:p/>
          </p:txBody>
        </p:sp>
        <p:sp>
          <p:nvSpPr>
            <p:cNvPr id="23" name="pl23"/>
            <p:cNvSpPr/>
            <p:nvPr/>
          </p:nvSpPr>
          <p:spPr>
            <a:xfrm>
              <a:off x="943464" y="3432104"/>
              <a:ext cx="3520101" cy="1667980"/>
            </a:xfrm>
            <a:custGeom>
              <a:avLst/>
              <a:pathLst>
                <a:path w="3520101" h="1667980">
                  <a:moveTo>
                    <a:pt x="0" y="1459482"/>
                  </a:moveTo>
                  <a:lnTo>
                    <a:pt x="146670" y="1042487"/>
                  </a:lnTo>
                  <a:lnTo>
                    <a:pt x="293341" y="1459482"/>
                  </a:lnTo>
                  <a:lnTo>
                    <a:pt x="440012" y="1667980"/>
                  </a:lnTo>
                  <a:lnTo>
                    <a:pt x="586683" y="1667980"/>
                  </a:lnTo>
                  <a:lnTo>
                    <a:pt x="733354" y="1667980"/>
                  </a:lnTo>
                  <a:lnTo>
                    <a:pt x="880025" y="1667980"/>
                  </a:lnTo>
                  <a:lnTo>
                    <a:pt x="1026696" y="1667980"/>
                  </a:lnTo>
                  <a:lnTo>
                    <a:pt x="1173367" y="1459482"/>
                  </a:lnTo>
                  <a:lnTo>
                    <a:pt x="1320038" y="1042487"/>
                  </a:lnTo>
                  <a:lnTo>
                    <a:pt x="1466709" y="1250985"/>
                  </a:lnTo>
                  <a:lnTo>
                    <a:pt x="1613379" y="833990"/>
                  </a:lnTo>
                  <a:lnTo>
                    <a:pt x="1760050" y="0"/>
                  </a:lnTo>
                  <a:lnTo>
                    <a:pt x="1906721" y="416995"/>
                  </a:lnTo>
                  <a:lnTo>
                    <a:pt x="2053392" y="416995"/>
                  </a:lnTo>
                  <a:lnTo>
                    <a:pt x="2200063" y="833990"/>
                  </a:lnTo>
                  <a:lnTo>
                    <a:pt x="2346734" y="625492"/>
                  </a:lnTo>
                  <a:lnTo>
                    <a:pt x="2493405" y="0"/>
                  </a:lnTo>
                  <a:lnTo>
                    <a:pt x="2640076" y="416995"/>
                  </a:lnTo>
                  <a:lnTo>
                    <a:pt x="2786747" y="1250985"/>
                  </a:lnTo>
                  <a:lnTo>
                    <a:pt x="2933418" y="1042487"/>
                  </a:lnTo>
                  <a:lnTo>
                    <a:pt x="3080089" y="625492"/>
                  </a:lnTo>
                  <a:lnTo>
                    <a:pt x="3226759" y="1042487"/>
                  </a:lnTo>
                  <a:lnTo>
                    <a:pt x="3373430" y="1042487"/>
                  </a:lnTo>
                  <a:lnTo>
                    <a:pt x="3520101" y="833990"/>
                  </a:lnTo>
                </a:path>
              </a:pathLst>
            </a:custGeom>
            <a:ln w="43362" cap="flat">
              <a:solidFill>
                <a:srgbClr val="000000">
                  <a:alpha val="100000"/>
                </a:srgbClr>
              </a:solidFill>
              <a:prstDash val="solid"/>
              <a:round/>
            </a:ln>
          </p:spPr>
          <p:txBody>
            <a:bodyPr/>
            <a:lstStyle/>
            <a:p/>
          </p:txBody>
        </p:sp>
        <p:sp>
          <p:nvSpPr>
            <p:cNvPr id="24" name="pl24"/>
            <p:cNvSpPr/>
            <p:nvPr/>
          </p:nvSpPr>
          <p:spPr>
            <a:xfrm>
              <a:off x="943464" y="3432104"/>
              <a:ext cx="3520101" cy="1667980"/>
            </a:xfrm>
            <a:custGeom>
              <a:avLst/>
              <a:pathLst>
                <a:path w="3520101" h="1667980">
                  <a:moveTo>
                    <a:pt x="0" y="1459482"/>
                  </a:moveTo>
                  <a:lnTo>
                    <a:pt x="146670" y="1042487"/>
                  </a:lnTo>
                  <a:lnTo>
                    <a:pt x="293341" y="1459482"/>
                  </a:lnTo>
                  <a:lnTo>
                    <a:pt x="440012" y="1667980"/>
                  </a:lnTo>
                  <a:lnTo>
                    <a:pt x="586683" y="1667980"/>
                  </a:lnTo>
                  <a:lnTo>
                    <a:pt x="733354" y="1667980"/>
                  </a:lnTo>
                  <a:lnTo>
                    <a:pt x="880025" y="1667980"/>
                  </a:lnTo>
                  <a:lnTo>
                    <a:pt x="1026696" y="1667980"/>
                  </a:lnTo>
                  <a:lnTo>
                    <a:pt x="1173367" y="1459482"/>
                  </a:lnTo>
                  <a:lnTo>
                    <a:pt x="1320038" y="1042487"/>
                  </a:lnTo>
                  <a:lnTo>
                    <a:pt x="1466709" y="1250985"/>
                  </a:lnTo>
                  <a:lnTo>
                    <a:pt x="1613379" y="833990"/>
                  </a:lnTo>
                  <a:lnTo>
                    <a:pt x="1760050" y="0"/>
                  </a:lnTo>
                  <a:lnTo>
                    <a:pt x="1906721" y="416995"/>
                  </a:lnTo>
                  <a:lnTo>
                    <a:pt x="2053392" y="416995"/>
                  </a:lnTo>
                  <a:lnTo>
                    <a:pt x="2200063" y="833990"/>
                  </a:lnTo>
                  <a:lnTo>
                    <a:pt x="2346734" y="625492"/>
                  </a:lnTo>
                  <a:lnTo>
                    <a:pt x="2493405" y="0"/>
                  </a:lnTo>
                  <a:lnTo>
                    <a:pt x="2640076" y="416995"/>
                  </a:lnTo>
                  <a:lnTo>
                    <a:pt x="2786747" y="1250985"/>
                  </a:lnTo>
                  <a:lnTo>
                    <a:pt x="2933418" y="1042487"/>
                  </a:lnTo>
                  <a:lnTo>
                    <a:pt x="3080089" y="625492"/>
                  </a:lnTo>
                  <a:lnTo>
                    <a:pt x="3226759" y="1042487"/>
                  </a:lnTo>
                  <a:lnTo>
                    <a:pt x="3373430" y="1042487"/>
                  </a:lnTo>
                  <a:lnTo>
                    <a:pt x="3520101" y="833990"/>
                  </a:lnTo>
                </a:path>
              </a:pathLst>
            </a:custGeom>
            <a:ln w="27101" cap="flat">
              <a:solidFill>
                <a:srgbClr val="0058AB">
                  <a:alpha val="100000"/>
                </a:srgbClr>
              </a:solidFill>
              <a:prstDash val="solid"/>
              <a:round/>
            </a:ln>
          </p:spPr>
          <p:txBody>
            <a:bodyPr/>
            <a:lstStyle/>
            <a:p/>
          </p:txBody>
        </p:sp>
        <p:sp>
          <p:nvSpPr>
            <p:cNvPr id="25" name="pl25"/>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18"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10173"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43527" y="364060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0211"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16894" y="384909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364060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5" name="pg35"/>
            <p:cNvSpPr/>
            <p:nvPr/>
          </p:nvSpPr>
          <p:spPr>
            <a:xfrm>
              <a:off x="1618330"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48683"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2351684"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82037"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9" name="pg39"/>
            <p:cNvSpPr/>
            <p:nvPr/>
          </p:nvSpPr>
          <p:spPr>
            <a:xfrm>
              <a:off x="3085039" y="357403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115392" y="360438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1" name="pg41"/>
            <p:cNvSpPr/>
            <p:nvPr/>
          </p:nvSpPr>
          <p:spPr>
            <a:xfrm>
              <a:off x="3671722"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02076"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3" name="pg43"/>
            <p:cNvSpPr/>
            <p:nvPr/>
          </p:nvSpPr>
          <p:spPr>
            <a:xfrm>
              <a:off x="4258406" y="37825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88759" y="381130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5" name="pg45"/>
            <p:cNvSpPr/>
            <p:nvPr/>
          </p:nvSpPr>
          <p:spPr>
            <a:xfrm>
              <a:off x="4405077" y="357403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360438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7" name="tx47"/>
            <p:cNvSpPr/>
            <p:nvPr/>
          </p:nvSpPr>
          <p:spPr>
            <a:xfrm>
              <a:off x="4523855" y="401853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43409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9" name="tx49"/>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286627"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28662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09573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285819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553727" y="6102617"/>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Iceland</a:t>
              </a:r>
            </a:p>
          </p:txBody>
        </p:sp>
        <p:sp>
          <p:nvSpPr>
            <p:cNvPr id="66" name="tx66"/>
            <p:cNvSpPr/>
            <p:nvPr/>
          </p:nvSpPr>
          <p:spPr>
            <a:xfrm>
              <a:off x="236283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125293"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8" name="tx68"/>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3432104"/>
              <a:ext cx="3520101" cy="1459482"/>
            </a:xfrm>
            <a:custGeom>
              <a:avLst/>
              <a:pathLst>
                <a:path w="3520101" h="1459482">
                  <a:moveTo>
                    <a:pt x="0" y="0"/>
                  </a:moveTo>
                  <a:lnTo>
                    <a:pt x="146670" y="208497"/>
                  </a:lnTo>
                  <a:lnTo>
                    <a:pt x="293341" y="625492"/>
                  </a:lnTo>
                  <a:lnTo>
                    <a:pt x="440012" y="833990"/>
                  </a:lnTo>
                  <a:lnTo>
                    <a:pt x="586683" y="416995"/>
                  </a:lnTo>
                  <a:lnTo>
                    <a:pt x="733354" y="625492"/>
                  </a:lnTo>
                  <a:lnTo>
                    <a:pt x="880025" y="1250985"/>
                  </a:lnTo>
                  <a:lnTo>
                    <a:pt x="1026696" y="1250985"/>
                  </a:lnTo>
                  <a:lnTo>
                    <a:pt x="1173367" y="1042487"/>
                  </a:lnTo>
                  <a:lnTo>
                    <a:pt x="1320038" y="208497"/>
                  </a:lnTo>
                  <a:lnTo>
                    <a:pt x="1466709" y="625492"/>
                  </a:lnTo>
                  <a:lnTo>
                    <a:pt x="1613379" y="625492"/>
                  </a:lnTo>
                  <a:lnTo>
                    <a:pt x="1760050" y="208497"/>
                  </a:lnTo>
                  <a:lnTo>
                    <a:pt x="1906721" y="416995"/>
                  </a:lnTo>
                  <a:lnTo>
                    <a:pt x="2053392" y="416995"/>
                  </a:lnTo>
                  <a:lnTo>
                    <a:pt x="2200063" y="1042487"/>
                  </a:lnTo>
                  <a:lnTo>
                    <a:pt x="2346734" y="625492"/>
                  </a:lnTo>
                  <a:lnTo>
                    <a:pt x="2493405" y="625492"/>
                  </a:lnTo>
                  <a:lnTo>
                    <a:pt x="2640076" y="833990"/>
                  </a:lnTo>
                  <a:lnTo>
                    <a:pt x="2786747" y="1250985"/>
                  </a:lnTo>
                  <a:lnTo>
                    <a:pt x="2933418" y="1042487"/>
                  </a:lnTo>
                  <a:lnTo>
                    <a:pt x="3080089" y="625492"/>
                  </a:lnTo>
                  <a:lnTo>
                    <a:pt x="3226759" y="833990"/>
                  </a:lnTo>
                  <a:lnTo>
                    <a:pt x="3373430" y="833990"/>
                  </a:lnTo>
                  <a:lnTo>
                    <a:pt x="3520101" y="1459482"/>
                  </a:lnTo>
                </a:path>
              </a:pathLst>
            </a:custGeom>
            <a:ln w="27101" cap="flat">
              <a:solidFill>
                <a:srgbClr val="0058AB">
                  <a:alpha val="80000"/>
                </a:srgbClr>
              </a:solidFill>
              <a:prstDash val="solid"/>
              <a:round/>
            </a:ln>
          </p:spPr>
          <p:txBody>
            <a:bodyPr/>
            <a:lstStyle/>
            <a:p/>
          </p:txBody>
        </p:sp>
        <p:sp>
          <p:nvSpPr>
            <p:cNvPr id="85" name="pl85"/>
            <p:cNvSpPr/>
            <p:nvPr/>
          </p:nvSpPr>
          <p:spPr>
            <a:xfrm>
              <a:off x="5308715" y="2181119"/>
              <a:ext cx="3520101" cy="1876477"/>
            </a:xfrm>
            <a:custGeom>
              <a:avLst/>
              <a:pathLst>
                <a:path w="3520101" h="1876477">
                  <a:moveTo>
                    <a:pt x="0" y="0"/>
                  </a:moveTo>
                  <a:lnTo>
                    <a:pt x="146670" y="208497"/>
                  </a:lnTo>
                  <a:lnTo>
                    <a:pt x="293341" y="208497"/>
                  </a:lnTo>
                  <a:lnTo>
                    <a:pt x="440012" y="416995"/>
                  </a:lnTo>
                  <a:lnTo>
                    <a:pt x="586683" y="625492"/>
                  </a:lnTo>
                  <a:lnTo>
                    <a:pt x="733354" y="625492"/>
                  </a:lnTo>
                  <a:lnTo>
                    <a:pt x="880025" y="833990"/>
                  </a:lnTo>
                  <a:lnTo>
                    <a:pt x="1026696" y="1042487"/>
                  </a:lnTo>
                  <a:lnTo>
                    <a:pt x="1173367" y="1250985"/>
                  </a:lnTo>
                  <a:lnTo>
                    <a:pt x="1320038" y="1459482"/>
                  </a:lnTo>
                  <a:lnTo>
                    <a:pt x="1466709" y="1667980"/>
                  </a:lnTo>
                  <a:lnTo>
                    <a:pt x="1613379" y="1667980"/>
                  </a:lnTo>
                  <a:lnTo>
                    <a:pt x="1760050" y="1667980"/>
                  </a:lnTo>
                  <a:lnTo>
                    <a:pt x="1906721" y="1876477"/>
                  </a:lnTo>
                  <a:lnTo>
                    <a:pt x="2053392" y="1667980"/>
                  </a:lnTo>
                  <a:lnTo>
                    <a:pt x="2200063" y="1876477"/>
                  </a:lnTo>
                  <a:lnTo>
                    <a:pt x="2346734" y="1667980"/>
                  </a:lnTo>
                  <a:lnTo>
                    <a:pt x="2493405" y="1667980"/>
                  </a:lnTo>
                  <a:lnTo>
                    <a:pt x="2640076" y="1876477"/>
                  </a:lnTo>
                  <a:lnTo>
                    <a:pt x="2786747" y="1876477"/>
                  </a:lnTo>
                  <a:lnTo>
                    <a:pt x="2933418" y="1876477"/>
                  </a:lnTo>
                  <a:lnTo>
                    <a:pt x="3080089" y="1667980"/>
                  </a:lnTo>
                  <a:lnTo>
                    <a:pt x="3226759" y="1459482"/>
                  </a:lnTo>
                  <a:lnTo>
                    <a:pt x="3373430" y="1459482"/>
                  </a:lnTo>
                  <a:lnTo>
                    <a:pt x="3520101" y="1667980"/>
                  </a:lnTo>
                </a:path>
              </a:pathLst>
            </a:custGeom>
            <a:ln w="27101" cap="flat">
              <a:solidFill>
                <a:srgbClr val="1CABE2">
                  <a:alpha val="80000"/>
                </a:srgbClr>
              </a:solidFill>
              <a:prstDash val="solid"/>
              <a:round/>
            </a:ln>
          </p:spPr>
          <p:txBody>
            <a:bodyPr/>
            <a:lstStyle/>
            <a:p/>
          </p:txBody>
        </p:sp>
        <p:sp>
          <p:nvSpPr>
            <p:cNvPr id="86" name="pl86"/>
            <p:cNvSpPr/>
            <p:nvPr/>
          </p:nvSpPr>
          <p:spPr>
            <a:xfrm>
              <a:off x="5308715" y="4057597"/>
              <a:ext cx="3520101" cy="416995"/>
            </a:xfrm>
            <a:custGeom>
              <a:avLst/>
              <a:pathLst>
                <a:path w="3520101" h="416995">
                  <a:moveTo>
                    <a:pt x="0" y="0"/>
                  </a:moveTo>
                  <a:lnTo>
                    <a:pt x="146670" y="0"/>
                  </a:lnTo>
                  <a:lnTo>
                    <a:pt x="293341" y="0"/>
                  </a:lnTo>
                  <a:lnTo>
                    <a:pt x="440012" y="208497"/>
                  </a:lnTo>
                  <a:lnTo>
                    <a:pt x="586683" y="208497"/>
                  </a:lnTo>
                  <a:lnTo>
                    <a:pt x="733354" y="0"/>
                  </a:lnTo>
                  <a:lnTo>
                    <a:pt x="880025" y="208497"/>
                  </a:lnTo>
                  <a:lnTo>
                    <a:pt x="1026696" y="208497"/>
                  </a:lnTo>
                  <a:lnTo>
                    <a:pt x="1173367" y="208497"/>
                  </a:lnTo>
                  <a:lnTo>
                    <a:pt x="1320038" y="0"/>
                  </a:lnTo>
                  <a:lnTo>
                    <a:pt x="1466709" y="208497"/>
                  </a:lnTo>
                  <a:lnTo>
                    <a:pt x="1613379" y="208497"/>
                  </a:lnTo>
                  <a:lnTo>
                    <a:pt x="1760050" y="208497"/>
                  </a:lnTo>
                  <a:lnTo>
                    <a:pt x="1906721" y="416995"/>
                  </a:lnTo>
                  <a:lnTo>
                    <a:pt x="2053392" y="416995"/>
                  </a:lnTo>
                  <a:lnTo>
                    <a:pt x="2200063" y="416995"/>
                  </a:lnTo>
                  <a:lnTo>
                    <a:pt x="2346734" y="416995"/>
                  </a:lnTo>
                  <a:lnTo>
                    <a:pt x="2493405" y="416995"/>
                  </a:lnTo>
                  <a:lnTo>
                    <a:pt x="2640076" y="416995"/>
                  </a:lnTo>
                  <a:lnTo>
                    <a:pt x="2786747" y="416995"/>
                  </a:lnTo>
                  <a:lnTo>
                    <a:pt x="2933418" y="416995"/>
                  </a:lnTo>
                  <a:lnTo>
                    <a:pt x="3080089" y="416995"/>
                  </a:lnTo>
                  <a:lnTo>
                    <a:pt x="3226759" y="416995"/>
                  </a:lnTo>
                  <a:lnTo>
                    <a:pt x="3373430" y="416995"/>
                  </a:lnTo>
                  <a:lnTo>
                    <a:pt x="3520101" y="416995"/>
                  </a:lnTo>
                </a:path>
              </a:pathLst>
            </a:custGeom>
            <a:ln w="27101" cap="flat">
              <a:solidFill>
                <a:srgbClr val="00833D">
                  <a:alpha val="80000"/>
                </a:srgbClr>
              </a:solidFill>
              <a:prstDash val="solid"/>
              <a:round/>
            </a:ln>
          </p:spPr>
          <p:txBody>
            <a:bodyPr/>
            <a:lstStyle/>
            <a:p/>
          </p:txBody>
        </p:sp>
        <p:sp>
          <p:nvSpPr>
            <p:cNvPr id="87" name="pl87"/>
            <p:cNvSpPr/>
            <p:nvPr/>
          </p:nvSpPr>
          <p:spPr>
            <a:xfrm>
              <a:off x="5308715" y="3432104"/>
              <a:ext cx="3520101" cy="1459482"/>
            </a:xfrm>
            <a:custGeom>
              <a:avLst/>
              <a:pathLst>
                <a:path w="3520101" h="1459482">
                  <a:moveTo>
                    <a:pt x="0" y="0"/>
                  </a:moveTo>
                  <a:lnTo>
                    <a:pt x="146670" y="208497"/>
                  </a:lnTo>
                  <a:lnTo>
                    <a:pt x="293341" y="625492"/>
                  </a:lnTo>
                  <a:lnTo>
                    <a:pt x="440012" y="833990"/>
                  </a:lnTo>
                  <a:lnTo>
                    <a:pt x="586683" y="416995"/>
                  </a:lnTo>
                  <a:lnTo>
                    <a:pt x="733354" y="625492"/>
                  </a:lnTo>
                  <a:lnTo>
                    <a:pt x="880025" y="1250985"/>
                  </a:lnTo>
                  <a:lnTo>
                    <a:pt x="1026696" y="1250985"/>
                  </a:lnTo>
                  <a:lnTo>
                    <a:pt x="1173367" y="1042487"/>
                  </a:lnTo>
                  <a:lnTo>
                    <a:pt x="1320038" y="208497"/>
                  </a:lnTo>
                  <a:lnTo>
                    <a:pt x="1466709" y="625492"/>
                  </a:lnTo>
                  <a:lnTo>
                    <a:pt x="1613379" y="625492"/>
                  </a:lnTo>
                  <a:lnTo>
                    <a:pt x="1760050" y="208497"/>
                  </a:lnTo>
                  <a:lnTo>
                    <a:pt x="1906721" y="416995"/>
                  </a:lnTo>
                  <a:lnTo>
                    <a:pt x="2053392" y="416995"/>
                  </a:lnTo>
                  <a:lnTo>
                    <a:pt x="2200063" y="1042487"/>
                  </a:lnTo>
                  <a:lnTo>
                    <a:pt x="2346734" y="625492"/>
                  </a:lnTo>
                  <a:lnTo>
                    <a:pt x="2493405" y="625492"/>
                  </a:lnTo>
                  <a:lnTo>
                    <a:pt x="2640076" y="833990"/>
                  </a:lnTo>
                  <a:lnTo>
                    <a:pt x="2786747" y="1250985"/>
                  </a:lnTo>
                  <a:lnTo>
                    <a:pt x="2933418" y="1042487"/>
                  </a:lnTo>
                  <a:lnTo>
                    <a:pt x="3080089" y="625492"/>
                  </a:lnTo>
                  <a:lnTo>
                    <a:pt x="3226759" y="833990"/>
                  </a:lnTo>
                  <a:lnTo>
                    <a:pt x="3373430" y="833990"/>
                  </a:lnTo>
                  <a:lnTo>
                    <a:pt x="3520101" y="1459482"/>
                  </a:lnTo>
                </a:path>
              </a:pathLst>
            </a:custGeom>
            <a:ln w="43362" cap="flat">
              <a:solidFill>
                <a:srgbClr val="000000">
                  <a:alpha val="100000"/>
                </a:srgbClr>
              </a:solidFill>
              <a:prstDash val="solid"/>
              <a:round/>
            </a:ln>
          </p:spPr>
          <p:txBody>
            <a:bodyPr/>
            <a:lstStyle/>
            <a:p/>
          </p:txBody>
        </p:sp>
        <p:sp>
          <p:nvSpPr>
            <p:cNvPr id="88" name="pl88"/>
            <p:cNvSpPr/>
            <p:nvPr/>
          </p:nvSpPr>
          <p:spPr>
            <a:xfrm>
              <a:off x="5308715" y="3432104"/>
              <a:ext cx="3520101" cy="1459482"/>
            </a:xfrm>
            <a:custGeom>
              <a:avLst/>
              <a:pathLst>
                <a:path w="3520101" h="1459482">
                  <a:moveTo>
                    <a:pt x="0" y="0"/>
                  </a:moveTo>
                  <a:lnTo>
                    <a:pt x="146670" y="208497"/>
                  </a:lnTo>
                  <a:lnTo>
                    <a:pt x="293341" y="625492"/>
                  </a:lnTo>
                  <a:lnTo>
                    <a:pt x="440012" y="833990"/>
                  </a:lnTo>
                  <a:lnTo>
                    <a:pt x="586683" y="416995"/>
                  </a:lnTo>
                  <a:lnTo>
                    <a:pt x="733354" y="625492"/>
                  </a:lnTo>
                  <a:lnTo>
                    <a:pt x="880025" y="1250985"/>
                  </a:lnTo>
                  <a:lnTo>
                    <a:pt x="1026696" y="1250985"/>
                  </a:lnTo>
                  <a:lnTo>
                    <a:pt x="1173367" y="1042487"/>
                  </a:lnTo>
                  <a:lnTo>
                    <a:pt x="1320038" y="208497"/>
                  </a:lnTo>
                  <a:lnTo>
                    <a:pt x="1466709" y="625492"/>
                  </a:lnTo>
                  <a:lnTo>
                    <a:pt x="1613379" y="625492"/>
                  </a:lnTo>
                  <a:lnTo>
                    <a:pt x="1760050" y="208497"/>
                  </a:lnTo>
                  <a:lnTo>
                    <a:pt x="1906721" y="416995"/>
                  </a:lnTo>
                  <a:lnTo>
                    <a:pt x="2053392" y="416995"/>
                  </a:lnTo>
                  <a:lnTo>
                    <a:pt x="2200063" y="1042487"/>
                  </a:lnTo>
                  <a:lnTo>
                    <a:pt x="2346734" y="625492"/>
                  </a:lnTo>
                  <a:lnTo>
                    <a:pt x="2493405" y="625492"/>
                  </a:lnTo>
                  <a:lnTo>
                    <a:pt x="2640076" y="833990"/>
                  </a:lnTo>
                  <a:lnTo>
                    <a:pt x="2786747" y="1250985"/>
                  </a:lnTo>
                  <a:lnTo>
                    <a:pt x="2933418" y="1042487"/>
                  </a:lnTo>
                  <a:lnTo>
                    <a:pt x="3080089" y="625492"/>
                  </a:lnTo>
                  <a:lnTo>
                    <a:pt x="3226759" y="833990"/>
                  </a:lnTo>
                  <a:lnTo>
                    <a:pt x="3373430" y="833990"/>
                  </a:lnTo>
                  <a:lnTo>
                    <a:pt x="3520101" y="1459482"/>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280661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069" y="343210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75424" y="343210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08778" y="384909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095462"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2145" y="364060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274004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276886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99" name="pg99"/>
            <p:cNvSpPr/>
            <p:nvPr/>
          </p:nvSpPr>
          <p:spPr>
            <a:xfrm>
              <a:off x="5983581" y="33655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013934" y="3395645"/>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1" name="pg101"/>
            <p:cNvSpPr/>
            <p:nvPr/>
          </p:nvSpPr>
          <p:spPr>
            <a:xfrm>
              <a:off x="6716935" y="33655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47288" y="3395645"/>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3" name="pg103"/>
            <p:cNvSpPr/>
            <p:nvPr/>
          </p:nvSpPr>
          <p:spPr>
            <a:xfrm>
              <a:off x="7450290" y="37825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80643" y="381130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5" name="pg105"/>
            <p:cNvSpPr/>
            <p:nvPr/>
          </p:nvSpPr>
          <p:spPr>
            <a:xfrm>
              <a:off x="8036973"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67327"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7" name="pg107"/>
            <p:cNvSpPr/>
            <p:nvPr/>
          </p:nvSpPr>
          <p:spPr>
            <a:xfrm>
              <a:off x="8623657" y="357403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4010" y="360438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9" name="pg109"/>
            <p:cNvSpPr/>
            <p:nvPr/>
          </p:nvSpPr>
          <p:spPr>
            <a:xfrm>
              <a:off x="8770328"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1" name="tx111"/>
            <p:cNvSpPr/>
            <p:nvPr/>
          </p:nvSpPr>
          <p:spPr>
            <a:xfrm>
              <a:off x="8889106" y="380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43409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3" name="tx113"/>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651878"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651878"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46099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22344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5918978" y="6102617"/>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Iceland</a:t>
              </a:r>
            </a:p>
          </p:txBody>
        </p:sp>
        <p:sp>
          <p:nvSpPr>
            <p:cNvPr id="130" name="tx130"/>
            <p:cNvSpPr/>
            <p:nvPr/>
          </p:nvSpPr>
          <p:spPr>
            <a:xfrm>
              <a:off x="672809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490544"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2" name="tx132"/>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4% of children who received DTP1 did not receive DTP3 (left), and 1%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Iceland DTP drop-out was lower and DTP-MCV drop-out was lower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49500"/>
            </a:xfrm>
            <a:custGeom>
              <a:avLst/>
              <a:pathLst>
                <a:path w="2123063" h="49500">
                  <a:moveTo>
                    <a:pt x="0" y="0"/>
                  </a:moveTo>
                  <a:lnTo>
                    <a:pt x="88460" y="49500"/>
                  </a:lnTo>
                  <a:lnTo>
                    <a:pt x="176921" y="37125"/>
                  </a:lnTo>
                  <a:lnTo>
                    <a:pt x="265382" y="24750"/>
                  </a:lnTo>
                  <a:lnTo>
                    <a:pt x="353843" y="0"/>
                  </a:lnTo>
                  <a:lnTo>
                    <a:pt x="442304" y="49500"/>
                  </a:lnTo>
                  <a:lnTo>
                    <a:pt x="530765" y="24750"/>
                  </a:lnTo>
                  <a:lnTo>
                    <a:pt x="619226" y="24750"/>
                  </a:lnTo>
                  <a:lnTo>
                    <a:pt x="707687" y="0"/>
                  </a:lnTo>
                  <a:lnTo>
                    <a:pt x="796148" y="0"/>
                  </a:lnTo>
                  <a:lnTo>
                    <a:pt x="884609" y="12375"/>
                  </a:lnTo>
                  <a:lnTo>
                    <a:pt x="973070" y="0"/>
                  </a:lnTo>
                  <a:lnTo>
                    <a:pt x="1061531" y="24750"/>
                  </a:lnTo>
                  <a:lnTo>
                    <a:pt x="1149992" y="24750"/>
                  </a:lnTo>
                  <a:lnTo>
                    <a:pt x="1238453" y="37125"/>
                  </a:lnTo>
                  <a:lnTo>
                    <a:pt x="1326914" y="37125"/>
                  </a:lnTo>
                  <a:lnTo>
                    <a:pt x="1415375" y="37125"/>
                  </a:lnTo>
                  <a:lnTo>
                    <a:pt x="1503836" y="24750"/>
                  </a:lnTo>
                  <a:lnTo>
                    <a:pt x="1592297" y="24750"/>
                  </a:lnTo>
                  <a:lnTo>
                    <a:pt x="1680758" y="49500"/>
                  </a:lnTo>
                  <a:lnTo>
                    <a:pt x="1769219" y="37125"/>
                  </a:lnTo>
                  <a:lnTo>
                    <a:pt x="1857680" y="24750"/>
                  </a:lnTo>
                  <a:lnTo>
                    <a:pt x="1946141" y="49500"/>
                  </a:lnTo>
                  <a:lnTo>
                    <a:pt x="2034602" y="49500"/>
                  </a:lnTo>
                  <a:lnTo>
                    <a:pt x="2123063" y="12375"/>
                  </a:lnTo>
                </a:path>
              </a:pathLst>
            </a:custGeom>
            <a:ln w="27101" cap="flat">
              <a:solidFill>
                <a:srgbClr val="1CABE2">
                  <a:alpha val="100000"/>
                </a:srgbClr>
              </a:solidFill>
              <a:prstDash val="solid"/>
              <a:round/>
            </a:ln>
          </p:spPr>
          <p:txBody>
            <a:bodyPr/>
            <a:lstStyle/>
            <a:p/>
          </p:txBody>
        </p:sp>
        <p:sp>
          <p:nvSpPr>
            <p:cNvPr id="24" name="tx24"/>
            <p:cNvSpPr/>
            <p:nvPr/>
          </p:nvSpPr>
          <p:spPr>
            <a:xfrm>
              <a:off x="91027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3217825"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6" name="tx26"/>
            <p:cNvSpPr/>
            <p:nvPr/>
          </p:nvSpPr>
          <p:spPr>
            <a:xfrm>
              <a:off x="2688703"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7" name="tx27"/>
            <p:cNvSpPr/>
            <p:nvPr/>
          </p:nvSpPr>
          <p:spPr>
            <a:xfrm>
              <a:off x="3042547"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1062205" y="2885875"/>
              <a:ext cx="2123063" cy="111377"/>
            </a:xfrm>
            <a:custGeom>
              <a:avLst/>
              <a:pathLst>
                <a:path w="2123063" h="111377">
                  <a:moveTo>
                    <a:pt x="0" y="74251"/>
                  </a:moveTo>
                  <a:lnTo>
                    <a:pt x="88460" y="111377"/>
                  </a:lnTo>
                  <a:lnTo>
                    <a:pt x="176921" y="74251"/>
                  </a:lnTo>
                  <a:lnTo>
                    <a:pt x="265382" y="49500"/>
                  </a:lnTo>
                  <a:lnTo>
                    <a:pt x="353843" y="49500"/>
                  </a:lnTo>
                  <a:lnTo>
                    <a:pt x="442304" y="86626"/>
                  </a:lnTo>
                  <a:lnTo>
                    <a:pt x="530765" y="24750"/>
                  </a:lnTo>
                  <a:lnTo>
                    <a:pt x="619226" y="24750"/>
                  </a:lnTo>
                  <a:lnTo>
                    <a:pt x="707687" y="12375"/>
                  </a:lnTo>
                  <a:lnTo>
                    <a:pt x="796148" y="61876"/>
                  </a:lnTo>
                  <a:lnTo>
                    <a:pt x="884609" y="49500"/>
                  </a:lnTo>
                  <a:lnTo>
                    <a:pt x="973070" y="37125"/>
                  </a:lnTo>
                  <a:lnTo>
                    <a:pt x="1061531" y="86626"/>
                  </a:lnTo>
                  <a:lnTo>
                    <a:pt x="1149992" y="74251"/>
                  </a:lnTo>
                  <a:lnTo>
                    <a:pt x="1238453" y="86626"/>
                  </a:lnTo>
                  <a:lnTo>
                    <a:pt x="1326914" y="49500"/>
                  </a:lnTo>
                  <a:lnTo>
                    <a:pt x="1415375" y="74251"/>
                  </a:lnTo>
                  <a:lnTo>
                    <a:pt x="1503836" y="61876"/>
                  </a:lnTo>
                  <a:lnTo>
                    <a:pt x="1592297" y="49500"/>
                  </a:lnTo>
                  <a:lnTo>
                    <a:pt x="1680758" y="49500"/>
                  </a:lnTo>
                  <a:lnTo>
                    <a:pt x="1769219" y="49500"/>
                  </a:lnTo>
                  <a:lnTo>
                    <a:pt x="1857680" y="61876"/>
                  </a:lnTo>
                  <a:lnTo>
                    <a:pt x="1946141" y="74251"/>
                  </a:lnTo>
                  <a:lnTo>
                    <a:pt x="2034602" y="74251"/>
                  </a:lnTo>
                  <a:lnTo>
                    <a:pt x="2123063" y="0"/>
                  </a:lnTo>
                </a:path>
              </a:pathLst>
            </a:custGeom>
            <a:ln w="27101" cap="flat">
              <a:solidFill>
                <a:srgbClr val="1CABE2">
                  <a:alpha val="100000"/>
                </a:srgbClr>
              </a:solidFill>
              <a:prstDash val="solid"/>
              <a:round/>
            </a:ln>
          </p:spPr>
          <p:txBody>
            <a:bodyPr/>
            <a:lstStyle/>
            <a:p/>
          </p:txBody>
        </p:sp>
        <p:sp>
          <p:nvSpPr>
            <p:cNvPr id="48" name="tx48"/>
            <p:cNvSpPr/>
            <p:nvPr/>
          </p:nvSpPr>
          <p:spPr>
            <a:xfrm>
              <a:off x="910275" y="2867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49" name="tx49"/>
            <p:cNvSpPr/>
            <p:nvPr/>
          </p:nvSpPr>
          <p:spPr>
            <a:xfrm>
              <a:off x="3217825"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0" name="tx50"/>
            <p:cNvSpPr/>
            <p:nvPr/>
          </p:nvSpPr>
          <p:spPr>
            <a:xfrm>
              <a:off x="2688703"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1" name="tx51"/>
            <p:cNvSpPr/>
            <p:nvPr/>
          </p:nvSpPr>
          <p:spPr>
            <a:xfrm>
              <a:off x="3042547" y="2818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642979"/>
              <a:ext cx="2123063" cy="123752"/>
            </a:xfrm>
            <a:custGeom>
              <a:avLst/>
              <a:pathLst>
                <a:path w="2123063" h="123752">
                  <a:moveTo>
                    <a:pt x="0" y="12375"/>
                  </a:moveTo>
                  <a:lnTo>
                    <a:pt x="88460" y="86626"/>
                  </a:lnTo>
                  <a:lnTo>
                    <a:pt x="176921" y="49500"/>
                  </a:lnTo>
                  <a:lnTo>
                    <a:pt x="265382" y="24750"/>
                  </a:lnTo>
                  <a:lnTo>
                    <a:pt x="353843" y="0"/>
                  </a:lnTo>
                  <a:lnTo>
                    <a:pt x="442304" y="49500"/>
                  </a:lnTo>
                  <a:lnTo>
                    <a:pt x="530765" y="24750"/>
                  </a:lnTo>
                  <a:lnTo>
                    <a:pt x="619226" y="24750"/>
                  </a:lnTo>
                  <a:lnTo>
                    <a:pt x="707687" y="12375"/>
                  </a:lnTo>
                  <a:lnTo>
                    <a:pt x="796148" y="37125"/>
                  </a:lnTo>
                  <a:lnTo>
                    <a:pt x="884609" y="37125"/>
                  </a:lnTo>
                  <a:lnTo>
                    <a:pt x="973070" y="49500"/>
                  </a:lnTo>
                  <a:lnTo>
                    <a:pt x="1061531" y="123752"/>
                  </a:lnTo>
                  <a:lnTo>
                    <a:pt x="1149992" y="99001"/>
                  </a:lnTo>
                  <a:lnTo>
                    <a:pt x="1238453" y="111377"/>
                  </a:lnTo>
                  <a:lnTo>
                    <a:pt x="1326914" y="86626"/>
                  </a:lnTo>
                  <a:lnTo>
                    <a:pt x="1415375" y="99001"/>
                  </a:lnTo>
                  <a:lnTo>
                    <a:pt x="1503836" y="123752"/>
                  </a:lnTo>
                  <a:lnTo>
                    <a:pt x="1592297" y="99001"/>
                  </a:lnTo>
                  <a:lnTo>
                    <a:pt x="1680758" y="74251"/>
                  </a:lnTo>
                  <a:lnTo>
                    <a:pt x="1769219" y="74251"/>
                  </a:lnTo>
                  <a:lnTo>
                    <a:pt x="1857680" y="86626"/>
                  </a:lnTo>
                  <a:lnTo>
                    <a:pt x="1946141" y="86626"/>
                  </a:lnTo>
                  <a:lnTo>
                    <a:pt x="2034602" y="86626"/>
                  </a:lnTo>
                  <a:lnTo>
                    <a:pt x="2123063" y="61876"/>
                  </a:lnTo>
                </a:path>
              </a:pathLst>
            </a:custGeom>
            <a:ln w="27101" cap="flat">
              <a:solidFill>
                <a:srgbClr val="1CABE2">
                  <a:alpha val="100000"/>
                </a:srgbClr>
              </a:solidFill>
              <a:prstDash val="solid"/>
              <a:round/>
            </a:ln>
          </p:spPr>
          <p:txBody>
            <a:bodyPr/>
            <a:lstStyle/>
            <a:p/>
          </p:txBody>
        </p:sp>
        <p:sp>
          <p:nvSpPr>
            <p:cNvPr id="72" name="tx72"/>
            <p:cNvSpPr/>
            <p:nvPr/>
          </p:nvSpPr>
          <p:spPr>
            <a:xfrm>
              <a:off x="910275" y="45630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73" name="tx73"/>
            <p:cNvSpPr/>
            <p:nvPr/>
          </p:nvSpPr>
          <p:spPr>
            <a:xfrm>
              <a:off x="3217825" y="46125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74" name="tx74"/>
            <p:cNvSpPr/>
            <p:nvPr/>
          </p:nvSpPr>
          <p:spPr>
            <a:xfrm>
              <a:off x="2688703" y="457602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75" name="tx75"/>
            <p:cNvSpPr/>
            <p:nvPr/>
          </p:nvSpPr>
          <p:spPr>
            <a:xfrm>
              <a:off x="3042547" y="45884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123752"/>
            </a:xfrm>
            <a:custGeom>
              <a:avLst/>
              <a:pathLst>
                <a:path w="2123063" h="123752">
                  <a:moveTo>
                    <a:pt x="0" y="12375"/>
                  </a:moveTo>
                  <a:lnTo>
                    <a:pt x="88460" y="86626"/>
                  </a:lnTo>
                  <a:lnTo>
                    <a:pt x="176921" y="49500"/>
                  </a:lnTo>
                  <a:lnTo>
                    <a:pt x="265382" y="24750"/>
                  </a:lnTo>
                  <a:lnTo>
                    <a:pt x="353843" y="0"/>
                  </a:lnTo>
                  <a:lnTo>
                    <a:pt x="442304" y="49500"/>
                  </a:lnTo>
                  <a:lnTo>
                    <a:pt x="530765" y="24750"/>
                  </a:lnTo>
                  <a:lnTo>
                    <a:pt x="619226" y="24750"/>
                  </a:lnTo>
                  <a:lnTo>
                    <a:pt x="707687" y="12375"/>
                  </a:lnTo>
                  <a:lnTo>
                    <a:pt x="796148" y="37125"/>
                  </a:lnTo>
                  <a:lnTo>
                    <a:pt x="884609" y="37125"/>
                  </a:lnTo>
                  <a:lnTo>
                    <a:pt x="973070" y="49500"/>
                  </a:lnTo>
                  <a:lnTo>
                    <a:pt x="1061531" y="123752"/>
                  </a:lnTo>
                  <a:lnTo>
                    <a:pt x="1149992" y="99001"/>
                  </a:lnTo>
                  <a:lnTo>
                    <a:pt x="1238453" y="111377"/>
                  </a:lnTo>
                  <a:lnTo>
                    <a:pt x="1326914" y="86626"/>
                  </a:lnTo>
                  <a:lnTo>
                    <a:pt x="1415375" y="99001"/>
                  </a:lnTo>
                  <a:lnTo>
                    <a:pt x="1503836" y="123752"/>
                  </a:lnTo>
                  <a:lnTo>
                    <a:pt x="1592297" y="99001"/>
                  </a:lnTo>
                  <a:lnTo>
                    <a:pt x="1680758" y="74251"/>
                  </a:lnTo>
                  <a:lnTo>
                    <a:pt x="1769219" y="74251"/>
                  </a:lnTo>
                  <a:lnTo>
                    <a:pt x="1857680" y="86626"/>
                  </a:lnTo>
                  <a:lnTo>
                    <a:pt x="1946141" y="86626"/>
                  </a:lnTo>
                  <a:lnTo>
                    <a:pt x="2034602" y="86626"/>
                  </a:lnTo>
                  <a:lnTo>
                    <a:pt x="2123063" y="61876"/>
                  </a:lnTo>
                </a:path>
              </a:pathLst>
            </a:custGeom>
            <a:ln w="27101" cap="flat">
              <a:solidFill>
                <a:srgbClr val="1CABE2">
                  <a:alpha val="100000"/>
                </a:srgbClr>
              </a:solidFill>
              <a:prstDash val="solid"/>
              <a:round/>
            </a:ln>
          </p:spPr>
          <p:txBody>
            <a:bodyPr/>
            <a:lstStyle/>
            <a:p/>
          </p:txBody>
        </p:sp>
        <p:sp>
          <p:nvSpPr>
            <p:cNvPr id="96" name="tx96"/>
            <p:cNvSpPr/>
            <p:nvPr/>
          </p:nvSpPr>
          <p:spPr>
            <a:xfrm>
              <a:off x="3704462"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7" name="tx97"/>
            <p:cNvSpPr/>
            <p:nvPr/>
          </p:nvSpPr>
          <p:spPr>
            <a:xfrm>
              <a:off x="6012012"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98" name="tx98"/>
            <p:cNvSpPr/>
            <p:nvPr/>
          </p:nvSpPr>
          <p:spPr>
            <a:xfrm>
              <a:off x="5482890"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99" name="tx99"/>
            <p:cNvSpPr/>
            <p:nvPr/>
          </p:nvSpPr>
          <p:spPr>
            <a:xfrm>
              <a:off x="5836734"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121775" y="2873500"/>
              <a:ext cx="1857680" cy="1089019"/>
            </a:xfrm>
            <a:custGeom>
              <a:avLst/>
              <a:pathLst>
                <a:path w="1857680" h="1089019">
                  <a:moveTo>
                    <a:pt x="0" y="74251"/>
                  </a:moveTo>
                  <a:lnTo>
                    <a:pt x="88460" y="111377"/>
                  </a:lnTo>
                  <a:lnTo>
                    <a:pt x="176921" y="99001"/>
                  </a:lnTo>
                  <a:lnTo>
                    <a:pt x="265382" y="61876"/>
                  </a:lnTo>
                  <a:lnTo>
                    <a:pt x="353843" y="37125"/>
                  </a:lnTo>
                  <a:lnTo>
                    <a:pt x="442304" y="49500"/>
                  </a:lnTo>
                  <a:lnTo>
                    <a:pt x="530765" y="61876"/>
                  </a:lnTo>
                  <a:lnTo>
                    <a:pt x="619226" y="74251"/>
                  </a:lnTo>
                  <a:lnTo>
                    <a:pt x="707687" y="99001"/>
                  </a:lnTo>
                  <a:lnTo>
                    <a:pt x="796148" y="12375"/>
                  </a:lnTo>
                  <a:lnTo>
                    <a:pt x="884609" y="49500"/>
                  </a:lnTo>
                  <a:lnTo>
                    <a:pt x="973070" y="61876"/>
                  </a:lnTo>
                  <a:lnTo>
                    <a:pt x="1061531" y="49500"/>
                  </a:lnTo>
                  <a:lnTo>
                    <a:pt x="1149992" y="37125"/>
                  </a:lnTo>
                  <a:lnTo>
                    <a:pt x="1238453" y="37125"/>
                  </a:lnTo>
                  <a:lnTo>
                    <a:pt x="1326914" y="37125"/>
                  </a:lnTo>
                  <a:lnTo>
                    <a:pt x="1415375" y="49500"/>
                  </a:lnTo>
                  <a:lnTo>
                    <a:pt x="1503836" y="61876"/>
                  </a:lnTo>
                  <a:lnTo>
                    <a:pt x="1592297" y="1089019"/>
                  </a:lnTo>
                  <a:lnTo>
                    <a:pt x="1680758" y="222754"/>
                  </a:lnTo>
                  <a:lnTo>
                    <a:pt x="1769219" y="111377"/>
                  </a:lnTo>
                  <a:lnTo>
                    <a:pt x="1857680" y="0"/>
                  </a:lnTo>
                </a:path>
              </a:pathLst>
            </a:custGeom>
            <a:ln w="27101" cap="flat">
              <a:solidFill>
                <a:srgbClr val="1CABE2">
                  <a:alpha val="100000"/>
                </a:srgbClr>
              </a:solidFill>
              <a:prstDash val="solid"/>
              <a:round/>
            </a:ln>
          </p:spPr>
          <p:txBody>
            <a:bodyPr/>
            <a:lstStyle/>
            <a:p/>
          </p:txBody>
        </p:sp>
        <p:sp>
          <p:nvSpPr>
            <p:cNvPr id="120" name="tx120"/>
            <p:cNvSpPr/>
            <p:nvPr/>
          </p:nvSpPr>
          <p:spPr>
            <a:xfrm>
              <a:off x="3969845" y="28554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21" name="tx121"/>
            <p:cNvSpPr/>
            <p:nvPr/>
          </p:nvSpPr>
          <p:spPr>
            <a:xfrm>
              <a:off x="6012012"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22" name="tx122"/>
            <p:cNvSpPr/>
            <p:nvPr/>
          </p:nvSpPr>
          <p:spPr>
            <a:xfrm>
              <a:off x="5482890" y="27818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23" name="tx123"/>
            <p:cNvSpPr/>
            <p:nvPr/>
          </p:nvSpPr>
          <p:spPr>
            <a:xfrm>
              <a:off x="5836734" y="28437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24" name="pl124"/>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7977494" y="1091646"/>
              <a:ext cx="796148" cy="37125"/>
            </a:xfrm>
            <a:custGeom>
              <a:avLst/>
              <a:pathLst>
                <a:path w="796148" h="37125">
                  <a:moveTo>
                    <a:pt x="0" y="24750"/>
                  </a:moveTo>
                  <a:lnTo>
                    <a:pt x="88460" y="24750"/>
                  </a:lnTo>
                  <a:lnTo>
                    <a:pt x="176921" y="12375"/>
                  </a:lnTo>
                  <a:lnTo>
                    <a:pt x="265382" y="12375"/>
                  </a:lnTo>
                  <a:lnTo>
                    <a:pt x="353843" y="37125"/>
                  </a:lnTo>
                  <a:lnTo>
                    <a:pt x="442304" y="24750"/>
                  </a:lnTo>
                  <a:lnTo>
                    <a:pt x="530765" y="12375"/>
                  </a:lnTo>
                  <a:lnTo>
                    <a:pt x="619226" y="37125"/>
                  </a:lnTo>
                  <a:lnTo>
                    <a:pt x="707687" y="37125"/>
                  </a:lnTo>
                  <a:lnTo>
                    <a:pt x="796148" y="0"/>
                  </a:lnTo>
                </a:path>
              </a:pathLst>
            </a:custGeom>
            <a:ln w="27101" cap="flat">
              <a:solidFill>
                <a:srgbClr val="1CABE2">
                  <a:alpha val="100000"/>
                </a:srgbClr>
              </a:solidFill>
              <a:prstDash val="solid"/>
              <a:round/>
            </a:ln>
          </p:spPr>
          <p:txBody>
            <a:bodyPr/>
            <a:lstStyle/>
            <a:p/>
          </p:txBody>
        </p:sp>
        <p:sp>
          <p:nvSpPr>
            <p:cNvPr id="144" name="tx144"/>
            <p:cNvSpPr/>
            <p:nvPr/>
          </p:nvSpPr>
          <p:spPr>
            <a:xfrm>
              <a:off x="7825564"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45" name="tx145"/>
            <p:cNvSpPr/>
            <p:nvPr/>
          </p:nvSpPr>
          <p:spPr>
            <a:xfrm>
              <a:off x="8806200"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6" name="tx146"/>
            <p:cNvSpPr/>
            <p:nvPr/>
          </p:nvSpPr>
          <p:spPr>
            <a:xfrm>
              <a:off x="8277077"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47" name="tx147"/>
            <p:cNvSpPr/>
            <p:nvPr/>
          </p:nvSpPr>
          <p:spPr>
            <a:xfrm>
              <a:off x="8630921"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48" name="pl148"/>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712111" y="2935376"/>
              <a:ext cx="1061531" cy="111377"/>
            </a:xfrm>
            <a:custGeom>
              <a:avLst/>
              <a:pathLst>
                <a:path w="1061531" h="111377">
                  <a:moveTo>
                    <a:pt x="0" y="86626"/>
                  </a:moveTo>
                  <a:lnTo>
                    <a:pt x="88460" y="49500"/>
                  </a:lnTo>
                  <a:lnTo>
                    <a:pt x="176921" y="37125"/>
                  </a:lnTo>
                  <a:lnTo>
                    <a:pt x="265382" y="24750"/>
                  </a:lnTo>
                  <a:lnTo>
                    <a:pt x="353843" y="37125"/>
                  </a:lnTo>
                  <a:lnTo>
                    <a:pt x="442304" y="61876"/>
                  </a:lnTo>
                  <a:lnTo>
                    <a:pt x="530765" y="37125"/>
                  </a:lnTo>
                  <a:lnTo>
                    <a:pt x="619226" y="12375"/>
                  </a:lnTo>
                  <a:lnTo>
                    <a:pt x="707687" y="0"/>
                  </a:lnTo>
                  <a:lnTo>
                    <a:pt x="796148" y="12375"/>
                  </a:lnTo>
                  <a:lnTo>
                    <a:pt x="884609" y="111377"/>
                  </a:lnTo>
                  <a:lnTo>
                    <a:pt x="973070" y="12375"/>
                  </a:lnTo>
                  <a:lnTo>
                    <a:pt x="1061531" y="0"/>
                  </a:lnTo>
                </a:path>
              </a:pathLst>
            </a:custGeom>
            <a:ln w="27101" cap="flat">
              <a:solidFill>
                <a:srgbClr val="1CABE2">
                  <a:alpha val="100000"/>
                </a:srgbClr>
              </a:solidFill>
              <a:prstDash val="solid"/>
              <a:round/>
            </a:ln>
          </p:spPr>
          <p:txBody>
            <a:bodyPr/>
            <a:lstStyle/>
            <a:p/>
          </p:txBody>
        </p:sp>
        <p:sp>
          <p:nvSpPr>
            <p:cNvPr id="168" name="tx168"/>
            <p:cNvSpPr/>
            <p:nvPr/>
          </p:nvSpPr>
          <p:spPr>
            <a:xfrm>
              <a:off x="7560181" y="2929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69" name="tx169"/>
            <p:cNvSpPr/>
            <p:nvPr/>
          </p:nvSpPr>
          <p:spPr>
            <a:xfrm>
              <a:off x="8806200"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70" name="tx170"/>
            <p:cNvSpPr/>
            <p:nvPr/>
          </p:nvSpPr>
          <p:spPr>
            <a:xfrm>
              <a:off x="8277077"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71" name="tx171"/>
            <p:cNvSpPr/>
            <p:nvPr/>
          </p:nvSpPr>
          <p:spPr>
            <a:xfrm>
              <a:off x="8630921"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72" name="tx172"/>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73" name="tx173"/>
            <p:cNvSpPr/>
            <p:nvPr/>
          </p:nvSpPr>
          <p:spPr>
            <a:xfrm>
              <a:off x="1968484"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74" name="tx17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175" name="tx175"/>
            <p:cNvSpPr/>
            <p:nvPr/>
          </p:nvSpPr>
          <p:spPr>
            <a:xfrm>
              <a:off x="7566136"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176" name="tx176"/>
            <p:cNvSpPr/>
            <p:nvPr/>
          </p:nvSpPr>
          <p:spPr>
            <a:xfrm>
              <a:off x="1980899"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177" name="tx177"/>
            <p:cNvSpPr/>
            <p:nvPr/>
          </p:nvSpPr>
          <p:spPr>
            <a:xfrm>
              <a:off x="4775086"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178" name="tx178"/>
            <p:cNvSpPr/>
            <p:nvPr/>
          </p:nvSpPr>
          <p:spPr>
            <a:xfrm>
              <a:off x="7590965"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79" name="tx17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0" name="tx18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1" name="tx18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2" name="tx18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83" name="tx18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84" name="tx18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85" name="tx18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86" name="tx186"/>
            <p:cNvSpPr/>
            <p:nvPr/>
          </p:nvSpPr>
          <p:spPr>
            <a:xfrm rot="-5400000">
              <a:off x="373550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7" name="tx187"/>
            <p:cNvSpPr/>
            <p:nvPr/>
          </p:nvSpPr>
          <p:spPr>
            <a:xfrm rot="-5400000">
              <a:off x="417780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8" name="tx188"/>
            <p:cNvSpPr/>
            <p:nvPr/>
          </p:nvSpPr>
          <p:spPr>
            <a:xfrm rot="-5400000">
              <a:off x="462011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9" name="tx189"/>
            <p:cNvSpPr/>
            <p:nvPr/>
          </p:nvSpPr>
          <p:spPr>
            <a:xfrm rot="-5400000">
              <a:off x="506241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0" name="tx190"/>
            <p:cNvSpPr/>
            <p:nvPr/>
          </p:nvSpPr>
          <p:spPr>
            <a:xfrm rot="-5400000">
              <a:off x="54162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1" name="tx191"/>
            <p:cNvSpPr/>
            <p:nvPr/>
          </p:nvSpPr>
          <p:spPr>
            <a:xfrm rot="-5400000">
              <a:off x="577007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2" name="tx192"/>
            <p:cNvSpPr/>
            <p:nvPr/>
          </p:nvSpPr>
          <p:spPr>
            <a:xfrm rot="-5400000">
              <a:off x="5858566"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93" name="tx193"/>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94" name="tx194"/>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95" name="tx195"/>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96" name="tx196"/>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7" name="tx197"/>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8" name="tx198"/>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9" name="tx199"/>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00" name="tx20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1" name="tx20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2" name="tx20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3" name="tx20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04" name="tx20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05" name="tx20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06" name="tx20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7" name="tx20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8" name="tx20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9" name="tx20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0" name="tx21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1" name="tx21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2" name="tx21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13" name="tx21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14" name="tx21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15" name="tx21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6" name="tx21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7" name="tx21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8" name="tx21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19" name="tx219"/>
            <p:cNvSpPr/>
            <p:nvPr/>
          </p:nvSpPr>
          <p:spPr>
            <a:xfrm>
              <a:off x="2406394" y="398022"/>
              <a:ext cx="50230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Iceland, 2000-2024</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1" name="tx22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PCV3 had the lowest coverage (93%), followed by DTP3 and POL3 (94%).
Compared to 2019, coverage of 7 vaccines increased (DTP1, DTP3, IPV1, MCV1, MCV2, PCV3 and POL3).
Compared to 2023, coverage of 7 vaccines increased (DTP1, DTP3, IPV1, MCV1, MCV2, PCV3 and POL3).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474496"/>
            </a:xfrm>
            <a:custGeom>
              <a:avLst/>
              <a:pathLst>
                <a:path w="6480943" h="474496">
                  <a:moveTo>
                    <a:pt x="0" y="47449"/>
                  </a:moveTo>
                  <a:lnTo>
                    <a:pt x="270039" y="332147"/>
                  </a:lnTo>
                  <a:lnTo>
                    <a:pt x="540078" y="189798"/>
                  </a:lnTo>
                  <a:lnTo>
                    <a:pt x="810117" y="94899"/>
                  </a:lnTo>
                  <a:lnTo>
                    <a:pt x="1080157" y="0"/>
                  </a:lnTo>
                  <a:lnTo>
                    <a:pt x="1350196" y="189798"/>
                  </a:lnTo>
                  <a:lnTo>
                    <a:pt x="1620235" y="94899"/>
                  </a:lnTo>
                  <a:lnTo>
                    <a:pt x="1890275" y="94899"/>
                  </a:lnTo>
                  <a:lnTo>
                    <a:pt x="2160314" y="47449"/>
                  </a:lnTo>
                  <a:lnTo>
                    <a:pt x="2430353" y="142348"/>
                  </a:lnTo>
                  <a:lnTo>
                    <a:pt x="2700393" y="142348"/>
                  </a:lnTo>
                  <a:lnTo>
                    <a:pt x="2970432" y="189798"/>
                  </a:lnTo>
                  <a:lnTo>
                    <a:pt x="3240471" y="474496"/>
                  </a:lnTo>
                  <a:lnTo>
                    <a:pt x="3510510" y="379596"/>
                  </a:lnTo>
                  <a:lnTo>
                    <a:pt x="3780550" y="427046"/>
                  </a:lnTo>
                  <a:lnTo>
                    <a:pt x="4050589" y="332147"/>
                  </a:lnTo>
                  <a:lnTo>
                    <a:pt x="4320628" y="379596"/>
                  </a:lnTo>
                  <a:lnTo>
                    <a:pt x="4590668" y="474496"/>
                  </a:lnTo>
                  <a:lnTo>
                    <a:pt x="4860707" y="379596"/>
                  </a:lnTo>
                  <a:lnTo>
                    <a:pt x="5130746" y="284697"/>
                  </a:lnTo>
                  <a:lnTo>
                    <a:pt x="5400786" y="284697"/>
                  </a:lnTo>
                  <a:lnTo>
                    <a:pt x="5670825" y="332147"/>
                  </a:lnTo>
                  <a:lnTo>
                    <a:pt x="5940864" y="332147"/>
                  </a:lnTo>
                  <a:lnTo>
                    <a:pt x="6210904" y="332147"/>
                  </a:lnTo>
                  <a:lnTo>
                    <a:pt x="6480943" y="237248"/>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474496"/>
            </a:xfrm>
            <a:custGeom>
              <a:avLst/>
              <a:pathLst>
                <a:path w="6480943" h="474496">
                  <a:moveTo>
                    <a:pt x="0" y="47449"/>
                  </a:moveTo>
                  <a:lnTo>
                    <a:pt x="270039" y="332147"/>
                  </a:lnTo>
                  <a:lnTo>
                    <a:pt x="540078" y="189798"/>
                  </a:lnTo>
                  <a:lnTo>
                    <a:pt x="810117" y="94899"/>
                  </a:lnTo>
                  <a:lnTo>
                    <a:pt x="1080157" y="0"/>
                  </a:lnTo>
                  <a:lnTo>
                    <a:pt x="1350196" y="189798"/>
                  </a:lnTo>
                  <a:lnTo>
                    <a:pt x="1620235" y="94899"/>
                  </a:lnTo>
                  <a:lnTo>
                    <a:pt x="1890275" y="94899"/>
                  </a:lnTo>
                  <a:lnTo>
                    <a:pt x="2160314" y="47449"/>
                  </a:lnTo>
                  <a:lnTo>
                    <a:pt x="2430353" y="142348"/>
                  </a:lnTo>
                  <a:lnTo>
                    <a:pt x="2700393" y="142348"/>
                  </a:lnTo>
                  <a:lnTo>
                    <a:pt x="2970432" y="189798"/>
                  </a:lnTo>
                  <a:lnTo>
                    <a:pt x="3240471" y="474496"/>
                  </a:lnTo>
                  <a:lnTo>
                    <a:pt x="3510510" y="379596"/>
                  </a:lnTo>
                  <a:lnTo>
                    <a:pt x="3780550" y="427046"/>
                  </a:lnTo>
                  <a:lnTo>
                    <a:pt x="4050589" y="332147"/>
                  </a:lnTo>
                  <a:lnTo>
                    <a:pt x="4320628" y="379596"/>
                  </a:lnTo>
                  <a:lnTo>
                    <a:pt x="4590668" y="474496"/>
                  </a:lnTo>
                  <a:lnTo>
                    <a:pt x="4860707" y="379596"/>
                  </a:lnTo>
                  <a:lnTo>
                    <a:pt x="5130746" y="284697"/>
                  </a:lnTo>
                  <a:lnTo>
                    <a:pt x="5400786" y="284697"/>
                  </a:lnTo>
                  <a:lnTo>
                    <a:pt x="5670825" y="332147"/>
                  </a:lnTo>
                  <a:lnTo>
                    <a:pt x="5940864" y="332147"/>
                  </a:lnTo>
                  <a:lnTo>
                    <a:pt x="6210904" y="332147"/>
                  </a:lnTo>
                  <a:lnTo>
                    <a:pt x="6480943" y="237248"/>
                  </a:lnTo>
                </a:path>
              </a:pathLst>
            </a:custGeom>
            <a:ln w="27101" cap="flat">
              <a:solidFill>
                <a:srgbClr val="80BD41">
                  <a:alpha val="100000"/>
                </a:srgbClr>
              </a:solidFill>
              <a:prstDash val="solid"/>
              <a:round/>
            </a:ln>
          </p:spPr>
          <p:txBody>
            <a:bodyPr/>
            <a:lstStyle/>
            <a:p/>
          </p:txBody>
        </p:sp>
        <p:sp>
          <p:nvSpPr>
            <p:cNvPr id="39" name="pl39"/>
            <p:cNvSpPr/>
            <p:nvPr/>
          </p:nvSpPr>
          <p:spPr>
            <a:xfrm>
              <a:off x="4375727" y="1215496"/>
              <a:ext cx="3240471" cy="427046"/>
            </a:xfrm>
            <a:custGeom>
              <a:avLst/>
              <a:pathLst>
                <a:path w="3240471" h="427046">
                  <a:moveTo>
                    <a:pt x="0" y="47449"/>
                  </a:moveTo>
                  <a:lnTo>
                    <a:pt x="270039" y="284697"/>
                  </a:lnTo>
                  <a:lnTo>
                    <a:pt x="540078" y="237248"/>
                  </a:lnTo>
                  <a:lnTo>
                    <a:pt x="810117" y="189798"/>
                  </a:lnTo>
                  <a:lnTo>
                    <a:pt x="1080157" y="94899"/>
                  </a:lnTo>
                  <a:lnTo>
                    <a:pt x="1350196" y="284697"/>
                  </a:lnTo>
                  <a:lnTo>
                    <a:pt x="1620235" y="379596"/>
                  </a:lnTo>
                  <a:lnTo>
                    <a:pt x="1890275" y="0"/>
                  </a:lnTo>
                  <a:lnTo>
                    <a:pt x="2160314" y="142348"/>
                  </a:lnTo>
                  <a:lnTo>
                    <a:pt x="2430353" y="142348"/>
                  </a:lnTo>
                  <a:lnTo>
                    <a:pt x="2700393" y="379596"/>
                  </a:lnTo>
                  <a:lnTo>
                    <a:pt x="2970432" y="427046"/>
                  </a:lnTo>
                  <a:lnTo>
                    <a:pt x="3240471" y="189798"/>
                  </a:lnTo>
                </a:path>
              </a:pathLst>
            </a:custGeom>
            <a:ln w="27101" cap="flat">
              <a:solidFill>
                <a:srgbClr val="EE00EE">
                  <a:alpha val="100000"/>
                </a:srgbClr>
              </a:solidFill>
              <a:prstDash val="solid"/>
              <a:round/>
            </a:ln>
          </p:spPr>
          <p:txBody>
            <a:bodyPr/>
            <a:lstStyle/>
            <a:p/>
          </p:txBody>
        </p:sp>
        <p:sp>
          <p:nvSpPr>
            <p:cNvPr id="40" name="pl40"/>
            <p:cNvSpPr/>
            <p:nvPr/>
          </p:nvSpPr>
          <p:spPr>
            <a:xfrm>
              <a:off x="5185844" y="978248"/>
              <a:ext cx="2430353" cy="142348"/>
            </a:xfrm>
            <a:custGeom>
              <a:avLst/>
              <a:pathLst>
                <a:path w="2430353" h="142348">
                  <a:moveTo>
                    <a:pt x="0" y="94899"/>
                  </a:moveTo>
                  <a:lnTo>
                    <a:pt x="270039" y="94899"/>
                  </a:lnTo>
                  <a:lnTo>
                    <a:pt x="540078" y="47449"/>
                  </a:lnTo>
                  <a:lnTo>
                    <a:pt x="810117" y="47449"/>
                  </a:lnTo>
                  <a:lnTo>
                    <a:pt x="1080157" y="142348"/>
                  </a:lnTo>
                  <a:lnTo>
                    <a:pt x="1350196" y="94899"/>
                  </a:lnTo>
                  <a:lnTo>
                    <a:pt x="1620235" y="47449"/>
                  </a:lnTo>
                  <a:lnTo>
                    <a:pt x="1890275" y="142348"/>
                  </a:lnTo>
                  <a:lnTo>
                    <a:pt x="2160314" y="142348"/>
                  </a:lnTo>
                  <a:lnTo>
                    <a:pt x="2430353" y="0"/>
                  </a:lnTo>
                </a:path>
              </a:pathLst>
            </a:custGeom>
            <a:ln w="27101" cap="flat">
              <a:solidFill>
                <a:srgbClr val="6A3D9A">
                  <a:alpha val="100000"/>
                </a:srgbClr>
              </a:solidFill>
              <a:prstDash val="solid"/>
              <a:round/>
            </a:ln>
          </p:spPr>
          <p:txBody>
            <a:bodyPr/>
            <a:lstStyle/>
            <a:p/>
          </p:txBody>
        </p:sp>
        <p:sp>
          <p:nvSpPr>
            <p:cNvPr id="41" name="pl41"/>
            <p:cNvSpPr/>
            <p:nvPr/>
          </p:nvSpPr>
          <p:spPr>
            <a:xfrm>
              <a:off x="1135255" y="1025698"/>
              <a:ext cx="6480943" cy="427046"/>
            </a:xfrm>
            <a:custGeom>
              <a:avLst/>
              <a:pathLst>
                <a:path w="6480943" h="427046">
                  <a:moveTo>
                    <a:pt x="0" y="284697"/>
                  </a:moveTo>
                  <a:lnTo>
                    <a:pt x="270039" y="427046"/>
                  </a:lnTo>
                  <a:lnTo>
                    <a:pt x="540078" y="284697"/>
                  </a:lnTo>
                  <a:lnTo>
                    <a:pt x="810117" y="189798"/>
                  </a:lnTo>
                  <a:lnTo>
                    <a:pt x="1080157" y="189798"/>
                  </a:lnTo>
                  <a:lnTo>
                    <a:pt x="1350196" y="332147"/>
                  </a:lnTo>
                  <a:lnTo>
                    <a:pt x="1620235" y="94899"/>
                  </a:lnTo>
                  <a:lnTo>
                    <a:pt x="1890275" y="94899"/>
                  </a:lnTo>
                  <a:lnTo>
                    <a:pt x="2160314" y="47449"/>
                  </a:lnTo>
                  <a:lnTo>
                    <a:pt x="2430353" y="237248"/>
                  </a:lnTo>
                  <a:lnTo>
                    <a:pt x="2700393" y="189798"/>
                  </a:lnTo>
                  <a:lnTo>
                    <a:pt x="2970432" y="142348"/>
                  </a:lnTo>
                  <a:lnTo>
                    <a:pt x="3240471" y="332147"/>
                  </a:lnTo>
                  <a:lnTo>
                    <a:pt x="3510510" y="284697"/>
                  </a:lnTo>
                  <a:lnTo>
                    <a:pt x="3780550" y="332147"/>
                  </a:lnTo>
                  <a:lnTo>
                    <a:pt x="4050589" y="189798"/>
                  </a:lnTo>
                  <a:lnTo>
                    <a:pt x="4320628" y="284697"/>
                  </a:lnTo>
                  <a:lnTo>
                    <a:pt x="4590668" y="237248"/>
                  </a:lnTo>
                  <a:lnTo>
                    <a:pt x="4860707" y="189798"/>
                  </a:lnTo>
                  <a:lnTo>
                    <a:pt x="5130746" y="189798"/>
                  </a:lnTo>
                  <a:lnTo>
                    <a:pt x="5400786" y="189798"/>
                  </a:lnTo>
                  <a:lnTo>
                    <a:pt x="5670825" y="237248"/>
                  </a:lnTo>
                  <a:lnTo>
                    <a:pt x="5940864" y="284697"/>
                  </a:lnTo>
                  <a:lnTo>
                    <a:pt x="6210904" y="284697"/>
                  </a:lnTo>
                  <a:lnTo>
                    <a:pt x="6480943" y="0"/>
                  </a:lnTo>
                </a:path>
              </a:pathLst>
            </a:custGeom>
            <a:ln w="27101" cap="flat">
              <a:solidFill>
                <a:srgbClr val="E31A1C">
                  <a:alpha val="100000"/>
                </a:srgbClr>
              </a:solidFill>
              <a:prstDash val="solid"/>
              <a:round/>
            </a:ln>
          </p:spPr>
          <p:txBody>
            <a:bodyPr/>
            <a:lstStyle/>
            <a:p/>
          </p:txBody>
        </p:sp>
        <p:sp>
          <p:nvSpPr>
            <p:cNvPr id="42" name="pl42"/>
            <p:cNvSpPr/>
            <p:nvPr/>
          </p:nvSpPr>
          <p:spPr>
            <a:xfrm>
              <a:off x="1945373" y="978248"/>
              <a:ext cx="5670825" cy="4175565"/>
            </a:xfrm>
            <a:custGeom>
              <a:avLst/>
              <a:pathLst>
                <a:path w="5670825" h="4175565">
                  <a:moveTo>
                    <a:pt x="0" y="284697"/>
                  </a:moveTo>
                  <a:lnTo>
                    <a:pt x="270039" y="427046"/>
                  </a:lnTo>
                  <a:lnTo>
                    <a:pt x="540078" y="379596"/>
                  </a:lnTo>
                  <a:lnTo>
                    <a:pt x="810117" y="237248"/>
                  </a:lnTo>
                  <a:lnTo>
                    <a:pt x="1080157" y="142348"/>
                  </a:lnTo>
                  <a:lnTo>
                    <a:pt x="1350196" y="189798"/>
                  </a:lnTo>
                  <a:lnTo>
                    <a:pt x="1620235" y="237248"/>
                  </a:lnTo>
                  <a:lnTo>
                    <a:pt x="1890275" y="284697"/>
                  </a:lnTo>
                  <a:lnTo>
                    <a:pt x="2160314" y="379596"/>
                  </a:lnTo>
                  <a:lnTo>
                    <a:pt x="2430353" y="47449"/>
                  </a:lnTo>
                  <a:lnTo>
                    <a:pt x="2700393" y="189798"/>
                  </a:lnTo>
                  <a:lnTo>
                    <a:pt x="2970432" y="237248"/>
                  </a:lnTo>
                  <a:lnTo>
                    <a:pt x="3240471" y="189798"/>
                  </a:lnTo>
                  <a:lnTo>
                    <a:pt x="3510510" y="142348"/>
                  </a:lnTo>
                  <a:lnTo>
                    <a:pt x="3780550" y="142348"/>
                  </a:lnTo>
                  <a:lnTo>
                    <a:pt x="4050589" y="142348"/>
                  </a:lnTo>
                  <a:lnTo>
                    <a:pt x="4320628" y="189798"/>
                  </a:lnTo>
                  <a:lnTo>
                    <a:pt x="4590668" y="237248"/>
                  </a:lnTo>
                  <a:lnTo>
                    <a:pt x="4860707" y="4175565"/>
                  </a:lnTo>
                  <a:lnTo>
                    <a:pt x="5130746" y="854093"/>
                  </a:lnTo>
                  <a:lnTo>
                    <a:pt x="5400786" y="427046"/>
                  </a:lnTo>
                  <a:lnTo>
                    <a:pt x="5670825" y="0"/>
                  </a:lnTo>
                </a:path>
              </a:pathLst>
            </a:custGeom>
            <a:ln w="27101" cap="flat">
              <a:solidFill>
                <a:srgbClr val="FF7F00">
                  <a:alpha val="100000"/>
                </a:srgbClr>
              </a:solidFill>
              <a:prstDash val="solid"/>
              <a:round/>
            </a:ln>
          </p:spPr>
          <p:txBody>
            <a:bodyPr/>
            <a:lstStyle/>
            <a:p/>
          </p:txBody>
        </p:sp>
        <p:sp>
          <p:nvSpPr>
            <p:cNvPr id="43" name="pl43"/>
            <p:cNvSpPr/>
            <p:nvPr/>
          </p:nvSpPr>
          <p:spPr>
            <a:xfrm>
              <a:off x="4375727" y="1215496"/>
              <a:ext cx="3240471" cy="427046"/>
            </a:xfrm>
            <a:custGeom>
              <a:avLst/>
              <a:pathLst>
                <a:path w="3240471" h="427046">
                  <a:moveTo>
                    <a:pt x="0" y="332147"/>
                  </a:moveTo>
                  <a:lnTo>
                    <a:pt x="270039" y="189798"/>
                  </a:lnTo>
                  <a:lnTo>
                    <a:pt x="540078" y="142348"/>
                  </a:lnTo>
                  <a:lnTo>
                    <a:pt x="810117" y="94899"/>
                  </a:lnTo>
                  <a:lnTo>
                    <a:pt x="1080157" y="142348"/>
                  </a:lnTo>
                  <a:lnTo>
                    <a:pt x="1350196" y="237248"/>
                  </a:lnTo>
                  <a:lnTo>
                    <a:pt x="1620235" y="142348"/>
                  </a:lnTo>
                  <a:lnTo>
                    <a:pt x="1890275" y="47449"/>
                  </a:lnTo>
                  <a:lnTo>
                    <a:pt x="2160314" y="0"/>
                  </a:lnTo>
                  <a:lnTo>
                    <a:pt x="2430353" y="47449"/>
                  </a:lnTo>
                  <a:lnTo>
                    <a:pt x="2700393" y="427046"/>
                  </a:lnTo>
                  <a:lnTo>
                    <a:pt x="2970432" y="47449"/>
                  </a:lnTo>
                  <a:lnTo>
                    <a:pt x="3240471" y="0"/>
                  </a:lnTo>
                </a:path>
              </a:pathLst>
            </a:custGeom>
            <a:ln w="27101" cap="flat">
              <a:solidFill>
                <a:srgbClr val="FFC20E">
                  <a:alpha val="100000"/>
                </a:srgbClr>
              </a:solidFill>
              <a:prstDash val="solid"/>
              <a:round/>
            </a:ln>
          </p:spPr>
          <p:txBody>
            <a:bodyPr/>
            <a:lstStyle/>
            <a:p/>
          </p:txBody>
        </p:sp>
        <p:sp>
          <p:nvSpPr>
            <p:cNvPr id="44" name="pl44"/>
            <p:cNvSpPr/>
            <p:nvPr/>
          </p:nvSpPr>
          <p:spPr>
            <a:xfrm>
              <a:off x="1135255" y="930799"/>
              <a:ext cx="6480943" cy="474496"/>
            </a:xfrm>
            <a:custGeom>
              <a:avLst/>
              <a:pathLst>
                <a:path w="6480943" h="474496">
                  <a:moveTo>
                    <a:pt x="0" y="47449"/>
                  </a:moveTo>
                  <a:lnTo>
                    <a:pt x="270039" y="332147"/>
                  </a:lnTo>
                  <a:lnTo>
                    <a:pt x="540078" y="189798"/>
                  </a:lnTo>
                  <a:lnTo>
                    <a:pt x="810117" y="94899"/>
                  </a:lnTo>
                  <a:lnTo>
                    <a:pt x="1080157" y="0"/>
                  </a:lnTo>
                  <a:lnTo>
                    <a:pt x="1350196" y="189798"/>
                  </a:lnTo>
                  <a:lnTo>
                    <a:pt x="1620235" y="94899"/>
                  </a:lnTo>
                  <a:lnTo>
                    <a:pt x="1890275" y="94899"/>
                  </a:lnTo>
                  <a:lnTo>
                    <a:pt x="2160314" y="47449"/>
                  </a:lnTo>
                  <a:lnTo>
                    <a:pt x="2430353" y="142348"/>
                  </a:lnTo>
                  <a:lnTo>
                    <a:pt x="2700393" y="142348"/>
                  </a:lnTo>
                  <a:lnTo>
                    <a:pt x="2970432" y="189798"/>
                  </a:lnTo>
                  <a:lnTo>
                    <a:pt x="3240471" y="474496"/>
                  </a:lnTo>
                  <a:lnTo>
                    <a:pt x="3510510" y="379596"/>
                  </a:lnTo>
                  <a:lnTo>
                    <a:pt x="3780550" y="427046"/>
                  </a:lnTo>
                  <a:lnTo>
                    <a:pt x="4050589" y="332147"/>
                  </a:lnTo>
                  <a:lnTo>
                    <a:pt x="4320628" y="379596"/>
                  </a:lnTo>
                  <a:lnTo>
                    <a:pt x="4590668" y="474496"/>
                  </a:lnTo>
                  <a:lnTo>
                    <a:pt x="4860707" y="379596"/>
                  </a:lnTo>
                  <a:lnTo>
                    <a:pt x="5130746" y="284697"/>
                  </a:lnTo>
                  <a:lnTo>
                    <a:pt x="5400786" y="284697"/>
                  </a:lnTo>
                  <a:lnTo>
                    <a:pt x="5670825" y="332147"/>
                  </a:lnTo>
                  <a:lnTo>
                    <a:pt x="5940864" y="332147"/>
                  </a:lnTo>
                  <a:lnTo>
                    <a:pt x="6210904" y="332147"/>
                  </a:lnTo>
                  <a:lnTo>
                    <a:pt x="6480943" y="237248"/>
                  </a:lnTo>
                </a:path>
              </a:pathLst>
            </a:custGeom>
            <a:ln w="27101" cap="flat">
              <a:solidFill>
                <a:srgbClr val="008B00">
                  <a:alpha val="100000"/>
                </a:srgbClr>
              </a:solidFill>
              <a:prstDash val="solid"/>
              <a:round/>
            </a:ln>
          </p:spPr>
          <p:txBody>
            <a:bodyPr/>
            <a:lstStyle/>
            <a:p/>
          </p:txBody>
        </p:sp>
        <p:sp>
          <p:nvSpPr>
            <p:cNvPr id="45" name="pl45"/>
            <p:cNvSpPr/>
            <p:nvPr/>
          </p:nvSpPr>
          <p:spPr>
            <a:xfrm>
              <a:off x="1135255" y="1025698"/>
              <a:ext cx="6480943" cy="427046"/>
            </a:xfrm>
            <a:custGeom>
              <a:avLst/>
              <a:pathLst>
                <a:path w="6480943" h="427046">
                  <a:moveTo>
                    <a:pt x="0" y="284697"/>
                  </a:moveTo>
                  <a:lnTo>
                    <a:pt x="270039" y="427046"/>
                  </a:lnTo>
                  <a:lnTo>
                    <a:pt x="540078" y="284697"/>
                  </a:lnTo>
                  <a:lnTo>
                    <a:pt x="810117" y="189798"/>
                  </a:lnTo>
                  <a:lnTo>
                    <a:pt x="1080157" y="189798"/>
                  </a:lnTo>
                  <a:lnTo>
                    <a:pt x="1350196" y="332147"/>
                  </a:lnTo>
                  <a:lnTo>
                    <a:pt x="1620235" y="94899"/>
                  </a:lnTo>
                  <a:lnTo>
                    <a:pt x="1890275" y="94899"/>
                  </a:lnTo>
                  <a:lnTo>
                    <a:pt x="2160314" y="47449"/>
                  </a:lnTo>
                  <a:lnTo>
                    <a:pt x="2430353" y="237248"/>
                  </a:lnTo>
                  <a:lnTo>
                    <a:pt x="2700393" y="189798"/>
                  </a:lnTo>
                  <a:lnTo>
                    <a:pt x="2970432" y="142348"/>
                  </a:lnTo>
                  <a:lnTo>
                    <a:pt x="3240471" y="332147"/>
                  </a:lnTo>
                  <a:lnTo>
                    <a:pt x="3510510" y="284697"/>
                  </a:lnTo>
                  <a:lnTo>
                    <a:pt x="3780550" y="332147"/>
                  </a:lnTo>
                  <a:lnTo>
                    <a:pt x="4050589" y="189798"/>
                  </a:lnTo>
                  <a:lnTo>
                    <a:pt x="4320628" y="284697"/>
                  </a:lnTo>
                  <a:lnTo>
                    <a:pt x="4590668" y="237248"/>
                  </a:lnTo>
                  <a:lnTo>
                    <a:pt x="4860707" y="189798"/>
                  </a:lnTo>
                  <a:lnTo>
                    <a:pt x="5130746" y="189798"/>
                  </a:lnTo>
                  <a:lnTo>
                    <a:pt x="5400786" y="189798"/>
                  </a:lnTo>
                  <a:lnTo>
                    <a:pt x="5670825" y="237248"/>
                  </a:lnTo>
                  <a:lnTo>
                    <a:pt x="5940864" y="284697"/>
                  </a:lnTo>
                  <a:lnTo>
                    <a:pt x="6210904" y="284697"/>
                  </a:lnTo>
                  <a:lnTo>
                    <a:pt x="6480943" y="0"/>
                  </a:lnTo>
                </a:path>
              </a:pathLst>
            </a:custGeom>
            <a:ln w="27101" cap="flat">
              <a:solidFill>
                <a:srgbClr val="9A32CD">
                  <a:alpha val="100000"/>
                </a:srgbClr>
              </a:solidFill>
              <a:prstDash val="solid"/>
              <a:round/>
            </a:ln>
          </p:spPr>
          <p:txBody>
            <a:bodyPr/>
            <a:lstStyle/>
            <a:p/>
          </p:txBody>
        </p:sp>
        <p:sp>
          <p:nvSpPr>
            <p:cNvPr id="46" name="pl46"/>
            <p:cNvSpPr/>
            <p:nvPr/>
          </p:nvSpPr>
          <p:spPr>
            <a:xfrm>
              <a:off x="7634210" y="979601"/>
              <a:ext cx="790816" cy="59388"/>
            </a:xfrm>
            <a:custGeom>
              <a:avLst/>
              <a:pathLst>
                <a:path w="790816" h="59388">
                  <a:moveTo>
                    <a:pt x="790816" y="59388"/>
                  </a:moveTo>
                  <a:lnTo>
                    <a:pt x="0" y="0"/>
                  </a:lnTo>
                </a:path>
              </a:pathLst>
            </a:custGeom>
          </p:spPr>
          <p:txBody>
            <a:bodyPr/>
            <a:lstStyle/>
            <a:p/>
          </p:txBody>
        </p:sp>
        <p:sp>
          <p:nvSpPr>
            <p:cNvPr id="47" name="pl47"/>
            <p:cNvSpPr/>
            <p:nvPr/>
          </p:nvSpPr>
          <p:spPr>
            <a:xfrm>
              <a:off x="7632947" y="784383"/>
              <a:ext cx="725913" cy="189493"/>
            </a:xfrm>
            <a:custGeom>
              <a:avLst/>
              <a:pathLst>
                <a:path w="725913" h="189493">
                  <a:moveTo>
                    <a:pt x="725913" y="0"/>
                  </a:moveTo>
                  <a:lnTo>
                    <a:pt x="0" y="189493"/>
                  </a:lnTo>
                </a:path>
              </a:pathLst>
            </a:custGeom>
          </p:spPr>
          <p:txBody>
            <a:bodyPr/>
            <a:lstStyle/>
            <a:p/>
          </p:txBody>
        </p:sp>
        <p:sp>
          <p:nvSpPr>
            <p:cNvPr id="48" name="pl48"/>
            <p:cNvSpPr/>
            <p:nvPr/>
          </p:nvSpPr>
          <p:spPr>
            <a:xfrm>
              <a:off x="7628174" y="1034249"/>
              <a:ext cx="730686" cy="521690"/>
            </a:xfrm>
            <a:custGeom>
              <a:avLst/>
              <a:pathLst>
                <a:path w="730686" h="521690">
                  <a:moveTo>
                    <a:pt x="730686" y="521690"/>
                  </a:moveTo>
                  <a:lnTo>
                    <a:pt x="0" y="0"/>
                  </a:lnTo>
                </a:path>
              </a:pathLst>
            </a:custGeom>
          </p:spPr>
          <p:txBody>
            <a:bodyPr/>
            <a:lstStyle/>
            <a:p/>
          </p:txBody>
        </p:sp>
        <p:sp>
          <p:nvSpPr>
            <p:cNvPr id="49" name="pl49"/>
            <p:cNvSpPr/>
            <p:nvPr/>
          </p:nvSpPr>
          <p:spPr>
            <a:xfrm>
              <a:off x="7631543" y="1031769"/>
              <a:ext cx="660887" cy="261477"/>
            </a:xfrm>
            <a:custGeom>
              <a:avLst/>
              <a:pathLst>
                <a:path w="660887" h="261477">
                  <a:moveTo>
                    <a:pt x="660887" y="261477"/>
                  </a:moveTo>
                  <a:lnTo>
                    <a:pt x="0" y="0"/>
                  </a:lnTo>
                </a:path>
              </a:pathLst>
            </a:custGeom>
          </p:spPr>
          <p:txBody>
            <a:bodyPr/>
            <a:lstStyle/>
            <a:p/>
          </p:txBody>
        </p:sp>
        <p:sp>
          <p:nvSpPr>
            <p:cNvPr id="50" name="pl50"/>
            <p:cNvSpPr/>
            <p:nvPr/>
          </p:nvSpPr>
          <p:spPr>
            <a:xfrm>
              <a:off x="7624640" y="1178123"/>
              <a:ext cx="758304" cy="905082"/>
            </a:xfrm>
            <a:custGeom>
              <a:avLst/>
              <a:pathLst>
                <a:path w="758304" h="905082">
                  <a:moveTo>
                    <a:pt x="758304" y="905082"/>
                  </a:moveTo>
                  <a:lnTo>
                    <a:pt x="0" y="0"/>
                  </a:lnTo>
                </a:path>
              </a:pathLst>
            </a:custGeom>
          </p:spPr>
          <p:txBody>
            <a:bodyPr/>
            <a:lstStyle/>
            <a:p/>
          </p:txBody>
        </p:sp>
        <p:sp>
          <p:nvSpPr>
            <p:cNvPr id="51" name="pl51"/>
            <p:cNvSpPr/>
            <p:nvPr/>
          </p:nvSpPr>
          <p:spPr>
            <a:xfrm>
              <a:off x="7627477" y="1176963"/>
              <a:ext cx="809617" cy="640013"/>
            </a:xfrm>
            <a:custGeom>
              <a:avLst/>
              <a:pathLst>
                <a:path w="809617" h="640013">
                  <a:moveTo>
                    <a:pt x="809617" y="640013"/>
                  </a:moveTo>
                  <a:lnTo>
                    <a:pt x="0" y="0"/>
                  </a:lnTo>
                </a:path>
              </a:pathLst>
            </a:custGeom>
          </p:spPr>
          <p:txBody>
            <a:bodyPr/>
            <a:lstStyle/>
            <a:p/>
          </p:txBody>
        </p:sp>
        <p:sp>
          <p:nvSpPr>
            <p:cNvPr id="52" name="pl52"/>
            <p:cNvSpPr/>
            <p:nvPr/>
          </p:nvSpPr>
          <p:spPr>
            <a:xfrm>
              <a:off x="7622876" y="1178631"/>
              <a:ext cx="735826" cy="1166321"/>
            </a:xfrm>
            <a:custGeom>
              <a:avLst/>
              <a:pathLst>
                <a:path w="735826" h="1166321">
                  <a:moveTo>
                    <a:pt x="735826" y="1166321"/>
                  </a:moveTo>
                  <a:lnTo>
                    <a:pt x="0" y="0"/>
                  </a:lnTo>
                </a:path>
              </a:pathLst>
            </a:custGeom>
          </p:spPr>
          <p:txBody>
            <a:bodyPr/>
            <a:lstStyle/>
            <a:p/>
          </p:txBody>
        </p:sp>
        <p:sp>
          <p:nvSpPr>
            <p:cNvPr id="53" name="pl53"/>
            <p:cNvSpPr/>
            <p:nvPr/>
          </p:nvSpPr>
          <p:spPr>
            <a:xfrm>
              <a:off x="7622252" y="1226228"/>
              <a:ext cx="778690" cy="1380452"/>
            </a:xfrm>
            <a:custGeom>
              <a:avLst/>
              <a:pathLst>
                <a:path w="778690" h="1380452">
                  <a:moveTo>
                    <a:pt x="778690" y="1380452"/>
                  </a:moveTo>
                  <a:lnTo>
                    <a:pt x="0" y="0"/>
                  </a:lnTo>
                </a:path>
              </a:pathLst>
            </a:custGeom>
          </p:spPr>
          <p:txBody>
            <a:bodyPr/>
            <a:lstStyle/>
            <a:p/>
          </p:txBody>
        </p:sp>
        <p:sp>
          <p:nvSpPr>
            <p:cNvPr id="54" name="pl54"/>
            <p:cNvSpPr/>
            <p:nvPr/>
          </p:nvSpPr>
          <p:spPr>
            <a:xfrm>
              <a:off x="7624143" y="1415529"/>
              <a:ext cx="1065236" cy="1372198"/>
            </a:xfrm>
            <a:custGeom>
              <a:avLst/>
              <a:pathLst>
                <a:path w="1065236" h="1372198">
                  <a:moveTo>
                    <a:pt x="1065236" y="1372198"/>
                  </a:moveTo>
                  <a:lnTo>
                    <a:pt x="0" y="0"/>
                  </a:lnTo>
                </a:path>
              </a:pathLst>
            </a:custGeom>
          </p:spPr>
          <p:txBody>
            <a:bodyPr/>
            <a:lstStyle/>
            <a:p/>
          </p:txBody>
        </p:sp>
        <p:sp>
          <p:nvSpPr>
            <p:cNvPr id="55" name="pg55"/>
            <p:cNvSpPr/>
            <p:nvPr/>
          </p:nvSpPr>
          <p:spPr>
            <a:xfrm>
              <a:off x="8356446" y="954910"/>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6" name="tx56"/>
            <p:cNvSpPr/>
            <p:nvPr/>
          </p:nvSpPr>
          <p:spPr>
            <a:xfrm>
              <a:off x="8379306" y="996448"/>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98%</a:t>
              </a:r>
            </a:p>
          </p:txBody>
        </p:sp>
        <p:sp>
          <p:nvSpPr>
            <p:cNvPr id="57" name="pg57"/>
            <p:cNvSpPr/>
            <p:nvPr/>
          </p:nvSpPr>
          <p:spPr>
            <a:xfrm>
              <a:off x="8290281" y="69540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58" name="tx58"/>
            <p:cNvSpPr/>
            <p:nvPr/>
          </p:nvSpPr>
          <p:spPr>
            <a:xfrm>
              <a:off x="8313141" y="73693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98%</a:t>
              </a:r>
            </a:p>
          </p:txBody>
        </p:sp>
        <p:sp>
          <p:nvSpPr>
            <p:cNvPr id="59" name="pg59"/>
            <p:cNvSpPr/>
            <p:nvPr/>
          </p:nvSpPr>
          <p:spPr>
            <a:xfrm>
              <a:off x="8290281" y="147872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0" name="tx60"/>
            <p:cNvSpPr/>
            <p:nvPr/>
          </p:nvSpPr>
          <p:spPr>
            <a:xfrm>
              <a:off x="8313141" y="152026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97%</a:t>
              </a:r>
            </a:p>
          </p:txBody>
        </p:sp>
        <p:sp>
          <p:nvSpPr>
            <p:cNvPr id="61" name="pg61"/>
            <p:cNvSpPr/>
            <p:nvPr/>
          </p:nvSpPr>
          <p:spPr>
            <a:xfrm>
              <a:off x="8223851" y="1215490"/>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2" name="tx62"/>
            <p:cNvSpPr/>
            <p:nvPr/>
          </p:nvSpPr>
          <p:spPr>
            <a:xfrm>
              <a:off x="8246711" y="1257028"/>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97%</a:t>
              </a:r>
            </a:p>
          </p:txBody>
        </p:sp>
        <p:sp>
          <p:nvSpPr>
            <p:cNvPr id="63" name="pg63"/>
            <p:cNvSpPr/>
            <p:nvPr/>
          </p:nvSpPr>
          <p:spPr>
            <a:xfrm>
              <a:off x="8314365" y="200471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4" name="tx64"/>
            <p:cNvSpPr/>
            <p:nvPr/>
          </p:nvSpPr>
          <p:spPr>
            <a:xfrm>
              <a:off x="8337225" y="204625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94%</a:t>
              </a:r>
            </a:p>
          </p:txBody>
        </p:sp>
        <p:sp>
          <p:nvSpPr>
            <p:cNvPr id="65" name="pg65"/>
            <p:cNvSpPr/>
            <p:nvPr/>
          </p:nvSpPr>
          <p:spPr>
            <a:xfrm>
              <a:off x="8368515" y="1739014"/>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6" name="tx66"/>
            <p:cNvSpPr/>
            <p:nvPr/>
          </p:nvSpPr>
          <p:spPr>
            <a:xfrm>
              <a:off x="8391375" y="1780552"/>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Hib3: 94%</a:t>
              </a:r>
            </a:p>
          </p:txBody>
        </p:sp>
        <p:sp>
          <p:nvSpPr>
            <p:cNvPr id="67" name="pg67"/>
            <p:cNvSpPr/>
            <p:nvPr/>
          </p:nvSpPr>
          <p:spPr>
            <a:xfrm>
              <a:off x="8290122" y="2265637"/>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8" name="tx68"/>
            <p:cNvSpPr/>
            <p:nvPr/>
          </p:nvSpPr>
          <p:spPr>
            <a:xfrm>
              <a:off x="8312982" y="2307176"/>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94%</a:t>
              </a:r>
            </a:p>
          </p:txBody>
        </p:sp>
        <p:sp>
          <p:nvSpPr>
            <p:cNvPr id="69" name="pg69"/>
            <p:cNvSpPr/>
            <p:nvPr/>
          </p:nvSpPr>
          <p:spPr>
            <a:xfrm>
              <a:off x="8332362" y="2526697"/>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0" name="tx70"/>
            <p:cNvSpPr/>
            <p:nvPr/>
          </p:nvSpPr>
          <p:spPr>
            <a:xfrm>
              <a:off x="8355222" y="2568235"/>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PcV3: 93%</a:t>
              </a:r>
            </a:p>
          </p:txBody>
        </p:sp>
        <p:sp>
          <p:nvSpPr>
            <p:cNvPr id="71" name="pg71"/>
            <p:cNvSpPr/>
            <p:nvPr/>
          </p:nvSpPr>
          <p:spPr>
            <a:xfrm>
              <a:off x="8314365" y="278772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2" name="tx72"/>
            <p:cNvSpPr/>
            <p:nvPr/>
          </p:nvSpPr>
          <p:spPr>
            <a:xfrm>
              <a:off x="8337225" y="282926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HPVc: 89%</a:t>
              </a:r>
            </a:p>
          </p:txBody>
        </p:sp>
        <p:sp>
          <p:nvSpPr>
            <p:cNvPr id="73" name="pl73"/>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4" name="rc74"/>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5" name="tx75"/>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6" name="tx76"/>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7" name="tx77"/>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8" name="tx78"/>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 name="tx79"/>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0" name="tx80"/>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1" name="tx81"/>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2" name="tx82"/>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3" name="tx83"/>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4" name="tx84"/>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5" name="tx85"/>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6" name="tx86"/>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7" name="tx87"/>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8" name="tx88"/>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9" name="tx89"/>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0" name="tx90"/>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1" name="tx91"/>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2" name="tx92"/>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3" name="tx93"/>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4" name="tx94"/>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6" name="tx9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7" name="tx97"/>
            <p:cNvSpPr/>
            <p:nvPr/>
          </p:nvSpPr>
          <p:spPr>
            <a:xfrm>
              <a:off x="3475595" y="401416"/>
              <a:ext cx="288041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Iceland, 2000-2024</a:t>
              </a:r>
            </a:p>
          </p:txBody>
        </p:sp>
        <p:sp>
          <p:nvSpPr>
            <p:cNvPr id="98" name="tx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9" name="tx9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7 vaccines (complete series).
In 2024, PCV3 had the lowest coverage of all vaccines (93%), followed by DTP3 and POL3 (94%).
Coverage of 8 vaccines increased (DTP3, Hib3, IPV1, MCV1, MCV2, PcV3, Polio3 and Rubella) and 1 vaccine decreased (HPVc) compared to respective coverage in 2019.
Coverage of 9 vaccines increased (DTP3, HPVc, Hib3, IPV1, MCV1, MCV2, PcV3, Polio3 and Rubella)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498263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48002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397741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4748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4696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196699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4643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96178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352246" y="961781"/>
              <a:ext cx="216649" cy="0"/>
            </a:xfrm>
            <a:custGeom>
              <a:avLst/>
              <a:pathLst>
                <a:path w="216649" h="0">
                  <a:moveTo>
                    <a:pt x="0" y="0"/>
                  </a:moveTo>
                  <a:lnTo>
                    <a:pt x="0" y="0"/>
                  </a:lnTo>
                  <a:lnTo>
                    <a:pt x="0" y="0"/>
                  </a:lnTo>
                  <a:lnTo>
                    <a:pt x="72216" y="0"/>
                  </a:lnTo>
                  <a:lnTo>
                    <a:pt x="144432" y="0"/>
                  </a:lnTo>
                  <a:lnTo>
                    <a:pt x="216649" y="0"/>
                  </a:lnTo>
                </a:path>
              </a:pathLst>
            </a:custGeom>
            <a:ln w="116535" cap="flat">
              <a:solidFill>
                <a:srgbClr val="E8E8E8">
                  <a:alpha val="100000"/>
                </a:srgbClr>
              </a:solidFill>
              <a:prstDash val="solid"/>
              <a:round/>
            </a:ln>
          </p:spPr>
          <p:txBody>
            <a:bodyPr/>
            <a:lstStyle/>
            <a:p/>
          </p:txBody>
        </p:sp>
        <p:sp>
          <p:nvSpPr>
            <p:cNvPr id="19" name="pl19"/>
            <p:cNvSpPr/>
            <p:nvPr/>
          </p:nvSpPr>
          <p:spPr>
            <a:xfrm>
              <a:off x="8135597" y="1464387"/>
              <a:ext cx="144432" cy="0"/>
            </a:xfrm>
            <a:custGeom>
              <a:avLst/>
              <a:pathLst>
                <a:path w="144432" h="0">
                  <a:moveTo>
                    <a:pt x="0" y="0"/>
                  </a:moveTo>
                  <a:lnTo>
                    <a:pt x="0" y="0"/>
                  </a:lnTo>
                  <a:lnTo>
                    <a:pt x="0"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0" name="pl20"/>
            <p:cNvSpPr/>
            <p:nvPr/>
          </p:nvSpPr>
          <p:spPr>
            <a:xfrm>
              <a:off x="8135597" y="1966994"/>
              <a:ext cx="144432" cy="0"/>
            </a:xfrm>
            <a:custGeom>
              <a:avLst/>
              <a:pathLst>
                <a:path w="144432" h="0">
                  <a:moveTo>
                    <a:pt x="0" y="0"/>
                  </a:moveTo>
                  <a:lnTo>
                    <a:pt x="0" y="0"/>
                  </a:lnTo>
                  <a:lnTo>
                    <a:pt x="0"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1" name="pl21"/>
            <p:cNvSpPr/>
            <p:nvPr/>
          </p:nvSpPr>
          <p:spPr>
            <a:xfrm>
              <a:off x="8352246" y="2469600"/>
              <a:ext cx="216649" cy="0"/>
            </a:xfrm>
            <a:custGeom>
              <a:avLst/>
              <a:pathLst>
                <a:path w="216649" h="0">
                  <a:moveTo>
                    <a:pt x="0" y="0"/>
                  </a:moveTo>
                  <a:lnTo>
                    <a:pt x="0" y="0"/>
                  </a:lnTo>
                  <a:lnTo>
                    <a:pt x="0" y="0"/>
                  </a:lnTo>
                  <a:lnTo>
                    <a:pt x="72216" y="0"/>
                  </a:lnTo>
                  <a:lnTo>
                    <a:pt x="144432" y="0"/>
                  </a:lnTo>
                  <a:lnTo>
                    <a:pt x="216649" y="0"/>
                  </a:lnTo>
                </a:path>
              </a:pathLst>
            </a:custGeom>
            <a:ln w="116535" cap="flat">
              <a:solidFill>
                <a:srgbClr val="E8E8E8">
                  <a:alpha val="100000"/>
                </a:srgbClr>
              </a:solidFill>
              <a:prstDash val="solid"/>
              <a:round/>
            </a:ln>
          </p:spPr>
          <p:txBody>
            <a:bodyPr/>
            <a:lstStyle/>
            <a:p/>
          </p:txBody>
        </p:sp>
        <p:sp>
          <p:nvSpPr>
            <p:cNvPr id="22" name="pl22"/>
            <p:cNvSpPr/>
            <p:nvPr/>
          </p:nvSpPr>
          <p:spPr>
            <a:xfrm>
              <a:off x="8063381" y="2972206"/>
              <a:ext cx="433298" cy="0"/>
            </a:xfrm>
            <a:custGeom>
              <a:avLst/>
              <a:pathLst>
                <a:path w="433298" h="0">
                  <a:moveTo>
                    <a:pt x="0" y="0"/>
                  </a:moveTo>
                  <a:lnTo>
                    <a:pt x="0" y="0"/>
                  </a:lnTo>
                  <a:lnTo>
                    <a:pt x="72216" y="0"/>
                  </a:lnTo>
                  <a:lnTo>
                    <a:pt x="144432" y="0"/>
                  </a:lnTo>
                  <a:lnTo>
                    <a:pt x="144432" y="0"/>
                  </a:lnTo>
                  <a:lnTo>
                    <a:pt x="433298" y="0"/>
                  </a:lnTo>
                </a:path>
              </a:pathLst>
            </a:custGeom>
            <a:ln w="116535" cap="flat">
              <a:solidFill>
                <a:srgbClr val="E8E8E8">
                  <a:alpha val="100000"/>
                </a:srgbClr>
              </a:solidFill>
              <a:prstDash val="solid"/>
              <a:round/>
            </a:ln>
          </p:spPr>
          <p:txBody>
            <a:bodyPr/>
            <a:lstStyle/>
            <a:p/>
          </p:txBody>
        </p:sp>
        <p:sp>
          <p:nvSpPr>
            <p:cNvPr id="23" name="pl23"/>
            <p:cNvSpPr/>
            <p:nvPr/>
          </p:nvSpPr>
          <p:spPr>
            <a:xfrm>
              <a:off x="2213852" y="3474813"/>
              <a:ext cx="6355043" cy="0"/>
            </a:xfrm>
            <a:custGeom>
              <a:avLst/>
              <a:pathLst>
                <a:path w="6355043" h="0">
                  <a:moveTo>
                    <a:pt x="0" y="0"/>
                  </a:moveTo>
                  <a:lnTo>
                    <a:pt x="5055148" y="0"/>
                  </a:lnTo>
                  <a:lnTo>
                    <a:pt x="5705096" y="0"/>
                  </a:lnTo>
                  <a:lnTo>
                    <a:pt x="5993961" y="0"/>
                  </a:lnTo>
                  <a:lnTo>
                    <a:pt x="6066178" y="0"/>
                  </a:lnTo>
                  <a:lnTo>
                    <a:pt x="6355043" y="0"/>
                  </a:lnTo>
                </a:path>
              </a:pathLst>
            </a:custGeom>
            <a:ln w="116535" cap="flat">
              <a:solidFill>
                <a:srgbClr val="E8E8E8">
                  <a:alpha val="100000"/>
                </a:srgbClr>
              </a:solidFill>
              <a:prstDash val="solid"/>
              <a:round/>
            </a:ln>
          </p:spPr>
          <p:txBody>
            <a:bodyPr/>
            <a:lstStyle/>
            <a:p/>
          </p:txBody>
        </p:sp>
        <p:sp>
          <p:nvSpPr>
            <p:cNvPr id="24" name="pl24"/>
            <p:cNvSpPr/>
            <p:nvPr/>
          </p:nvSpPr>
          <p:spPr>
            <a:xfrm>
              <a:off x="7557866" y="3977419"/>
              <a:ext cx="649947" cy="0"/>
            </a:xfrm>
            <a:custGeom>
              <a:avLst/>
              <a:pathLst>
                <a:path w="649947" h="0">
                  <a:moveTo>
                    <a:pt x="0" y="0"/>
                  </a:moveTo>
                  <a:lnTo>
                    <a:pt x="577731" y="0"/>
                  </a:lnTo>
                  <a:lnTo>
                    <a:pt x="577731" y="0"/>
                  </a:lnTo>
                  <a:lnTo>
                    <a:pt x="577731" y="0"/>
                  </a:lnTo>
                  <a:lnTo>
                    <a:pt x="649947" y="0"/>
                  </a:lnTo>
                  <a:lnTo>
                    <a:pt x="649947" y="0"/>
                  </a:lnTo>
                </a:path>
              </a:pathLst>
            </a:custGeom>
            <a:ln w="116535" cap="flat">
              <a:solidFill>
                <a:srgbClr val="E8E8E8">
                  <a:alpha val="100000"/>
                </a:srgbClr>
              </a:solidFill>
              <a:prstDash val="solid"/>
              <a:round/>
            </a:ln>
          </p:spPr>
          <p:txBody>
            <a:bodyPr/>
            <a:lstStyle/>
            <a:p/>
          </p:txBody>
        </p:sp>
        <p:sp>
          <p:nvSpPr>
            <p:cNvPr id="25" name="pl25"/>
            <p:cNvSpPr/>
            <p:nvPr/>
          </p:nvSpPr>
          <p:spPr>
            <a:xfrm>
              <a:off x="8135597" y="4480025"/>
              <a:ext cx="144432" cy="0"/>
            </a:xfrm>
            <a:custGeom>
              <a:avLst/>
              <a:pathLst>
                <a:path w="144432" h="0">
                  <a:moveTo>
                    <a:pt x="0" y="0"/>
                  </a:moveTo>
                  <a:lnTo>
                    <a:pt x="0" y="0"/>
                  </a:lnTo>
                  <a:lnTo>
                    <a:pt x="0"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6" name="pl26"/>
            <p:cNvSpPr/>
            <p:nvPr/>
          </p:nvSpPr>
          <p:spPr>
            <a:xfrm>
              <a:off x="8063381" y="4982632"/>
              <a:ext cx="433298" cy="0"/>
            </a:xfrm>
            <a:custGeom>
              <a:avLst/>
              <a:pathLst>
                <a:path w="433298" h="0">
                  <a:moveTo>
                    <a:pt x="0" y="0"/>
                  </a:moveTo>
                  <a:lnTo>
                    <a:pt x="0" y="0"/>
                  </a:lnTo>
                  <a:lnTo>
                    <a:pt x="72216" y="0"/>
                  </a:lnTo>
                  <a:lnTo>
                    <a:pt x="144432" y="0"/>
                  </a:lnTo>
                  <a:lnTo>
                    <a:pt x="144432" y="0"/>
                  </a:lnTo>
                  <a:lnTo>
                    <a:pt x="433298" y="0"/>
                  </a:lnTo>
                </a:path>
              </a:pathLst>
            </a:custGeom>
            <a:ln w="116535" cap="flat">
              <a:solidFill>
                <a:srgbClr val="E8E8E8">
                  <a:alpha val="100000"/>
                </a:srgbClr>
              </a:solidFill>
              <a:prstDash val="solid"/>
              <a:round/>
            </a:ln>
          </p:spPr>
          <p:txBody>
            <a:bodyPr/>
            <a:lstStyle/>
            <a:p/>
          </p:txBody>
        </p:sp>
        <p:sp>
          <p:nvSpPr>
            <p:cNvPr id="27" name="pt27"/>
            <p:cNvSpPr/>
            <p:nvPr/>
          </p:nvSpPr>
          <p:spPr>
            <a:xfrm>
              <a:off x="8347746"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8419963"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8492179"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347746"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347746"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564396"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203314"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203314"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131097"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131097"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131097"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275530"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203314"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203314"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131097"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131097"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131097"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275530"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34774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19963"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92179"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34774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34774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56439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13109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0588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0588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275530"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203314"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2209352"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264500"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914448"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564396"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131097"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203314"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131097"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553366"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131097"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203314"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203314"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203314"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131097"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131097"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131097"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275530"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203314"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203314"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131097"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058881"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058881"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492179"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289479" y="89901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2" name="pt82"/>
            <p:cNvSpPr/>
            <p:nvPr/>
          </p:nvSpPr>
          <p:spPr>
            <a:xfrm>
              <a:off x="8289479" y="89901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3" name="pt83"/>
            <p:cNvSpPr/>
            <p:nvPr/>
          </p:nvSpPr>
          <p:spPr>
            <a:xfrm>
              <a:off x="8506128" y="89901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8145046" y="140162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5" name="pt85"/>
            <p:cNvSpPr/>
            <p:nvPr/>
          </p:nvSpPr>
          <p:spPr>
            <a:xfrm>
              <a:off x="8072830" y="140162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6" name="pt86"/>
            <p:cNvSpPr/>
            <p:nvPr/>
          </p:nvSpPr>
          <p:spPr>
            <a:xfrm>
              <a:off x="8217262" y="140162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7" name="pt87"/>
            <p:cNvSpPr/>
            <p:nvPr/>
          </p:nvSpPr>
          <p:spPr>
            <a:xfrm>
              <a:off x="8145046" y="19042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8" name="pt88"/>
            <p:cNvSpPr/>
            <p:nvPr/>
          </p:nvSpPr>
          <p:spPr>
            <a:xfrm>
              <a:off x="8072830" y="19042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9" name="pt89"/>
            <p:cNvSpPr/>
            <p:nvPr/>
          </p:nvSpPr>
          <p:spPr>
            <a:xfrm>
              <a:off x="8217262" y="19042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8289479" y="24068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8289479" y="24068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8506128" y="24068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8145046"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8000613"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8433912"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8217262" y="34120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7856180" y="34120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8506128" y="34120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8072830" y="391465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072830" y="391465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145046" y="391465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145046" y="44172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8072830" y="44172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217262" y="44172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145046" y="491986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000613" y="491986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433912" y="491986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tx108"/>
            <p:cNvSpPr/>
            <p:nvPr/>
          </p:nvSpPr>
          <p:spPr>
            <a:xfrm>
              <a:off x="508103" y="4904233"/>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09" name="tx109"/>
            <p:cNvSpPr/>
            <p:nvPr/>
          </p:nvSpPr>
          <p:spPr>
            <a:xfrm>
              <a:off x="609033" y="4400982"/>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10" name="tx110"/>
            <p:cNvSpPr/>
            <p:nvPr/>
          </p:nvSpPr>
          <p:spPr>
            <a:xfrm>
              <a:off x="673364" y="3898376"/>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11" name="tx111"/>
            <p:cNvSpPr/>
            <p:nvPr/>
          </p:nvSpPr>
          <p:spPr>
            <a:xfrm>
              <a:off x="609275" y="339431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12" name="tx112"/>
            <p:cNvSpPr/>
            <p:nvPr/>
          </p:nvSpPr>
          <p:spPr>
            <a:xfrm>
              <a:off x="609275" y="289171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13" name="tx113"/>
            <p:cNvSpPr/>
            <p:nvPr/>
          </p:nvSpPr>
          <p:spPr>
            <a:xfrm>
              <a:off x="710044" y="2392653"/>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14" name="tx114"/>
            <p:cNvSpPr/>
            <p:nvPr/>
          </p:nvSpPr>
          <p:spPr>
            <a:xfrm>
              <a:off x="728424" y="1887951"/>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15" name="tx115"/>
            <p:cNvSpPr/>
            <p:nvPr/>
          </p:nvSpPr>
          <p:spPr>
            <a:xfrm>
              <a:off x="645955" y="138534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16" name="tx116"/>
            <p:cNvSpPr/>
            <p:nvPr/>
          </p:nvSpPr>
          <p:spPr>
            <a:xfrm>
              <a:off x="645955" y="88483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17" name="tx117"/>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18" name="tx118"/>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19" name="tx119"/>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20" name="tx120"/>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21" name="tx121"/>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22" name="tx122"/>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3" name="pt123"/>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5" name="pt125"/>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6" name="tx126"/>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27" name="tx127"/>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28" name="tx128"/>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29" name="tx129"/>
            <p:cNvSpPr/>
            <p:nvPr/>
          </p:nvSpPr>
          <p:spPr>
            <a:xfrm>
              <a:off x="1130606" y="398022"/>
              <a:ext cx="31684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Iceland, 2019-2024</a:t>
              </a:r>
            </a:p>
          </p:txBody>
        </p:sp>
        <p:sp>
          <p:nvSpPr>
            <p:cNvPr id="130" name="tx130"/>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1" name="tx131"/>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32" name="tx132"/>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33" name="tx133"/>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remained the same between 2019 (95%) and 2023 (95%). DTP1 coverage increased in 2024 (98%) compared to 2023, and was higher than in 2019. In 2019-2024, DTP1 coverage was at it's lowest level in 2019, 2022, and 2023 (95%).
In 2023, 6 vaccines had lower coverage than in 2019.
In 2024, 0 vaccines had lower coverage than in 2019.
In 2024, 0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9457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4450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9443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9443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942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44421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69414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94406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19399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4439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6938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94378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19370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44363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1194574" y="1654842"/>
              <a:ext cx="3249063" cy="342673"/>
            </a:xfrm>
            <a:custGeom>
              <a:avLst/>
              <a:pathLst>
                <a:path w="3249063" h="342673">
                  <a:moveTo>
                    <a:pt x="0" y="102802"/>
                  </a:moveTo>
                  <a:lnTo>
                    <a:pt x="249927" y="137069"/>
                  </a:lnTo>
                  <a:lnTo>
                    <a:pt x="499855" y="239871"/>
                  </a:lnTo>
                  <a:lnTo>
                    <a:pt x="749783" y="34267"/>
                  </a:lnTo>
                  <a:lnTo>
                    <a:pt x="999711" y="171336"/>
                  </a:lnTo>
                  <a:lnTo>
                    <a:pt x="1249639" y="34267"/>
                  </a:lnTo>
                  <a:lnTo>
                    <a:pt x="1499567" y="137069"/>
                  </a:lnTo>
                  <a:lnTo>
                    <a:pt x="1749495" y="0"/>
                  </a:lnTo>
                  <a:lnTo>
                    <a:pt x="1999423" y="0"/>
                  </a:lnTo>
                  <a:lnTo>
                    <a:pt x="2249351" y="102802"/>
                  </a:lnTo>
                  <a:lnTo>
                    <a:pt x="2499279" y="274138"/>
                  </a:lnTo>
                  <a:lnTo>
                    <a:pt x="2749207" y="342673"/>
                  </a:lnTo>
                  <a:lnTo>
                    <a:pt x="2999135" y="137069"/>
                  </a:lnTo>
                  <a:lnTo>
                    <a:pt x="3249063" y="34267"/>
                  </a:lnTo>
                </a:path>
              </a:pathLst>
            </a:custGeom>
            <a:ln w="29811" cap="flat">
              <a:solidFill>
                <a:srgbClr val="FF0000">
                  <a:alpha val="100000"/>
                </a:srgbClr>
              </a:solidFill>
              <a:prstDash val="solid"/>
              <a:round/>
            </a:ln>
          </p:spPr>
          <p:txBody>
            <a:bodyPr/>
            <a:lstStyle/>
            <a:p/>
          </p:txBody>
        </p:sp>
        <p:sp>
          <p:nvSpPr>
            <p:cNvPr id="32" name="pl32"/>
            <p:cNvSpPr/>
            <p:nvPr/>
          </p:nvSpPr>
          <p:spPr>
            <a:xfrm>
              <a:off x="1444502" y="1689109"/>
              <a:ext cx="2999135" cy="308406"/>
            </a:xfrm>
            <a:custGeom>
              <a:avLst/>
              <a:pathLst>
                <a:path w="2999135" h="308406">
                  <a:moveTo>
                    <a:pt x="0" y="34267"/>
                  </a:moveTo>
                  <a:lnTo>
                    <a:pt x="249927" y="205604"/>
                  </a:lnTo>
                  <a:lnTo>
                    <a:pt x="499855" y="171336"/>
                  </a:lnTo>
                  <a:lnTo>
                    <a:pt x="749783" y="137069"/>
                  </a:lnTo>
                  <a:lnTo>
                    <a:pt x="999711" y="68534"/>
                  </a:lnTo>
                  <a:lnTo>
                    <a:pt x="1249639" y="205604"/>
                  </a:lnTo>
                  <a:lnTo>
                    <a:pt x="1499567" y="274138"/>
                  </a:lnTo>
                  <a:lnTo>
                    <a:pt x="1749495" y="0"/>
                  </a:lnTo>
                  <a:lnTo>
                    <a:pt x="1999423" y="102802"/>
                  </a:lnTo>
                  <a:lnTo>
                    <a:pt x="2249351" y="102802"/>
                  </a:lnTo>
                  <a:lnTo>
                    <a:pt x="2499279" y="274138"/>
                  </a:lnTo>
                  <a:lnTo>
                    <a:pt x="2749207" y="308406"/>
                  </a:lnTo>
                  <a:lnTo>
                    <a:pt x="2999135" y="137069"/>
                  </a:lnTo>
                </a:path>
              </a:pathLst>
            </a:custGeom>
            <a:ln w="29811" cap="flat">
              <a:solidFill>
                <a:srgbClr val="0058AB">
                  <a:alpha val="100000"/>
                </a:srgbClr>
              </a:solidFill>
              <a:prstDash val="solid"/>
              <a:round/>
            </a:ln>
          </p:spPr>
          <p:txBody>
            <a:bodyPr/>
            <a:lstStyle/>
            <a:p/>
          </p:txBody>
        </p:sp>
        <p:sp>
          <p:nvSpPr>
            <p:cNvPr id="33" name="pt33"/>
            <p:cNvSpPr/>
            <p:nvPr/>
          </p:nvSpPr>
          <p:spPr>
            <a:xfrm>
              <a:off x="1169748" y="173281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419676" y="1767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669604" y="1869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919532" y="166428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169459" y="180135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419387" y="166428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669315" y="1767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919243" y="163001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3169171" y="163001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3419099" y="173281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669027" y="190415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918955" y="19726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4168883" y="1767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4418811" y="166428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1419676" y="169855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1669604" y="18698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1919532" y="183562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2169459" y="180135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2419387" y="173281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2669315" y="18698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2919243" y="193842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3169171" y="166428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3419099" y="17670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3669027" y="17670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3918955" y="193842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4168883" y="197268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4418811" y="180135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tx60"/>
            <p:cNvSpPr/>
            <p:nvPr/>
          </p:nvSpPr>
          <p:spPr>
            <a:xfrm>
              <a:off x="1444502" y="179300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92</a:t>
              </a:r>
            </a:p>
          </p:txBody>
        </p:sp>
        <p:sp>
          <p:nvSpPr>
            <p:cNvPr id="61" name="tx61"/>
            <p:cNvSpPr/>
            <p:nvPr/>
          </p:nvSpPr>
          <p:spPr>
            <a:xfrm>
              <a:off x="1694430" y="196434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87</a:t>
              </a:r>
            </a:p>
          </p:txBody>
        </p:sp>
        <p:sp>
          <p:nvSpPr>
            <p:cNvPr id="62" name="tx62"/>
            <p:cNvSpPr/>
            <p:nvPr/>
          </p:nvSpPr>
          <p:spPr>
            <a:xfrm>
              <a:off x="1944357" y="193007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88</a:t>
              </a:r>
            </a:p>
          </p:txBody>
        </p:sp>
        <p:sp>
          <p:nvSpPr>
            <p:cNvPr id="63" name="tx63"/>
            <p:cNvSpPr/>
            <p:nvPr/>
          </p:nvSpPr>
          <p:spPr>
            <a:xfrm>
              <a:off x="2194285" y="189580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89</a:t>
              </a:r>
            </a:p>
          </p:txBody>
        </p:sp>
        <p:sp>
          <p:nvSpPr>
            <p:cNvPr id="64" name="tx64"/>
            <p:cNvSpPr/>
            <p:nvPr/>
          </p:nvSpPr>
          <p:spPr>
            <a:xfrm>
              <a:off x="2444213" y="18272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91</a:t>
              </a:r>
            </a:p>
          </p:txBody>
        </p:sp>
        <p:sp>
          <p:nvSpPr>
            <p:cNvPr id="65" name="tx65"/>
            <p:cNvSpPr/>
            <p:nvPr/>
          </p:nvSpPr>
          <p:spPr>
            <a:xfrm>
              <a:off x="2694141" y="196434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87</a:t>
              </a:r>
            </a:p>
          </p:txBody>
        </p:sp>
        <p:sp>
          <p:nvSpPr>
            <p:cNvPr id="66" name="tx66"/>
            <p:cNvSpPr/>
            <p:nvPr/>
          </p:nvSpPr>
          <p:spPr>
            <a:xfrm>
              <a:off x="2944069" y="20328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85</a:t>
              </a:r>
            </a:p>
          </p:txBody>
        </p:sp>
        <p:sp>
          <p:nvSpPr>
            <p:cNvPr id="67" name="tx67"/>
            <p:cNvSpPr/>
            <p:nvPr/>
          </p:nvSpPr>
          <p:spPr>
            <a:xfrm>
              <a:off x="3193997" y="1758688"/>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93</a:t>
              </a:r>
            </a:p>
          </p:txBody>
        </p:sp>
        <p:sp>
          <p:nvSpPr>
            <p:cNvPr id="68" name="tx68"/>
            <p:cNvSpPr/>
            <p:nvPr/>
          </p:nvSpPr>
          <p:spPr>
            <a:xfrm>
              <a:off x="3443925" y="186153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90</a:t>
              </a:r>
            </a:p>
          </p:txBody>
        </p:sp>
        <p:sp>
          <p:nvSpPr>
            <p:cNvPr id="69" name="tx69"/>
            <p:cNvSpPr/>
            <p:nvPr/>
          </p:nvSpPr>
          <p:spPr>
            <a:xfrm>
              <a:off x="3693853" y="186153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90</a:t>
              </a:r>
            </a:p>
          </p:txBody>
        </p:sp>
        <p:sp>
          <p:nvSpPr>
            <p:cNvPr id="70" name="tx70"/>
            <p:cNvSpPr/>
            <p:nvPr/>
          </p:nvSpPr>
          <p:spPr>
            <a:xfrm>
              <a:off x="3943781" y="20328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85</a:t>
              </a:r>
            </a:p>
          </p:txBody>
        </p:sp>
        <p:sp>
          <p:nvSpPr>
            <p:cNvPr id="71" name="tx71"/>
            <p:cNvSpPr/>
            <p:nvPr/>
          </p:nvSpPr>
          <p:spPr>
            <a:xfrm>
              <a:off x="4193709" y="206714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84</a:t>
              </a:r>
            </a:p>
          </p:txBody>
        </p:sp>
        <p:sp>
          <p:nvSpPr>
            <p:cNvPr id="72" name="tx72"/>
            <p:cNvSpPr/>
            <p:nvPr/>
          </p:nvSpPr>
          <p:spPr>
            <a:xfrm>
              <a:off x="4443637" y="189580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89</a:t>
              </a:r>
            </a:p>
          </p:txBody>
        </p:sp>
        <p:sp>
          <p:nvSpPr>
            <p:cNvPr id="73" name="tx73"/>
            <p:cNvSpPr/>
            <p:nvPr/>
          </p:nvSpPr>
          <p:spPr>
            <a:xfrm>
              <a:off x="1194574" y="15854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74" name="tx74"/>
            <p:cNvSpPr/>
            <p:nvPr/>
          </p:nvSpPr>
          <p:spPr>
            <a:xfrm>
              <a:off x="1444502" y="16196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75" name="tx75"/>
            <p:cNvSpPr/>
            <p:nvPr/>
          </p:nvSpPr>
          <p:spPr>
            <a:xfrm>
              <a:off x="1694430" y="17224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76" name="tx76"/>
            <p:cNvSpPr/>
            <p:nvPr/>
          </p:nvSpPr>
          <p:spPr>
            <a:xfrm>
              <a:off x="1944357" y="151684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77" name="tx77"/>
            <p:cNvSpPr/>
            <p:nvPr/>
          </p:nvSpPr>
          <p:spPr>
            <a:xfrm>
              <a:off x="2194285" y="16539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78" name="tx78"/>
            <p:cNvSpPr/>
            <p:nvPr/>
          </p:nvSpPr>
          <p:spPr>
            <a:xfrm>
              <a:off x="2444213" y="151684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79" name="tx79"/>
            <p:cNvSpPr/>
            <p:nvPr/>
          </p:nvSpPr>
          <p:spPr>
            <a:xfrm>
              <a:off x="2694141" y="16196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80" name="tx80"/>
            <p:cNvSpPr/>
            <p:nvPr/>
          </p:nvSpPr>
          <p:spPr>
            <a:xfrm>
              <a:off x="2944069" y="14826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94</a:t>
              </a:r>
            </a:p>
          </p:txBody>
        </p:sp>
        <p:sp>
          <p:nvSpPr>
            <p:cNvPr id="81" name="tx81"/>
            <p:cNvSpPr/>
            <p:nvPr/>
          </p:nvSpPr>
          <p:spPr>
            <a:xfrm>
              <a:off x="3193997" y="14826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94</a:t>
              </a:r>
            </a:p>
          </p:txBody>
        </p:sp>
        <p:sp>
          <p:nvSpPr>
            <p:cNvPr id="82" name="tx82"/>
            <p:cNvSpPr/>
            <p:nvPr/>
          </p:nvSpPr>
          <p:spPr>
            <a:xfrm>
              <a:off x="3443925" y="15854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83" name="tx83"/>
            <p:cNvSpPr/>
            <p:nvPr/>
          </p:nvSpPr>
          <p:spPr>
            <a:xfrm>
              <a:off x="3693853" y="17567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86</a:t>
              </a:r>
            </a:p>
          </p:txBody>
        </p:sp>
        <p:sp>
          <p:nvSpPr>
            <p:cNvPr id="84" name="tx84"/>
            <p:cNvSpPr/>
            <p:nvPr/>
          </p:nvSpPr>
          <p:spPr>
            <a:xfrm>
              <a:off x="3943781" y="182529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85" name="tx85"/>
            <p:cNvSpPr/>
            <p:nvPr/>
          </p:nvSpPr>
          <p:spPr>
            <a:xfrm>
              <a:off x="4193709" y="16196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86" name="tx86"/>
            <p:cNvSpPr/>
            <p:nvPr/>
          </p:nvSpPr>
          <p:spPr>
            <a:xfrm>
              <a:off x="4443637" y="151684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87" name="pl87"/>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88" name="rc88"/>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89" name="pl89"/>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0" name="pl90"/>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1" name="pl91"/>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2" name="pl92"/>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3" name="pl93"/>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4" name="pl94"/>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5" name="pl95"/>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6" name="pl96"/>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7" name="pl97"/>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8" name="pl98"/>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9" name="pl99"/>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0" name="pl100"/>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1" name="pl101"/>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2" name="pl102"/>
            <p:cNvSpPr/>
            <p:nvPr/>
          </p:nvSpPr>
          <p:spPr>
            <a:xfrm>
              <a:off x="538797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563790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88782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61377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63876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663761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688754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713746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738739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76373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78872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813718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838710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863703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8387109" y="1620574"/>
              <a:ext cx="249927" cy="137069"/>
            </a:xfrm>
            <a:custGeom>
              <a:avLst/>
              <a:pathLst>
                <a:path w="249927" h="137069">
                  <a:moveTo>
                    <a:pt x="0" y="137069"/>
                  </a:moveTo>
                  <a:lnTo>
                    <a:pt x="249927" y="0"/>
                  </a:lnTo>
                </a:path>
              </a:pathLst>
            </a:custGeom>
            <a:ln w="29811" cap="flat">
              <a:solidFill>
                <a:srgbClr val="FF0000">
                  <a:alpha val="100000"/>
                </a:srgbClr>
              </a:solidFill>
              <a:prstDash val="solid"/>
              <a:round/>
            </a:ln>
          </p:spPr>
          <p:txBody>
            <a:bodyPr/>
            <a:lstStyle/>
            <a:p/>
          </p:txBody>
        </p:sp>
        <p:sp>
          <p:nvSpPr>
            <p:cNvPr id="117" name="pt117"/>
            <p:cNvSpPr/>
            <p:nvPr/>
          </p:nvSpPr>
          <p:spPr>
            <a:xfrm>
              <a:off x="8362283" y="173281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8612211" y="15957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8612211" y="17670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0" name="tx120"/>
            <p:cNvSpPr/>
            <p:nvPr/>
          </p:nvSpPr>
          <p:spPr>
            <a:xfrm>
              <a:off x="8637037" y="186153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90</a:t>
              </a:r>
            </a:p>
          </p:txBody>
        </p:sp>
        <p:sp>
          <p:nvSpPr>
            <p:cNvPr id="121" name="tx121"/>
            <p:cNvSpPr/>
            <p:nvPr/>
          </p:nvSpPr>
          <p:spPr>
            <a:xfrm>
              <a:off x="8387109" y="15854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122" name="tx122"/>
            <p:cNvSpPr/>
            <p:nvPr/>
          </p:nvSpPr>
          <p:spPr>
            <a:xfrm>
              <a:off x="8637037" y="144835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95</a:t>
              </a:r>
            </a:p>
          </p:txBody>
        </p:sp>
        <p:sp>
          <p:nvSpPr>
            <p:cNvPr id="123" name="pl123"/>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24" name="rc124"/>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25" name="tx125"/>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26" name="tx126"/>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27" name="tx127"/>
            <p:cNvSpPr/>
            <p:nvPr/>
          </p:nvSpPr>
          <p:spPr>
            <a:xfrm rot="-5400000">
              <a:off x="106657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28" name="tx128"/>
            <p:cNvSpPr/>
            <p:nvPr/>
          </p:nvSpPr>
          <p:spPr>
            <a:xfrm rot="-5400000">
              <a:off x="131650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29" name="tx129"/>
            <p:cNvSpPr/>
            <p:nvPr/>
          </p:nvSpPr>
          <p:spPr>
            <a:xfrm rot="-5400000">
              <a:off x="156640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30" name="tx130"/>
            <p:cNvSpPr/>
            <p:nvPr/>
          </p:nvSpPr>
          <p:spPr>
            <a:xfrm rot="-5400000">
              <a:off x="18163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31" name="tx131"/>
            <p:cNvSpPr/>
            <p:nvPr/>
          </p:nvSpPr>
          <p:spPr>
            <a:xfrm rot="-5400000">
              <a:off x="20662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32" name="tx132"/>
            <p:cNvSpPr/>
            <p:nvPr/>
          </p:nvSpPr>
          <p:spPr>
            <a:xfrm rot="-5400000">
              <a:off x="231621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33" name="tx133"/>
            <p:cNvSpPr/>
            <p:nvPr/>
          </p:nvSpPr>
          <p:spPr>
            <a:xfrm rot="-5400000">
              <a:off x="256614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34" name="tx134"/>
            <p:cNvSpPr/>
            <p:nvPr/>
          </p:nvSpPr>
          <p:spPr>
            <a:xfrm rot="-5400000">
              <a:off x="281606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35" name="tx135"/>
            <p:cNvSpPr/>
            <p:nvPr/>
          </p:nvSpPr>
          <p:spPr>
            <a:xfrm rot="-5400000">
              <a:off x="30659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36" name="tx136"/>
            <p:cNvSpPr/>
            <p:nvPr/>
          </p:nvSpPr>
          <p:spPr>
            <a:xfrm rot="-5400000">
              <a:off x="33159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37" name="tx137"/>
            <p:cNvSpPr/>
            <p:nvPr/>
          </p:nvSpPr>
          <p:spPr>
            <a:xfrm rot="-5400000">
              <a:off x="356585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38" name="tx138"/>
            <p:cNvSpPr/>
            <p:nvPr/>
          </p:nvSpPr>
          <p:spPr>
            <a:xfrm rot="-5400000">
              <a:off x="381577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39" name="tx139"/>
            <p:cNvSpPr/>
            <p:nvPr/>
          </p:nvSpPr>
          <p:spPr>
            <a:xfrm rot="-5400000">
              <a:off x="4065679"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40" name="tx140"/>
            <p:cNvSpPr/>
            <p:nvPr/>
          </p:nvSpPr>
          <p:spPr>
            <a:xfrm rot="-5400000">
              <a:off x="431563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41" name="tx141"/>
            <p:cNvSpPr/>
            <p:nvPr/>
          </p:nvSpPr>
          <p:spPr>
            <a:xfrm rot="-5400000">
              <a:off x="525997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42" name="tx142"/>
            <p:cNvSpPr/>
            <p:nvPr/>
          </p:nvSpPr>
          <p:spPr>
            <a:xfrm rot="-5400000">
              <a:off x="550990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43" name="tx143"/>
            <p:cNvSpPr/>
            <p:nvPr/>
          </p:nvSpPr>
          <p:spPr>
            <a:xfrm rot="-5400000">
              <a:off x="575980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44" name="tx144"/>
            <p:cNvSpPr/>
            <p:nvPr/>
          </p:nvSpPr>
          <p:spPr>
            <a:xfrm rot="-5400000">
              <a:off x="60097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45" name="tx145"/>
            <p:cNvSpPr/>
            <p:nvPr/>
          </p:nvSpPr>
          <p:spPr>
            <a:xfrm rot="-5400000">
              <a:off x="62596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650961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47" name="tx147"/>
            <p:cNvSpPr/>
            <p:nvPr/>
          </p:nvSpPr>
          <p:spPr>
            <a:xfrm rot="-5400000">
              <a:off x="675954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48" name="tx148"/>
            <p:cNvSpPr/>
            <p:nvPr/>
          </p:nvSpPr>
          <p:spPr>
            <a:xfrm rot="-5400000">
              <a:off x="700946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49" name="tx149"/>
            <p:cNvSpPr/>
            <p:nvPr/>
          </p:nvSpPr>
          <p:spPr>
            <a:xfrm rot="-5400000">
              <a:off x="725939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750932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775925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800917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8259079"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850903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56" name="tx156"/>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57" name="tx157"/>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58" name="tx158"/>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59" name="tx159"/>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60" name="tx160"/>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61" name="tx161"/>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2" name="pl162"/>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63" name="pl163"/>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64" name="tx164"/>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65" name="tx165"/>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66" name="tx166"/>
            <p:cNvSpPr/>
            <p:nvPr/>
          </p:nvSpPr>
          <p:spPr>
            <a:xfrm>
              <a:off x="757200" y="398022"/>
              <a:ext cx="534843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Iceland, 2011-2024</a:t>
              </a:r>
            </a:p>
          </p:txBody>
        </p:sp>
        <p:sp>
          <p:nvSpPr>
            <p:cNvPr id="167" name="tx167"/>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8" name="tx168"/>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Iceland was 2011.
In 2024, first dose (HPV1) programme coverage among girls was 93% and last dose (HPVc) programme coverage was 89%.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400525"/>
            </a:xfrm>
            <a:custGeom>
              <a:avLst/>
              <a:pathLst>
                <a:path w="6444618" h="400525">
                  <a:moveTo>
                    <a:pt x="0" y="40052"/>
                  </a:moveTo>
                  <a:lnTo>
                    <a:pt x="268525" y="280367"/>
                  </a:lnTo>
                  <a:lnTo>
                    <a:pt x="537051" y="160210"/>
                  </a:lnTo>
                  <a:lnTo>
                    <a:pt x="805577" y="80105"/>
                  </a:lnTo>
                  <a:lnTo>
                    <a:pt x="1074103" y="0"/>
                  </a:lnTo>
                  <a:lnTo>
                    <a:pt x="1342628" y="160210"/>
                  </a:lnTo>
                  <a:lnTo>
                    <a:pt x="1611154" y="80105"/>
                  </a:lnTo>
                  <a:lnTo>
                    <a:pt x="1879680" y="80105"/>
                  </a:lnTo>
                  <a:lnTo>
                    <a:pt x="2148206" y="40052"/>
                  </a:lnTo>
                  <a:lnTo>
                    <a:pt x="2416732" y="120157"/>
                  </a:lnTo>
                  <a:lnTo>
                    <a:pt x="2685257" y="120157"/>
                  </a:lnTo>
                  <a:lnTo>
                    <a:pt x="2953783" y="160210"/>
                  </a:lnTo>
                  <a:lnTo>
                    <a:pt x="3222309" y="400525"/>
                  </a:lnTo>
                  <a:lnTo>
                    <a:pt x="3490835" y="320420"/>
                  </a:lnTo>
                  <a:lnTo>
                    <a:pt x="3759360" y="360472"/>
                  </a:lnTo>
                  <a:lnTo>
                    <a:pt x="4027886" y="280367"/>
                  </a:lnTo>
                  <a:lnTo>
                    <a:pt x="4296412" y="320420"/>
                  </a:lnTo>
                  <a:lnTo>
                    <a:pt x="4564938" y="400525"/>
                  </a:lnTo>
                  <a:lnTo>
                    <a:pt x="4833464" y="320420"/>
                  </a:lnTo>
                  <a:lnTo>
                    <a:pt x="5101989" y="240315"/>
                  </a:lnTo>
                  <a:lnTo>
                    <a:pt x="5370515" y="240315"/>
                  </a:lnTo>
                  <a:lnTo>
                    <a:pt x="5639041" y="280367"/>
                  </a:lnTo>
                  <a:lnTo>
                    <a:pt x="5907567" y="280367"/>
                  </a:lnTo>
                  <a:lnTo>
                    <a:pt x="6176092" y="280367"/>
                  </a:lnTo>
                  <a:lnTo>
                    <a:pt x="6444618" y="200262"/>
                  </a:lnTo>
                </a:path>
              </a:pathLst>
            </a:custGeom>
            <a:ln w="27101" cap="flat">
              <a:solidFill>
                <a:srgbClr val="F8766D">
                  <a:alpha val="100000"/>
                </a:srgbClr>
              </a:solidFill>
              <a:prstDash val="solid"/>
              <a:round/>
            </a:ln>
          </p:spPr>
          <p:txBody>
            <a:bodyPr/>
            <a:lstStyle/>
            <a:p/>
          </p:txBody>
        </p:sp>
        <p:sp>
          <p:nvSpPr>
            <p:cNvPr id="27" name="pl27"/>
            <p:cNvSpPr/>
            <p:nvPr/>
          </p:nvSpPr>
          <p:spPr>
            <a:xfrm>
              <a:off x="2253856" y="1121636"/>
              <a:ext cx="5639041" cy="3524621"/>
            </a:xfrm>
            <a:custGeom>
              <a:avLst/>
              <a:pathLst>
                <a:path w="5639041" h="3524621">
                  <a:moveTo>
                    <a:pt x="0" y="240315"/>
                  </a:moveTo>
                  <a:lnTo>
                    <a:pt x="268525" y="360472"/>
                  </a:lnTo>
                  <a:lnTo>
                    <a:pt x="537051" y="320420"/>
                  </a:lnTo>
                  <a:lnTo>
                    <a:pt x="805577" y="200262"/>
                  </a:lnTo>
                  <a:lnTo>
                    <a:pt x="1074103" y="120157"/>
                  </a:lnTo>
                  <a:lnTo>
                    <a:pt x="1342628" y="160210"/>
                  </a:lnTo>
                  <a:lnTo>
                    <a:pt x="1611154" y="200262"/>
                  </a:lnTo>
                  <a:lnTo>
                    <a:pt x="1879680" y="240315"/>
                  </a:lnTo>
                  <a:lnTo>
                    <a:pt x="2148206" y="320420"/>
                  </a:lnTo>
                  <a:lnTo>
                    <a:pt x="2416732" y="40052"/>
                  </a:lnTo>
                  <a:lnTo>
                    <a:pt x="2685257" y="160210"/>
                  </a:lnTo>
                  <a:lnTo>
                    <a:pt x="2953783" y="200262"/>
                  </a:lnTo>
                  <a:lnTo>
                    <a:pt x="3222309" y="160210"/>
                  </a:lnTo>
                  <a:lnTo>
                    <a:pt x="3490835" y="120157"/>
                  </a:lnTo>
                  <a:lnTo>
                    <a:pt x="3759360" y="120157"/>
                  </a:lnTo>
                  <a:lnTo>
                    <a:pt x="4027886" y="120157"/>
                  </a:lnTo>
                  <a:lnTo>
                    <a:pt x="4296412" y="160210"/>
                  </a:lnTo>
                  <a:lnTo>
                    <a:pt x="4564938" y="200262"/>
                  </a:lnTo>
                  <a:lnTo>
                    <a:pt x="4833464" y="3524621"/>
                  </a:lnTo>
                  <a:lnTo>
                    <a:pt x="5101989" y="720945"/>
                  </a:lnTo>
                  <a:lnTo>
                    <a:pt x="5370515" y="360472"/>
                  </a:lnTo>
                  <a:lnTo>
                    <a:pt x="5639041" y="0"/>
                  </a:lnTo>
                </a:path>
              </a:pathLst>
            </a:custGeom>
            <a:ln w="27101" cap="flat">
              <a:solidFill>
                <a:srgbClr val="7CAE00">
                  <a:alpha val="100000"/>
                </a:srgbClr>
              </a:solidFill>
              <a:prstDash val="solid"/>
              <a:round/>
            </a:ln>
          </p:spPr>
          <p:txBody>
            <a:bodyPr/>
            <a:lstStyle/>
            <a:p/>
          </p:txBody>
        </p:sp>
        <p:sp>
          <p:nvSpPr>
            <p:cNvPr id="28" name="pl28"/>
            <p:cNvSpPr/>
            <p:nvPr/>
          </p:nvSpPr>
          <p:spPr>
            <a:xfrm>
              <a:off x="4670588" y="1321899"/>
              <a:ext cx="3222309" cy="360472"/>
            </a:xfrm>
            <a:custGeom>
              <a:avLst/>
              <a:pathLst>
                <a:path w="3222309" h="360472">
                  <a:moveTo>
                    <a:pt x="0" y="280367"/>
                  </a:moveTo>
                  <a:lnTo>
                    <a:pt x="268525" y="160210"/>
                  </a:lnTo>
                  <a:lnTo>
                    <a:pt x="537051" y="120157"/>
                  </a:lnTo>
                  <a:lnTo>
                    <a:pt x="805577" y="80105"/>
                  </a:lnTo>
                  <a:lnTo>
                    <a:pt x="1074103" y="120157"/>
                  </a:lnTo>
                  <a:lnTo>
                    <a:pt x="1342628" y="200262"/>
                  </a:lnTo>
                  <a:lnTo>
                    <a:pt x="1611154" y="120157"/>
                  </a:lnTo>
                  <a:lnTo>
                    <a:pt x="1879680" y="40052"/>
                  </a:lnTo>
                  <a:lnTo>
                    <a:pt x="2148206" y="0"/>
                  </a:lnTo>
                  <a:lnTo>
                    <a:pt x="2416732" y="40052"/>
                  </a:lnTo>
                  <a:lnTo>
                    <a:pt x="2685257" y="360472"/>
                  </a:lnTo>
                  <a:lnTo>
                    <a:pt x="2953783" y="40052"/>
                  </a:lnTo>
                  <a:lnTo>
                    <a:pt x="3222309" y="0"/>
                  </a:lnTo>
                </a:path>
              </a:pathLst>
            </a:custGeom>
            <a:ln w="27101" cap="flat">
              <a:solidFill>
                <a:srgbClr val="00BFC4">
                  <a:alpha val="100000"/>
                </a:srgbClr>
              </a:solidFill>
              <a:prstDash val="solid"/>
              <a:round/>
            </a:ln>
          </p:spPr>
          <p:txBody>
            <a:bodyPr/>
            <a:lstStyle/>
            <a:p/>
          </p:txBody>
        </p:sp>
        <p:sp>
          <p:nvSpPr>
            <p:cNvPr id="29" name="pl29"/>
            <p:cNvSpPr/>
            <p:nvPr/>
          </p:nvSpPr>
          <p:spPr>
            <a:xfrm>
              <a:off x="4670588" y="1321899"/>
              <a:ext cx="3222309" cy="360472"/>
            </a:xfrm>
            <a:custGeom>
              <a:avLst/>
              <a:pathLst>
                <a:path w="3222309" h="360472">
                  <a:moveTo>
                    <a:pt x="0" y="40052"/>
                  </a:moveTo>
                  <a:lnTo>
                    <a:pt x="268525" y="240315"/>
                  </a:lnTo>
                  <a:lnTo>
                    <a:pt x="537051" y="200262"/>
                  </a:lnTo>
                  <a:lnTo>
                    <a:pt x="805577" y="160210"/>
                  </a:lnTo>
                  <a:lnTo>
                    <a:pt x="1074103" y="80105"/>
                  </a:lnTo>
                  <a:lnTo>
                    <a:pt x="1342628" y="240315"/>
                  </a:lnTo>
                  <a:lnTo>
                    <a:pt x="1611154" y="320420"/>
                  </a:lnTo>
                  <a:lnTo>
                    <a:pt x="1879680" y="0"/>
                  </a:lnTo>
                  <a:lnTo>
                    <a:pt x="2148206" y="120157"/>
                  </a:lnTo>
                  <a:lnTo>
                    <a:pt x="2416732" y="120157"/>
                  </a:lnTo>
                  <a:lnTo>
                    <a:pt x="2685257" y="320420"/>
                  </a:lnTo>
                  <a:lnTo>
                    <a:pt x="2953783" y="360472"/>
                  </a:lnTo>
                  <a:lnTo>
                    <a:pt x="3222309" y="16021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24347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0832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28352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144373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0832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2215479" y="132357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632211" y="156389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4632211" y="132357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7399" y="1003111"/>
              <a:ext cx="254023" cy="112123"/>
            </a:xfrm>
            <a:custGeom>
              <a:avLst/>
              <a:pathLst>
                <a:path w="254023" h="112123">
                  <a:moveTo>
                    <a:pt x="254023" y="0"/>
                  </a:moveTo>
                  <a:lnTo>
                    <a:pt x="0" y="112123"/>
                  </a:lnTo>
                </a:path>
              </a:pathLst>
            </a:custGeom>
          </p:spPr>
          <p:txBody>
            <a:bodyPr/>
            <a:lstStyle/>
            <a:p/>
          </p:txBody>
        </p:sp>
        <p:sp>
          <p:nvSpPr>
            <p:cNvPr id="40" name="pl40"/>
            <p:cNvSpPr/>
            <p:nvPr/>
          </p:nvSpPr>
          <p:spPr>
            <a:xfrm>
              <a:off x="7911407" y="1254995"/>
              <a:ext cx="250015" cy="24999"/>
            </a:xfrm>
            <a:custGeom>
              <a:avLst/>
              <a:pathLst>
                <a:path w="250015" h="24999">
                  <a:moveTo>
                    <a:pt x="250015" y="0"/>
                  </a:moveTo>
                  <a:lnTo>
                    <a:pt x="0" y="24999"/>
                  </a:lnTo>
                </a:path>
              </a:pathLst>
            </a:custGeom>
          </p:spPr>
          <p:txBody>
            <a:bodyPr/>
            <a:lstStyle/>
            <a:p/>
          </p:txBody>
        </p:sp>
        <p:sp>
          <p:nvSpPr>
            <p:cNvPr id="41" name="pl41"/>
            <p:cNvSpPr/>
            <p:nvPr/>
          </p:nvSpPr>
          <p:spPr>
            <a:xfrm>
              <a:off x="7904615" y="1329753"/>
              <a:ext cx="256807" cy="172125"/>
            </a:xfrm>
            <a:custGeom>
              <a:avLst/>
              <a:pathLst>
                <a:path w="256807" h="172125">
                  <a:moveTo>
                    <a:pt x="256807" y="172125"/>
                  </a:moveTo>
                  <a:lnTo>
                    <a:pt x="0" y="0"/>
                  </a:lnTo>
                </a:path>
              </a:pathLst>
            </a:custGeom>
          </p:spPr>
          <p:txBody>
            <a:bodyPr/>
            <a:lstStyle/>
            <a:p/>
          </p:txBody>
        </p:sp>
        <p:sp>
          <p:nvSpPr>
            <p:cNvPr id="42" name="pl42"/>
            <p:cNvSpPr/>
            <p:nvPr/>
          </p:nvSpPr>
          <p:spPr>
            <a:xfrm>
              <a:off x="7901087" y="1491143"/>
              <a:ext cx="260335" cy="287151"/>
            </a:xfrm>
            <a:custGeom>
              <a:avLst/>
              <a:pathLst>
                <a:path w="260335" h="287151">
                  <a:moveTo>
                    <a:pt x="260335" y="287151"/>
                  </a:moveTo>
                  <a:lnTo>
                    <a:pt x="0" y="0"/>
                  </a:lnTo>
                </a:path>
              </a:pathLst>
            </a:custGeom>
          </p:spPr>
          <p:txBody>
            <a:bodyPr/>
            <a:lstStyle/>
            <a:p/>
          </p:txBody>
        </p:sp>
        <p:sp>
          <p:nvSpPr>
            <p:cNvPr id="43" name="pg43"/>
            <p:cNvSpPr/>
            <p:nvPr/>
          </p:nvSpPr>
          <p:spPr>
            <a:xfrm>
              <a:off x="8092843" y="88979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4" name="tx44"/>
            <p:cNvSpPr/>
            <p:nvPr/>
          </p:nvSpPr>
          <p:spPr>
            <a:xfrm>
              <a:off x="8115703" y="93063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98%</a:t>
              </a:r>
            </a:p>
          </p:txBody>
        </p:sp>
        <p:sp>
          <p:nvSpPr>
            <p:cNvPr id="45" name="pg45"/>
            <p:cNvSpPr/>
            <p:nvPr/>
          </p:nvSpPr>
          <p:spPr>
            <a:xfrm>
              <a:off x="8092843" y="116352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15703" y="120436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94%</a:t>
              </a:r>
            </a:p>
          </p:txBody>
        </p:sp>
        <p:sp>
          <p:nvSpPr>
            <p:cNvPr id="47" name="pg47"/>
            <p:cNvSpPr/>
            <p:nvPr/>
          </p:nvSpPr>
          <p:spPr>
            <a:xfrm>
              <a:off x="8092843" y="1435302"/>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15703" y="1476144"/>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93%</a:t>
              </a:r>
            </a:p>
          </p:txBody>
        </p:sp>
        <p:sp>
          <p:nvSpPr>
            <p:cNvPr id="49" name="pg49"/>
            <p:cNvSpPr/>
            <p:nvPr/>
          </p:nvSpPr>
          <p:spPr>
            <a:xfrm>
              <a:off x="8092843" y="170831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174915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89%</a:t>
              </a:r>
            </a:p>
          </p:txBody>
        </p:sp>
        <p:sp>
          <p:nvSpPr>
            <p:cNvPr id="51" name="pg51"/>
            <p:cNvSpPr/>
            <p:nvPr/>
          </p:nvSpPr>
          <p:spPr>
            <a:xfrm>
              <a:off x="1152247" y="112657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7967" y="117038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98</a:t>
              </a:r>
            </a:p>
          </p:txBody>
        </p:sp>
        <p:sp>
          <p:nvSpPr>
            <p:cNvPr id="53" name="pg53"/>
            <p:cNvSpPr/>
            <p:nvPr/>
          </p:nvSpPr>
          <p:spPr>
            <a:xfrm>
              <a:off x="1958488" y="136722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2004208" y="14110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92</a:t>
              </a:r>
            </a:p>
          </p:txBody>
        </p:sp>
        <p:sp>
          <p:nvSpPr>
            <p:cNvPr id="55" name="pg55"/>
            <p:cNvSpPr/>
            <p:nvPr/>
          </p:nvSpPr>
          <p:spPr>
            <a:xfrm>
              <a:off x="4555709" y="165747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4601429" y="17012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86</a:t>
              </a:r>
            </a:p>
          </p:txBody>
        </p:sp>
        <p:sp>
          <p:nvSpPr>
            <p:cNvPr id="57" name="pg57"/>
            <p:cNvSpPr/>
            <p:nvPr/>
          </p:nvSpPr>
          <p:spPr>
            <a:xfrm>
              <a:off x="4553692" y="112515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4599412" y="11689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92</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154501" y="580629"/>
              <a:ext cx="356922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Iceland,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Iceland has all 4 of the  SDG vaccines.
In 2024, Iceland had achieved at least 90% coverage of 3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3 percentage points from 95% in 2023 to 98% in 2024.
• DTP3 coverage increased 2 percentage points from 92% in 2023 to 94% in 2024.
• There were there were &lt;200 fewer zero-dose children in 2024. This leaves &lt;100 children without vaccination, vulnerable to vaccine-preventable diseases and a further &lt;200 with incomplete protection.
• Iceland accounted for &lt;0.1% of zero-dose children in Non-programme and &lt;0.1% of zero-dose children globally.
• MCV1 coverage increased 6 percentage points from 91% in 2023 to 97% in 2024. There were &lt;200 children who missed out on the first measles vaccination.
• MCV2 coverage increased 9 percentage points from 89% in 2023 to 98% in 2024.
• Last dose coverage of HPV vaccination (HPVc) among girls increased from 84% to 89%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Iceland,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Iceland.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DAPMHHIV-502652578-1605256</_dlc_DocId>
    <_dlc_DocIdUrl xmlns="9e17fbd9-fb4c-4d20-9ec4-18aa77a91b0d">
      <Url>https://unicef.sharepoint.com/teams/DAPM-Health-HIV/_layouts/15/DocIdRedir.aspx?ID=DAPMHHIV-502652578-1605256</Url>
      <Description>DAPMHHIV-502652578-1605256</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2025-07-14T15:43:39Z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42027c36-3730-49db-82a8-fd03626cf681</vt:lpwstr>
  </property>
  <property fmtid="{D5CDD505-2E9C-101B-9397-08002B2CF9AE}" pid="4" name="MediaServiceImageTags">
    <vt:lpwstr/>
  </property>
</Properties>
</file>