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c1150214a7c45087abbd24967b6a3a8c6c576d9.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236984"/>
            </a:xfrm>
            <a:custGeom>
              <a:avLst/>
              <a:pathLst>
                <a:path w="6444618" h="1236984">
                  <a:moveTo>
                    <a:pt x="0" y="279319"/>
                  </a:moveTo>
                  <a:lnTo>
                    <a:pt x="268525" y="359124"/>
                  </a:lnTo>
                  <a:lnTo>
                    <a:pt x="537051" y="399027"/>
                  </a:lnTo>
                  <a:lnTo>
                    <a:pt x="805577" y="478832"/>
                  </a:lnTo>
                  <a:lnTo>
                    <a:pt x="1074103" y="518735"/>
                  </a:lnTo>
                  <a:lnTo>
                    <a:pt x="1342628" y="598540"/>
                  </a:lnTo>
                  <a:lnTo>
                    <a:pt x="1611154" y="917762"/>
                  </a:lnTo>
                  <a:lnTo>
                    <a:pt x="1879680" y="1236984"/>
                  </a:lnTo>
                  <a:lnTo>
                    <a:pt x="2148206" y="718249"/>
                  </a:lnTo>
                  <a:lnTo>
                    <a:pt x="2416732" y="438929"/>
                  </a:lnTo>
                  <a:lnTo>
                    <a:pt x="2685257" y="518735"/>
                  </a:lnTo>
                  <a:lnTo>
                    <a:pt x="2953783" y="279319"/>
                  </a:lnTo>
                  <a:lnTo>
                    <a:pt x="3222309" y="319221"/>
                  </a:lnTo>
                  <a:lnTo>
                    <a:pt x="3490835" y="558638"/>
                  </a:lnTo>
                  <a:lnTo>
                    <a:pt x="3759360" y="598540"/>
                  </a:lnTo>
                  <a:lnTo>
                    <a:pt x="4027886" y="758151"/>
                  </a:lnTo>
                  <a:lnTo>
                    <a:pt x="4296412" y="1117276"/>
                  </a:lnTo>
                  <a:lnTo>
                    <a:pt x="4564938" y="399027"/>
                  </a:lnTo>
                  <a:lnTo>
                    <a:pt x="4833464" y="159610"/>
                  </a:lnTo>
                  <a:lnTo>
                    <a:pt x="5101989" y="239416"/>
                  </a:lnTo>
                  <a:lnTo>
                    <a:pt x="5370515" y="359124"/>
                  </a:lnTo>
                  <a:lnTo>
                    <a:pt x="5639041" y="399027"/>
                  </a:lnTo>
                  <a:lnTo>
                    <a:pt x="5907567" y="0"/>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58029"/>
              <a:ext cx="6444618" cy="1436498"/>
            </a:xfrm>
            <a:custGeom>
              <a:avLst/>
              <a:pathLst>
                <a:path w="6444618" h="1436498">
                  <a:moveTo>
                    <a:pt x="0" y="518735"/>
                  </a:moveTo>
                  <a:lnTo>
                    <a:pt x="268525" y="598540"/>
                  </a:lnTo>
                  <a:lnTo>
                    <a:pt x="537051" y="638443"/>
                  </a:lnTo>
                  <a:lnTo>
                    <a:pt x="805577" y="718249"/>
                  </a:lnTo>
                  <a:lnTo>
                    <a:pt x="1074103" y="758151"/>
                  </a:lnTo>
                  <a:lnTo>
                    <a:pt x="1342628" y="1117276"/>
                  </a:lnTo>
                  <a:lnTo>
                    <a:pt x="1611154" y="1356692"/>
                  </a:lnTo>
                  <a:lnTo>
                    <a:pt x="1879680" y="1436498"/>
                  </a:lnTo>
                  <a:lnTo>
                    <a:pt x="2148206" y="957665"/>
                  </a:lnTo>
                  <a:lnTo>
                    <a:pt x="2416732" y="598540"/>
                  </a:lnTo>
                  <a:lnTo>
                    <a:pt x="2685257" y="758151"/>
                  </a:lnTo>
                  <a:lnTo>
                    <a:pt x="2953783" y="478832"/>
                  </a:lnTo>
                  <a:lnTo>
                    <a:pt x="3222309" y="837957"/>
                  </a:lnTo>
                  <a:lnTo>
                    <a:pt x="3490835" y="798054"/>
                  </a:lnTo>
                  <a:lnTo>
                    <a:pt x="3759360" y="798054"/>
                  </a:lnTo>
                  <a:lnTo>
                    <a:pt x="4027886" y="997568"/>
                  </a:lnTo>
                  <a:lnTo>
                    <a:pt x="4296412" y="877859"/>
                  </a:lnTo>
                  <a:lnTo>
                    <a:pt x="4564938" y="478832"/>
                  </a:lnTo>
                  <a:lnTo>
                    <a:pt x="4833464" y="279319"/>
                  </a:lnTo>
                  <a:lnTo>
                    <a:pt x="5101989" y="359124"/>
                  </a:lnTo>
                  <a:lnTo>
                    <a:pt x="5370515" y="758151"/>
                  </a:lnTo>
                  <a:lnTo>
                    <a:pt x="5639041" y="598540"/>
                  </a:lnTo>
                  <a:lnTo>
                    <a:pt x="5907567" y="0"/>
                  </a:lnTo>
                  <a:lnTo>
                    <a:pt x="6176092" y="79805"/>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396595"/>
            </a:xfrm>
            <a:custGeom>
              <a:avLst/>
              <a:pathLst>
                <a:path w="6444618" h="1396595">
                  <a:moveTo>
                    <a:pt x="0" y="438929"/>
                  </a:moveTo>
                  <a:lnTo>
                    <a:pt x="268525" y="598540"/>
                  </a:lnTo>
                  <a:lnTo>
                    <a:pt x="537051" y="798054"/>
                  </a:lnTo>
                  <a:lnTo>
                    <a:pt x="805577" y="957665"/>
                  </a:lnTo>
                  <a:lnTo>
                    <a:pt x="1074103" y="1117276"/>
                  </a:lnTo>
                  <a:lnTo>
                    <a:pt x="1342628" y="1117276"/>
                  </a:lnTo>
                  <a:lnTo>
                    <a:pt x="1611154" y="1396595"/>
                  </a:lnTo>
                  <a:lnTo>
                    <a:pt x="1879680" y="1316789"/>
                  </a:lnTo>
                  <a:lnTo>
                    <a:pt x="2148206" y="877859"/>
                  </a:lnTo>
                  <a:lnTo>
                    <a:pt x="2416732" y="638443"/>
                  </a:lnTo>
                  <a:lnTo>
                    <a:pt x="2685257" y="877859"/>
                  </a:lnTo>
                  <a:lnTo>
                    <a:pt x="2953783" y="678346"/>
                  </a:lnTo>
                  <a:lnTo>
                    <a:pt x="3222309" y="917762"/>
                  </a:lnTo>
                  <a:lnTo>
                    <a:pt x="3490835" y="957665"/>
                  </a:lnTo>
                  <a:lnTo>
                    <a:pt x="3759360" y="1077373"/>
                  </a:lnTo>
                  <a:lnTo>
                    <a:pt x="4027886" y="1037470"/>
                  </a:lnTo>
                  <a:lnTo>
                    <a:pt x="4296412" y="718249"/>
                  </a:lnTo>
                  <a:lnTo>
                    <a:pt x="4564938" y="638443"/>
                  </a:lnTo>
                  <a:lnTo>
                    <a:pt x="4833464" y="478832"/>
                  </a:lnTo>
                  <a:lnTo>
                    <a:pt x="5101989" y="438929"/>
                  </a:lnTo>
                  <a:lnTo>
                    <a:pt x="5370515" y="159610"/>
                  </a:lnTo>
                  <a:lnTo>
                    <a:pt x="5639041" y="518735"/>
                  </a:lnTo>
                  <a:lnTo>
                    <a:pt x="5907567" y="0"/>
                  </a:lnTo>
                  <a:lnTo>
                    <a:pt x="6176092" y="0"/>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716804" y="1398418"/>
              <a:ext cx="6176092" cy="2234552"/>
            </a:xfrm>
            <a:custGeom>
              <a:avLst/>
              <a:pathLst>
                <a:path w="6176092" h="2234552">
                  <a:moveTo>
                    <a:pt x="0" y="1795622"/>
                  </a:moveTo>
                  <a:lnTo>
                    <a:pt x="268525" y="1955233"/>
                  </a:lnTo>
                  <a:lnTo>
                    <a:pt x="537051" y="2074941"/>
                  </a:lnTo>
                  <a:lnTo>
                    <a:pt x="805577" y="2234552"/>
                  </a:lnTo>
                  <a:lnTo>
                    <a:pt x="1074103" y="1556206"/>
                  </a:lnTo>
                  <a:lnTo>
                    <a:pt x="1342628" y="1795622"/>
                  </a:lnTo>
                  <a:lnTo>
                    <a:pt x="1611154" y="1316789"/>
                  </a:lnTo>
                  <a:lnTo>
                    <a:pt x="1879680" y="837957"/>
                  </a:lnTo>
                  <a:lnTo>
                    <a:pt x="2148206" y="399027"/>
                  </a:lnTo>
                  <a:lnTo>
                    <a:pt x="2416732" y="798054"/>
                  </a:lnTo>
                  <a:lnTo>
                    <a:pt x="2685257" y="798054"/>
                  </a:lnTo>
                  <a:lnTo>
                    <a:pt x="2953783" y="1157178"/>
                  </a:lnTo>
                  <a:lnTo>
                    <a:pt x="3222309" y="1596108"/>
                  </a:lnTo>
                  <a:lnTo>
                    <a:pt x="3490835" y="1197081"/>
                  </a:lnTo>
                  <a:lnTo>
                    <a:pt x="3759360" y="837957"/>
                  </a:lnTo>
                  <a:lnTo>
                    <a:pt x="4027886" y="877859"/>
                  </a:lnTo>
                  <a:lnTo>
                    <a:pt x="4296412" y="518735"/>
                  </a:lnTo>
                  <a:lnTo>
                    <a:pt x="4564938" y="558638"/>
                  </a:lnTo>
                  <a:lnTo>
                    <a:pt x="4833464" y="438929"/>
                  </a:lnTo>
                  <a:lnTo>
                    <a:pt x="5101989" y="159610"/>
                  </a:lnTo>
                  <a:lnTo>
                    <a:pt x="5370515" y="518735"/>
                  </a:lnTo>
                  <a:lnTo>
                    <a:pt x="5639041" y="0"/>
                  </a:lnTo>
                  <a:lnTo>
                    <a:pt x="5907567" y="558638"/>
                  </a:lnTo>
                  <a:lnTo>
                    <a:pt x="6176092" y="59854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5955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383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678428" y="315566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981" y="1287317"/>
              <a:ext cx="253442" cy="104860"/>
            </a:xfrm>
            <a:custGeom>
              <a:avLst/>
              <a:pathLst>
                <a:path w="253442" h="104860">
                  <a:moveTo>
                    <a:pt x="253442" y="0"/>
                  </a:moveTo>
                  <a:lnTo>
                    <a:pt x="0" y="104860"/>
                  </a:lnTo>
                </a:path>
              </a:pathLst>
            </a:custGeom>
          </p:spPr>
          <p:txBody>
            <a:bodyPr/>
            <a:lstStyle/>
            <a:p/>
          </p:txBody>
        </p:sp>
        <p:sp>
          <p:nvSpPr>
            <p:cNvPr id="41" name="pl41"/>
            <p:cNvSpPr/>
            <p:nvPr/>
          </p:nvSpPr>
          <p:spPr>
            <a:xfrm>
              <a:off x="7909358" y="1557688"/>
              <a:ext cx="252064" cy="75233"/>
            </a:xfrm>
            <a:custGeom>
              <a:avLst/>
              <a:pathLst>
                <a:path w="252064" h="75233">
                  <a:moveTo>
                    <a:pt x="252064" y="0"/>
                  </a:moveTo>
                  <a:lnTo>
                    <a:pt x="0" y="75233"/>
                  </a:lnTo>
                </a:path>
              </a:pathLst>
            </a:custGeom>
          </p:spPr>
          <p:txBody>
            <a:bodyPr/>
            <a:lstStyle/>
            <a:p/>
          </p:txBody>
        </p:sp>
        <p:sp>
          <p:nvSpPr>
            <p:cNvPr id="42" name="pl42"/>
            <p:cNvSpPr/>
            <p:nvPr/>
          </p:nvSpPr>
          <p:spPr>
            <a:xfrm>
              <a:off x="7907536" y="1684328"/>
              <a:ext cx="253886" cy="114312"/>
            </a:xfrm>
            <a:custGeom>
              <a:avLst/>
              <a:pathLst>
                <a:path w="253886" h="114312">
                  <a:moveTo>
                    <a:pt x="253886" y="114312"/>
                  </a:moveTo>
                  <a:lnTo>
                    <a:pt x="0" y="0"/>
                  </a:lnTo>
                </a:path>
              </a:pathLst>
            </a:custGeom>
          </p:spPr>
          <p:txBody>
            <a:bodyPr/>
            <a:lstStyle/>
            <a:p/>
          </p:txBody>
        </p:sp>
        <p:sp>
          <p:nvSpPr>
            <p:cNvPr id="43" name="pl43"/>
            <p:cNvSpPr/>
            <p:nvPr/>
          </p:nvSpPr>
          <p:spPr>
            <a:xfrm>
              <a:off x="7909170" y="2002081"/>
              <a:ext cx="252252" cy="79404"/>
            </a:xfrm>
            <a:custGeom>
              <a:avLst/>
              <a:pathLst>
                <a:path w="252252" h="79404">
                  <a:moveTo>
                    <a:pt x="252252" y="79404"/>
                  </a:moveTo>
                  <a:lnTo>
                    <a:pt x="0" y="0"/>
                  </a:lnTo>
                </a:path>
              </a:pathLst>
            </a:custGeom>
          </p:spPr>
          <p:txBody>
            <a:bodyPr/>
            <a:lstStyle/>
            <a:p/>
          </p:txBody>
        </p:sp>
        <p:sp>
          <p:nvSpPr>
            <p:cNvPr id="44" name="pg44"/>
            <p:cNvSpPr/>
            <p:nvPr/>
          </p:nvSpPr>
          <p:spPr>
            <a:xfrm>
              <a:off x="8092843" y="117753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1837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45400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49484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91%</a:t>
              </a:r>
            </a:p>
          </p:txBody>
        </p:sp>
        <p:sp>
          <p:nvSpPr>
            <p:cNvPr id="48" name="pg48"/>
            <p:cNvSpPr/>
            <p:nvPr/>
          </p:nvSpPr>
          <p:spPr>
            <a:xfrm>
              <a:off x="8092843" y="17276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684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90%</a:t>
              </a:r>
            </a:p>
          </p:txBody>
        </p:sp>
        <p:sp>
          <p:nvSpPr>
            <p:cNvPr id="50" name="pg50"/>
            <p:cNvSpPr/>
            <p:nvPr/>
          </p:nvSpPr>
          <p:spPr>
            <a:xfrm>
              <a:off x="8092843" y="200432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451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26794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Iraq,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91%.
DTP3 coverage - a marker of how well countries are delivering immunization services to children - achieved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561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62129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78639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515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038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20384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13689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311054" y="3683367"/>
              <a:ext cx="249014" cy="190273"/>
            </a:xfrm>
            <a:prstGeom prst="rect">
              <a:avLst/>
            </a:prstGeom>
            <a:solidFill>
              <a:srgbClr val="1CABE2">
                <a:alpha val="100000"/>
              </a:srgbClr>
            </a:solidFill>
          </p:spPr>
          <p:txBody>
            <a:bodyPr/>
            <a:lstStyle/>
            <a:p/>
          </p:txBody>
        </p:sp>
        <p:sp>
          <p:nvSpPr>
            <p:cNvPr id="24" name="rc24"/>
            <p:cNvSpPr/>
            <p:nvPr/>
          </p:nvSpPr>
          <p:spPr>
            <a:xfrm>
              <a:off x="1587736" y="3631931"/>
              <a:ext cx="249014" cy="241708"/>
            </a:xfrm>
            <a:prstGeom prst="rect">
              <a:avLst/>
            </a:prstGeom>
            <a:solidFill>
              <a:srgbClr val="1CABE2">
                <a:alpha val="100000"/>
              </a:srgbClr>
            </a:solidFill>
          </p:spPr>
          <p:txBody>
            <a:bodyPr/>
            <a:lstStyle/>
            <a:p/>
          </p:txBody>
        </p:sp>
        <p:sp>
          <p:nvSpPr>
            <p:cNvPr id="25" name="rc25"/>
            <p:cNvSpPr/>
            <p:nvPr/>
          </p:nvSpPr>
          <p:spPr>
            <a:xfrm>
              <a:off x="1864419" y="3604922"/>
              <a:ext cx="249014" cy="268717"/>
            </a:xfrm>
            <a:prstGeom prst="rect">
              <a:avLst/>
            </a:prstGeom>
            <a:solidFill>
              <a:srgbClr val="1CABE2">
                <a:alpha val="100000"/>
              </a:srgbClr>
            </a:solidFill>
          </p:spPr>
          <p:txBody>
            <a:bodyPr/>
            <a:lstStyle/>
            <a:p/>
          </p:txBody>
        </p:sp>
        <p:sp>
          <p:nvSpPr>
            <p:cNvPr id="26" name="rc26"/>
            <p:cNvSpPr/>
            <p:nvPr/>
          </p:nvSpPr>
          <p:spPr>
            <a:xfrm>
              <a:off x="2141101" y="3548675"/>
              <a:ext cx="249014" cy="324964"/>
            </a:xfrm>
            <a:prstGeom prst="rect">
              <a:avLst/>
            </a:prstGeom>
            <a:solidFill>
              <a:srgbClr val="1CABE2">
                <a:alpha val="100000"/>
              </a:srgbClr>
            </a:solidFill>
          </p:spPr>
          <p:txBody>
            <a:bodyPr/>
            <a:lstStyle/>
            <a:p/>
          </p:txBody>
        </p:sp>
        <p:sp>
          <p:nvSpPr>
            <p:cNvPr id="27" name="rc27"/>
            <p:cNvSpPr/>
            <p:nvPr/>
          </p:nvSpPr>
          <p:spPr>
            <a:xfrm>
              <a:off x="2417783" y="3515227"/>
              <a:ext cx="249014" cy="358412"/>
            </a:xfrm>
            <a:prstGeom prst="rect">
              <a:avLst/>
            </a:prstGeom>
            <a:solidFill>
              <a:srgbClr val="1CABE2">
                <a:alpha val="100000"/>
              </a:srgbClr>
            </a:solidFill>
          </p:spPr>
          <p:txBody>
            <a:bodyPr/>
            <a:lstStyle/>
            <a:p/>
          </p:txBody>
        </p:sp>
        <p:sp>
          <p:nvSpPr>
            <p:cNvPr id="28" name="rc28"/>
            <p:cNvSpPr/>
            <p:nvPr/>
          </p:nvSpPr>
          <p:spPr>
            <a:xfrm>
              <a:off x="2694466" y="3456380"/>
              <a:ext cx="249014" cy="417259"/>
            </a:xfrm>
            <a:prstGeom prst="rect">
              <a:avLst/>
            </a:prstGeom>
            <a:solidFill>
              <a:srgbClr val="1CABE2">
                <a:alpha val="100000"/>
              </a:srgbClr>
            </a:solidFill>
          </p:spPr>
          <p:txBody>
            <a:bodyPr/>
            <a:lstStyle/>
            <a:p/>
          </p:txBody>
        </p:sp>
        <p:sp>
          <p:nvSpPr>
            <p:cNvPr id="29" name="rc29"/>
            <p:cNvSpPr/>
            <p:nvPr/>
          </p:nvSpPr>
          <p:spPr>
            <a:xfrm>
              <a:off x="2971148" y="3223814"/>
              <a:ext cx="249014" cy="649825"/>
            </a:xfrm>
            <a:prstGeom prst="rect">
              <a:avLst/>
            </a:prstGeom>
            <a:solidFill>
              <a:srgbClr val="1CABE2">
                <a:alpha val="100000"/>
              </a:srgbClr>
            </a:solidFill>
          </p:spPr>
          <p:txBody>
            <a:bodyPr/>
            <a:lstStyle/>
            <a:p/>
          </p:txBody>
        </p:sp>
        <p:sp>
          <p:nvSpPr>
            <p:cNvPr id="30" name="rc30"/>
            <p:cNvSpPr/>
            <p:nvPr/>
          </p:nvSpPr>
          <p:spPr>
            <a:xfrm>
              <a:off x="3247830" y="3024805"/>
              <a:ext cx="249014" cy="848834"/>
            </a:xfrm>
            <a:prstGeom prst="rect">
              <a:avLst/>
            </a:prstGeom>
            <a:solidFill>
              <a:srgbClr val="1CABE2">
                <a:alpha val="100000"/>
              </a:srgbClr>
            </a:solidFill>
          </p:spPr>
          <p:txBody>
            <a:bodyPr/>
            <a:lstStyle/>
            <a:p/>
          </p:txBody>
        </p:sp>
        <p:sp>
          <p:nvSpPr>
            <p:cNvPr id="31" name="rc31"/>
            <p:cNvSpPr/>
            <p:nvPr/>
          </p:nvSpPr>
          <p:spPr>
            <a:xfrm>
              <a:off x="3524513" y="3371772"/>
              <a:ext cx="249014" cy="501867"/>
            </a:xfrm>
            <a:prstGeom prst="rect">
              <a:avLst/>
            </a:prstGeom>
            <a:solidFill>
              <a:srgbClr val="1CABE2">
                <a:alpha val="100000"/>
              </a:srgbClr>
            </a:solidFill>
          </p:spPr>
          <p:txBody>
            <a:bodyPr/>
            <a:lstStyle/>
            <a:p/>
          </p:txBody>
        </p:sp>
        <p:sp>
          <p:nvSpPr>
            <p:cNvPr id="32" name="rc32"/>
            <p:cNvSpPr/>
            <p:nvPr/>
          </p:nvSpPr>
          <p:spPr>
            <a:xfrm>
              <a:off x="3801195" y="3541840"/>
              <a:ext cx="249014" cy="331799"/>
            </a:xfrm>
            <a:prstGeom prst="rect">
              <a:avLst/>
            </a:prstGeom>
            <a:solidFill>
              <a:srgbClr val="1CABE2">
                <a:alpha val="100000"/>
              </a:srgbClr>
            </a:solidFill>
          </p:spPr>
          <p:txBody>
            <a:bodyPr/>
            <a:lstStyle/>
            <a:p/>
          </p:txBody>
        </p:sp>
        <p:sp>
          <p:nvSpPr>
            <p:cNvPr id="33" name="rc33"/>
            <p:cNvSpPr/>
            <p:nvPr/>
          </p:nvSpPr>
          <p:spPr>
            <a:xfrm>
              <a:off x="4077877" y="3465589"/>
              <a:ext cx="249014" cy="408050"/>
            </a:xfrm>
            <a:prstGeom prst="rect">
              <a:avLst/>
            </a:prstGeom>
            <a:solidFill>
              <a:srgbClr val="1CABE2">
                <a:alpha val="100000"/>
              </a:srgbClr>
            </a:solidFill>
          </p:spPr>
          <p:txBody>
            <a:bodyPr/>
            <a:lstStyle/>
            <a:p/>
          </p:txBody>
        </p:sp>
        <p:sp>
          <p:nvSpPr>
            <p:cNvPr id="34" name="rc34"/>
            <p:cNvSpPr/>
            <p:nvPr/>
          </p:nvSpPr>
          <p:spPr>
            <a:xfrm>
              <a:off x="4354560" y="3625709"/>
              <a:ext cx="249014" cy="247931"/>
            </a:xfrm>
            <a:prstGeom prst="rect">
              <a:avLst/>
            </a:prstGeom>
            <a:solidFill>
              <a:srgbClr val="1CABE2">
                <a:alpha val="100000"/>
              </a:srgbClr>
            </a:solidFill>
          </p:spPr>
          <p:txBody>
            <a:bodyPr/>
            <a:lstStyle/>
            <a:p/>
          </p:txBody>
        </p:sp>
        <p:sp>
          <p:nvSpPr>
            <p:cNvPr id="35" name="rc35"/>
            <p:cNvSpPr/>
            <p:nvPr/>
          </p:nvSpPr>
          <p:spPr>
            <a:xfrm>
              <a:off x="4631242" y="3587003"/>
              <a:ext cx="249014" cy="286636"/>
            </a:xfrm>
            <a:prstGeom prst="rect">
              <a:avLst/>
            </a:prstGeom>
            <a:solidFill>
              <a:srgbClr val="1CABE2">
                <a:alpha val="100000"/>
              </a:srgbClr>
            </a:solidFill>
          </p:spPr>
          <p:txBody>
            <a:bodyPr/>
            <a:lstStyle/>
            <a:p/>
          </p:txBody>
        </p:sp>
        <p:sp>
          <p:nvSpPr>
            <p:cNvPr id="36" name="rc36"/>
            <p:cNvSpPr/>
            <p:nvPr/>
          </p:nvSpPr>
          <p:spPr>
            <a:xfrm>
              <a:off x="4907924" y="3382506"/>
              <a:ext cx="249014" cy="491133"/>
            </a:xfrm>
            <a:prstGeom prst="rect">
              <a:avLst/>
            </a:prstGeom>
            <a:solidFill>
              <a:srgbClr val="1CABE2">
                <a:alpha val="100000"/>
              </a:srgbClr>
            </a:solidFill>
          </p:spPr>
          <p:txBody>
            <a:bodyPr/>
            <a:lstStyle/>
            <a:p/>
          </p:txBody>
        </p:sp>
        <p:sp>
          <p:nvSpPr>
            <p:cNvPr id="37" name="rc37"/>
            <p:cNvSpPr/>
            <p:nvPr/>
          </p:nvSpPr>
          <p:spPr>
            <a:xfrm>
              <a:off x="5184607" y="3343346"/>
              <a:ext cx="249014" cy="530293"/>
            </a:xfrm>
            <a:prstGeom prst="rect">
              <a:avLst/>
            </a:prstGeom>
            <a:solidFill>
              <a:srgbClr val="1CABE2">
                <a:alpha val="100000"/>
              </a:srgbClr>
            </a:solidFill>
          </p:spPr>
          <p:txBody>
            <a:bodyPr/>
            <a:lstStyle/>
            <a:p/>
          </p:txBody>
        </p:sp>
        <p:sp>
          <p:nvSpPr>
            <p:cNvPr id="38" name="rc38"/>
            <p:cNvSpPr/>
            <p:nvPr/>
          </p:nvSpPr>
          <p:spPr>
            <a:xfrm>
              <a:off x="5461289" y="3228195"/>
              <a:ext cx="249014" cy="645445"/>
            </a:xfrm>
            <a:prstGeom prst="rect">
              <a:avLst/>
            </a:prstGeom>
            <a:solidFill>
              <a:srgbClr val="1CABE2">
                <a:alpha val="100000"/>
              </a:srgbClr>
            </a:solidFill>
          </p:spPr>
          <p:txBody>
            <a:bodyPr/>
            <a:lstStyle/>
            <a:p/>
          </p:txBody>
        </p:sp>
        <p:sp>
          <p:nvSpPr>
            <p:cNvPr id="39" name="rc39"/>
            <p:cNvSpPr/>
            <p:nvPr/>
          </p:nvSpPr>
          <p:spPr>
            <a:xfrm>
              <a:off x="5737971" y="2967501"/>
              <a:ext cx="249014" cy="906138"/>
            </a:xfrm>
            <a:prstGeom prst="rect">
              <a:avLst/>
            </a:prstGeom>
            <a:solidFill>
              <a:srgbClr val="1CABE2">
                <a:alpha val="100000"/>
              </a:srgbClr>
            </a:solidFill>
          </p:spPr>
          <p:txBody>
            <a:bodyPr/>
            <a:lstStyle/>
            <a:p/>
          </p:txBody>
        </p:sp>
        <p:sp>
          <p:nvSpPr>
            <p:cNvPr id="40" name="rc40"/>
            <p:cNvSpPr/>
            <p:nvPr/>
          </p:nvSpPr>
          <p:spPr>
            <a:xfrm>
              <a:off x="6014654" y="3539781"/>
              <a:ext cx="249014" cy="333858"/>
            </a:xfrm>
            <a:prstGeom prst="rect">
              <a:avLst/>
            </a:prstGeom>
            <a:solidFill>
              <a:srgbClr val="1CABE2">
                <a:alpha val="100000"/>
              </a:srgbClr>
            </a:solidFill>
          </p:spPr>
          <p:txBody>
            <a:bodyPr/>
            <a:lstStyle/>
            <a:p/>
          </p:txBody>
        </p:sp>
        <p:sp>
          <p:nvSpPr>
            <p:cNvPr id="41" name="rc41"/>
            <p:cNvSpPr/>
            <p:nvPr/>
          </p:nvSpPr>
          <p:spPr>
            <a:xfrm>
              <a:off x="6291336" y="3721736"/>
              <a:ext cx="249014" cy="151903"/>
            </a:xfrm>
            <a:prstGeom prst="rect">
              <a:avLst/>
            </a:prstGeom>
            <a:solidFill>
              <a:srgbClr val="1CABE2">
                <a:alpha val="100000"/>
              </a:srgbClr>
            </a:solidFill>
          </p:spPr>
          <p:txBody>
            <a:bodyPr/>
            <a:lstStyle/>
            <a:p/>
          </p:txBody>
        </p:sp>
        <p:sp>
          <p:nvSpPr>
            <p:cNvPr id="42" name="rc42"/>
            <p:cNvSpPr/>
            <p:nvPr/>
          </p:nvSpPr>
          <p:spPr>
            <a:xfrm>
              <a:off x="6568018" y="3659207"/>
              <a:ext cx="249014" cy="214432"/>
            </a:xfrm>
            <a:prstGeom prst="rect">
              <a:avLst/>
            </a:prstGeom>
            <a:solidFill>
              <a:srgbClr val="1CABE2">
                <a:alpha val="100000"/>
              </a:srgbClr>
            </a:solidFill>
          </p:spPr>
          <p:txBody>
            <a:bodyPr/>
            <a:lstStyle/>
            <a:p/>
          </p:txBody>
        </p:sp>
        <p:sp>
          <p:nvSpPr>
            <p:cNvPr id="43" name="rc43"/>
            <p:cNvSpPr/>
            <p:nvPr/>
          </p:nvSpPr>
          <p:spPr>
            <a:xfrm>
              <a:off x="6844701" y="3564978"/>
              <a:ext cx="249014" cy="308661"/>
            </a:xfrm>
            <a:prstGeom prst="rect">
              <a:avLst/>
            </a:prstGeom>
            <a:solidFill>
              <a:srgbClr val="1CABE2">
                <a:alpha val="100000"/>
              </a:srgbClr>
            </a:solidFill>
          </p:spPr>
          <p:txBody>
            <a:bodyPr/>
            <a:lstStyle/>
            <a:p/>
          </p:txBody>
        </p:sp>
        <p:sp>
          <p:nvSpPr>
            <p:cNvPr id="44" name="rc44"/>
            <p:cNvSpPr/>
            <p:nvPr/>
          </p:nvSpPr>
          <p:spPr>
            <a:xfrm>
              <a:off x="7121383" y="3531293"/>
              <a:ext cx="249014" cy="342346"/>
            </a:xfrm>
            <a:prstGeom prst="rect">
              <a:avLst/>
            </a:prstGeom>
            <a:solidFill>
              <a:srgbClr val="1CABE2">
                <a:alpha val="100000"/>
              </a:srgbClr>
            </a:solidFill>
          </p:spPr>
          <p:txBody>
            <a:bodyPr/>
            <a:lstStyle/>
            <a:p/>
          </p:txBody>
        </p:sp>
        <p:sp>
          <p:nvSpPr>
            <p:cNvPr id="45" name="rc45"/>
            <p:cNvSpPr/>
            <p:nvPr/>
          </p:nvSpPr>
          <p:spPr>
            <a:xfrm>
              <a:off x="7398065" y="3842311"/>
              <a:ext cx="249014" cy="31328"/>
            </a:xfrm>
            <a:prstGeom prst="rect">
              <a:avLst/>
            </a:prstGeom>
            <a:solidFill>
              <a:srgbClr val="1CABE2">
                <a:alpha val="100000"/>
              </a:srgbClr>
            </a:solidFill>
          </p:spPr>
          <p:txBody>
            <a:bodyPr/>
            <a:lstStyle/>
            <a:p/>
          </p:txBody>
        </p:sp>
        <p:sp>
          <p:nvSpPr>
            <p:cNvPr id="46" name="rc46"/>
            <p:cNvSpPr/>
            <p:nvPr/>
          </p:nvSpPr>
          <p:spPr>
            <a:xfrm>
              <a:off x="7674748" y="3778481"/>
              <a:ext cx="249014" cy="95158"/>
            </a:xfrm>
            <a:prstGeom prst="rect">
              <a:avLst/>
            </a:prstGeom>
            <a:solidFill>
              <a:srgbClr val="1CABE2">
                <a:alpha val="100000"/>
              </a:srgbClr>
            </a:solidFill>
          </p:spPr>
          <p:txBody>
            <a:bodyPr/>
            <a:lstStyle/>
            <a:p/>
          </p:txBody>
        </p:sp>
        <p:sp>
          <p:nvSpPr>
            <p:cNvPr id="47" name="rc47"/>
            <p:cNvSpPr/>
            <p:nvPr/>
          </p:nvSpPr>
          <p:spPr>
            <a:xfrm>
              <a:off x="7951430" y="3776967"/>
              <a:ext cx="249014" cy="96672"/>
            </a:xfrm>
            <a:prstGeom prst="rect">
              <a:avLst/>
            </a:prstGeom>
            <a:solidFill>
              <a:srgbClr val="1CABE2">
                <a:alpha val="100000"/>
              </a:srgbClr>
            </a:solidFill>
          </p:spPr>
          <p:txBody>
            <a:bodyPr/>
            <a:lstStyle/>
            <a:p/>
          </p:txBody>
        </p:sp>
        <p:sp>
          <p:nvSpPr>
            <p:cNvPr id="48" name="rc48"/>
            <p:cNvSpPr/>
            <p:nvPr/>
          </p:nvSpPr>
          <p:spPr>
            <a:xfrm>
              <a:off x="1311054" y="3397957"/>
              <a:ext cx="249014" cy="285409"/>
            </a:xfrm>
            <a:prstGeom prst="rect">
              <a:avLst/>
            </a:prstGeom>
            <a:solidFill>
              <a:srgbClr val="B3B3B3">
                <a:alpha val="100000"/>
              </a:srgbClr>
            </a:solidFill>
          </p:spPr>
          <p:txBody>
            <a:bodyPr/>
            <a:lstStyle/>
            <a:p/>
          </p:txBody>
        </p:sp>
        <p:sp>
          <p:nvSpPr>
            <p:cNvPr id="49" name="rc49"/>
            <p:cNvSpPr/>
            <p:nvPr/>
          </p:nvSpPr>
          <p:spPr>
            <a:xfrm>
              <a:off x="1587736" y="3341882"/>
              <a:ext cx="249014" cy="290048"/>
            </a:xfrm>
            <a:prstGeom prst="rect">
              <a:avLst/>
            </a:prstGeom>
            <a:solidFill>
              <a:srgbClr val="B3B3B3">
                <a:alpha val="100000"/>
              </a:srgbClr>
            </a:solidFill>
          </p:spPr>
          <p:txBody>
            <a:bodyPr/>
            <a:lstStyle/>
            <a:p/>
          </p:txBody>
        </p:sp>
        <p:sp>
          <p:nvSpPr>
            <p:cNvPr id="50" name="rc50"/>
            <p:cNvSpPr/>
            <p:nvPr/>
          </p:nvSpPr>
          <p:spPr>
            <a:xfrm>
              <a:off x="1864419" y="3311776"/>
              <a:ext cx="249014" cy="293146"/>
            </a:xfrm>
            <a:prstGeom prst="rect">
              <a:avLst/>
            </a:prstGeom>
            <a:solidFill>
              <a:srgbClr val="B3B3B3">
                <a:alpha val="100000"/>
              </a:srgbClr>
            </a:solidFill>
          </p:spPr>
          <p:txBody>
            <a:bodyPr/>
            <a:lstStyle/>
            <a:p/>
          </p:txBody>
        </p:sp>
        <p:sp>
          <p:nvSpPr>
            <p:cNvPr id="51" name="rc51"/>
            <p:cNvSpPr/>
            <p:nvPr/>
          </p:nvSpPr>
          <p:spPr>
            <a:xfrm>
              <a:off x="2141101" y="3248708"/>
              <a:ext cx="249014" cy="299967"/>
            </a:xfrm>
            <a:prstGeom prst="rect">
              <a:avLst/>
            </a:prstGeom>
            <a:solidFill>
              <a:srgbClr val="B3B3B3">
                <a:alpha val="100000"/>
              </a:srgbClr>
            </a:solidFill>
          </p:spPr>
          <p:txBody>
            <a:bodyPr/>
            <a:lstStyle/>
            <a:p/>
          </p:txBody>
        </p:sp>
        <p:sp>
          <p:nvSpPr>
            <p:cNvPr id="52" name="rc52"/>
            <p:cNvSpPr/>
            <p:nvPr/>
          </p:nvSpPr>
          <p:spPr>
            <a:xfrm>
              <a:off x="2417783" y="3208018"/>
              <a:ext cx="249014" cy="307208"/>
            </a:xfrm>
            <a:prstGeom prst="rect">
              <a:avLst/>
            </a:prstGeom>
            <a:solidFill>
              <a:srgbClr val="B3B3B3">
                <a:alpha val="100000"/>
              </a:srgbClr>
            </a:solidFill>
          </p:spPr>
          <p:txBody>
            <a:bodyPr/>
            <a:lstStyle/>
            <a:p/>
          </p:txBody>
        </p:sp>
        <p:sp>
          <p:nvSpPr>
            <p:cNvPr id="53" name="rc53"/>
            <p:cNvSpPr/>
            <p:nvPr/>
          </p:nvSpPr>
          <p:spPr>
            <a:xfrm>
              <a:off x="2694466" y="2960883"/>
              <a:ext cx="249014" cy="495497"/>
            </a:xfrm>
            <a:prstGeom prst="rect">
              <a:avLst/>
            </a:prstGeom>
            <a:solidFill>
              <a:srgbClr val="B3B3B3">
                <a:alpha val="100000"/>
              </a:srgbClr>
            </a:solidFill>
          </p:spPr>
          <p:txBody>
            <a:bodyPr/>
            <a:lstStyle/>
            <a:p/>
          </p:txBody>
        </p:sp>
        <p:sp>
          <p:nvSpPr>
            <p:cNvPr id="54" name="rc54"/>
            <p:cNvSpPr/>
            <p:nvPr/>
          </p:nvSpPr>
          <p:spPr>
            <a:xfrm>
              <a:off x="2971148" y="2763519"/>
              <a:ext cx="249014" cy="460295"/>
            </a:xfrm>
            <a:prstGeom prst="rect">
              <a:avLst/>
            </a:prstGeom>
            <a:solidFill>
              <a:srgbClr val="B3B3B3">
                <a:alpha val="100000"/>
              </a:srgbClr>
            </a:solidFill>
          </p:spPr>
          <p:txBody>
            <a:bodyPr/>
            <a:lstStyle/>
            <a:p/>
          </p:txBody>
        </p:sp>
        <p:sp>
          <p:nvSpPr>
            <p:cNvPr id="55" name="rc55"/>
            <p:cNvSpPr/>
            <p:nvPr/>
          </p:nvSpPr>
          <p:spPr>
            <a:xfrm>
              <a:off x="3247830" y="2733020"/>
              <a:ext cx="249014" cy="291785"/>
            </a:xfrm>
            <a:prstGeom prst="rect">
              <a:avLst/>
            </a:prstGeom>
            <a:solidFill>
              <a:srgbClr val="B3B3B3">
                <a:alpha val="100000"/>
              </a:srgbClr>
            </a:solidFill>
          </p:spPr>
          <p:txBody>
            <a:bodyPr/>
            <a:lstStyle/>
            <a:p/>
          </p:txBody>
        </p:sp>
        <p:sp>
          <p:nvSpPr>
            <p:cNvPr id="56" name="rc56"/>
            <p:cNvSpPr/>
            <p:nvPr/>
          </p:nvSpPr>
          <p:spPr>
            <a:xfrm>
              <a:off x="3524513" y="3054806"/>
              <a:ext cx="249014" cy="316965"/>
            </a:xfrm>
            <a:prstGeom prst="rect">
              <a:avLst/>
            </a:prstGeom>
            <a:solidFill>
              <a:srgbClr val="B3B3B3">
                <a:alpha val="100000"/>
              </a:srgbClr>
            </a:solidFill>
          </p:spPr>
          <p:txBody>
            <a:bodyPr/>
            <a:lstStyle/>
            <a:p/>
          </p:txBody>
        </p:sp>
        <p:sp>
          <p:nvSpPr>
            <p:cNvPr id="57" name="rc57"/>
            <p:cNvSpPr/>
            <p:nvPr/>
          </p:nvSpPr>
          <p:spPr>
            <a:xfrm>
              <a:off x="3801195" y="3265342"/>
              <a:ext cx="249014" cy="276498"/>
            </a:xfrm>
            <a:prstGeom prst="rect">
              <a:avLst/>
            </a:prstGeom>
            <a:solidFill>
              <a:srgbClr val="B3B3B3">
                <a:alpha val="100000"/>
              </a:srgbClr>
            </a:solidFill>
          </p:spPr>
          <p:txBody>
            <a:bodyPr/>
            <a:lstStyle/>
            <a:p/>
          </p:txBody>
        </p:sp>
        <p:sp>
          <p:nvSpPr>
            <p:cNvPr id="58" name="rc58"/>
            <p:cNvSpPr/>
            <p:nvPr/>
          </p:nvSpPr>
          <p:spPr>
            <a:xfrm>
              <a:off x="4077877" y="3115831"/>
              <a:ext cx="249014" cy="349757"/>
            </a:xfrm>
            <a:prstGeom prst="rect">
              <a:avLst/>
            </a:prstGeom>
            <a:solidFill>
              <a:srgbClr val="B3B3B3">
                <a:alpha val="100000"/>
              </a:srgbClr>
            </a:solidFill>
          </p:spPr>
          <p:txBody>
            <a:bodyPr/>
            <a:lstStyle/>
            <a:p/>
          </p:txBody>
        </p:sp>
        <p:sp>
          <p:nvSpPr>
            <p:cNvPr id="59" name="rc59"/>
            <p:cNvSpPr/>
            <p:nvPr/>
          </p:nvSpPr>
          <p:spPr>
            <a:xfrm>
              <a:off x="4354560" y="3284803"/>
              <a:ext cx="249014" cy="340905"/>
            </a:xfrm>
            <a:prstGeom prst="rect">
              <a:avLst/>
            </a:prstGeom>
            <a:solidFill>
              <a:srgbClr val="B3B3B3">
                <a:alpha val="100000"/>
              </a:srgbClr>
            </a:solidFill>
          </p:spPr>
          <p:txBody>
            <a:bodyPr/>
            <a:lstStyle/>
            <a:p/>
          </p:txBody>
        </p:sp>
        <p:sp>
          <p:nvSpPr>
            <p:cNvPr id="60" name="rc60"/>
            <p:cNvSpPr/>
            <p:nvPr/>
          </p:nvSpPr>
          <p:spPr>
            <a:xfrm>
              <a:off x="4631242" y="2981878"/>
              <a:ext cx="249014" cy="605125"/>
            </a:xfrm>
            <a:prstGeom prst="rect">
              <a:avLst/>
            </a:prstGeom>
            <a:solidFill>
              <a:srgbClr val="B3B3B3">
                <a:alpha val="100000"/>
              </a:srgbClr>
            </a:solidFill>
          </p:spPr>
          <p:txBody>
            <a:bodyPr/>
            <a:lstStyle/>
            <a:p/>
          </p:txBody>
        </p:sp>
        <p:sp>
          <p:nvSpPr>
            <p:cNvPr id="61" name="rc61"/>
            <p:cNvSpPr/>
            <p:nvPr/>
          </p:nvSpPr>
          <p:spPr>
            <a:xfrm>
              <a:off x="4907924" y="2989598"/>
              <a:ext cx="249014" cy="392908"/>
            </a:xfrm>
            <a:prstGeom prst="rect">
              <a:avLst/>
            </a:prstGeom>
            <a:solidFill>
              <a:srgbClr val="B3B3B3">
                <a:alpha val="100000"/>
              </a:srgbClr>
            </a:solidFill>
          </p:spPr>
          <p:txBody>
            <a:bodyPr/>
            <a:lstStyle/>
            <a:p/>
          </p:txBody>
        </p:sp>
        <p:sp>
          <p:nvSpPr>
            <p:cNvPr id="62" name="rc62"/>
            <p:cNvSpPr/>
            <p:nvPr/>
          </p:nvSpPr>
          <p:spPr>
            <a:xfrm>
              <a:off x="5184607" y="2978769"/>
              <a:ext cx="249014" cy="364577"/>
            </a:xfrm>
            <a:prstGeom prst="rect">
              <a:avLst/>
            </a:prstGeom>
            <a:solidFill>
              <a:srgbClr val="B3B3B3">
                <a:alpha val="100000"/>
              </a:srgbClr>
            </a:solidFill>
          </p:spPr>
          <p:txBody>
            <a:bodyPr/>
            <a:lstStyle/>
            <a:p/>
          </p:txBody>
        </p:sp>
        <p:sp>
          <p:nvSpPr>
            <p:cNvPr id="63" name="rc63"/>
            <p:cNvSpPr/>
            <p:nvPr/>
          </p:nvSpPr>
          <p:spPr>
            <a:xfrm>
              <a:off x="5461289" y="2840930"/>
              <a:ext cx="249014" cy="387264"/>
            </a:xfrm>
            <a:prstGeom prst="rect">
              <a:avLst/>
            </a:prstGeom>
            <a:solidFill>
              <a:srgbClr val="B3B3B3">
                <a:alpha val="100000"/>
              </a:srgbClr>
            </a:solidFill>
          </p:spPr>
          <p:txBody>
            <a:bodyPr/>
            <a:lstStyle/>
            <a:p/>
          </p:txBody>
        </p:sp>
        <p:sp>
          <p:nvSpPr>
            <p:cNvPr id="64" name="rc64"/>
            <p:cNvSpPr/>
            <p:nvPr/>
          </p:nvSpPr>
          <p:spPr>
            <a:xfrm>
              <a:off x="5737971" y="2967501"/>
              <a:ext cx="249014" cy="0"/>
            </a:xfrm>
            <a:prstGeom prst="rect">
              <a:avLst/>
            </a:prstGeom>
            <a:solidFill>
              <a:srgbClr val="B3B3B3">
                <a:alpha val="100000"/>
              </a:srgbClr>
            </a:solidFill>
          </p:spPr>
          <p:txBody>
            <a:bodyPr/>
            <a:lstStyle/>
            <a:p/>
          </p:txBody>
        </p:sp>
        <p:sp>
          <p:nvSpPr>
            <p:cNvPr id="65" name="rc65"/>
            <p:cNvSpPr/>
            <p:nvPr/>
          </p:nvSpPr>
          <p:spPr>
            <a:xfrm>
              <a:off x="6014654" y="3296976"/>
              <a:ext cx="249014" cy="242804"/>
            </a:xfrm>
            <a:prstGeom prst="rect">
              <a:avLst/>
            </a:prstGeom>
            <a:solidFill>
              <a:srgbClr val="B3B3B3">
                <a:alpha val="100000"/>
              </a:srgbClr>
            </a:solidFill>
          </p:spPr>
          <p:txBody>
            <a:bodyPr/>
            <a:lstStyle/>
            <a:p/>
          </p:txBody>
        </p:sp>
        <p:sp>
          <p:nvSpPr>
            <p:cNvPr id="66" name="rc66"/>
            <p:cNvSpPr/>
            <p:nvPr/>
          </p:nvSpPr>
          <p:spPr>
            <a:xfrm>
              <a:off x="6291336" y="3448307"/>
              <a:ext cx="249014" cy="273428"/>
            </a:xfrm>
            <a:prstGeom prst="rect">
              <a:avLst/>
            </a:prstGeom>
            <a:solidFill>
              <a:srgbClr val="B3B3B3">
                <a:alpha val="100000"/>
              </a:srgbClr>
            </a:solidFill>
          </p:spPr>
          <p:txBody>
            <a:bodyPr/>
            <a:lstStyle/>
            <a:p/>
          </p:txBody>
        </p:sp>
        <p:sp>
          <p:nvSpPr>
            <p:cNvPr id="67" name="rc67"/>
            <p:cNvSpPr/>
            <p:nvPr/>
          </p:nvSpPr>
          <p:spPr>
            <a:xfrm>
              <a:off x="6568018" y="3383508"/>
              <a:ext cx="249014" cy="275699"/>
            </a:xfrm>
            <a:prstGeom prst="rect">
              <a:avLst/>
            </a:prstGeom>
            <a:solidFill>
              <a:srgbClr val="B3B3B3">
                <a:alpha val="100000"/>
              </a:srgbClr>
            </a:solidFill>
          </p:spPr>
          <p:txBody>
            <a:bodyPr/>
            <a:lstStyle/>
            <a:p/>
          </p:txBody>
        </p:sp>
        <p:sp>
          <p:nvSpPr>
            <p:cNvPr id="68" name="rc68"/>
            <p:cNvSpPr/>
            <p:nvPr/>
          </p:nvSpPr>
          <p:spPr>
            <a:xfrm>
              <a:off x="6844701" y="3071120"/>
              <a:ext cx="249014" cy="493858"/>
            </a:xfrm>
            <a:prstGeom prst="rect">
              <a:avLst/>
            </a:prstGeom>
            <a:solidFill>
              <a:srgbClr val="B3B3B3">
                <a:alpha val="100000"/>
              </a:srgbClr>
            </a:solidFill>
          </p:spPr>
          <p:txBody>
            <a:bodyPr/>
            <a:lstStyle/>
            <a:p/>
          </p:txBody>
        </p:sp>
        <p:sp>
          <p:nvSpPr>
            <p:cNvPr id="69" name="rc69"/>
            <p:cNvSpPr/>
            <p:nvPr/>
          </p:nvSpPr>
          <p:spPr>
            <a:xfrm>
              <a:off x="7121383" y="3188943"/>
              <a:ext cx="249014" cy="342349"/>
            </a:xfrm>
            <a:prstGeom prst="rect">
              <a:avLst/>
            </a:prstGeom>
            <a:solidFill>
              <a:srgbClr val="B3B3B3">
                <a:alpha val="100000"/>
              </a:srgbClr>
            </a:solidFill>
          </p:spPr>
          <p:txBody>
            <a:bodyPr/>
            <a:lstStyle/>
            <a:p/>
          </p:txBody>
        </p:sp>
        <p:sp>
          <p:nvSpPr>
            <p:cNvPr id="70" name="rc70"/>
            <p:cNvSpPr/>
            <p:nvPr/>
          </p:nvSpPr>
          <p:spPr>
            <a:xfrm>
              <a:off x="7398065" y="3654351"/>
              <a:ext cx="249014" cy="187960"/>
            </a:xfrm>
            <a:prstGeom prst="rect">
              <a:avLst/>
            </a:prstGeom>
            <a:solidFill>
              <a:srgbClr val="B3B3B3">
                <a:alpha val="100000"/>
              </a:srgbClr>
            </a:solidFill>
          </p:spPr>
          <p:txBody>
            <a:bodyPr/>
            <a:lstStyle/>
            <a:p/>
          </p:txBody>
        </p:sp>
        <p:sp>
          <p:nvSpPr>
            <p:cNvPr id="71" name="rc71"/>
            <p:cNvSpPr/>
            <p:nvPr/>
          </p:nvSpPr>
          <p:spPr>
            <a:xfrm>
              <a:off x="7674748" y="3588163"/>
              <a:ext cx="249014" cy="190317"/>
            </a:xfrm>
            <a:prstGeom prst="rect">
              <a:avLst/>
            </a:prstGeom>
            <a:solidFill>
              <a:srgbClr val="B3B3B3">
                <a:alpha val="100000"/>
              </a:srgbClr>
            </a:solidFill>
          </p:spPr>
          <p:txBody>
            <a:bodyPr/>
            <a:lstStyle/>
            <a:p/>
          </p:txBody>
        </p:sp>
        <p:sp>
          <p:nvSpPr>
            <p:cNvPr id="72" name="rc72"/>
            <p:cNvSpPr/>
            <p:nvPr/>
          </p:nvSpPr>
          <p:spPr>
            <a:xfrm>
              <a:off x="7951430" y="3551397"/>
              <a:ext cx="249014" cy="225569"/>
            </a:xfrm>
            <a:prstGeom prst="rect">
              <a:avLst/>
            </a:prstGeom>
            <a:solidFill>
              <a:srgbClr val="B3B3B3">
                <a:alpha val="100000"/>
              </a:srgbClr>
            </a:solidFill>
          </p:spPr>
          <p:txBody>
            <a:bodyPr/>
            <a:lstStyle/>
            <a:p/>
          </p:txBody>
        </p:sp>
        <p:sp>
          <p:nvSpPr>
            <p:cNvPr id="73" name="pl73"/>
            <p:cNvSpPr/>
            <p:nvPr/>
          </p:nvSpPr>
          <p:spPr>
            <a:xfrm>
              <a:off x="1435561" y="1050606"/>
              <a:ext cx="6640376" cy="883980"/>
            </a:xfrm>
            <a:custGeom>
              <a:avLst/>
              <a:pathLst>
                <a:path w="6640376" h="883980">
                  <a:moveTo>
                    <a:pt x="0" y="199608"/>
                  </a:moveTo>
                  <a:lnTo>
                    <a:pt x="276682" y="256639"/>
                  </a:lnTo>
                  <a:lnTo>
                    <a:pt x="553364" y="285154"/>
                  </a:lnTo>
                  <a:lnTo>
                    <a:pt x="830047" y="342185"/>
                  </a:lnTo>
                  <a:lnTo>
                    <a:pt x="1106729" y="370701"/>
                  </a:lnTo>
                  <a:lnTo>
                    <a:pt x="1383411" y="427732"/>
                  </a:lnTo>
                  <a:lnTo>
                    <a:pt x="1660094" y="655856"/>
                  </a:lnTo>
                  <a:lnTo>
                    <a:pt x="1936776" y="883980"/>
                  </a:lnTo>
                  <a:lnTo>
                    <a:pt x="2213458" y="513278"/>
                  </a:lnTo>
                  <a:lnTo>
                    <a:pt x="2490141" y="313670"/>
                  </a:lnTo>
                  <a:lnTo>
                    <a:pt x="2766823" y="370701"/>
                  </a:lnTo>
                  <a:lnTo>
                    <a:pt x="3043505" y="199608"/>
                  </a:lnTo>
                  <a:lnTo>
                    <a:pt x="3320188" y="228123"/>
                  </a:lnTo>
                  <a:lnTo>
                    <a:pt x="3596870" y="399216"/>
                  </a:lnTo>
                  <a:lnTo>
                    <a:pt x="3873552" y="427732"/>
                  </a:lnTo>
                  <a:lnTo>
                    <a:pt x="4150235" y="541794"/>
                  </a:lnTo>
                  <a:lnTo>
                    <a:pt x="4426917" y="798433"/>
                  </a:lnTo>
                  <a:lnTo>
                    <a:pt x="4703599" y="285154"/>
                  </a:lnTo>
                  <a:lnTo>
                    <a:pt x="4980282" y="114061"/>
                  </a:lnTo>
                  <a:lnTo>
                    <a:pt x="5256964" y="171092"/>
                  </a:lnTo>
                  <a:lnTo>
                    <a:pt x="5533646" y="256639"/>
                  </a:lnTo>
                  <a:lnTo>
                    <a:pt x="5810329" y="285154"/>
                  </a:lnTo>
                  <a:lnTo>
                    <a:pt x="6087011" y="0"/>
                  </a:lnTo>
                  <a:lnTo>
                    <a:pt x="6363693" y="57030"/>
                  </a:lnTo>
                  <a:lnTo>
                    <a:pt x="6640376" y="57030"/>
                  </a:lnTo>
                </a:path>
              </a:pathLst>
            </a:custGeom>
            <a:ln w="27101" cap="flat">
              <a:solidFill>
                <a:srgbClr val="0058AB">
                  <a:alpha val="50196"/>
                </a:srgbClr>
              </a:solidFill>
              <a:prstDash val="solid"/>
              <a:round/>
            </a:ln>
          </p:spPr>
          <p:txBody>
            <a:bodyPr/>
            <a:lstStyle/>
            <a:p/>
          </p:txBody>
        </p:sp>
        <p:sp>
          <p:nvSpPr>
            <p:cNvPr id="74" name="pl74"/>
            <p:cNvSpPr/>
            <p:nvPr/>
          </p:nvSpPr>
          <p:spPr>
            <a:xfrm>
              <a:off x="1435561" y="1221699"/>
              <a:ext cx="6640376" cy="1026557"/>
            </a:xfrm>
            <a:custGeom>
              <a:avLst/>
              <a:pathLst>
                <a:path w="6640376" h="1026557">
                  <a:moveTo>
                    <a:pt x="0" y="370701"/>
                  </a:moveTo>
                  <a:lnTo>
                    <a:pt x="276682" y="427732"/>
                  </a:lnTo>
                  <a:lnTo>
                    <a:pt x="553364" y="456247"/>
                  </a:lnTo>
                  <a:lnTo>
                    <a:pt x="830047" y="513278"/>
                  </a:lnTo>
                  <a:lnTo>
                    <a:pt x="1106729" y="541794"/>
                  </a:lnTo>
                  <a:lnTo>
                    <a:pt x="1383411" y="798433"/>
                  </a:lnTo>
                  <a:lnTo>
                    <a:pt x="1660094" y="969526"/>
                  </a:lnTo>
                  <a:lnTo>
                    <a:pt x="1936776" y="1026557"/>
                  </a:lnTo>
                  <a:lnTo>
                    <a:pt x="2213458" y="684371"/>
                  </a:lnTo>
                  <a:lnTo>
                    <a:pt x="2490141" y="427732"/>
                  </a:lnTo>
                  <a:lnTo>
                    <a:pt x="2766823" y="541794"/>
                  </a:lnTo>
                  <a:lnTo>
                    <a:pt x="3043505" y="342185"/>
                  </a:lnTo>
                  <a:lnTo>
                    <a:pt x="3320188" y="598825"/>
                  </a:lnTo>
                  <a:lnTo>
                    <a:pt x="3596870" y="570309"/>
                  </a:lnTo>
                  <a:lnTo>
                    <a:pt x="3873552" y="570309"/>
                  </a:lnTo>
                  <a:lnTo>
                    <a:pt x="4150235" y="712887"/>
                  </a:lnTo>
                  <a:lnTo>
                    <a:pt x="4426917" y="627340"/>
                  </a:lnTo>
                  <a:lnTo>
                    <a:pt x="4703599" y="342185"/>
                  </a:lnTo>
                  <a:lnTo>
                    <a:pt x="4980282" y="199608"/>
                  </a:lnTo>
                  <a:lnTo>
                    <a:pt x="5256964" y="256639"/>
                  </a:lnTo>
                  <a:lnTo>
                    <a:pt x="5533646" y="541794"/>
                  </a:lnTo>
                  <a:lnTo>
                    <a:pt x="5810329" y="427732"/>
                  </a:lnTo>
                  <a:lnTo>
                    <a:pt x="6087011" y="0"/>
                  </a:lnTo>
                  <a:lnTo>
                    <a:pt x="6363693" y="57030"/>
                  </a:lnTo>
                  <a:lnTo>
                    <a:pt x="6640376" y="85546"/>
                  </a:lnTo>
                </a:path>
              </a:pathLst>
            </a:custGeom>
            <a:ln w="27101" cap="flat">
              <a:solidFill>
                <a:srgbClr val="333333">
                  <a:alpha val="50196"/>
                </a:srgbClr>
              </a:solidFill>
              <a:prstDash val="solid"/>
              <a:round/>
            </a:ln>
          </p:spPr>
          <p:txBody>
            <a:bodyPr/>
            <a:lstStyle/>
            <a:p/>
          </p:txBody>
        </p:sp>
        <p:sp>
          <p:nvSpPr>
            <p:cNvPr id="75" name="tx75"/>
            <p:cNvSpPr/>
            <p:nvPr/>
          </p:nvSpPr>
          <p:spPr>
            <a:xfrm>
              <a:off x="663223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908918"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7185600"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462283"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8965"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8015647"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32236"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2" name="tx82"/>
            <p:cNvSpPr/>
            <p:nvPr/>
          </p:nvSpPr>
          <p:spPr>
            <a:xfrm>
              <a:off x="6908918"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3" name="tx83"/>
            <p:cNvSpPr/>
            <p:nvPr/>
          </p:nvSpPr>
          <p:spPr>
            <a:xfrm>
              <a:off x="7185600" y="17021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78</a:t>
              </a:r>
            </a:p>
          </p:txBody>
        </p:sp>
        <p:sp>
          <p:nvSpPr>
            <p:cNvPr id="84" name="tx84"/>
            <p:cNvSpPr/>
            <p:nvPr/>
          </p:nvSpPr>
          <p:spPr>
            <a:xfrm>
              <a:off x="7462283"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738965"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6" name="tx86"/>
            <p:cNvSpPr/>
            <p:nvPr/>
          </p:nvSpPr>
          <p:spPr>
            <a:xfrm>
              <a:off x="8015647"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7" name="tx87"/>
            <p:cNvSpPr/>
            <p:nvPr/>
          </p:nvSpPr>
          <p:spPr>
            <a:xfrm>
              <a:off x="1375271" y="37380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8" name="tx88"/>
            <p:cNvSpPr/>
            <p:nvPr/>
          </p:nvSpPr>
          <p:spPr>
            <a:xfrm>
              <a:off x="2728538" y="36245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150</a:t>
              </a:r>
            </a:p>
          </p:txBody>
        </p:sp>
        <p:sp>
          <p:nvSpPr>
            <p:cNvPr id="89" name="tx89"/>
            <p:cNvSpPr/>
            <p:nvPr/>
          </p:nvSpPr>
          <p:spPr>
            <a:xfrm>
              <a:off x="4111950" y="363049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90" name="tx90"/>
            <p:cNvSpPr/>
            <p:nvPr/>
          </p:nvSpPr>
          <p:spPr>
            <a:xfrm>
              <a:off x="5495361" y="351042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232</a:t>
              </a:r>
            </a:p>
          </p:txBody>
        </p:sp>
        <p:sp>
          <p:nvSpPr>
            <p:cNvPr id="91" name="tx91"/>
            <p:cNvSpPr/>
            <p:nvPr/>
          </p:nvSpPr>
          <p:spPr>
            <a:xfrm>
              <a:off x="6632236" y="372863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92" name="tx92"/>
            <p:cNvSpPr/>
            <p:nvPr/>
          </p:nvSpPr>
          <p:spPr>
            <a:xfrm>
              <a:off x="6878773" y="368019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3" name="tx93"/>
            <p:cNvSpPr/>
            <p:nvPr/>
          </p:nvSpPr>
          <p:spPr>
            <a:xfrm>
              <a:off x="7155455" y="366197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94" name="tx94"/>
            <p:cNvSpPr/>
            <p:nvPr/>
          </p:nvSpPr>
          <p:spPr>
            <a:xfrm>
              <a:off x="7462283" y="381885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5" name="tx95"/>
            <p:cNvSpPr/>
            <p:nvPr/>
          </p:nvSpPr>
          <p:spPr>
            <a:xfrm>
              <a:off x="7738965" y="37855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6" name="tx96"/>
            <p:cNvSpPr/>
            <p:nvPr/>
          </p:nvSpPr>
          <p:spPr>
            <a:xfrm>
              <a:off x="8015647" y="37848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7" name="tx97"/>
            <p:cNvSpPr/>
            <p:nvPr/>
          </p:nvSpPr>
          <p:spPr>
            <a:xfrm>
              <a:off x="1345126" y="35001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98" name="tx98"/>
            <p:cNvSpPr/>
            <p:nvPr/>
          </p:nvSpPr>
          <p:spPr>
            <a:xfrm>
              <a:off x="2728538" y="316819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178</a:t>
              </a:r>
            </a:p>
          </p:txBody>
        </p:sp>
        <p:sp>
          <p:nvSpPr>
            <p:cNvPr id="99" name="tx99"/>
            <p:cNvSpPr/>
            <p:nvPr/>
          </p:nvSpPr>
          <p:spPr>
            <a:xfrm>
              <a:off x="4111950" y="325027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126</a:t>
              </a:r>
            </a:p>
          </p:txBody>
        </p:sp>
        <p:sp>
          <p:nvSpPr>
            <p:cNvPr id="100" name="tx100"/>
            <p:cNvSpPr/>
            <p:nvPr/>
          </p:nvSpPr>
          <p:spPr>
            <a:xfrm>
              <a:off x="5495361" y="299406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101" name="tx101"/>
            <p:cNvSpPr/>
            <p:nvPr/>
          </p:nvSpPr>
          <p:spPr>
            <a:xfrm>
              <a:off x="6632236" y="34809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102" name="tx102"/>
            <p:cNvSpPr/>
            <p:nvPr/>
          </p:nvSpPr>
          <p:spPr>
            <a:xfrm>
              <a:off x="6878773" y="327893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03" name="tx103"/>
            <p:cNvSpPr/>
            <p:nvPr/>
          </p:nvSpPr>
          <p:spPr>
            <a:xfrm>
              <a:off x="7155455" y="331962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123</a:t>
              </a:r>
            </a:p>
          </p:txBody>
        </p:sp>
        <p:sp>
          <p:nvSpPr>
            <p:cNvPr id="104" name="tx104"/>
            <p:cNvSpPr/>
            <p:nvPr/>
          </p:nvSpPr>
          <p:spPr>
            <a:xfrm>
              <a:off x="7462283" y="37078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5" name="tx105"/>
            <p:cNvSpPr/>
            <p:nvPr/>
          </p:nvSpPr>
          <p:spPr>
            <a:xfrm>
              <a:off x="7738965" y="3642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06" name="tx106"/>
            <p:cNvSpPr/>
            <p:nvPr/>
          </p:nvSpPr>
          <p:spPr>
            <a:xfrm>
              <a:off x="8015647" y="36237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07" name="tx107"/>
            <p:cNvSpPr/>
            <p:nvPr/>
          </p:nvSpPr>
          <p:spPr>
            <a:xfrm>
              <a:off x="1345126" y="328124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08" name="tx108"/>
            <p:cNvSpPr/>
            <p:nvPr/>
          </p:nvSpPr>
          <p:spPr>
            <a:xfrm>
              <a:off x="2728538" y="2842791"/>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328</a:t>
              </a:r>
            </a:p>
          </p:txBody>
        </p:sp>
        <p:sp>
          <p:nvSpPr>
            <p:cNvPr id="109" name="tx109"/>
            <p:cNvSpPr/>
            <p:nvPr/>
          </p:nvSpPr>
          <p:spPr>
            <a:xfrm>
              <a:off x="4111950" y="299911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272</a:t>
              </a:r>
            </a:p>
          </p:txBody>
        </p:sp>
        <p:sp>
          <p:nvSpPr>
            <p:cNvPr id="110" name="tx110"/>
            <p:cNvSpPr/>
            <p:nvPr/>
          </p:nvSpPr>
          <p:spPr>
            <a:xfrm>
              <a:off x="5495361" y="27228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371</a:t>
              </a:r>
            </a:p>
          </p:txBody>
        </p:sp>
        <p:sp>
          <p:nvSpPr>
            <p:cNvPr id="111" name="tx111"/>
            <p:cNvSpPr/>
            <p:nvPr/>
          </p:nvSpPr>
          <p:spPr>
            <a:xfrm>
              <a:off x="6602091" y="32654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a:t>
              </a:r>
            </a:p>
          </p:txBody>
        </p:sp>
        <p:sp>
          <p:nvSpPr>
            <p:cNvPr id="112" name="tx112"/>
            <p:cNvSpPr/>
            <p:nvPr/>
          </p:nvSpPr>
          <p:spPr>
            <a:xfrm>
              <a:off x="6878773" y="295308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288</a:t>
              </a:r>
            </a:p>
          </p:txBody>
        </p:sp>
        <p:sp>
          <p:nvSpPr>
            <p:cNvPr id="113" name="tx113"/>
            <p:cNvSpPr/>
            <p:nvPr/>
          </p:nvSpPr>
          <p:spPr>
            <a:xfrm>
              <a:off x="7155455" y="307090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246</a:t>
              </a:r>
            </a:p>
          </p:txBody>
        </p:sp>
        <p:sp>
          <p:nvSpPr>
            <p:cNvPr id="114" name="tx114"/>
            <p:cNvSpPr/>
            <p:nvPr/>
          </p:nvSpPr>
          <p:spPr>
            <a:xfrm>
              <a:off x="7462283" y="3536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115" name="tx115"/>
            <p:cNvSpPr/>
            <p:nvPr/>
          </p:nvSpPr>
          <p:spPr>
            <a:xfrm>
              <a:off x="7708820" y="347007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16" name="tx116"/>
            <p:cNvSpPr/>
            <p:nvPr/>
          </p:nvSpPr>
          <p:spPr>
            <a:xfrm>
              <a:off x="7985502" y="34333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a:t>
              </a:r>
            </a:p>
          </p:txBody>
        </p:sp>
        <p:sp>
          <p:nvSpPr>
            <p:cNvPr id="117" name="tx117"/>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8" name="tx118"/>
            <p:cNvSpPr/>
            <p:nvPr/>
          </p:nvSpPr>
          <p:spPr>
            <a:xfrm>
              <a:off x="577692" y="2986560"/>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9" name="tx119"/>
            <p:cNvSpPr/>
            <p:nvPr/>
          </p:nvSpPr>
          <p:spPr>
            <a:xfrm>
              <a:off x="577692" y="215173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120" name="tx120"/>
            <p:cNvSpPr/>
            <p:nvPr/>
          </p:nvSpPr>
          <p:spPr>
            <a:xfrm>
              <a:off x="577692" y="13168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900K</a:t>
              </a:r>
            </a:p>
          </p:txBody>
        </p:sp>
        <p:sp>
          <p:nvSpPr>
            <p:cNvPr id="121" name="tx12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8" name="pl138"/>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9" name="pl139"/>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0" name="tx140"/>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1" name="tx141"/>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2" name="rc142"/>
            <p:cNvSpPr/>
            <p:nvPr/>
          </p:nvSpPr>
          <p:spPr>
            <a:xfrm>
              <a:off x="4670912" y="4778716"/>
              <a:ext cx="201456" cy="201456"/>
            </a:xfrm>
            <a:prstGeom prst="rect">
              <a:avLst/>
            </a:prstGeom>
            <a:solidFill>
              <a:srgbClr val="B3B3B3">
                <a:alpha val="100000"/>
              </a:srgbClr>
            </a:solidFill>
          </p:spPr>
          <p:txBody>
            <a:bodyPr/>
            <a:lstStyle/>
            <a:p/>
          </p:txBody>
        </p:sp>
        <p:sp>
          <p:nvSpPr>
            <p:cNvPr id="143" name="rc143"/>
            <p:cNvSpPr/>
            <p:nvPr/>
          </p:nvSpPr>
          <p:spPr>
            <a:xfrm>
              <a:off x="5573066" y="4778716"/>
              <a:ext cx="201456" cy="201456"/>
            </a:xfrm>
            <a:prstGeom prst="rect">
              <a:avLst/>
            </a:prstGeom>
            <a:solidFill>
              <a:srgbClr val="1CABE2">
                <a:alpha val="100000"/>
              </a:srgbClr>
            </a:solidFill>
          </p:spPr>
          <p:txBody>
            <a:bodyPr/>
            <a:lstStyle/>
            <a:p/>
          </p:txBody>
        </p:sp>
        <p:sp>
          <p:nvSpPr>
            <p:cNvPr id="144" name="tx144"/>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5" name="tx145"/>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6" name="tx146"/>
            <p:cNvSpPr/>
            <p:nvPr/>
          </p:nvSpPr>
          <p:spPr>
            <a:xfrm>
              <a:off x="966584" y="467611"/>
              <a:ext cx="70915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Iraq, 2000-2024</a:t>
              </a:r>
            </a:p>
          </p:txBody>
        </p:sp>
        <p:sp>
          <p:nvSpPr>
            <p:cNvPr id="147" name="pl147"/>
            <p:cNvSpPr/>
            <p:nvPr/>
          </p:nvSpPr>
          <p:spPr>
            <a:xfrm>
              <a:off x="228901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24492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620083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1567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26696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22288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717879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311054" y="5650800"/>
              <a:ext cx="3014100" cy="164676"/>
            </a:xfrm>
            <a:prstGeom prst="rect">
              <a:avLst/>
            </a:prstGeom>
            <a:solidFill>
              <a:srgbClr val="1CABE2">
                <a:alpha val="100000"/>
              </a:srgbClr>
            </a:solidFill>
          </p:spPr>
          <p:txBody>
            <a:bodyPr/>
            <a:lstStyle/>
            <a:p/>
          </p:txBody>
        </p:sp>
        <p:sp>
          <p:nvSpPr>
            <p:cNvPr id="159" name="rc159"/>
            <p:cNvSpPr/>
            <p:nvPr/>
          </p:nvSpPr>
          <p:spPr>
            <a:xfrm>
              <a:off x="1311054" y="5444954"/>
              <a:ext cx="1337570" cy="164676"/>
            </a:xfrm>
            <a:prstGeom prst="rect">
              <a:avLst/>
            </a:prstGeom>
            <a:solidFill>
              <a:srgbClr val="1CABE2">
                <a:alpha val="100000"/>
              </a:srgbClr>
            </a:solidFill>
          </p:spPr>
          <p:txBody>
            <a:bodyPr/>
            <a:lstStyle/>
            <a:p/>
          </p:txBody>
        </p:sp>
        <p:sp>
          <p:nvSpPr>
            <p:cNvPr id="160" name="rc160"/>
            <p:cNvSpPr/>
            <p:nvPr/>
          </p:nvSpPr>
          <p:spPr>
            <a:xfrm>
              <a:off x="1311054" y="5239108"/>
              <a:ext cx="1358850" cy="164676"/>
            </a:xfrm>
            <a:prstGeom prst="rect">
              <a:avLst/>
            </a:prstGeom>
            <a:solidFill>
              <a:srgbClr val="1CABE2">
                <a:alpha val="100000"/>
              </a:srgbClr>
            </a:solidFill>
          </p:spPr>
          <p:txBody>
            <a:bodyPr/>
            <a:lstStyle/>
            <a:p/>
          </p:txBody>
        </p:sp>
        <p:sp>
          <p:nvSpPr>
            <p:cNvPr id="161" name="rc161"/>
            <p:cNvSpPr/>
            <p:nvPr/>
          </p:nvSpPr>
          <p:spPr>
            <a:xfrm>
              <a:off x="4325155" y="5650800"/>
              <a:ext cx="3875289" cy="164676"/>
            </a:xfrm>
            <a:prstGeom prst="rect">
              <a:avLst/>
            </a:prstGeom>
            <a:solidFill>
              <a:srgbClr val="B3B3B3">
                <a:alpha val="100000"/>
              </a:srgbClr>
            </a:solidFill>
          </p:spPr>
          <p:txBody>
            <a:bodyPr/>
            <a:lstStyle/>
            <a:p/>
          </p:txBody>
        </p:sp>
        <p:sp>
          <p:nvSpPr>
            <p:cNvPr id="162" name="rc162"/>
            <p:cNvSpPr/>
            <p:nvPr/>
          </p:nvSpPr>
          <p:spPr>
            <a:xfrm>
              <a:off x="2648624" y="5444954"/>
              <a:ext cx="2675141" cy="164676"/>
            </a:xfrm>
            <a:prstGeom prst="rect">
              <a:avLst/>
            </a:prstGeom>
            <a:solidFill>
              <a:srgbClr val="B3B3B3">
                <a:alpha val="100000"/>
              </a:srgbClr>
            </a:solidFill>
          </p:spPr>
          <p:txBody>
            <a:bodyPr/>
            <a:lstStyle/>
            <a:p/>
          </p:txBody>
        </p:sp>
        <p:sp>
          <p:nvSpPr>
            <p:cNvPr id="163" name="rc163"/>
            <p:cNvSpPr/>
            <p:nvPr/>
          </p:nvSpPr>
          <p:spPr>
            <a:xfrm>
              <a:off x="2669905" y="5239108"/>
              <a:ext cx="3170652" cy="164676"/>
            </a:xfrm>
            <a:prstGeom prst="rect">
              <a:avLst/>
            </a:prstGeom>
            <a:solidFill>
              <a:srgbClr val="B3B3B3">
                <a:alpha val="100000"/>
              </a:srgbClr>
            </a:solidFill>
          </p:spPr>
          <p:txBody>
            <a:bodyPr/>
            <a:lstStyle/>
            <a:p/>
          </p:txBody>
        </p:sp>
        <p:sp>
          <p:nvSpPr>
            <p:cNvPr id="164" name="tx164"/>
            <p:cNvSpPr/>
            <p:nvPr/>
          </p:nvSpPr>
          <p:spPr>
            <a:xfrm>
              <a:off x="8345125"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176.1</a:t>
              </a:r>
            </a:p>
          </p:txBody>
        </p:sp>
        <p:sp>
          <p:nvSpPr>
            <p:cNvPr id="165" name="tx165"/>
            <p:cNvSpPr/>
            <p:nvPr/>
          </p:nvSpPr>
          <p:spPr>
            <a:xfrm>
              <a:off x="5468447"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102.6</a:t>
              </a:r>
            </a:p>
          </p:txBody>
        </p:sp>
        <p:sp>
          <p:nvSpPr>
            <p:cNvPr id="166" name="tx166"/>
            <p:cNvSpPr/>
            <p:nvPr/>
          </p:nvSpPr>
          <p:spPr>
            <a:xfrm>
              <a:off x="5985238"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115.8</a:t>
              </a:r>
            </a:p>
          </p:txBody>
        </p:sp>
        <p:sp>
          <p:nvSpPr>
            <p:cNvPr id="167" name="tx167"/>
            <p:cNvSpPr/>
            <p:nvPr/>
          </p:nvSpPr>
          <p:spPr>
            <a:xfrm>
              <a:off x="2753795" y="5692826"/>
              <a:ext cx="128618"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77</a:t>
              </a:r>
            </a:p>
          </p:txBody>
        </p:sp>
        <p:sp>
          <p:nvSpPr>
            <p:cNvPr id="168" name="tx168"/>
            <p:cNvSpPr/>
            <p:nvPr/>
          </p:nvSpPr>
          <p:spPr>
            <a:xfrm>
              <a:off x="186731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69" name="tx169"/>
            <p:cNvSpPr/>
            <p:nvPr/>
          </p:nvSpPr>
          <p:spPr>
            <a:xfrm>
              <a:off x="187795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34.7</a:t>
              </a:r>
            </a:p>
          </p:txBody>
        </p:sp>
        <p:sp>
          <p:nvSpPr>
            <p:cNvPr id="170" name="tx170"/>
            <p:cNvSpPr/>
            <p:nvPr/>
          </p:nvSpPr>
          <p:spPr>
            <a:xfrm>
              <a:off x="6150273"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99.1</a:t>
              </a:r>
            </a:p>
          </p:txBody>
        </p:sp>
        <p:sp>
          <p:nvSpPr>
            <p:cNvPr id="171" name="tx171"/>
            <p:cNvSpPr/>
            <p:nvPr/>
          </p:nvSpPr>
          <p:spPr>
            <a:xfrm>
              <a:off x="3873668"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68.4</a:t>
              </a:r>
            </a:p>
          </p:txBody>
        </p:sp>
        <p:sp>
          <p:nvSpPr>
            <p:cNvPr id="172" name="tx172"/>
            <p:cNvSpPr/>
            <p:nvPr/>
          </p:nvSpPr>
          <p:spPr>
            <a:xfrm>
              <a:off x="4190922" y="5278310"/>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81</a:t>
              </a:r>
            </a:p>
          </p:txBody>
        </p:sp>
        <p:sp>
          <p:nvSpPr>
            <p:cNvPr id="173" name="tx173"/>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14268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78" name="tx178"/>
            <p:cNvSpPr/>
            <p:nvPr/>
          </p:nvSpPr>
          <p:spPr>
            <a:xfrm>
              <a:off x="5059748"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9" name="tx179"/>
            <p:cNvSpPr/>
            <p:nvPr/>
          </p:nvSpPr>
          <p:spPr>
            <a:xfrm>
              <a:off x="7015661"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0" name="tx180"/>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Iraq.
In 2024, DTP1 coverage in Iraq remained constant 97%. The number of children missing out on any DTP vaccination (zero-dose children) increased from 34,000 in 2023 to 35,000 in 2024.
DTP3 coverage remained relatively constant within 1% at 90% in 2024, leaving 116,000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885677"/>
            </a:xfrm>
            <a:custGeom>
              <a:avLst/>
              <a:pathLst>
                <a:path w="3397293" h="885677">
                  <a:moveTo>
                    <a:pt x="0" y="199991"/>
                  </a:moveTo>
                  <a:lnTo>
                    <a:pt x="141553" y="257132"/>
                  </a:lnTo>
                  <a:lnTo>
                    <a:pt x="283107" y="285702"/>
                  </a:lnTo>
                  <a:lnTo>
                    <a:pt x="424661" y="342843"/>
                  </a:lnTo>
                  <a:lnTo>
                    <a:pt x="566215" y="371413"/>
                  </a:lnTo>
                  <a:lnTo>
                    <a:pt x="707769" y="428553"/>
                  </a:lnTo>
                  <a:lnTo>
                    <a:pt x="849323" y="657115"/>
                  </a:lnTo>
                  <a:lnTo>
                    <a:pt x="990877" y="885677"/>
                  </a:lnTo>
                  <a:lnTo>
                    <a:pt x="1132431" y="514264"/>
                  </a:lnTo>
                  <a:lnTo>
                    <a:pt x="1273984" y="314272"/>
                  </a:lnTo>
                  <a:lnTo>
                    <a:pt x="1415538" y="371413"/>
                  </a:lnTo>
                  <a:lnTo>
                    <a:pt x="1557092" y="199991"/>
                  </a:lnTo>
                  <a:lnTo>
                    <a:pt x="1698646" y="228562"/>
                  </a:lnTo>
                  <a:lnTo>
                    <a:pt x="1840200" y="399983"/>
                  </a:lnTo>
                  <a:lnTo>
                    <a:pt x="1981754" y="428553"/>
                  </a:lnTo>
                  <a:lnTo>
                    <a:pt x="2123308" y="542834"/>
                  </a:lnTo>
                  <a:lnTo>
                    <a:pt x="2264862" y="799967"/>
                  </a:lnTo>
                  <a:lnTo>
                    <a:pt x="2406416" y="285702"/>
                  </a:lnTo>
                  <a:lnTo>
                    <a:pt x="2547969" y="114281"/>
                  </a:lnTo>
                  <a:lnTo>
                    <a:pt x="2689523" y="171421"/>
                  </a:lnTo>
                  <a:lnTo>
                    <a:pt x="2831077" y="257132"/>
                  </a:lnTo>
                  <a:lnTo>
                    <a:pt x="2972631" y="285702"/>
                  </a:lnTo>
                  <a:lnTo>
                    <a:pt x="3114185" y="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85710"/>
                  </a:moveTo>
                  <a:lnTo>
                    <a:pt x="141553" y="57140"/>
                  </a:lnTo>
                  <a:lnTo>
                    <a:pt x="283107" y="114281"/>
                  </a:lnTo>
                  <a:lnTo>
                    <a:pt x="424661" y="85710"/>
                  </a:lnTo>
                  <a:lnTo>
                    <a:pt x="566215" y="57140"/>
                  </a:lnTo>
                  <a:lnTo>
                    <a:pt x="707769" y="28570"/>
                  </a:lnTo>
                  <a:lnTo>
                    <a:pt x="849323" y="28570"/>
                  </a:lnTo>
                  <a:lnTo>
                    <a:pt x="990877" y="28570"/>
                  </a:lnTo>
                  <a:lnTo>
                    <a:pt x="1132431" y="0"/>
                  </a:lnTo>
                  <a:lnTo>
                    <a:pt x="1273984" y="0"/>
                  </a:lnTo>
                  <a:lnTo>
                    <a:pt x="1415538" y="0"/>
                  </a:lnTo>
                  <a:lnTo>
                    <a:pt x="1557092" y="0"/>
                  </a:lnTo>
                  <a:lnTo>
                    <a:pt x="1698646" y="28570"/>
                  </a:lnTo>
                  <a:lnTo>
                    <a:pt x="1840200" y="57140"/>
                  </a:lnTo>
                  <a:lnTo>
                    <a:pt x="1981754" y="57140"/>
                  </a:lnTo>
                  <a:lnTo>
                    <a:pt x="2123308" y="85710"/>
                  </a:lnTo>
                  <a:lnTo>
                    <a:pt x="2264862" y="114281"/>
                  </a:lnTo>
                  <a:lnTo>
                    <a:pt x="2406416" y="85710"/>
                  </a:lnTo>
                  <a:lnTo>
                    <a:pt x="2547969" y="85710"/>
                  </a:lnTo>
                  <a:lnTo>
                    <a:pt x="2689523" y="85710"/>
                  </a:lnTo>
                  <a:lnTo>
                    <a:pt x="2831077" y="142851"/>
                  </a:lnTo>
                  <a:lnTo>
                    <a:pt x="2972631" y="142851"/>
                  </a:lnTo>
                  <a:lnTo>
                    <a:pt x="3114185" y="85710"/>
                  </a:lnTo>
                  <a:lnTo>
                    <a:pt x="3255739" y="285702"/>
                  </a:lnTo>
                  <a:lnTo>
                    <a:pt x="3397293"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885677"/>
            </a:xfrm>
            <a:custGeom>
              <a:avLst/>
              <a:pathLst>
                <a:path w="3397293" h="885677">
                  <a:moveTo>
                    <a:pt x="0" y="199991"/>
                  </a:moveTo>
                  <a:lnTo>
                    <a:pt x="141553" y="257132"/>
                  </a:lnTo>
                  <a:lnTo>
                    <a:pt x="283107" y="285702"/>
                  </a:lnTo>
                  <a:lnTo>
                    <a:pt x="424661" y="342843"/>
                  </a:lnTo>
                  <a:lnTo>
                    <a:pt x="566215" y="371413"/>
                  </a:lnTo>
                  <a:lnTo>
                    <a:pt x="707769" y="428553"/>
                  </a:lnTo>
                  <a:lnTo>
                    <a:pt x="849323" y="657115"/>
                  </a:lnTo>
                  <a:lnTo>
                    <a:pt x="990877" y="885677"/>
                  </a:lnTo>
                  <a:lnTo>
                    <a:pt x="1132431" y="514264"/>
                  </a:lnTo>
                  <a:lnTo>
                    <a:pt x="1273984" y="314272"/>
                  </a:lnTo>
                  <a:lnTo>
                    <a:pt x="1415538" y="371413"/>
                  </a:lnTo>
                  <a:lnTo>
                    <a:pt x="1557092" y="199991"/>
                  </a:lnTo>
                  <a:lnTo>
                    <a:pt x="1698646" y="228562"/>
                  </a:lnTo>
                  <a:lnTo>
                    <a:pt x="1840200" y="399983"/>
                  </a:lnTo>
                  <a:lnTo>
                    <a:pt x="1981754" y="428553"/>
                  </a:lnTo>
                  <a:lnTo>
                    <a:pt x="2123308" y="542834"/>
                  </a:lnTo>
                  <a:lnTo>
                    <a:pt x="2264862" y="799967"/>
                  </a:lnTo>
                  <a:lnTo>
                    <a:pt x="2406416" y="285702"/>
                  </a:lnTo>
                  <a:lnTo>
                    <a:pt x="2547969" y="114281"/>
                  </a:lnTo>
                  <a:lnTo>
                    <a:pt x="2689523" y="171421"/>
                  </a:lnTo>
                  <a:lnTo>
                    <a:pt x="2831077" y="257132"/>
                  </a:lnTo>
                  <a:lnTo>
                    <a:pt x="2972631" y="285702"/>
                  </a:lnTo>
                  <a:lnTo>
                    <a:pt x="3114185" y="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885677"/>
            </a:xfrm>
            <a:custGeom>
              <a:avLst/>
              <a:pathLst>
                <a:path w="3397293" h="885677">
                  <a:moveTo>
                    <a:pt x="0" y="199991"/>
                  </a:moveTo>
                  <a:lnTo>
                    <a:pt x="141553" y="257132"/>
                  </a:lnTo>
                  <a:lnTo>
                    <a:pt x="283107" y="285702"/>
                  </a:lnTo>
                  <a:lnTo>
                    <a:pt x="424661" y="342843"/>
                  </a:lnTo>
                  <a:lnTo>
                    <a:pt x="566215" y="371413"/>
                  </a:lnTo>
                  <a:lnTo>
                    <a:pt x="707769" y="428553"/>
                  </a:lnTo>
                  <a:lnTo>
                    <a:pt x="849323" y="657115"/>
                  </a:lnTo>
                  <a:lnTo>
                    <a:pt x="990877" y="885677"/>
                  </a:lnTo>
                  <a:lnTo>
                    <a:pt x="1132431" y="514264"/>
                  </a:lnTo>
                  <a:lnTo>
                    <a:pt x="1273984" y="314272"/>
                  </a:lnTo>
                  <a:lnTo>
                    <a:pt x="1415538" y="371413"/>
                  </a:lnTo>
                  <a:lnTo>
                    <a:pt x="1557092" y="199991"/>
                  </a:lnTo>
                  <a:lnTo>
                    <a:pt x="1698646" y="228562"/>
                  </a:lnTo>
                  <a:lnTo>
                    <a:pt x="1840200" y="399983"/>
                  </a:lnTo>
                  <a:lnTo>
                    <a:pt x="1981754" y="428553"/>
                  </a:lnTo>
                  <a:lnTo>
                    <a:pt x="2123308" y="542834"/>
                  </a:lnTo>
                  <a:lnTo>
                    <a:pt x="2264862" y="799967"/>
                  </a:lnTo>
                  <a:lnTo>
                    <a:pt x="2406416" y="285702"/>
                  </a:lnTo>
                  <a:lnTo>
                    <a:pt x="2547969" y="114281"/>
                  </a:lnTo>
                  <a:lnTo>
                    <a:pt x="2689523" y="171421"/>
                  </a:lnTo>
                  <a:lnTo>
                    <a:pt x="2831077" y="257132"/>
                  </a:lnTo>
                  <a:lnTo>
                    <a:pt x="2972631" y="285702"/>
                  </a:lnTo>
                  <a:lnTo>
                    <a:pt x="3114185" y="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472419"/>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Iraq,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38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022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7052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9388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997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680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0363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3046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97361"/>
              <a:ext cx="3397293" cy="2268199"/>
            </a:xfrm>
            <a:custGeom>
              <a:avLst/>
              <a:pathLst>
                <a:path w="3397293" h="2268199">
                  <a:moveTo>
                    <a:pt x="0" y="512174"/>
                  </a:moveTo>
                  <a:lnTo>
                    <a:pt x="141553" y="658509"/>
                  </a:lnTo>
                  <a:lnTo>
                    <a:pt x="283107" y="731677"/>
                  </a:lnTo>
                  <a:lnTo>
                    <a:pt x="424661" y="878012"/>
                  </a:lnTo>
                  <a:lnTo>
                    <a:pt x="566215" y="951180"/>
                  </a:lnTo>
                  <a:lnTo>
                    <a:pt x="707769" y="1097515"/>
                  </a:lnTo>
                  <a:lnTo>
                    <a:pt x="849323" y="1682857"/>
                  </a:lnTo>
                  <a:lnTo>
                    <a:pt x="990877" y="2268199"/>
                  </a:lnTo>
                  <a:lnTo>
                    <a:pt x="1132431" y="1317018"/>
                  </a:lnTo>
                  <a:lnTo>
                    <a:pt x="1273984" y="804844"/>
                  </a:lnTo>
                  <a:lnTo>
                    <a:pt x="1415538" y="951180"/>
                  </a:lnTo>
                  <a:lnTo>
                    <a:pt x="1557092" y="512174"/>
                  </a:lnTo>
                  <a:lnTo>
                    <a:pt x="1698646" y="585341"/>
                  </a:lnTo>
                  <a:lnTo>
                    <a:pt x="1840200" y="1024348"/>
                  </a:lnTo>
                  <a:lnTo>
                    <a:pt x="1981754" y="1097515"/>
                  </a:lnTo>
                  <a:lnTo>
                    <a:pt x="2123308" y="1390186"/>
                  </a:lnTo>
                  <a:lnTo>
                    <a:pt x="2264862" y="2048696"/>
                  </a:lnTo>
                  <a:lnTo>
                    <a:pt x="2406416" y="731677"/>
                  </a:lnTo>
                  <a:lnTo>
                    <a:pt x="2547969" y="292670"/>
                  </a:lnTo>
                  <a:lnTo>
                    <a:pt x="2689523" y="439006"/>
                  </a:lnTo>
                  <a:lnTo>
                    <a:pt x="2831077" y="658509"/>
                  </a:lnTo>
                  <a:lnTo>
                    <a:pt x="2972631" y="731677"/>
                  </a:lnTo>
                  <a:lnTo>
                    <a:pt x="3114185" y="0"/>
                  </a:lnTo>
                  <a:lnTo>
                    <a:pt x="3255739" y="146335"/>
                  </a:lnTo>
                  <a:lnTo>
                    <a:pt x="3397293" y="14633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036367"/>
              <a:ext cx="3397293" cy="585341"/>
            </a:xfrm>
            <a:custGeom>
              <a:avLst/>
              <a:pathLst>
                <a:path w="3397293" h="585341">
                  <a:moveTo>
                    <a:pt x="0" y="585341"/>
                  </a:moveTo>
                  <a:lnTo>
                    <a:pt x="141553" y="512174"/>
                  </a:lnTo>
                  <a:lnTo>
                    <a:pt x="283107" y="512174"/>
                  </a:lnTo>
                  <a:lnTo>
                    <a:pt x="424661" y="439006"/>
                  </a:lnTo>
                  <a:lnTo>
                    <a:pt x="566215" y="365838"/>
                  </a:lnTo>
                  <a:lnTo>
                    <a:pt x="707769" y="292670"/>
                  </a:lnTo>
                  <a:lnTo>
                    <a:pt x="849323" y="219503"/>
                  </a:lnTo>
                  <a:lnTo>
                    <a:pt x="990877" y="219503"/>
                  </a:lnTo>
                  <a:lnTo>
                    <a:pt x="1132431" y="146335"/>
                  </a:lnTo>
                  <a:lnTo>
                    <a:pt x="1273984" y="73167"/>
                  </a:lnTo>
                  <a:lnTo>
                    <a:pt x="1415538" y="73167"/>
                  </a:lnTo>
                  <a:lnTo>
                    <a:pt x="1557092" y="73167"/>
                  </a:lnTo>
                  <a:lnTo>
                    <a:pt x="1698646" y="73167"/>
                  </a:lnTo>
                  <a:lnTo>
                    <a:pt x="1840200" y="73167"/>
                  </a:lnTo>
                  <a:lnTo>
                    <a:pt x="1981754" y="73167"/>
                  </a:lnTo>
                  <a:lnTo>
                    <a:pt x="2123308" y="73167"/>
                  </a:lnTo>
                  <a:lnTo>
                    <a:pt x="2264862" y="0"/>
                  </a:lnTo>
                  <a:lnTo>
                    <a:pt x="2406416" y="0"/>
                  </a:lnTo>
                  <a:lnTo>
                    <a:pt x="2547969" y="0"/>
                  </a:lnTo>
                  <a:lnTo>
                    <a:pt x="2689523" y="0"/>
                  </a:lnTo>
                  <a:lnTo>
                    <a:pt x="2831077" y="146335"/>
                  </a:lnTo>
                  <a:lnTo>
                    <a:pt x="2972631" y="219503"/>
                  </a:lnTo>
                  <a:lnTo>
                    <a:pt x="3114185" y="73167"/>
                  </a:lnTo>
                  <a:lnTo>
                    <a:pt x="3255739" y="73167"/>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816864"/>
              <a:ext cx="3397293" cy="804844"/>
            </a:xfrm>
            <a:custGeom>
              <a:avLst/>
              <a:pathLst>
                <a:path w="3397293" h="804844">
                  <a:moveTo>
                    <a:pt x="0" y="219503"/>
                  </a:moveTo>
                  <a:lnTo>
                    <a:pt x="141553" y="146335"/>
                  </a:lnTo>
                  <a:lnTo>
                    <a:pt x="283107" y="292670"/>
                  </a:lnTo>
                  <a:lnTo>
                    <a:pt x="424661" y="219503"/>
                  </a:lnTo>
                  <a:lnTo>
                    <a:pt x="566215" y="146335"/>
                  </a:lnTo>
                  <a:lnTo>
                    <a:pt x="707769" y="73167"/>
                  </a:lnTo>
                  <a:lnTo>
                    <a:pt x="849323" y="73167"/>
                  </a:lnTo>
                  <a:lnTo>
                    <a:pt x="990877" y="73167"/>
                  </a:lnTo>
                  <a:lnTo>
                    <a:pt x="1132431" y="0"/>
                  </a:lnTo>
                  <a:lnTo>
                    <a:pt x="1273984" y="0"/>
                  </a:lnTo>
                  <a:lnTo>
                    <a:pt x="1415538" y="0"/>
                  </a:lnTo>
                  <a:lnTo>
                    <a:pt x="1557092" y="0"/>
                  </a:lnTo>
                  <a:lnTo>
                    <a:pt x="1698646" y="73167"/>
                  </a:lnTo>
                  <a:lnTo>
                    <a:pt x="1840200" y="146335"/>
                  </a:lnTo>
                  <a:lnTo>
                    <a:pt x="1981754" y="146335"/>
                  </a:lnTo>
                  <a:lnTo>
                    <a:pt x="2123308" y="219503"/>
                  </a:lnTo>
                  <a:lnTo>
                    <a:pt x="2264862" y="292670"/>
                  </a:lnTo>
                  <a:lnTo>
                    <a:pt x="2406416" y="219503"/>
                  </a:lnTo>
                  <a:lnTo>
                    <a:pt x="2547969" y="219503"/>
                  </a:lnTo>
                  <a:lnTo>
                    <a:pt x="2689523" y="219503"/>
                  </a:lnTo>
                  <a:lnTo>
                    <a:pt x="2831077" y="365838"/>
                  </a:lnTo>
                  <a:lnTo>
                    <a:pt x="2972631" y="365838"/>
                  </a:lnTo>
                  <a:lnTo>
                    <a:pt x="3114185" y="219503"/>
                  </a:lnTo>
                  <a:lnTo>
                    <a:pt x="3255739" y="731677"/>
                  </a:lnTo>
                  <a:lnTo>
                    <a:pt x="3397293" y="804844"/>
                  </a:lnTo>
                </a:path>
              </a:pathLst>
            </a:custGeom>
            <a:ln w="27101" cap="flat">
              <a:solidFill>
                <a:srgbClr val="961A49">
                  <a:alpha val="100000"/>
                </a:srgbClr>
              </a:solidFill>
              <a:prstDash val="solid"/>
              <a:round/>
            </a:ln>
          </p:spPr>
          <p:txBody>
            <a:bodyPr/>
            <a:lstStyle/>
            <a:p/>
          </p:txBody>
        </p:sp>
        <p:sp>
          <p:nvSpPr>
            <p:cNvPr id="82" name="pl82"/>
            <p:cNvSpPr/>
            <p:nvPr/>
          </p:nvSpPr>
          <p:spPr>
            <a:xfrm>
              <a:off x="5437664" y="203636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97361"/>
              <a:ext cx="3397293" cy="2268199"/>
            </a:xfrm>
            <a:custGeom>
              <a:avLst/>
              <a:pathLst>
                <a:path w="3397293" h="2268199">
                  <a:moveTo>
                    <a:pt x="0" y="512174"/>
                  </a:moveTo>
                  <a:lnTo>
                    <a:pt x="141553" y="658509"/>
                  </a:lnTo>
                  <a:lnTo>
                    <a:pt x="283107" y="731677"/>
                  </a:lnTo>
                  <a:lnTo>
                    <a:pt x="424661" y="878012"/>
                  </a:lnTo>
                  <a:lnTo>
                    <a:pt x="566215" y="951180"/>
                  </a:lnTo>
                  <a:lnTo>
                    <a:pt x="707769" y="1097515"/>
                  </a:lnTo>
                  <a:lnTo>
                    <a:pt x="849323" y="1682857"/>
                  </a:lnTo>
                  <a:lnTo>
                    <a:pt x="990877" y="2268199"/>
                  </a:lnTo>
                  <a:lnTo>
                    <a:pt x="1132431" y="1317018"/>
                  </a:lnTo>
                  <a:lnTo>
                    <a:pt x="1273984" y="804844"/>
                  </a:lnTo>
                  <a:lnTo>
                    <a:pt x="1415538" y="951180"/>
                  </a:lnTo>
                  <a:lnTo>
                    <a:pt x="1557092" y="512174"/>
                  </a:lnTo>
                  <a:lnTo>
                    <a:pt x="1698646" y="585341"/>
                  </a:lnTo>
                  <a:lnTo>
                    <a:pt x="1840200" y="1024348"/>
                  </a:lnTo>
                  <a:lnTo>
                    <a:pt x="1981754" y="1097515"/>
                  </a:lnTo>
                  <a:lnTo>
                    <a:pt x="2123308" y="1390186"/>
                  </a:lnTo>
                  <a:lnTo>
                    <a:pt x="2264862" y="2048696"/>
                  </a:lnTo>
                  <a:lnTo>
                    <a:pt x="2406416" y="731677"/>
                  </a:lnTo>
                  <a:lnTo>
                    <a:pt x="2547969" y="292670"/>
                  </a:lnTo>
                  <a:lnTo>
                    <a:pt x="2689523" y="439006"/>
                  </a:lnTo>
                  <a:lnTo>
                    <a:pt x="2831077" y="658509"/>
                  </a:lnTo>
                  <a:lnTo>
                    <a:pt x="2972631" y="731677"/>
                  </a:lnTo>
                  <a:lnTo>
                    <a:pt x="3114185" y="0"/>
                  </a:lnTo>
                  <a:lnTo>
                    <a:pt x="3255739" y="146335"/>
                  </a:lnTo>
                  <a:lnTo>
                    <a:pt x="3397293" y="146335"/>
                  </a:lnTo>
                </a:path>
              </a:pathLst>
            </a:custGeom>
            <a:ln w="43362" cap="flat">
              <a:solidFill>
                <a:srgbClr val="000000">
                  <a:alpha val="100000"/>
                </a:srgbClr>
              </a:solidFill>
              <a:prstDash val="solid"/>
              <a:round/>
            </a:ln>
          </p:spPr>
          <p:txBody>
            <a:bodyPr/>
            <a:lstStyle/>
            <a:p/>
          </p:txBody>
        </p:sp>
        <p:sp>
          <p:nvSpPr>
            <p:cNvPr id="84" name="pl84"/>
            <p:cNvSpPr/>
            <p:nvPr/>
          </p:nvSpPr>
          <p:spPr>
            <a:xfrm>
              <a:off x="5437664" y="1114454"/>
              <a:ext cx="0" cy="995080"/>
            </a:xfrm>
            <a:custGeom>
              <a:avLst/>
              <a:pathLst>
                <a:path w="0" h="995080">
                  <a:moveTo>
                    <a:pt x="0" y="99508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114454"/>
              <a:ext cx="0" cy="1580422"/>
            </a:xfrm>
            <a:custGeom>
              <a:avLst/>
              <a:pathLst>
                <a:path w="0" h="1580422">
                  <a:moveTo>
                    <a:pt x="0" y="158042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114454"/>
              <a:ext cx="0" cy="1434087"/>
            </a:xfrm>
            <a:custGeom>
              <a:avLst/>
              <a:pathLst>
                <a:path w="0" h="1434087">
                  <a:moveTo>
                    <a:pt x="0" y="14340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114454"/>
              <a:ext cx="0" cy="1873093"/>
            </a:xfrm>
            <a:custGeom>
              <a:avLst/>
              <a:pathLst>
                <a:path w="0" h="1873093">
                  <a:moveTo>
                    <a:pt x="0" y="18730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114454"/>
              <a:ext cx="0" cy="921913"/>
            </a:xfrm>
            <a:custGeom>
              <a:avLst/>
              <a:pathLst>
                <a:path w="0" h="921913">
                  <a:moveTo>
                    <a:pt x="0" y="92191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114454"/>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114454"/>
              <a:ext cx="0" cy="629242"/>
            </a:xfrm>
            <a:custGeom>
              <a:avLst/>
              <a:pathLst>
                <a:path w="0" h="629242">
                  <a:moveTo>
                    <a:pt x="0" y="6292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97361"/>
              <a:ext cx="3397293" cy="2268199"/>
            </a:xfrm>
            <a:custGeom>
              <a:avLst/>
              <a:pathLst>
                <a:path w="3397293" h="2268199">
                  <a:moveTo>
                    <a:pt x="0" y="512174"/>
                  </a:moveTo>
                  <a:lnTo>
                    <a:pt x="141553" y="658509"/>
                  </a:lnTo>
                  <a:lnTo>
                    <a:pt x="283107" y="731677"/>
                  </a:lnTo>
                  <a:lnTo>
                    <a:pt x="424661" y="878012"/>
                  </a:lnTo>
                  <a:lnTo>
                    <a:pt x="566215" y="951180"/>
                  </a:lnTo>
                  <a:lnTo>
                    <a:pt x="707769" y="1097515"/>
                  </a:lnTo>
                  <a:lnTo>
                    <a:pt x="849323" y="1682857"/>
                  </a:lnTo>
                  <a:lnTo>
                    <a:pt x="990877" y="2268199"/>
                  </a:lnTo>
                  <a:lnTo>
                    <a:pt x="1132431" y="1317018"/>
                  </a:lnTo>
                  <a:lnTo>
                    <a:pt x="1273984" y="804844"/>
                  </a:lnTo>
                  <a:lnTo>
                    <a:pt x="1415538" y="951180"/>
                  </a:lnTo>
                  <a:lnTo>
                    <a:pt x="1557092" y="512174"/>
                  </a:lnTo>
                  <a:lnTo>
                    <a:pt x="1698646" y="585341"/>
                  </a:lnTo>
                  <a:lnTo>
                    <a:pt x="1840200" y="1024348"/>
                  </a:lnTo>
                  <a:lnTo>
                    <a:pt x="1981754" y="1097515"/>
                  </a:lnTo>
                  <a:lnTo>
                    <a:pt x="2123308" y="1390186"/>
                  </a:lnTo>
                  <a:lnTo>
                    <a:pt x="2264862" y="2048696"/>
                  </a:lnTo>
                  <a:lnTo>
                    <a:pt x="2406416" y="731677"/>
                  </a:lnTo>
                  <a:lnTo>
                    <a:pt x="2547969" y="292670"/>
                  </a:lnTo>
                  <a:lnTo>
                    <a:pt x="2689523" y="439006"/>
                  </a:lnTo>
                  <a:lnTo>
                    <a:pt x="2831077" y="658509"/>
                  </a:lnTo>
                  <a:lnTo>
                    <a:pt x="2972631" y="731677"/>
                  </a:lnTo>
                  <a:lnTo>
                    <a:pt x="3114185" y="0"/>
                  </a:lnTo>
                  <a:lnTo>
                    <a:pt x="3255739" y="146335"/>
                  </a:lnTo>
                  <a:lnTo>
                    <a:pt x="3397293" y="146335"/>
                  </a:lnTo>
                </a:path>
              </a:pathLst>
            </a:custGeom>
            <a:ln w="27101" cap="flat">
              <a:solidFill>
                <a:srgbClr val="0058AB">
                  <a:alpha val="100000"/>
                </a:srgbClr>
              </a:solidFill>
              <a:prstDash val="solid"/>
              <a:round/>
            </a:ln>
          </p:spPr>
          <p:txBody>
            <a:bodyPr/>
            <a:lstStyle/>
            <a:p/>
          </p:txBody>
        </p:sp>
        <p:sp>
          <p:nvSpPr>
            <p:cNvPr id="92" name="tx92"/>
            <p:cNvSpPr/>
            <p:nvPr/>
          </p:nvSpPr>
          <p:spPr>
            <a:xfrm>
              <a:off x="5389469" y="104607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238" y="104474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4" name="tx94"/>
            <p:cNvSpPr/>
            <p:nvPr/>
          </p:nvSpPr>
          <p:spPr>
            <a:xfrm>
              <a:off x="6805008" y="104739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7482632" y="104469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6" name="tx96"/>
            <p:cNvSpPr/>
            <p:nvPr/>
          </p:nvSpPr>
          <p:spPr>
            <a:xfrm>
              <a:off x="8097042" y="10447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0463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804812" y="10463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902429" y="207041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2429" y="258126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03259" y="34476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271593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19842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2525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303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928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98119"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18" name="tx118"/>
            <p:cNvSpPr/>
            <p:nvPr/>
          </p:nvSpPr>
          <p:spPr>
            <a:xfrm>
              <a:off x="69974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5993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6740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678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06829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9687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176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180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185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189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3249098" cy="149993"/>
            </a:xfrm>
            <a:prstGeom prst="rect">
              <a:avLst/>
            </a:prstGeom>
            <a:solidFill>
              <a:srgbClr val="1CABE2">
                <a:alpha val="80000"/>
              </a:srgbClr>
            </a:solidFill>
          </p:spPr>
          <p:txBody>
            <a:bodyPr/>
            <a:lstStyle/>
            <a:p/>
          </p:txBody>
        </p:sp>
        <p:sp>
          <p:nvSpPr>
            <p:cNvPr id="135" name="rc135"/>
            <p:cNvSpPr/>
            <p:nvPr/>
          </p:nvSpPr>
          <p:spPr>
            <a:xfrm>
              <a:off x="1317178" y="5450161"/>
              <a:ext cx="3300790" cy="149993"/>
            </a:xfrm>
            <a:prstGeom prst="rect">
              <a:avLst/>
            </a:prstGeom>
            <a:solidFill>
              <a:srgbClr val="1CABE2">
                <a:alpha val="80000"/>
              </a:srgbClr>
            </a:solidFill>
          </p:spPr>
          <p:txBody>
            <a:bodyPr/>
            <a:lstStyle/>
            <a:p/>
          </p:txBody>
        </p:sp>
        <p:sp>
          <p:nvSpPr>
            <p:cNvPr id="136" name="tx136"/>
            <p:cNvSpPr/>
            <p:nvPr/>
          </p:nvSpPr>
          <p:spPr>
            <a:xfrm>
              <a:off x="8207706"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77,000</a:t>
              </a:r>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79033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469078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659123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849167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5" name="tx145"/>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Iraq (97%) was 8 percentage points higher than the global average (89%) and 13 percentage points higher than the average across all MENA countries (84%).
National DTP1 coverage was 4 percentage points higher than in 2019 (93%).
This equates to 35,000 zero-dose children in 2024 compared to 77,000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F26A21">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Iraq ranked number 9 out of 20 countries for lowest DTP1 coverage (based on tied ranks).
Iraq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F26A21">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Iraq ranked number 3 out of 20 countries with 123,000 zero-dose children.
In 2024, Iraq ranked number 4 out of 20 countries with 35,000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6622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4759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82897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11034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139172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906910"/>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18828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46965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175103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079223" y="103240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5" name="pl15"/>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642885"/>
              <a:ext cx="200644" cy="982649"/>
            </a:xfrm>
            <a:prstGeom prst="rect">
              <a:avLst/>
            </a:prstGeom>
            <a:solidFill>
              <a:srgbClr val="80BD41">
                <a:alpha val="100000"/>
              </a:srgbClr>
            </a:solidFill>
          </p:spPr>
          <p:txBody>
            <a:bodyPr/>
            <a:lstStyle/>
            <a:p/>
          </p:txBody>
        </p:sp>
        <p:sp>
          <p:nvSpPr>
            <p:cNvPr id="29" name="rc29"/>
            <p:cNvSpPr/>
            <p:nvPr/>
          </p:nvSpPr>
          <p:spPr>
            <a:xfrm>
              <a:off x="1423662" y="3397223"/>
              <a:ext cx="200644" cy="98264"/>
            </a:xfrm>
            <a:prstGeom prst="rect">
              <a:avLst/>
            </a:prstGeom>
            <a:solidFill>
              <a:srgbClr val="0058AB">
                <a:alpha val="100000"/>
              </a:srgbClr>
            </a:solidFill>
          </p:spPr>
          <p:txBody>
            <a:bodyPr/>
            <a:lstStyle/>
            <a:p/>
          </p:txBody>
        </p:sp>
        <p:sp>
          <p:nvSpPr>
            <p:cNvPr id="30" name="rc30"/>
            <p:cNvSpPr/>
            <p:nvPr/>
          </p:nvSpPr>
          <p:spPr>
            <a:xfrm>
              <a:off x="1423662" y="3495488"/>
              <a:ext cx="200644" cy="147397"/>
            </a:xfrm>
            <a:prstGeom prst="rect">
              <a:avLst/>
            </a:prstGeom>
            <a:solidFill>
              <a:srgbClr val="1CABE2">
                <a:alpha val="100000"/>
              </a:srgbClr>
            </a:solidFill>
          </p:spPr>
          <p:txBody>
            <a:bodyPr/>
            <a:lstStyle/>
            <a:p/>
          </p:txBody>
        </p:sp>
        <p:sp>
          <p:nvSpPr>
            <p:cNvPr id="31" name="rc31"/>
            <p:cNvSpPr/>
            <p:nvPr/>
          </p:nvSpPr>
          <p:spPr>
            <a:xfrm>
              <a:off x="1646600" y="3651877"/>
              <a:ext cx="200644" cy="973658"/>
            </a:xfrm>
            <a:prstGeom prst="rect">
              <a:avLst/>
            </a:prstGeom>
            <a:solidFill>
              <a:srgbClr val="80BD41">
                <a:alpha val="100000"/>
              </a:srgbClr>
            </a:solidFill>
          </p:spPr>
          <p:txBody>
            <a:bodyPr/>
            <a:lstStyle/>
            <a:p/>
          </p:txBody>
        </p:sp>
        <p:sp>
          <p:nvSpPr>
            <p:cNvPr id="32" name="rc32"/>
            <p:cNvSpPr/>
            <p:nvPr/>
          </p:nvSpPr>
          <p:spPr>
            <a:xfrm>
              <a:off x="1646600" y="3377255"/>
              <a:ext cx="200644" cy="124828"/>
            </a:xfrm>
            <a:prstGeom prst="rect">
              <a:avLst/>
            </a:prstGeom>
            <a:solidFill>
              <a:srgbClr val="0058AB">
                <a:alpha val="100000"/>
              </a:srgbClr>
            </a:solidFill>
          </p:spPr>
          <p:txBody>
            <a:bodyPr/>
            <a:lstStyle/>
            <a:p/>
          </p:txBody>
        </p:sp>
        <p:sp>
          <p:nvSpPr>
            <p:cNvPr id="33" name="rc33"/>
            <p:cNvSpPr/>
            <p:nvPr/>
          </p:nvSpPr>
          <p:spPr>
            <a:xfrm>
              <a:off x="1646600" y="3502083"/>
              <a:ext cx="200644" cy="149793"/>
            </a:xfrm>
            <a:prstGeom prst="rect">
              <a:avLst/>
            </a:prstGeom>
            <a:solidFill>
              <a:srgbClr val="1CABE2">
                <a:alpha val="100000"/>
              </a:srgbClr>
            </a:solidFill>
          </p:spPr>
          <p:txBody>
            <a:bodyPr/>
            <a:lstStyle/>
            <a:p/>
          </p:txBody>
        </p:sp>
        <p:sp>
          <p:nvSpPr>
            <p:cNvPr id="34" name="rc34"/>
            <p:cNvSpPr/>
            <p:nvPr/>
          </p:nvSpPr>
          <p:spPr>
            <a:xfrm>
              <a:off x="1869538" y="3654097"/>
              <a:ext cx="200644" cy="971437"/>
            </a:xfrm>
            <a:prstGeom prst="rect">
              <a:avLst/>
            </a:prstGeom>
            <a:solidFill>
              <a:srgbClr val="80BD41">
                <a:alpha val="100000"/>
              </a:srgbClr>
            </a:solidFill>
          </p:spPr>
          <p:txBody>
            <a:bodyPr/>
            <a:lstStyle/>
            <a:p/>
          </p:txBody>
        </p:sp>
        <p:sp>
          <p:nvSpPr>
            <p:cNvPr id="35" name="rc35"/>
            <p:cNvSpPr/>
            <p:nvPr/>
          </p:nvSpPr>
          <p:spPr>
            <a:xfrm>
              <a:off x="1869538" y="3363928"/>
              <a:ext cx="200644" cy="138776"/>
            </a:xfrm>
            <a:prstGeom prst="rect">
              <a:avLst/>
            </a:prstGeom>
            <a:solidFill>
              <a:srgbClr val="0058AB">
                <a:alpha val="100000"/>
              </a:srgbClr>
            </a:solidFill>
          </p:spPr>
          <p:txBody>
            <a:bodyPr/>
            <a:lstStyle/>
            <a:p/>
          </p:txBody>
        </p:sp>
        <p:sp>
          <p:nvSpPr>
            <p:cNvPr id="36" name="rc36"/>
            <p:cNvSpPr/>
            <p:nvPr/>
          </p:nvSpPr>
          <p:spPr>
            <a:xfrm>
              <a:off x="1869538" y="3502704"/>
              <a:ext cx="200644" cy="151392"/>
            </a:xfrm>
            <a:prstGeom prst="rect">
              <a:avLst/>
            </a:prstGeom>
            <a:solidFill>
              <a:srgbClr val="1CABE2">
                <a:alpha val="100000"/>
              </a:srgbClr>
            </a:solidFill>
          </p:spPr>
          <p:txBody>
            <a:bodyPr/>
            <a:lstStyle/>
            <a:p/>
          </p:txBody>
        </p:sp>
        <p:sp>
          <p:nvSpPr>
            <p:cNvPr id="37" name="rc37"/>
            <p:cNvSpPr/>
            <p:nvPr/>
          </p:nvSpPr>
          <p:spPr>
            <a:xfrm>
              <a:off x="2092476" y="3657314"/>
              <a:ext cx="200644" cy="968221"/>
            </a:xfrm>
            <a:prstGeom prst="rect">
              <a:avLst/>
            </a:prstGeom>
            <a:solidFill>
              <a:srgbClr val="80BD41">
                <a:alpha val="100000"/>
              </a:srgbClr>
            </a:solidFill>
          </p:spPr>
          <p:txBody>
            <a:bodyPr/>
            <a:lstStyle/>
            <a:p/>
          </p:txBody>
        </p:sp>
        <p:sp>
          <p:nvSpPr>
            <p:cNvPr id="38" name="rc38"/>
            <p:cNvSpPr/>
            <p:nvPr/>
          </p:nvSpPr>
          <p:spPr>
            <a:xfrm>
              <a:off x="2092476" y="3334573"/>
              <a:ext cx="200644" cy="167824"/>
            </a:xfrm>
            <a:prstGeom prst="rect">
              <a:avLst/>
            </a:prstGeom>
            <a:solidFill>
              <a:srgbClr val="0058AB">
                <a:alpha val="100000"/>
              </a:srgbClr>
            </a:solidFill>
          </p:spPr>
          <p:txBody>
            <a:bodyPr/>
            <a:lstStyle/>
            <a:p/>
          </p:txBody>
        </p:sp>
        <p:sp>
          <p:nvSpPr>
            <p:cNvPr id="39" name="rc39"/>
            <p:cNvSpPr/>
            <p:nvPr/>
          </p:nvSpPr>
          <p:spPr>
            <a:xfrm>
              <a:off x="2092476" y="3502398"/>
              <a:ext cx="200644" cy="154915"/>
            </a:xfrm>
            <a:prstGeom prst="rect">
              <a:avLst/>
            </a:prstGeom>
            <a:solidFill>
              <a:srgbClr val="1CABE2">
                <a:alpha val="100000"/>
              </a:srgbClr>
            </a:solidFill>
          </p:spPr>
          <p:txBody>
            <a:bodyPr/>
            <a:lstStyle/>
            <a:p/>
          </p:txBody>
        </p:sp>
        <p:sp>
          <p:nvSpPr>
            <p:cNvPr id="40" name="rc40"/>
            <p:cNvSpPr/>
            <p:nvPr/>
          </p:nvSpPr>
          <p:spPr>
            <a:xfrm>
              <a:off x="2315413" y="3647155"/>
              <a:ext cx="200644" cy="978379"/>
            </a:xfrm>
            <a:prstGeom prst="rect">
              <a:avLst/>
            </a:prstGeom>
            <a:solidFill>
              <a:srgbClr val="80BD41">
                <a:alpha val="100000"/>
              </a:srgbClr>
            </a:solidFill>
          </p:spPr>
          <p:txBody>
            <a:bodyPr/>
            <a:lstStyle/>
            <a:p/>
          </p:txBody>
        </p:sp>
        <p:sp>
          <p:nvSpPr>
            <p:cNvPr id="41" name="rc41"/>
            <p:cNvSpPr/>
            <p:nvPr/>
          </p:nvSpPr>
          <p:spPr>
            <a:xfrm>
              <a:off x="2315413" y="3303401"/>
              <a:ext cx="200644" cy="185099"/>
            </a:xfrm>
            <a:prstGeom prst="rect">
              <a:avLst/>
            </a:prstGeom>
            <a:solidFill>
              <a:srgbClr val="0058AB">
                <a:alpha val="100000"/>
              </a:srgbClr>
            </a:solidFill>
          </p:spPr>
          <p:txBody>
            <a:bodyPr/>
            <a:lstStyle/>
            <a:p/>
          </p:txBody>
        </p:sp>
        <p:sp>
          <p:nvSpPr>
            <p:cNvPr id="42" name="rc42"/>
            <p:cNvSpPr/>
            <p:nvPr/>
          </p:nvSpPr>
          <p:spPr>
            <a:xfrm>
              <a:off x="2315413" y="3488500"/>
              <a:ext cx="200644" cy="158655"/>
            </a:xfrm>
            <a:prstGeom prst="rect">
              <a:avLst/>
            </a:prstGeom>
            <a:solidFill>
              <a:srgbClr val="1CABE2">
                <a:alpha val="100000"/>
              </a:srgbClr>
            </a:solidFill>
          </p:spPr>
          <p:txBody>
            <a:bodyPr/>
            <a:lstStyle/>
            <a:p/>
          </p:txBody>
        </p:sp>
        <p:sp>
          <p:nvSpPr>
            <p:cNvPr id="43" name="rc43"/>
            <p:cNvSpPr/>
            <p:nvPr/>
          </p:nvSpPr>
          <p:spPr>
            <a:xfrm>
              <a:off x="2538351" y="3750107"/>
              <a:ext cx="200644" cy="875428"/>
            </a:xfrm>
            <a:prstGeom prst="rect">
              <a:avLst/>
            </a:prstGeom>
            <a:solidFill>
              <a:srgbClr val="80BD41">
                <a:alpha val="100000"/>
              </a:srgbClr>
            </a:solidFill>
          </p:spPr>
          <p:txBody>
            <a:bodyPr/>
            <a:lstStyle/>
            <a:p/>
          </p:txBody>
        </p:sp>
        <p:sp>
          <p:nvSpPr>
            <p:cNvPr id="44" name="rc44"/>
            <p:cNvSpPr/>
            <p:nvPr/>
          </p:nvSpPr>
          <p:spPr>
            <a:xfrm>
              <a:off x="2538351" y="3278722"/>
              <a:ext cx="200644" cy="215489"/>
            </a:xfrm>
            <a:prstGeom prst="rect">
              <a:avLst/>
            </a:prstGeom>
            <a:solidFill>
              <a:srgbClr val="0058AB">
                <a:alpha val="100000"/>
              </a:srgbClr>
            </a:solidFill>
          </p:spPr>
          <p:txBody>
            <a:bodyPr/>
            <a:lstStyle/>
            <a:p/>
          </p:txBody>
        </p:sp>
        <p:sp>
          <p:nvSpPr>
            <p:cNvPr id="45" name="rc45"/>
            <p:cNvSpPr/>
            <p:nvPr/>
          </p:nvSpPr>
          <p:spPr>
            <a:xfrm>
              <a:off x="2538351" y="3494212"/>
              <a:ext cx="200644" cy="255895"/>
            </a:xfrm>
            <a:prstGeom prst="rect">
              <a:avLst/>
            </a:prstGeom>
            <a:solidFill>
              <a:srgbClr val="1CABE2">
                <a:alpha val="100000"/>
              </a:srgbClr>
            </a:solidFill>
          </p:spPr>
          <p:txBody>
            <a:bodyPr/>
            <a:lstStyle/>
            <a:p/>
          </p:txBody>
        </p:sp>
        <p:sp>
          <p:nvSpPr>
            <p:cNvPr id="46" name="rc46"/>
            <p:cNvSpPr/>
            <p:nvPr/>
          </p:nvSpPr>
          <p:spPr>
            <a:xfrm>
              <a:off x="2761289" y="3800526"/>
              <a:ext cx="200644" cy="825009"/>
            </a:xfrm>
            <a:prstGeom prst="rect">
              <a:avLst/>
            </a:prstGeom>
            <a:solidFill>
              <a:srgbClr val="80BD41">
                <a:alpha val="100000"/>
              </a:srgbClr>
            </a:solidFill>
          </p:spPr>
          <p:txBody>
            <a:bodyPr/>
            <a:lstStyle/>
            <a:p/>
          </p:txBody>
        </p:sp>
        <p:sp>
          <p:nvSpPr>
            <p:cNvPr id="47" name="rc47"/>
            <p:cNvSpPr/>
            <p:nvPr/>
          </p:nvSpPr>
          <p:spPr>
            <a:xfrm>
              <a:off x="2761289" y="3227214"/>
              <a:ext cx="200644" cy="335596"/>
            </a:xfrm>
            <a:prstGeom prst="rect">
              <a:avLst/>
            </a:prstGeom>
            <a:solidFill>
              <a:srgbClr val="0058AB">
                <a:alpha val="100000"/>
              </a:srgbClr>
            </a:solidFill>
          </p:spPr>
          <p:txBody>
            <a:bodyPr/>
            <a:lstStyle/>
            <a:p/>
          </p:txBody>
        </p:sp>
        <p:sp>
          <p:nvSpPr>
            <p:cNvPr id="48" name="rc48"/>
            <p:cNvSpPr/>
            <p:nvPr/>
          </p:nvSpPr>
          <p:spPr>
            <a:xfrm>
              <a:off x="2761289" y="3562810"/>
              <a:ext cx="200644" cy="237715"/>
            </a:xfrm>
            <a:prstGeom prst="rect">
              <a:avLst/>
            </a:prstGeom>
            <a:solidFill>
              <a:srgbClr val="1CABE2">
                <a:alpha val="100000"/>
              </a:srgbClr>
            </a:solidFill>
          </p:spPr>
          <p:txBody>
            <a:bodyPr/>
            <a:lstStyle/>
            <a:p/>
          </p:txBody>
        </p:sp>
        <p:sp>
          <p:nvSpPr>
            <p:cNvPr id="49" name="rc49"/>
            <p:cNvSpPr/>
            <p:nvPr/>
          </p:nvSpPr>
          <p:spPr>
            <a:xfrm>
              <a:off x="2984227" y="3844684"/>
              <a:ext cx="200644" cy="780851"/>
            </a:xfrm>
            <a:prstGeom prst="rect">
              <a:avLst/>
            </a:prstGeom>
            <a:solidFill>
              <a:srgbClr val="80BD41">
                <a:alpha val="100000"/>
              </a:srgbClr>
            </a:solidFill>
          </p:spPr>
          <p:txBody>
            <a:bodyPr/>
            <a:lstStyle/>
            <a:p/>
          </p:txBody>
        </p:sp>
        <p:sp>
          <p:nvSpPr>
            <p:cNvPr id="50" name="rc50"/>
            <p:cNvSpPr/>
            <p:nvPr/>
          </p:nvSpPr>
          <p:spPr>
            <a:xfrm>
              <a:off x="2984227" y="3255621"/>
              <a:ext cx="200644" cy="438373"/>
            </a:xfrm>
            <a:prstGeom prst="rect">
              <a:avLst/>
            </a:prstGeom>
            <a:solidFill>
              <a:srgbClr val="0058AB">
                <a:alpha val="100000"/>
              </a:srgbClr>
            </a:solidFill>
          </p:spPr>
          <p:txBody>
            <a:bodyPr/>
            <a:lstStyle/>
            <a:p/>
          </p:txBody>
        </p:sp>
        <p:sp>
          <p:nvSpPr>
            <p:cNvPr id="51" name="rc51"/>
            <p:cNvSpPr/>
            <p:nvPr/>
          </p:nvSpPr>
          <p:spPr>
            <a:xfrm>
              <a:off x="2984227" y="3693994"/>
              <a:ext cx="200644" cy="150690"/>
            </a:xfrm>
            <a:prstGeom prst="rect">
              <a:avLst/>
            </a:prstGeom>
            <a:solidFill>
              <a:srgbClr val="1CABE2">
                <a:alpha val="100000"/>
              </a:srgbClr>
            </a:solidFill>
          </p:spPr>
          <p:txBody>
            <a:bodyPr/>
            <a:lstStyle/>
            <a:p/>
          </p:txBody>
        </p:sp>
        <p:sp>
          <p:nvSpPr>
            <p:cNvPr id="52" name="rc52"/>
            <p:cNvSpPr/>
            <p:nvPr/>
          </p:nvSpPr>
          <p:spPr>
            <a:xfrm>
              <a:off x="3207165" y="3684285"/>
              <a:ext cx="200644" cy="941249"/>
            </a:xfrm>
            <a:prstGeom prst="rect">
              <a:avLst/>
            </a:prstGeom>
            <a:solidFill>
              <a:srgbClr val="80BD41">
                <a:alpha val="100000"/>
              </a:srgbClr>
            </a:solidFill>
          </p:spPr>
          <p:txBody>
            <a:bodyPr/>
            <a:lstStyle/>
            <a:p/>
          </p:txBody>
        </p:sp>
        <p:sp>
          <p:nvSpPr>
            <p:cNvPr id="53" name="rc53"/>
            <p:cNvSpPr/>
            <p:nvPr/>
          </p:nvSpPr>
          <p:spPr>
            <a:xfrm>
              <a:off x="3207165" y="3261406"/>
              <a:ext cx="200644" cy="259185"/>
            </a:xfrm>
            <a:prstGeom prst="rect">
              <a:avLst/>
            </a:prstGeom>
            <a:solidFill>
              <a:srgbClr val="0058AB">
                <a:alpha val="100000"/>
              </a:srgbClr>
            </a:solidFill>
          </p:spPr>
          <p:txBody>
            <a:bodyPr/>
            <a:lstStyle/>
            <a:p/>
          </p:txBody>
        </p:sp>
        <p:sp>
          <p:nvSpPr>
            <p:cNvPr id="54" name="rc54"/>
            <p:cNvSpPr/>
            <p:nvPr/>
          </p:nvSpPr>
          <p:spPr>
            <a:xfrm>
              <a:off x="3207165" y="3520591"/>
              <a:ext cx="200644" cy="163694"/>
            </a:xfrm>
            <a:prstGeom prst="rect">
              <a:avLst/>
            </a:prstGeom>
            <a:solidFill>
              <a:srgbClr val="1CABE2">
                <a:alpha val="100000"/>
              </a:srgbClr>
            </a:solidFill>
          </p:spPr>
          <p:txBody>
            <a:bodyPr/>
            <a:lstStyle/>
            <a:p/>
          </p:txBody>
        </p:sp>
        <p:sp>
          <p:nvSpPr>
            <p:cNvPr id="55" name="rc55"/>
            <p:cNvSpPr/>
            <p:nvPr/>
          </p:nvSpPr>
          <p:spPr>
            <a:xfrm>
              <a:off x="3430103" y="3511727"/>
              <a:ext cx="200644" cy="1113807"/>
            </a:xfrm>
            <a:prstGeom prst="rect">
              <a:avLst/>
            </a:prstGeom>
            <a:solidFill>
              <a:srgbClr val="80BD41">
                <a:alpha val="100000"/>
              </a:srgbClr>
            </a:solidFill>
          </p:spPr>
          <p:txBody>
            <a:bodyPr/>
            <a:lstStyle/>
            <a:p/>
          </p:txBody>
        </p:sp>
        <p:sp>
          <p:nvSpPr>
            <p:cNvPr id="56" name="rc56"/>
            <p:cNvSpPr/>
            <p:nvPr/>
          </p:nvSpPr>
          <p:spPr>
            <a:xfrm>
              <a:off x="3430103" y="3197577"/>
              <a:ext cx="200644" cy="171354"/>
            </a:xfrm>
            <a:prstGeom prst="rect">
              <a:avLst/>
            </a:prstGeom>
            <a:solidFill>
              <a:srgbClr val="0058AB">
                <a:alpha val="100000"/>
              </a:srgbClr>
            </a:solidFill>
          </p:spPr>
          <p:txBody>
            <a:bodyPr/>
            <a:lstStyle/>
            <a:p/>
          </p:txBody>
        </p:sp>
        <p:sp>
          <p:nvSpPr>
            <p:cNvPr id="57" name="rc57"/>
            <p:cNvSpPr/>
            <p:nvPr/>
          </p:nvSpPr>
          <p:spPr>
            <a:xfrm>
              <a:off x="3430103" y="3368932"/>
              <a:ext cx="200644" cy="142795"/>
            </a:xfrm>
            <a:prstGeom prst="rect">
              <a:avLst/>
            </a:prstGeom>
            <a:solidFill>
              <a:srgbClr val="1CABE2">
                <a:alpha val="100000"/>
              </a:srgbClr>
            </a:solidFill>
          </p:spPr>
          <p:txBody>
            <a:bodyPr/>
            <a:lstStyle/>
            <a:p/>
          </p:txBody>
        </p:sp>
        <p:sp>
          <p:nvSpPr>
            <p:cNvPr id="58" name="rc58"/>
            <p:cNvSpPr/>
            <p:nvPr/>
          </p:nvSpPr>
          <p:spPr>
            <a:xfrm>
              <a:off x="3653041" y="3511656"/>
              <a:ext cx="200644" cy="1113879"/>
            </a:xfrm>
            <a:prstGeom prst="rect">
              <a:avLst/>
            </a:prstGeom>
            <a:solidFill>
              <a:srgbClr val="80BD41">
                <a:alpha val="100000"/>
              </a:srgbClr>
            </a:solidFill>
          </p:spPr>
          <p:txBody>
            <a:bodyPr/>
            <a:lstStyle/>
            <a:p/>
          </p:txBody>
        </p:sp>
        <p:sp>
          <p:nvSpPr>
            <p:cNvPr id="59" name="rc59"/>
            <p:cNvSpPr/>
            <p:nvPr/>
          </p:nvSpPr>
          <p:spPr>
            <a:xfrm>
              <a:off x="3653041" y="3120292"/>
              <a:ext cx="200644" cy="210734"/>
            </a:xfrm>
            <a:prstGeom prst="rect">
              <a:avLst/>
            </a:prstGeom>
            <a:solidFill>
              <a:srgbClr val="0058AB">
                <a:alpha val="100000"/>
              </a:srgbClr>
            </a:solidFill>
          </p:spPr>
          <p:txBody>
            <a:bodyPr/>
            <a:lstStyle/>
            <a:p/>
          </p:txBody>
        </p:sp>
        <p:sp>
          <p:nvSpPr>
            <p:cNvPr id="60" name="rc60"/>
            <p:cNvSpPr/>
            <p:nvPr/>
          </p:nvSpPr>
          <p:spPr>
            <a:xfrm>
              <a:off x="3653041" y="3331026"/>
              <a:ext cx="200644" cy="180629"/>
            </a:xfrm>
            <a:prstGeom prst="rect">
              <a:avLst/>
            </a:prstGeom>
            <a:solidFill>
              <a:srgbClr val="1CABE2">
                <a:alpha val="100000"/>
              </a:srgbClr>
            </a:solidFill>
          </p:spPr>
          <p:txBody>
            <a:bodyPr/>
            <a:lstStyle/>
            <a:p/>
          </p:txBody>
        </p:sp>
        <p:sp>
          <p:nvSpPr>
            <p:cNvPr id="61" name="rc61"/>
            <p:cNvSpPr/>
            <p:nvPr/>
          </p:nvSpPr>
          <p:spPr>
            <a:xfrm>
              <a:off x="3875979" y="3329113"/>
              <a:ext cx="200644" cy="1296421"/>
            </a:xfrm>
            <a:prstGeom prst="rect">
              <a:avLst/>
            </a:prstGeom>
            <a:solidFill>
              <a:srgbClr val="80BD41">
                <a:alpha val="100000"/>
              </a:srgbClr>
            </a:solidFill>
          </p:spPr>
          <p:txBody>
            <a:bodyPr/>
            <a:lstStyle/>
            <a:p/>
          </p:txBody>
        </p:sp>
        <p:sp>
          <p:nvSpPr>
            <p:cNvPr id="62" name="rc62"/>
            <p:cNvSpPr/>
            <p:nvPr/>
          </p:nvSpPr>
          <p:spPr>
            <a:xfrm>
              <a:off x="3875979" y="3025014"/>
              <a:ext cx="200644" cy="128041"/>
            </a:xfrm>
            <a:prstGeom prst="rect">
              <a:avLst/>
            </a:prstGeom>
            <a:solidFill>
              <a:srgbClr val="0058AB">
                <a:alpha val="100000"/>
              </a:srgbClr>
            </a:solidFill>
          </p:spPr>
          <p:txBody>
            <a:bodyPr/>
            <a:lstStyle/>
            <a:p/>
          </p:txBody>
        </p:sp>
        <p:sp>
          <p:nvSpPr>
            <p:cNvPr id="63" name="rc63"/>
            <p:cNvSpPr/>
            <p:nvPr/>
          </p:nvSpPr>
          <p:spPr>
            <a:xfrm>
              <a:off x="3875979" y="3153056"/>
              <a:ext cx="200644" cy="176057"/>
            </a:xfrm>
            <a:prstGeom prst="rect">
              <a:avLst/>
            </a:prstGeom>
            <a:solidFill>
              <a:srgbClr val="1CABE2">
                <a:alpha val="100000"/>
              </a:srgbClr>
            </a:solidFill>
          </p:spPr>
          <p:txBody>
            <a:bodyPr/>
            <a:lstStyle/>
            <a:p/>
          </p:txBody>
        </p:sp>
        <p:sp>
          <p:nvSpPr>
            <p:cNvPr id="64" name="rc64"/>
            <p:cNvSpPr/>
            <p:nvPr/>
          </p:nvSpPr>
          <p:spPr>
            <a:xfrm>
              <a:off x="4098916" y="3441285"/>
              <a:ext cx="200644" cy="1184250"/>
            </a:xfrm>
            <a:prstGeom prst="rect">
              <a:avLst/>
            </a:prstGeom>
            <a:solidFill>
              <a:srgbClr val="80BD41">
                <a:alpha val="100000"/>
              </a:srgbClr>
            </a:solidFill>
          </p:spPr>
          <p:txBody>
            <a:bodyPr/>
            <a:lstStyle/>
            <a:p/>
          </p:txBody>
        </p:sp>
        <p:sp>
          <p:nvSpPr>
            <p:cNvPr id="65" name="rc65"/>
            <p:cNvSpPr/>
            <p:nvPr/>
          </p:nvSpPr>
          <p:spPr>
            <a:xfrm>
              <a:off x="4098916" y="2980742"/>
              <a:ext cx="200644" cy="148031"/>
            </a:xfrm>
            <a:prstGeom prst="rect">
              <a:avLst/>
            </a:prstGeom>
            <a:solidFill>
              <a:srgbClr val="0058AB">
                <a:alpha val="100000"/>
              </a:srgbClr>
            </a:solidFill>
          </p:spPr>
          <p:txBody>
            <a:bodyPr/>
            <a:lstStyle/>
            <a:p/>
          </p:txBody>
        </p:sp>
        <p:sp>
          <p:nvSpPr>
            <p:cNvPr id="66" name="rc66"/>
            <p:cNvSpPr/>
            <p:nvPr/>
          </p:nvSpPr>
          <p:spPr>
            <a:xfrm>
              <a:off x="4098916" y="3128773"/>
              <a:ext cx="200644" cy="312511"/>
            </a:xfrm>
            <a:prstGeom prst="rect">
              <a:avLst/>
            </a:prstGeom>
            <a:solidFill>
              <a:srgbClr val="1CABE2">
                <a:alpha val="100000"/>
              </a:srgbClr>
            </a:solidFill>
          </p:spPr>
          <p:txBody>
            <a:bodyPr/>
            <a:lstStyle/>
            <a:p/>
          </p:txBody>
        </p:sp>
        <p:sp>
          <p:nvSpPr>
            <p:cNvPr id="67" name="rc67"/>
            <p:cNvSpPr/>
            <p:nvPr/>
          </p:nvSpPr>
          <p:spPr>
            <a:xfrm>
              <a:off x="4321854" y="3391142"/>
              <a:ext cx="200644" cy="1234393"/>
            </a:xfrm>
            <a:prstGeom prst="rect">
              <a:avLst/>
            </a:prstGeom>
            <a:solidFill>
              <a:srgbClr val="80BD41">
                <a:alpha val="100000"/>
              </a:srgbClr>
            </a:solidFill>
          </p:spPr>
          <p:txBody>
            <a:bodyPr/>
            <a:lstStyle/>
            <a:p/>
          </p:txBody>
        </p:sp>
        <p:sp>
          <p:nvSpPr>
            <p:cNvPr id="68" name="rc68"/>
            <p:cNvSpPr/>
            <p:nvPr/>
          </p:nvSpPr>
          <p:spPr>
            <a:xfrm>
              <a:off x="4321854" y="2934586"/>
              <a:ext cx="200644" cy="253641"/>
            </a:xfrm>
            <a:prstGeom prst="rect">
              <a:avLst/>
            </a:prstGeom>
            <a:solidFill>
              <a:srgbClr val="0058AB">
                <a:alpha val="100000"/>
              </a:srgbClr>
            </a:solidFill>
          </p:spPr>
          <p:txBody>
            <a:bodyPr/>
            <a:lstStyle/>
            <a:p/>
          </p:txBody>
        </p:sp>
        <p:sp>
          <p:nvSpPr>
            <p:cNvPr id="69" name="rc69"/>
            <p:cNvSpPr/>
            <p:nvPr/>
          </p:nvSpPr>
          <p:spPr>
            <a:xfrm>
              <a:off x="4321854" y="3188228"/>
              <a:ext cx="200644" cy="202913"/>
            </a:xfrm>
            <a:prstGeom prst="rect">
              <a:avLst/>
            </a:prstGeom>
            <a:solidFill>
              <a:srgbClr val="1CABE2">
                <a:alpha val="100000"/>
              </a:srgbClr>
            </a:solidFill>
          </p:spPr>
          <p:txBody>
            <a:bodyPr/>
            <a:lstStyle/>
            <a:p/>
          </p:txBody>
        </p:sp>
        <p:sp>
          <p:nvSpPr>
            <p:cNvPr id="70" name="rc70"/>
            <p:cNvSpPr/>
            <p:nvPr/>
          </p:nvSpPr>
          <p:spPr>
            <a:xfrm>
              <a:off x="4544792" y="3376022"/>
              <a:ext cx="200644" cy="1249512"/>
            </a:xfrm>
            <a:prstGeom prst="rect">
              <a:avLst/>
            </a:prstGeom>
            <a:solidFill>
              <a:srgbClr val="80BD41">
                <a:alpha val="100000"/>
              </a:srgbClr>
            </a:solidFill>
          </p:spPr>
          <p:txBody>
            <a:bodyPr/>
            <a:lstStyle/>
            <a:p/>
          </p:txBody>
        </p:sp>
        <p:sp>
          <p:nvSpPr>
            <p:cNvPr id="71" name="rc71"/>
            <p:cNvSpPr/>
            <p:nvPr/>
          </p:nvSpPr>
          <p:spPr>
            <a:xfrm>
              <a:off x="4544792" y="2913874"/>
              <a:ext cx="200644" cy="273865"/>
            </a:xfrm>
            <a:prstGeom prst="rect">
              <a:avLst/>
            </a:prstGeom>
            <a:solidFill>
              <a:srgbClr val="0058AB">
                <a:alpha val="100000"/>
              </a:srgbClr>
            </a:solidFill>
          </p:spPr>
          <p:txBody>
            <a:bodyPr/>
            <a:lstStyle/>
            <a:p/>
          </p:txBody>
        </p:sp>
        <p:sp>
          <p:nvSpPr>
            <p:cNvPr id="72" name="rc72"/>
            <p:cNvSpPr/>
            <p:nvPr/>
          </p:nvSpPr>
          <p:spPr>
            <a:xfrm>
              <a:off x="4544792" y="3187739"/>
              <a:ext cx="200644" cy="188282"/>
            </a:xfrm>
            <a:prstGeom prst="rect">
              <a:avLst/>
            </a:prstGeom>
            <a:solidFill>
              <a:srgbClr val="1CABE2">
                <a:alpha val="100000"/>
              </a:srgbClr>
            </a:solidFill>
          </p:spPr>
          <p:txBody>
            <a:bodyPr/>
            <a:lstStyle/>
            <a:p/>
          </p:txBody>
        </p:sp>
        <p:sp>
          <p:nvSpPr>
            <p:cNvPr id="73" name="rc73"/>
            <p:cNvSpPr/>
            <p:nvPr/>
          </p:nvSpPr>
          <p:spPr>
            <a:xfrm>
              <a:off x="4767730" y="3492199"/>
              <a:ext cx="200644" cy="1133335"/>
            </a:xfrm>
            <a:prstGeom prst="rect">
              <a:avLst/>
            </a:prstGeom>
            <a:solidFill>
              <a:srgbClr val="80BD41">
                <a:alpha val="100000"/>
              </a:srgbClr>
            </a:solidFill>
          </p:spPr>
          <p:txBody>
            <a:bodyPr/>
            <a:lstStyle/>
            <a:p/>
          </p:txBody>
        </p:sp>
        <p:sp>
          <p:nvSpPr>
            <p:cNvPr id="74" name="rc74"/>
            <p:cNvSpPr/>
            <p:nvPr/>
          </p:nvSpPr>
          <p:spPr>
            <a:xfrm>
              <a:off x="4767730" y="2958866"/>
              <a:ext cx="200644" cy="333334"/>
            </a:xfrm>
            <a:prstGeom prst="rect">
              <a:avLst/>
            </a:prstGeom>
            <a:solidFill>
              <a:srgbClr val="0058AB">
                <a:alpha val="100000"/>
              </a:srgbClr>
            </a:solidFill>
          </p:spPr>
          <p:txBody>
            <a:bodyPr/>
            <a:lstStyle/>
            <a:p/>
          </p:txBody>
        </p:sp>
        <p:sp>
          <p:nvSpPr>
            <p:cNvPr id="75" name="rc75"/>
            <p:cNvSpPr/>
            <p:nvPr/>
          </p:nvSpPr>
          <p:spPr>
            <a:xfrm>
              <a:off x="4767730" y="3292200"/>
              <a:ext cx="200644" cy="199999"/>
            </a:xfrm>
            <a:prstGeom prst="rect">
              <a:avLst/>
            </a:prstGeom>
            <a:solidFill>
              <a:srgbClr val="1CABE2">
                <a:alpha val="100000"/>
              </a:srgbClr>
            </a:solidFill>
          </p:spPr>
          <p:txBody>
            <a:bodyPr/>
            <a:lstStyle/>
            <a:p/>
          </p:txBody>
        </p:sp>
        <p:sp>
          <p:nvSpPr>
            <p:cNvPr id="76" name="rc76"/>
            <p:cNvSpPr/>
            <p:nvPr/>
          </p:nvSpPr>
          <p:spPr>
            <a:xfrm>
              <a:off x="4990668" y="3479822"/>
              <a:ext cx="200644" cy="1145713"/>
            </a:xfrm>
            <a:prstGeom prst="rect">
              <a:avLst/>
            </a:prstGeom>
            <a:solidFill>
              <a:srgbClr val="80BD41">
                <a:alpha val="100000"/>
              </a:srgbClr>
            </a:solidFill>
          </p:spPr>
          <p:txBody>
            <a:bodyPr/>
            <a:lstStyle/>
            <a:p/>
          </p:txBody>
        </p:sp>
        <p:sp>
          <p:nvSpPr>
            <p:cNvPr id="77" name="rc77"/>
            <p:cNvSpPr/>
            <p:nvPr/>
          </p:nvSpPr>
          <p:spPr>
            <a:xfrm>
              <a:off x="4990668" y="3011854"/>
              <a:ext cx="200644" cy="467967"/>
            </a:xfrm>
            <a:prstGeom prst="rect">
              <a:avLst/>
            </a:prstGeom>
            <a:solidFill>
              <a:srgbClr val="0058AB">
                <a:alpha val="100000"/>
              </a:srgbClr>
            </a:solidFill>
          </p:spPr>
          <p:txBody>
            <a:bodyPr/>
            <a:lstStyle/>
            <a:p/>
          </p:txBody>
        </p:sp>
        <p:sp>
          <p:nvSpPr>
            <p:cNvPr id="78" name="rc78"/>
            <p:cNvSpPr/>
            <p:nvPr/>
          </p:nvSpPr>
          <p:spPr>
            <a:xfrm>
              <a:off x="4990668" y="3479822"/>
              <a:ext cx="200644" cy="0"/>
            </a:xfrm>
            <a:prstGeom prst="rect">
              <a:avLst/>
            </a:prstGeom>
            <a:solidFill>
              <a:srgbClr val="1CABE2">
                <a:alpha val="100000"/>
              </a:srgbClr>
            </a:solidFill>
          </p:spPr>
          <p:txBody>
            <a:bodyPr/>
            <a:lstStyle/>
            <a:p/>
          </p:txBody>
        </p:sp>
        <p:sp>
          <p:nvSpPr>
            <p:cNvPr id="79" name="rc79"/>
            <p:cNvSpPr/>
            <p:nvPr/>
          </p:nvSpPr>
          <p:spPr>
            <a:xfrm>
              <a:off x="5213606" y="3355909"/>
              <a:ext cx="200644" cy="1269625"/>
            </a:xfrm>
            <a:prstGeom prst="rect">
              <a:avLst/>
            </a:prstGeom>
            <a:solidFill>
              <a:srgbClr val="80BD41">
                <a:alpha val="100000"/>
              </a:srgbClr>
            </a:solidFill>
          </p:spPr>
          <p:txBody>
            <a:bodyPr/>
            <a:lstStyle/>
            <a:p/>
          </p:txBody>
        </p:sp>
        <p:sp>
          <p:nvSpPr>
            <p:cNvPr id="80" name="rc80"/>
            <p:cNvSpPr/>
            <p:nvPr/>
          </p:nvSpPr>
          <p:spPr>
            <a:xfrm>
              <a:off x="5213606" y="3058097"/>
              <a:ext cx="200644" cy="172418"/>
            </a:xfrm>
            <a:prstGeom prst="rect">
              <a:avLst/>
            </a:prstGeom>
            <a:solidFill>
              <a:srgbClr val="0058AB">
                <a:alpha val="100000"/>
              </a:srgbClr>
            </a:solidFill>
          </p:spPr>
          <p:txBody>
            <a:bodyPr/>
            <a:lstStyle/>
            <a:p/>
          </p:txBody>
        </p:sp>
        <p:sp>
          <p:nvSpPr>
            <p:cNvPr id="81" name="rc81"/>
            <p:cNvSpPr/>
            <p:nvPr/>
          </p:nvSpPr>
          <p:spPr>
            <a:xfrm>
              <a:off x="5213606" y="3230515"/>
              <a:ext cx="200644" cy="125394"/>
            </a:xfrm>
            <a:prstGeom prst="rect">
              <a:avLst/>
            </a:prstGeom>
            <a:solidFill>
              <a:srgbClr val="1CABE2">
                <a:alpha val="100000"/>
              </a:srgbClr>
            </a:solidFill>
          </p:spPr>
          <p:txBody>
            <a:bodyPr/>
            <a:lstStyle/>
            <a:p/>
          </p:txBody>
        </p:sp>
        <p:sp>
          <p:nvSpPr>
            <p:cNvPr id="82" name="rc82"/>
            <p:cNvSpPr/>
            <p:nvPr/>
          </p:nvSpPr>
          <p:spPr>
            <a:xfrm>
              <a:off x="5436544" y="3276204"/>
              <a:ext cx="200644" cy="1349331"/>
            </a:xfrm>
            <a:prstGeom prst="rect">
              <a:avLst/>
            </a:prstGeom>
            <a:solidFill>
              <a:srgbClr val="80BD41">
                <a:alpha val="100000"/>
              </a:srgbClr>
            </a:solidFill>
          </p:spPr>
          <p:txBody>
            <a:bodyPr/>
            <a:lstStyle/>
            <a:p/>
          </p:txBody>
        </p:sp>
        <p:sp>
          <p:nvSpPr>
            <p:cNvPr id="83" name="rc83"/>
            <p:cNvSpPr/>
            <p:nvPr/>
          </p:nvSpPr>
          <p:spPr>
            <a:xfrm>
              <a:off x="5436544" y="3056544"/>
              <a:ext cx="200644" cy="78449"/>
            </a:xfrm>
            <a:prstGeom prst="rect">
              <a:avLst/>
            </a:prstGeom>
            <a:solidFill>
              <a:srgbClr val="0058AB">
                <a:alpha val="100000"/>
              </a:srgbClr>
            </a:solidFill>
          </p:spPr>
          <p:txBody>
            <a:bodyPr/>
            <a:lstStyle/>
            <a:p/>
          </p:txBody>
        </p:sp>
        <p:sp>
          <p:nvSpPr>
            <p:cNvPr id="84" name="rc84"/>
            <p:cNvSpPr/>
            <p:nvPr/>
          </p:nvSpPr>
          <p:spPr>
            <a:xfrm>
              <a:off x="5436544" y="3134994"/>
              <a:ext cx="200644" cy="141209"/>
            </a:xfrm>
            <a:prstGeom prst="rect">
              <a:avLst/>
            </a:prstGeom>
            <a:solidFill>
              <a:srgbClr val="1CABE2">
                <a:alpha val="100000"/>
              </a:srgbClr>
            </a:solidFill>
          </p:spPr>
          <p:txBody>
            <a:bodyPr/>
            <a:lstStyle/>
            <a:p/>
          </p:txBody>
        </p:sp>
        <p:sp>
          <p:nvSpPr>
            <p:cNvPr id="85" name="rc85"/>
            <p:cNvSpPr/>
            <p:nvPr/>
          </p:nvSpPr>
          <p:spPr>
            <a:xfrm>
              <a:off x="5659482" y="3296633"/>
              <a:ext cx="200644" cy="1328902"/>
            </a:xfrm>
            <a:prstGeom prst="rect">
              <a:avLst/>
            </a:prstGeom>
            <a:solidFill>
              <a:srgbClr val="80BD41">
                <a:alpha val="100000"/>
              </a:srgbClr>
            </a:solidFill>
          </p:spPr>
          <p:txBody>
            <a:bodyPr/>
            <a:lstStyle/>
            <a:p/>
          </p:txBody>
        </p:sp>
        <p:sp>
          <p:nvSpPr>
            <p:cNvPr id="86" name="rc86"/>
            <p:cNvSpPr/>
            <p:nvPr/>
          </p:nvSpPr>
          <p:spPr>
            <a:xfrm>
              <a:off x="5659482" y="3043508"/>
              <a:ext cx="200644" cy="110741"/>
            </a:xfrm>
            <a:prstGeom prst="rect">
              <a:avLst/>
            </a:prstGeom>
            <a:solidFill>
              <a:srgbClr val="0058AB">
                <a:alpha val="100000"/>
              </a:srgbClr>
            </a:solidFill>
          </p:spPr>
          <p:txBody>
            <a:bodyPr/>
            <a:lstStyle/>
            <a:p/>
          </p:txBody>
        </p:sp>
        <p:sp>
          <p:nvSpPr>
            <p:cNvPr id="87" name="rc87"/>
            <p:cNvSpPr/>
            <p:nvPr/>
          </p:nvSpPr>
          <p:spPr>
            <a:xfrm>
              <a:off x="5659482" y="3154250"/>
              <a:ext cx="200644" cy="142382"/>
            </a:xfrm>
            <a:prstGeom prst="rect">
              <a:avLst/>
            </a:prstGeom>
            <a:solidFill>
              <a:srgbClr val="1CABE2">
                <a:alpha val="100000"/>
              </a:srgbClr>
            </a:solidFill>
          </p:spPr>
          <p:txBody>
            <a:bodyPr/>
            <a:lstStyle/>
            <a:p/>
          </p:txBody>
        </p:sp>
        <p:sp>
          <p:nvSpPr>
            <p:cNvPr id="88" name="rc88"/>
            <p:cNvSpPr/>
            <p:nvPr/>
          </p:nvSpPr>
          <p:spPr>
            <a:xfrm>
              <a:off x="5882419" y="3445936"/>
              <a:ext cx="200644" cy="1179599"/>
            </a:xfrm>
            <a:prstGeom prst="rect">
              <a:avLst/>
            </a:prstGeom>
            <a:solidFill>
              <a:srgbClr val="80BD41">
                <a:alpha val="100000"/>
              </a:srgbClr>
            </a:solidFill>
          </p:spPr>
          <p:txBody>
            <a:bodyPr/>
            <a:lstStyle/>
            <a:p/>
          </p:txBody>
        </p:sp>
        <p:sp>
          <p:nvSpPr>
            <p:cNvPr id="89" name="rc89"/>
            <p:cNvSpPr/>
            <p:nvPr/>
          </p:nvSpPr>
          <p:spPr>
            <a:xfrm>
              <a:off x="5882419" y="3031482"/>
              <a:ext cx="200644" cy="159405"/>
            </a:xfrm>
            <a:prstGeom prst="rect">
              <a:avLst/>
            </a:prstGeom>
            <a:solidFill>
              <a:srgbClr val="0058AB">
                <a:alpha val="100000"/>
              </a:srgbClr>
            </a:solidFill>
          </p:spPr>
          <p:txBody>
            <a:bodyPr/>
            <a:lstStyle/>
            <a:p/>
          </p:txBody>
        </p:sp>
        <p:sp>
          <p:nvSpPr>
            <p:cNvPr id="90" name="rc90"/>
            <p:cNvSpPr/>
            <p:nvPr/>
          </p:nvSpPr>
          <p:spPr>
            <a:xfrm>
              <a:off x="5882419" y="3190887"/>
              <a:ext cx="200644" cy="255048"/>
            </a:xfrm>
            <a:prstGeom prst="rect">
              <a:avLst/>
            </a:prstGeom>
            <a:solidFill>
              <a:srgbClr val="1CABE2">
                <a:alpha val="100000"/>
              </a:srgbClr>
            </a:solidFill>
          </p:spPr>
          <p:txBody>
            <a:bodyPr/>
            <a:lstStyle/>
            <a:p/>
          </p:txBody>
        </p:sp>
        <p:sp>
          <p:nvSpPr>
            <p:cNvPr id="91" name="rc91"/>
            <p:cNvSpPr/>
            <p:nvPr/>
          </p:nvSpPr>
          <p:spPr>
            <a:xfrm>
              <a:off x="6105357" y="3371844"/>
              <a:ext cx="200644" cy="1253690"/>
            </a:xfrm>
            <a:prstGeom prst="rect">
              <a:avLst/>
            </a:prstGeom>
            <a:solidFill>
              <a:srgbClr val="80BD41">
                <a:alpha val="100000"/>
              </a:srgbClr>
            </a:solidFill>
          </p:spPr>
          <p:txBody>
            <a:bodyPr/>
            <a:lstStyle/>
            <a:p/>
          </p:txBody>
        </p:sp>
        <p:sp>
          <p:nvSpPr>
            <p:cNvPr id="92" name="rc92"/>
            <p:cNvSpPr/>
            <p:nvPr/>
          </p:nvSpPr>
          <p:spPr>
            <a:xfrm>
              <a:off x="6105357" y="3018239"/>
              <a:ext cx="200644" cy="176801"/>
            </a:xfrm>
            <a:prstGeom prst="rect">
              <a:avLst/>
            </a:prstGeom>
            <a:solidFill>
              <a:srgbClr val="0058AB">
                <a:alpha val="100000"/>
              </a:srgbClr>
            </a:solidFill>
          </p:spPr>
          <p:txBody>
            <a:bodyPr/>
            <a:lstStyle/>
            <a:p/>
          </p:txBody>
        </p:sp>
        <p:sp>
          <p:nvSpPr>
            <p:cNvPr id="93" name="rc93"/>
            <p:cNvSpPr/>
            <p:nvPr/>
          </p:nvSpPr>
          <p:spPr>
            <a:xfrm>
              <a:off x="6105357" y="3195041"/>
              <a:ext cx="200644" cy="176803"/>
            </a:xfrm>
            <a:prstGeom prst="rect">
              <a:avLst/>
            </a:prstGeom>
            <a:solidFill>
              <a:srgbClr val="1CABE2">
                <a:alpha val="100000"/>
              </a:srgbClr>
            </a:solidFill>
          </p:spPr>
          <p:txBody>
            <a:bodyPr/>
            <a:lstStyle/>
            <a:p/>
          </p:txBody>
        </p:sp>
        <p:sp>
          <p:nvSpPr>
            <p:cNvPr id="94" name="rc94"/>
            <p:cNvSpPr/>
            <p:nvPr/>
          </p:nvSpPr>
          <p:spPr>
            <a:xfrm>
              <a:off x="6328295" y="3120932"/>
              <a:ext cx="200644" cy="1504603"/>
            </a:xfrm>
            <a:prstGeom prst="rect">
              <a:avLst/>
            </a:prstGeom>
            <a:solidFill>
              <a:srgbClr val="80BD41">
                <a:alpha val="100000"/>
              </a:srgbClr>
            </a:solidFill>
          </p:spPr>
          <p:txBody>
            <a:bodyPr/>
            <a:lstStyle/>
            <a:p/>
          </p:txBody>
        </p:sp>
        <p:sp>
          <p:nvSpPr>
            <p:cNvPr id="95" name="rc95"/>
            <p:cNvSpPr/>
            <p:nvPr/>
          </p:nvSpPr>
          <p:spPr>
            <a:xfrm>
              <a:off x="6328295" y="3007682"/>
              <a:ext cx="200644" cy="16179"/>
            </a:xfrm>
            <a:prstGeom prst="rect">
              <a:avLst/>
            </a:prstGeom>
            <a:solidFill>
              <a:srgbClr val="0058AB">
                <a:alpha val="100000"/>
              </a:srgbClr>
            </a:solidFill>
          </p:spPr>
          <p:txBody>
            <a:bodyPr/>
            <a:lstStyle/>
            <a:p/>
          </p:txBody>
        </p:sp>
        <p:sp>
          <p:nvSpPr>
            <p:cNvPr id="96" name="rc96"/>
            <p:cNvSpPr/>
            <p:nvPr/>
          </p:nvSpPr>
          <p:spPr>
            <a:xfrm>
              <a:off x="6328295" y="3023861"/>
              <a:ext cx="200644" cy="97070"/>
            </a:xfrm>
            <a:prstGeom prst="rect">
              <a:avLst/>
            </a:prstGeom>
            <a:solidFill>
              <a:srgbClr val="1CABE2">
                <a:alpha val="100000"/>
              </a:srgbClr>
            </a:solidFill>
          </p:spPr>
          <p:txBody>
            <a:bodyPr/>
            <a:lstStyle/>
            <a:p/>
          </p:txBody>
        </p:sp>
        <p:sp>
          <p:nvSpPr>
            <p:cNvPr id="97" name="rc97"/>
            <p:cNvSpPr/>
            <p:nvPr/>
          </p:nvSpPr>
          <p:spPr>
            <a:xfrm>
              <a:off x="6551233" y="3134833"/>
              <a:ext cx="200644" cy="1490702"/>
            </a:xfrm>
            <a:prstGeom prst="rect">
              <a:avLst/>
            </a:prstGeom>
            <a:solidFill>
              <a:srgbClr val="80BD41">
                <a:alpha val="100000"/>
              </a:srgbClr>
            </a:solidFill>
          </p:spPr>
          <p:txBody>
            <a:bodyPr/>
            <a:lstStyle/>
            <a:p/>
          </p:txBody>
        </p:sp>
        <p:sp>
          <p:nvSpPr>
            <p:cNvPr id="98" name="rc98"/>
            <p:cNvSpPr/>
            <p:nvPr/>
          </p:nvSpPr>
          <p:spPr>
            <a:xfrm>
              <a:off x="6551233" y="2987401"/>
              <a:ext cx="200644" cy="49143"/>
            </a:xfrm>
            <a:prstGeom prst="rect">
              <a:avLst/>
            </a:prstGeom>
            <a:solidFill>
              <a:srgbClr val="0058AB">
                <a:alpha val="100000"/>
              </a:srgbClr>
            </a:solidFill>
          </p:spPr>
          <p:txBody>
            <a:bodyPr/>
            <a:lstStyle/>
            <a:p/>
          </p:txBody>
        </p:sp>
        <p:sp>
          <p:nvSpPr>
            <p:cNvPr id="99" name="rc99"/>
            <p:cNvSpPr/>
            <p:nvPr/>
          </p:nvSpPr>
          <p:spPr>
            <a:xfrm>
              <a:off x="6551233" y="3036545"/>
              <a:ext cx="200644" cy="98287"/>
            </a:xfrm>
            <a:prstGeom prst="rect">
              <a:avLst/>
            </a:prstGeom>
            <a:solidFill>
              <a:srgbClr val="1CABE2">
                <a:alpha val="100000"/>
              </a:srgbClr>
            </a:solidFill>
          </p:spPr>
          <p:txBody>
            <a:bodyPr/>
            <a:lstStyle/>
            <a:p/>
          </p:txBody>
        </p:sp>
        <p:sp>
          <p:nvSpPr>
            <p:cNvPr id="100" name="rc100"/>
            <p:cNvSpPr/>
            <p:nvPr/>
          </p:nvSpPr>
          <p:spPr>
            <a:xfrm>
              <a:off x="6774171" y="3127766"/>
              <a:ext cx="200644" cy="1497769"/>
            </a:xfrm>
            <a:prstGeom prst="rect">
              <a:avLst/>
            </a:prstGeom>
            <a:solidFill>
              <a:srgbClr val="80BD41">
                <a:alpha val="100000"/>
              </a:srgbClr>
            </a:solidFill>
          </p:spPr>
          <p:txBody>
            <a:bodyPr/>
            <a:lstStyle/>
            <a:p/>
          </p:txBody>
        </p:sp>
        <p:sp>
          <p:nvSpPr>
            <p:cNvPr id="101" name="rc101"/>
            <p:cNvSpPr/>
            <p:nvPr/>
          </p:nvSpPr>
          <p:spPr>
            <a:xfrm>
              <a:off x="6774171" y="2961347"/>
              <a:ext cx="200644" cy="49925"/>
            </a:xfrm>
            <a:prstGeom prst="rect">
              <a:avLst/>
            </a:prstGeom>
            <a:solidFill>
              <a:srgbClr val="0058AB">
                <a:alpha val="100000"/>
              </a:srgbClr>
            </a:solidFill>
          </p:spPr>
          <p:txBody>
            <a:bodyPr/>
            <a:lstStyle/>
            <a:p/>
          </p:txBody>
        </p:sp>
        <p:sp>
          <p:nvSpPr>
            <p:cNvPr id="102" name="rc102"/>
            <p:cNvSpPr/>
            <p:nvPr/>
          </p:nvSpPr>
          <p:spPr>
            <a:xfrm>
              <a:off x="6774171" y="3011272"/>
              <a:ext cx="200644" cy="116493"/>
            </a:xfrm>
            <a:prstGeom prst="rect">
              <a:avLst/>
            </a:prstGeom>
            <a:solidFill>
              <a:srgbClr val="1CABE2">
                <a:alpha val="100000"/>
              </a:srgbClr>
            </a:solidFill>
          </p:spPr>
          <p:txBody>
            <a:bodyPr/>
            <a:lstStyle/>
            <a:p/>
          </p:txBody>
        </p:sp>
        <p:sp>
          <p:nvSpPr>
            <p:cNvPr id="103" name="rc103"/>
            <p:cNvSpPr/>
            <p:nvPr/>
          </p:nvSpPr>
          <p:spPr>
            <a:xfrm>
              <a:off x="6997109" y="2946980"/>
              <a:ext cx="200644" cy="50794"/>
            </a:xfrm>
            <a:prstGeom prst="rect">
              <a:avLst/>
            </a:prstGeom>
            <a:solidFill>
              <a:srgbClr val="F26A21">
                <a:alpha val="100000"/>
              </a:srgbClr>
            </a:solidFill>
          </p:spPr>
          <p:txBody>
            <a:bodyPr/>
            <a:lstStyle/>
            <a:p/>
          </p:txBody>
        </p:sp>
        <p:sp>
          <p:nvSpPr>
            <p:cNvPr id="104" name="rc104"/>
            <p:cNvSpPr/>
            <p:nvPr/>
          </p:nvSpPr>
          <p:spPr>
            <a:xfrm>
              <a:off x="6997109" y="2997774"/>
              <a:ext cx="200644" cy="1627760"/>
            </a:xfrm>
            <a:prstGeom prst="rect">
              <a:avLst/>
            </a:prstGeom>
            <a:solidFill>
              <a:srgbClr val="FFC20E">
                <a:alpha val="100000"/>
              </a:srgbClr>
            </a:solidFill>
          </p:spPr>
          <p:txBody>
            <a:bodyPr/>
            <a:lstStyle/>
            <a:p/>
          </p:txBody>
        </p:sp>
        <p:sp>
          <p:nvSpPr>
            <p:cNvPr id="105" name="rc105"/>
            <p:cNvSpPr/>
            <p:nvPr/>
          </p:nvSpPr>
          <p:spPr>
            <a:xfrm>
              <a:off x="7220047" y="2928635"/>
              <a:ext cx="200644" cy="51678"/>
            </a:xfrm>
            <a:prstGeom prst="rect">
              <a:avLst/>
            </a:prstGeom>
            <a:solidFill>
              <a:srgbClr val="F26A21">
                <a:alpha val="100000"/>
              </a:srgbClr>
            </a:solidFill>
          </p:spPr>
          <p:txBody>
            <a:bodyPr/>
            <a:lstStyle/>
            <a:p/>
          </p:txBody>
        </p:sp>
        <p:sp>
          <p:nvSpPr>
            <p:cNvPr id="106" name="rc106"/>
            <p:cNvSpPr/>
            <p:nvPr/>
          </p:nvSpPr>
          <p:spPr>
            <a:xfrm>
              <a:off x="7220047" y="2980313"/>
              <a:ext cx="200644" cy="1645221"/>
            </a:xfrm>
            <a:prstGeom prst="rect">
              <a:avLst/>
            </a:prstGeom>
            <a:solidFill>
              <a:srgbClr val="FFC20E">
                <a:alpha val="100000"/>
              </a:srgbClr>
            </a:solidFill>
          </p:spPr>
          <p:txBody>
            <a:bodyPr/>
            <a:lstStyle/>
            <a:p/>
          </p:txBody>
        </p:sp>
        <p:sp>
          <p:nvSpPr>
            <p:cNvPr id="107" name="rc107"/>
            <p:cNvSpPr/>
            <p:nvPr/>
          </p:nvSpPr>
          <p:spPr>
            <a:xfrm>
              <a:off x="7442985" y="2911636"/>
              <a:ext cx="200644" cy="52577"/>
            </a:xfrm>
            <a:prstGeom prst="rect">
              <a:avLst/>
            </a:prstGeom>
            <a:solidFill>
              <a:srgbClr val="F26A21">
                <a:alpha val="100000"/>
              </a:srgbClr>
            </a:solidFill>
          </p:spPr>
          <p:txBody>
            <a:bodyPr/>
            <a:lstStyle/>
            <a:p/>
          </p:txBody>
        </p:sp>
        <p:sp>
          <p:nvSpPr>
            <p:cNvPr id="108" name="rc108"/>
            <p:cNvSpPr/>
            <p:nvPr/>
          </p:nvSpPr>
          <p:spPr>
            <a:xfrm>
              <a:off x="7442985" y="2964214"/>
              <a:ext cx="200644" cy="1661320"/>
            </a:xfrm>
            <a:prstGeom prst="rect">
              <a:avLst/>
            </a:prstGeom>
            <a:solidFill>
              <a:srgbClr val="FFC20E">
                <a:alpha val="100000"/>
              </a:srgbClr>
            </a:solidFill>
          </p:spPr>
          <p:txBody>
            <a:bodyPr/>
            <a:lstStyle/>
            <a:p/>
          </p:txBody>
        </p:sp>
        <p:sp>
          <p:nvSpPr>
            <p:cNvPr id="109" name="rc109"/>
            <p:cNvSpPr/>
            <p:nvPr/>
          </p:nvSpPr>
          <p:spPr>
            <a:xfrm>
              <a:off x="7665922" y="2891673"/>
              <a:ext cx="200644" cy="53492"/>
            </a:xfrm>
            <a:prstGeom prst="rect">
              <a:avLst/>
            </a:prstGeom>
            <a:solidFill>
              <a:srgbClr val="F26A21">
                <a:alpha val="100000"/>
              </a:srgbClr>
            </a:solidFill>
          </p:spPr>
          <p:txBody>
            <a:bodyPr/>
            <a:lstStyle/>
            <a:p/>
          </p:txBody>
        </p:sp>
        <p:sp>
          <p:nvSpPr>
            <p:cNvPr id="110" name="rc110"/>
            <p:cNvSpPr/>
            <p:nvPr/>
          </p:nvSpPr>
          <p:spPr>
            <a:xfrm>
              <a:off x="7665922" y="2945166"/>
              <a:ext cx="200644" cy="1680369"/>
            </a:xfrm>
            <a:prstGeom prst="rect">
              <a:avLst/>
            </a:prstGeom>
            <a:solidFill>
              <a:srgbClr val="FFC20E">
                <a:alpha val="100000"/>
              </a:srgbClr>
            </a:solidFill>
          </p:spPr>
          <p:txBody>
            <a:bodyPr/>
            <a:lstStyle/>
            <a:p/>
          </p:txBody>
        </p:sp>
        <p:sp>
          <p:nvSpPr>
            <p:cNvPr id="111" name="rc111"/>
            <p:cNvSpPr/>
            <p:nvPr/>
          </p:nvSpPr>
          <p:spPr>
            <a:xfrm>
              <a:off x="7888860" y="2874735"/>
              <a:ext cx="200644" cy="54423"/>
            </a:xfrm>
            <a:prstGeom prst="rect">
              <a:avLst/>
            </a:prstGeom>
            <a:solidFill>
              <a:srgbClr val="F26A21">
                <a:alpha val="100000"/>
              </a:srgbClr>
            </a:solidFill>
          </p:spPr>
          <p:txBody>
            <a:bodyPr/>
            <a:lstStyle/>
            <a:p/>
          </p:txBody>
        </p:sp>
        <p:sp>
          <p:nvSpPr>
            <p:cNvPr id="112" name="rc112"/>
            <p:cNvSpPr/>
            <p:nvPr/>
          </p:nvSpPr>
          <p:spPr>
            <a:xfrm>
              <a:off x="7888860" y="2929159"/>
              <a:ext cx="200644" cy="1696376"/>
            </a:xfrm>
            <a:prstGeom prst="rect">
              <a:avLst/>
            </a:prstGeom>
            <a:solidFill>
              <a:srgbClr val="FFC20E">
                <a:alpha val="100000"/>
              </a:srgbClr>
            </a:solidFill>
          </p:spPr>
          <p:txBody>
            <a:bodyPr/>
            <a:lstStyle/>
            <a:p/>
          </p:txBody>
        </p:sp>
        <p:sp>
          <p:nvSpPr>
            <p:cNvPr id="113" name="rc113"/>
            <p:cNvSpPr/>
            <p:nvPr/>
          </p:nvSpPr>
          <p:spPr>
            <a:xfrm>
              <a:off x="8111798" y="2853944"/>
              <a:ext cx="200644" cy="55370"/>
            </a:xfrm>
            <a:prstGeom prst="rect">
              <a:avLst/>
            </a:prstGeom>
            <a:solidFill>
              <a:srgbClr val="F26A21">
                <a:alpha val="100000"/>
              </a:srgbClr>
            </a:solidFill>
          </p:spPr>
          <p:txBody>
            <a:bodyPr/>
            <a:lstStyle/>
            <a:p/>
          </p:txBody>
        </p:sp>
        <p:sp>
          <p:nvSpPr>
            <p:cNvPr id="114" name="rc114"/>
            <p:cNvSpPr/>
            <p:nvPr/>
          </p:nvSpPr>
          <p:spPr>
            <a:xfrm>
              <a:off x="8111798" y="2909314"/>
              <a:ext cx="200644" cy="1716220"/>
            </a:xfrm>
            <a:prstGeom prst="rect">
              <a:avLst/>
            </a:prstGeom>
            <a:solidFill>
              <a:srgbClr val="FFC20E">
                <a:alpha val="100000"/>
              </a:srgbClr>
            </a:solidFill>
          </p:spPr>
          <p:txBody>
            <a:bodyPr/>
            <a:lstStyle/>
            <a:p/>
          </p:txBody>
        </p:sp>
        <p:sp>
          <p:nvSpPr>
            <p:cNvPr id="115" name="pl115"/>
            <p:cNvSpPr/>
            <p:nvPr/>
          </p:nvSpPr>
          <p:spPr>
            <a:xfrm>
              <a:off x="1523984" y="1227418"/>
              <a:ext cx="5350508" cy="1064056"/>
            </a:xfrm>
            <a:custGeom>
              <a:avLst/>
              <a:pathLst>
                <a:path w="5350508" h="1064056">
                  <a:moveTo>
                    <a:pt x="0" y="240270"/>
                  </a:moveTo>
                  <a:lnTo>
                    <a:pt x="222937" y="308919"/>
                  </a:lnTo>
                  <a:lnTo>
                    <a:pt x="445875" y="343244"/>
                  </a:lnTo>
                  <a:lnTo>
                    <a:pt x="668813" y="411892"/>
                  </a:lnTo>
                  <a:lnTo>
                    <a:pt x="891751" y="446217"/>
                  </a:lnTo>
                  <a:lnTo>
                    <a:pt x="1114689" y="514866"/>
                  </a:lnTo>
                  <a:lnTo>
                    <a:pt x="1337627" y="789461"/>
                  </a:lnTo>
                  <a:lnTo>
                    <a:pt x="1560565" y="1064056"/>
                  </a:lnTo>
                  <a:lnTo>
                    <a:pt x="1783502" y="617839"/>
                  </a:lnTo>
                  <a:lnTo>
                    <a:pt x="2006440" y="377568"/>
                  </a:lnTo>
                  <a:lnTo>
                    <a:pt x="2229378" y="446217"/>
                  </a:lnTo>
                  <a:lnTo>
                    <a:pt x="2452316" y="240270"/>
                  </a:lnTo>
                  <a:lnTo>
                    <a:pt x="2675254" y="274595"/>
                  </a:lnTo>
                  <a:lnTo>
                    <a:pt x="2898192" y="480541"/>
                  </a:lnTo>
                  <a:lnTo>
                    <a:pt x="3121130" y="514866"/>
                  </a:lnTo>
                  <a:lnTo>
                    <a:pt x="3344068" y="652163"/>
                  </a:lnTo>
                  <a:lnTo>
                    <a:pt x="3567005" y="961083"/>
                  </a:lnTo>
                  <a:lnTo>
                    <a:pt x="3789943" y="343244"/>
                  </a:lnTo>
                  <a:lnTo>
                    <a:pt x="4012881" y="137297"/>
                  </a:lnTo>
                  <a:lnTo>
                    <a:pt x="4235819" y="205946"/>
                  </a:lnTo>
                  <a:lnTo>
                    <a:pt x="4458757" y="308919"/>
                  </a:lnTo>
                  <a:lnTo>
                    <a:pt x="4681695" y="343244"/>
                  </a:lnTo>
                  <a:lnTo>
                    <a:pt x="4904633" y="0"/>
                  </a:lnTo>
                  <a:lnTo>
                    <a:pt x="5127571" y="68648"/>
                  </a:lnTo>
                  <a:lnTo>
                    <a:pt x="5350508" y="68648"/>
                  </a:lnTo>
                </a:path>
              </a:pathLst>
            </a:custGeom>
            <a:ln w="27101" cap="flat">
              <a:solidFill>
                <a:srgbClr val="0058AB">
                  <a:alpha val="100000"/>
                </a:srgbClr>
              </a:solidFill>
              <a:prstDash val="solid"/>
              <a:round/>
            </a:ln>
          </p:spPr>
          <p:txBody>
            <a:bodyPr/>
            <a:lstStyle/>
            <a:p/>
          </p:txBody>
        </p:sp>
        <p:sp>
          <p:nvSpPr>
            <p:cNvPr id="116" name="pl116"/>
            <p:cNvSpPr/>
            <p:nvPr/>
          </p:nvSpPr>
          <p:spPr>
            <a:xfrm>
              <a:off x="1523984" y="1433365"/>
              <a:ext cx="5350508" cy="1235678"/>
            </a:xfrm>
            <a:custGeom>
              <a:avLst/>
              <a:pathLst>
                <a:path w="5350508" h="1235678">
                  <a:moveTo>
                    <a:pt x="0" y="446217"/>
                  </a:moveTo>
                  <a:lnTo>
                    <a:pt x="222937" y="514866"/>
                  </a:lnTo>
                  <a:lnTo>
                    <a:pt x="445875" y="549190"/>
                  </a:lnTo>
                  <a:lnTo>
                    <a:pt x="668813" y="617839"/>
                  </a:lnTo>
                  <a:lnTo>
                    <a:pt x="891751" y="652163"/>
                  </a:lnTo>
                  <a:lnTo>
                    <a:pt x="1114689" y="961083"/>
                  </a:lnTo>
                  <a:lnTo>
                    <a:pt x="1337627" y="1167030"/>
                  </a:lnTo>
                  <a:lnTo>
                    <a:pt x="1560565" y="1235678"/>
                  </a:lnTo>
                  <a:lnTo>
                    <a:pt x="1783502" y="823785"/>
                  </a:lnTo>
                  <a:lnTo>
                    <a:pt x="2006440" y="514866"/>
                  </a:lnTo>
                  <a:lnTo>
                    <a:pt x="2229378" y="652163"/>
                  </a:lnTo>
                  <a:lnTo>
                    <a:pt x="2452316" y="411892"/>
                  </a:lnTo>
                  <a:lnTo>
                    <a:pt x="2675254" y="720812"/>
                  </a:lnTo>
                  <a:lnTo>
                    <a:pt x="2898192" y="686488"/>
                  </a:lnTo>
                  <a:lnTo>
                    <a:pt x="3121130" y="686488"/>
                  </a:lnTo>
                  <a:lnTo>
                    <a:pt x="3344068" y="858110"/>
                  </a:lnTo>
                  <a:lnTo>
                    <a:pt x="3567005" y="755137"/>
                  </a:lnTo>
                  <a:lnTo>
                    <a:pt x="3789943" y="411892"/>
                  </a:lnTo>
                  <a:lnTo>
                    <a:pt x="4012881" y="240270"/>
                  </a:lnTo>
                  <a:lnTo>
                    <a:pt x="4235819" y="308919"/>
                  </a:lnTo>
                  <a:lnTo>
                    <a:pt x="4458757" y="652163"/>
                  </a:lnTo>
                  <a:lnTo>
                    <a:pt x="4681695" y="514866"/>
                  </a:lnTo>
                  <a:lnTo>
                    <a:pt x="4904633" y="0"/>
                  </a:lnTo>
                  <a:lnTo>
                    <a:pt x="5127571" y="68648"/>
                  </a:lnTo>
                  <a:lnTo>
                    <a:pt x="5350508" y="102973"/>
                  </a:lnTo>
                </a:path>
              </a:pathLst>
            </a:custGeom>
            <a:ln w="27101" cap="flat">
              <a:solidFill>
                <a:srgbClr val="80BD41">
                  <a:alpha val="100000"/>
                </a:srgbClr>
              </a:solidFill>
              <a:prstDash val="solid"/>
              <a:round/>
            </a:ln>
          </p:spPr>
          <p:txBody>
            <a:bodyPr/>
            <a:lstStyle/>
            <a:p/>
          </p:txBody>
        </p:sp>
        <p:sp>
          <p:nvSpPr>
            <p:cNvPr id="117" name="tx117"/>
            <p:cNvSpPr/>
            <p:nvPr/>
          </p:nvSpPr>
          <p:spPr>
            <a:xfrm>
              <a:off x="1455656"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8" name="tx118"/>
            <p:cNvSpPr/>
            <p:nvPr/>
          </p:nvSpPr>
          <p:spPr>
            <a:xfrm>
              <a:off x="2570345"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9" name="tx119"/>
            <p:cNvSpPr/>
            <p:nvPr/>
          </p:nvSpPr>
          <p:spPr>
            <a:xfrm>
              <a:off x="3685034"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0" name="tx120"/>
            <p:cNvSpPr/>
            <p:nvPr/>
          </p:nvSpPr>
          <p:spPr>
            <a:xfrm>
              <a:off x="4799724"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569147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5914413"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3" name="tx123"/>
            <p:cNvSpPr/>
            <p:nvPr/>
          </p:nvSpPr>
          <p:spPr>
            <a:xfrm>
              <a:off x="6137351"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4" name="tx124"/>
            <p:cNvSpPr/>
            <p:nvPr/>
          </p:nvSpPr>
          <p:spPr>
            <a:xfrm>
              <a:off x="6360289"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58322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680616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145565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8" name="tx128"/>
            <p:cNvSpPr/>
            <p:nvPr/>
          </p:nvSpPr>
          <p:spPr>
            <a:xfrm>
              <a:off x="2570345" y="2462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65</a:t>
              </a:r>
            </a:p>
          </p:txBody>
        </p:sp>
        <p:sp>
          <p:nvSpPr>
            <p:cNvPr id="129" name="tx129"/>
            <p:cNvSpPr/>
            <p:nvPr/>
          </p:nvSpPr>
          <p:spPr>
            <a:xfrm>
              <a:off x="3685034"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0" name="tx130"/>
            <p:cNvSpPr/>
            <p:nvPr/>
          </p:nvSpPr>
          <p:spPr>
            <a:xfrm>
              <a:off x="4799724" y="23599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1" name="tx131"/>
            <p:cNvSpPr/>
            <p:nvPr/>
          </p:nvSpPr>
          <p:spPr>
            <a:xfrm>
              <a:off x="5691475"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2" name="tx132"/>
            <p:cNvSpPr/>
            <p:nvPr/>
          </p:nvSpPr>
          <p:spPr>
            <a:xfrm>
              <a:off x="591441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33" name="tx133"/>
            <p:cNvSpPr/>
            <p:nvPr/>
          </p:nvSpPr>
          <p:spPr>
            <a:xfrm>
              <a:off x="6137351"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4" name="tx134"/>
            <p:cNvSpPr/>
            <p:nvPr/>
          </p:nvSpPr>
          <p:spPr>
            <a:xfrm>
              <a:off x="636028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5" name="tx135"/>
            <p:cNvSpPr/>
            <p:nvPr/>
          </p:nvSpPr>
          <p:spPr>
            <a:xfrm>
              <a:off x="6583227"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6" name="tx136"/>
            <p:cNvSpPr/>
            <p:nvPr/>
          </p:nvSpPr>
          <p:spPr>
            <a:xfrm>
              <a:off x="680616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603427" y="384948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9" name="tx139"/>
            <p:cNvSpPr/>
            <p:nvPr/>
          </p:nvSpPr>
          <p:spPr>
            <a:xfrm>
              <a:off x="508103" y="313085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0" name="tx140"/>
            <p:cNvSpPr/>
            <p:nvPr/>
          </p:nvSpPr>
          <p:spPr>
            <a:xfrm>
              <a:off x="508103" y="241223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41" name="tx141"/>
            <p:cNvSpPr/>
            <p:nvPr/>
          </p:nvSpPr>
          <p:spPr>
            <a:xfrm>
              <a:off x="508103" y="169360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2" name="tx142"/>
            <p:cNvSpPr/>
            <p:nvPr/>
          </p:nvSpPr>
          <p:spPr>
            <a:xfrm>
              <a:off x="508103" y="97497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63486" y="5504603"/>
              <a:ext cx="201456" cy="201456"/>
            </a:xfrm>
            <a:prstGeom prst="rect">
              <a:avLst/>
            </a:prstGeom>
            <a:solidFill>
              <a:srgbClr val="80BD41">
                <a:alpha val="100000"/>
              </a:srgbClr>
            </a:solidFill>
          </p:spPr>
          <p:txBody>
            <a:bodyPr/>
            <a:lstStyle/>
            <a:p/>
          </p:txBody>
        </p:sp>
        <p:sp>
          <p:nvSpPr>
            <p:cNvPr id="164" name="rc164"/>
            <p:cNvSpPr/>
            <p:nvPr/>
          </p:nvSpPr>
          <p:spPr>
            <a:xfrm>
              <a:off x="2665435" y="5504603"/>
              <a:ext cx="201456" cy="201456"/>
            </a:xfrm>
            <a:prstGeom prst="rect">
              <a:avLst/>
            </a:prstGeom>
            <a:solidFill>
              <a:srgbClr val="1CABE2">
                <a:alpha val="100000"/>
              </a:srgbClr>
            </a:solidFill>
          </p:spPr>
          <p:txBody>
            <a:bodyPr/>
            <a:lstStyle/>
            <a:p/>
          </p:txBody>
        </p:sp>
        <p:sp>
          <p:nvSpPr>
            <p:cNvPr id="165" name="rc165"/>
            <p:cNvSpPr/>
            <p:nvPr/>
          </p:nvSpPr>
          <p:spPr>
            <a:xfrm>
              <a:off x="3738259" y="5504603"/>
              <a:ext cx="201456" cy="201456"/>
            </a:xfrm>
            <a:prstGeom prst="rect">
              <a:avLst/>
            </a:prstGeom>
            <a:solidFill>
              <a:srgbClr val="0058AB">
                <a:alpha val="100000"/>
              </a:srgbClr>
            </a:solidFill>
          </p:spPr>
          <p:txBody>
            <a:bodyPr/>
            <a:lstStyle/>
            <a:p/>
          </p:txBody>
        </p:sp>
        <p:sp>
          <p:nvSpPr>
            <p:cNvPr id="166" name="rc166"/>
            <p:cNvSpPr/>
            <p:nvPr/>
          </p:nvSpPr>
          <p:spPr>
            <a:xfrm>
              <a:off x="4733592" y="5504603"/>
              <a:ext cx="201456" cy="201456"/>
            </a:xfrm>
            <a:prstGeom prst="rect">
              <a:avLst/>
            </a:prstGeom>
            <a:solidFill>
              <a:srgbClr val="FFC20E">
                <a:alpha val="100000"/>
              </a:srgbClr>
            </a:solidFill>
          </p:spPr>
          <p:txBody>
            <a:bodyPr/>
            <a:lstStyle/>
            <a:p/>
          </p:txBody>
        </p:sp>
        <p:sp>
          <p:nvSpPr>
            <p:cNvPr id="167" name="rc167"/>
            <p:cNvSpPr/>
            <p:nvPr/>
          </p:nvSpPr>
          <p:spPr>
            <a:xfrm>
              <a:off x="6637725" y="5504603"/>
              <a:ext cx="201455" cy="201456"/>
            </a:xfrm>
            <a:prstGeom prst="rect">
              <a:avLst/>
            </a:prstGeom>
            <a:solidFill>
              <a:srgbClr val="F26A21">
                <a:alpha val="100000"/>
              </a:srgbClr>
            </a:solidFill>
          </p:spPr>
          <p:txBody>
            <a:bodyPr/>
            <a:lstStyle/>
            <a:p/>
          </p:txBody>
        </p:sp>
        <p:sp>
          <p:nvSpPr>
            <p:cNvPr id="168" name="tx168"/>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1079223" y="580629"/>
              <a:ext cx="396098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Iraq</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Iraq is projected to have a  large increase (10,000-50,000) in the number of surviving infants by 2030. Therefore, maintaining current coverage requires vaccinating an increasing number of children.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5741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09072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82403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72407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45738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9069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4124724"/>
              <a:ext cx="214223" cy="866035"/>
            </a:xfrm>
            <a:prstGeom prst="rect">
              <a:avLst/>
            </a:prstGeom>
            <a:solidFill>
              <a:srgbClr val="0058AB">
                <a:alpha val="100000"/>
              </a:srgbClr>
            </a:solidFill>
          </p:spPr>
          <p:txBody>
            <a:bodyPr/>
            <a:lstStyle/>
            <a:p/>
          </p:txBody>
        </p:sp>
        <p:sp>
          <p:nvSpPr>
            <p:cNvPr id="39" name="rc39"/>
            <p:cNvSpPr/>
            <p:nvPr/>
          </p:nvSpPr>
          <p:spPr>
            <a:xfrm>
              <a:off x="1589675" y="3890615"/>
              <a:ext cx="214223" cy="1100144"/>
            </a:xfrm>
            <a:prstGeom prst="rect">
              <a:avLst/>
            </a:prstGeom>
            <a:solidFill>
              <a:srgbClr val="0058AB">
                <a:alpha val="100000"/>
              </a:srgbClr>
            </a:solidFill>
          </p:spPr>
          <p:txBody>
            <a:bodyPr/>
            <a:lstStyle/>
            <a:p/>
          </p:txBody>
        </p:sp>
        <p:sp>
          <p:nvSpPr>
            <p:cNvPr id="40" name="rc40"/>
            <p:cNvSpPr/>
            <p:nvPr/>
          </p:nvSpPr>
          <p:spPr>
            <a:xfrm>
              <a:off x="1827702" y="3767683"/>
              <a:ext cx="214223" cy="1223076"/>
            </a:xfrm>
            <a:prstGeom prst="rect">
              <a:avLst/>
            </a:prstGeom>
            <a:solidFill>
              <a:srgbClr val="0058AB">
                <a:alpha val="100000"/>
              </a:srgbClr>
            </a:solidFill>
          </p:spPr>
          <p:txBody>
            <a:bodyPr/>
            <a:lstStyle/>
            <a:p/>
          </p:txBody>
        </p:sp>
        <p:sp>
          <p:nvSpPr>
            <p:cNvPr id="41" name="rc41"/>
            <p:cNvSpPr/>
            <p:nvPr/>
          </p:nvSpPr>
          <p:spPr>
            <a:xfrm>
              <a:off x="2065728" y="3511672"/>
              <a:ext cx="214223" cy="1479087"/>
            </a:xfrm>
            <a:prstGeom prst="rect">
              <a:avLst/>
            </a:prstGeom>
            <a:solidFill>
              <a:srgbClr val="0058AB">
                <a:alpha val="100000"/>
              </a:srgbClr>
            </a:solidFill>
          </p:spPr>
          <p:txBody>
            <a:bodyPr/>
            <a:lstStyle/>
            <a:p/>
          </p:txBody>
        </p:sp>
        <p:sp>
          <p:nvSpPr>
            <p:cNvPr id="42" name="rc42"/>
            <p:cNvSpPr/>
            <p:nvPr/>
          </p:nvSpPr>
          <p:spPr>
            <a:xfrm>
              <a:off x="2303754" y="3359429"/>
              <a:ext cx="214223" cy="1631330"/>
            </a:xfrm>
            <a:prstGeom prst="rect">
              <a:avLst/>
            </a:prstGeom>
            <a:solidFill>
              <a:srgbClr val="0058AB">
                <a:alpha val="100000"/>
              </a:srgbClr>
            </a:solidFill>
          </p:spPr>
          <p:txBody>
            <a:bodyPr/>
            <a:lstStyle/>
            <a:p/>
          </p:txBody>
        </p:sp>
        <p:sp>
          <p:nvSpPr>
            <p:cNvPr id="43" name="rc43"/>
            <p:cNvSpPr/>
            <p:nvPr/>
          </p:nvSpPr>
          <p:spPr>
            <a:xfrm>
              <a:off x="2541780" y="3091588"/>
              <a:ext cx="214223" cy="1899171"/>
            </a:xfrm>
            <a:prstGeom prst="rect">
              <a:avLst/>
            </a:prstGeom>
            <a:solidFill>
              <a:srgbClr val="0058AB">
                <a:alpha val="100000"/>
              </a:srgbClr>
            </a:solidFill>
          </p:spPr>
          <p:txBody>
            <a:bodyPr/>
            <a:lstStyle/>
            <a:p/>
          </p:txBody>
        </p:sp>
        <p:sp>
          <p:nvSpPr>
            <p:cNvPr id="44" name="rc44"/>
            <p:cNvSpPr/>
            <p:nvPr/>
          </p:nvSpPr>
          <p:spPr>
            <a:xfrm>
              <a:off x="2779807" y="2033054"/>
              <a:ext cx="214223" cy="2957705"/>
            </a:xfrm>
            <a:prstGeom prst="rect">
              <a:avLst/>
            </a:prstGeom>
            <a:solidFill>
              <a:srgbClr val="0058AB">
                <a:alpha val="100000"/>
              </a:srgbClr>
            </a:solidFill>
          </p:spPr>
          <p:txBody>
            <a:bodyPr/>
            <a:lstStyle/>
            <a:p/>
          </p:txBody>
        </p:sp>
        <p:sp>
          <p:nvSpPr>
            <p:cNvPr id="45" name="rc45"/>
            <p:cNvSpPr/>
            <p:nvPr/>
          </p:nvSpPr>
          <p:spPr>
            <a:xfrm>
              <a:off x="3017833" y="1127258"/>
              <a:ext cx="214223" cy="3863502"/>
            </a:xfrm>
            <a:prstGeom prst="rect">
              <a:avLst/>
            </a:prstGeom>
            <a:solidFill>
              <a:srgbClr val="0058AB">
                <a:alpha val="100000"/>
              </a:srgbClr>
            </a:solidFill>
          </p:spPr>
          <p:txBody>
            <a:bodyPr/>
            <a:lstStyle/>
            <a:p/>
          </p:txBody>
        </p:sp>
        <p:sp>
          <p:nvSpPr>
            <p:cNvPr id="46" name="rc46"/>
            <p:cNvSpPr/>
            <p:nvPr/>
          </p:nvSpPr>
          <p:spPr>
            <a:xfrm>
              <a:off x="3255859" y="2706489"/>
              <a:ext cx="214223" cy="2284270"/>
            </a:xfrm>
            <a:prstGeom prst="rect">
              <a:avLst/>
            </a:prstGeom>
            <a:solidFill>
              <a:srgbClr val="0058AB">
                <a:alpha val="100000"/>
              </a:srgbClr>
            </a:solidFill>
          </p:spPr>
          <p:txBody>
            <a:bodyPr/>
            <a:lstStyle/>
            <a:p/>
          </p:txBody>
        </p:sp>
        <p:sp>
          <p:nvSpPr>
            <p:cNvPr id="47" name="rc47"/>
            <p:cNvSpPr/>
            <p:nvPr/>
          </p:nvSpPr>
          <p:spPr>
            <a:xfrm>
              <a:off x="3493885" y="3480563"/>
              <a:ext cx="214223" cy="1510196"/>
            </a:xfrm>
            <a:prstGeom prst="rect">
              <a:avLst/>
            </a:prstGeom>
            <a:solidFill>
              <a:srgbClr val="0058AB">
                <a:alpha val="100000"/>
              </a:srgbClr>
            </a:solidFill>
          </p:spPr>
          <p:txBody>
            <a:bodyPr/>
            <a:lstStyle/>
            <a:p/>
          </p:txBody>
        </p:sp>
        <p:sp>
          <p:nvSpPr>
            <p:cNvPr id="48" name="rc48"/>
            <p:cNvSpPr/>
            <p:nvPr/>
          </p:nvSpPr>
          <p:spPr>
            <a:xfrm>
              <a:off x="3731911" y="3133503"/>
              <a:ext cx="214223" cy="1857257"/>
            </a:xfrm>
            <a:prstGeom prst="rect">
              <a:avLst/>
            </a:prstGeom>
            <a:solidFill>
              <a:srgbClr val="0058AB">
                <a:alpha val="100000"/>
              </a:srgbClr>
            </a:solidFill>
          </p:spPr>
          <p:txBody>
            <a:bodyPr/>
            <a:lstStyle/>
            <a:p/>
          </p:txBody>
        </p:sp>
        <p:sp>
          <p:nvSpPr>
            <p:cNvPr id="49" name="rc49"/>
            <p:cNvSpPr/>
            <p:nvPr/>
          </p:nvSpPr>
          <p:spPr>
            <a:xfrm>
              <a:off x="3969938" y="3862292"/>
              <a:ext cx="214223" cy="1128467"/>
            </a:xfrm>
            <a:prstGeom prst="rect">
              <a:avLst/>
            </a:prstGeom>
            <a:solidFill>
              <a:srgbClr val="0058AB">
                <a:alpha val="100000"/>
              </a:srgbClr>
            </a:solidFill>
          </p:spPr>
          <p:txBody>
            <a:bodyPr/>
            <a:lstStyle/>
            <a:p/>
          </p:txBody>
        </p:sp>
        <p:sp>
          <p:nvSpPr>
            <p:cNvPr id="50" name="rc50"/>
            <p:cNvSpPr/>
            <p:nvPr/>
          </p:nvSpPr>
          <p:spPr>
            <a:xfrm>
              <a:off x="4207964" y="3686121"/>
              <a:ext cx="214223" cy="1304638"/>
            </a:xfrm>
            <a:prstGeom prst="rect">
              <a:avLst/>
            </a:prstGeom>
            <a:solidFill>
              <a:srgbClr val="0058AB">
                <a:alpha val="100000"/>
              </a:srgbClr>
            </a:solidFill>
          </p:spPr>
          <p:txBody>
            <a:bodyPr/>
            <a:lstStyle/>
            <a:p/>
          </p:txBody>
        </p:sp>
        <p:sp>
          <p:nvSpPr>
            <p:cNvPr id="51" name="rc51"/>
            <p:cNvSpPr/>
            <p:nvPr/>
          </p:nvSpPr>
          <p:spPr>
            <a:xfrm>
              <a:off x="4445990" y="2755345"/>
              <a:ext cx="214223" cy="2235414"/>
            </a:xfrm>
            <a:prstGeom prst="rect">
              <a:avLst/>
            </a:prstGeom>
            <a:solidFill>
              <a:srgbClr val="0058AB">
                <a:alpha val="100000"/>
              </a:srgbClr>
            </a:solidFill>
          </p:spPr>
          <p:txBody>
            <a:bodyPr/>
            <a:lstStyle/>
            <a:p/>
          </p:txBody>
        </p:sp>
        <p:sp>
          <p:nvSpPr>
            <p:cNvPr id="52" name="rc52"/>
            <p:cNvSpPr/>
            <p:nvPr/>
          </p:nvSpPr>
          <p:spPr>
            <a:xfrm>
              <a:off x="4684016" y="2577110"/>
              <a:ext cx="214223" cy="2413650"/>
            </a:xfrm>
            <a:prstGeom prst="rect">
              <a:avLst/>
            </a:prstGeom>
            <a:solidFill>
              <a:srgbClr val="0058AB">
                <a:alpha val="100000"/>
              </a:srgbClr>
            </a:solidFill>
          </p:spPr>
          <p:txBody>
            <a:bodyPr/>
            <a:lstStyle/>
            <a:p/>
          </p:txBody>
        </p:sp>
        <p:sp>
          <p:nvSpPr>
            <p:cNvPr id="53" name="rc53"/>
            <p:cNvSpPr/>
            <p:nvPr/>
          </p:nvSpPr>
          <p:spPr>
            <a:xfrm>
              <a:off x="4922043" y="2052992"/>
              <a:ext cx="214223" cy="2937767"/>
            </a:xfrm>
            <a:prstGeom prst="rect">
              <a:avLst/>
            </a:prstGeom>
            <a:solidFill>
              <a:srgbClr val="0058AB">
                <a:alpha val="100000"/>
              </a:srgbClr>
            </a:solidFill>
          </p:spPr>
          <p:txBody>
            <a:bodyPr/>
            <a:lstStyle/>
            <a:p/>
          </p:txBody>
        </p:sp>
        <p:sp>
          <p:nvSpPr>
            <p:cNvPr id="54" name="rc54"/>
            <p:cNvSpPr/>
            <p:nvPr/>
          </p:nvSpPr>
          <p:spPr>
            <a:xfrm>
              <a:off x="5160069" y="866434"/>
              <a:ext cx="214223" cy="4124325"/>
            </a:xfrm>
            <a:prstGeom prst="rect">
              <a:avLst/>
            </a:prstGeom>
            <a:solidFill>
              <a:srgbClr val="0058AB">
                <a:alpha val="100000"/>
              </a:srgbClr>
            </a:solidFill>
          </p:spPr>
          <p:txBody>
            <a:bodyPr/>
            <a:lstStyle/>
            <a:p/>
          </p:txBody>
        </p:sp>
        <p:sp>
          <p:nvSpPr>
            <p:cNvPr id="55" name="rc55"/>
            <p:cNvSpPr/>
            <p:nvPr/>
          </p:nvSpPr>
          <p:spPr>
            <a:xfrm>
              <a:off x="5398095" y="3471189"/>
              <a:ext cx="214223" cy="1519570"/>
            </a:xfrm>
            <a:prstGeom prst="rect">
              <a:avLst/>
            </a:prstGeom>
            <a:solidFill>
              <a:srgbClr val="0058AB">
                <a:alpha val="100000"/>
              </a:srgbClr>
            </a:solidFill>
          </p:spPr>
          <p:txBody>
            <a:bodyPr/>
            <a:lstStyle/>
            <a:p/>
          </p:txBody>
        </p:sp>
        <p:sp>
          <p:nvSpPr>
            <p:cNvPr id="56" name="rc56"/>
            <p:cNvSpPr/>
            <p:nvPr/>
          </p:nvSpPr>
          <p:spPr>
            <a:xfrm>
              <a:off x="5636121" y="4299363"/>
              <a:ext cx="214223" cy="691396"/>
            </a:xfrm>
            <a:prstGeom prst="rect">
              <a:avLst/>
            </a:prstGeom>
            <a:solidFill>
              <a:srgbClr val="0058AB">
                <a:alpha val="100000"/>
              </a:srgbClr>
            </a:solidFill>
          </p:spPr>
          <p:txBody>
            <a:bodyPr/>
            <a:lstStyle/>
            <a:p/>
          </p:txBody>
        </p:sp>
        <p:sp>
          <p:nvSpPr>
            <p:cNvPr id="57" name="rc57"/>
            <p:cNvSpPr/>
            <p:nvPr/>
          </p:nvSpPr>
          <p:spPr>
            <a:xfrm>
              <a:off x="5874148" y="4014763"/>
              <a:ext cx="214223" cy="975996"/>
            </a:xfrm>
            <a:prstGeom prst="rect">
              <a:avLst/>
            </a:prstGeom>
            <a:solidFill>
              <a:srgbClr val="0058AB">
                <a:alpha val="100000"/>
              </a:srgbClr>
            </a:solidFill>
          </p:spPr>
          <p:txBody>
            <a:bodyPr/>
            <a:lstStyle/>
            <a:p/>
          </p:txBody>
        </p:sp>
        <p:sp>
          <p:nvSpPr>
            <p:cNvPr id="58" name="rc58"/>
            <p:cNvSpPr/>
            <p:nvPr/>
          </p:nvSpPr>
          <p:spPr>
            <a:xfrm>
              <a:off x="6112174" y="3585875"/>
              <a:ext cx="214223" cy="1404884"/>
            </a:xfrm>
            <a:prstGeom prst="rect">
              <a:avLst/>
            </a:prstGeom>
            <a:solidFill>
              <a:srgbClr val="0058AB">
                <a:alpha val="100000"/>
              </a:srgbClr>
            </a:solidFill>
          </p:spPr>
          <p:txBody>
            <a:bodyPr/>
            <a:lstStyle/>
            <a:p/>
          </p:txBody>
        </p:sp>
        <p:sp>
          <p:nvSpPr>
            <p:cNvPr id="59" name="rc59"/>
            <p:cNvSpPr/>
            <p:nvPr/>
          </p:nvSpPr>
          <p:spPr>
            <a:xfrm>
              <a:off x="6350200" y="3432555"/>
              <a:ext cx="214223" cy="1558204"/>
            </a:xfrm>
            <a:prstGeom prst="rect">
              <a:avLst/>
            </a:prstGeom>
            <a:solidFill>
              <a:srgbClr val="0058AB">
                <a:alpha val="100000"/>
              </a:srgbClr>
            </a:solidFill>
          </p:spPr>
          <p:txBody>
            <a:bodyPr/>
            <a:lstStyle/>
            <a:p/>
          </p:txBody>
        </p:sp>
        <p:sp>
          <p:nvSpPr>
            <p:cNvPr id="60" name="rc60"/>
            <p:cNvSpPr/>
            <p:nvPr/>
          </p:nvSpPr>
          <p:spPr>
            <a:xfrm>
              <a:off x="6588226" y="4848168"/>
              <a:ext cx="214223" cy="142591"/>
            </a:xfrm>
            <a:prstGeom prst="rect">
              <a:avLst/>
            </a:prstGeom>
            <a:solidFill>
              <a:srgbClr val="0058AB">
                <a:alpha val="100000"/>
              </a:srgbClr>
            </a:solidFill>
          </p:spPr>
          <p:txBody>
            <a:bodyPr/>
            <a:lstStyle/>
            <a:p/>
          </p:txBody>
        </p:sp>
        <p:sp>
          <p:nvSpPr>
            <p:cNvPr id="61" name="rc61"/>
            <p:cNvSpPr/>
            <p:nvPr/>
          </p:nvSpPr>
          <p:spPr>
            <a:xfrm>
              <a:off x="6826253" y="4557641"/>
              <a:ext cx="214223" cy="433118"/>
            </a:xfrm>
            <a:prstGeom prst="rect">
              <a:avLst/>
            </a:prstGeom>
            <a:solidFill>
              <a:srgbClr val="0058AB">
                <a:alpha val="100000"/>
              </a:srgbClr>
            </a:solidFill>
          </p:spPr>
          <p:txBody>
            <a:bodyPr/>
            <a:lstStyle/>
            <a:p/>
          </p:txBody>
        </p:sp>
        <p:sp>
          <p:nvSpPr>
            <p:cNvPr id="62" name="rc62"/>
            <p:cNvSpPr/>
            <p:nvPr/>
          </p:nvSpPr>
          <p:spPr>
            <a:xfrm>
              <a:off x="7064279" y="4550750"/>
              <a:ext cx="214223" cy="440009"/>
            </a:xfrm>
            <a:prstGeom prst="rect">
              <a:avLst/>
            </a:prstGeom>
            <a:solidFill>
              <a:srgbClr val="0058AB">
                <a:alpha val="100000"/>
              </a:srgbClr>
            </a:solidFill>
          </p:spPr>
          <p:txBody>
            <a:bodyPr/>
            <a:lstStyle/>
            <a:p/>
          </p:txBody>
        </p:sp>
        <p:sp>
          <p:nvSpPr>
            <p:cNvPr id="63" name="rc63"/>
            <p:cNvSpPr/>
            <p:nvPr/>
          </p:nvSpPr>
          <p:spPr>
            <a:xfrm>
              <a:off x="8492436" y="4502755"/>
              <a:ext cx="214223" cy="488004"/>
            </a:xfrm>
            <a:prstGeom prst="rect">
              <a:avLst/>
            </a:prstGeom>
            <a:solidFill>
              <a:srgbClr val="69DBFF">
                <a:alpha val="100000"/>
              </a:srgbClr>
            </a:solidFill>
          </p:spPr>
          <p:txBody>
            <a:bodyPr/>
            <a:lstStyle/>
            <a:p/>
          </p:txBody>
        </p:sp>
        <p:sp>
          <p:nvSpPr>
            <p:cNvPr id="64" name="pl64"/>
            <p:cNvSpPr/>
            <p:nvPr/>
          </p:nvSpPr>
          <p:spPr>
            <a:xfrm>
              <a:off x="6219286" y="4014763"/>
              <a:ext cx="2380262" cy="487998"/>
            </a:xfrm>
            <a:custGeom>
              <a:avLst/>
              <a:pathLst>
                <a:path w="2380262" h="487998">
                  <a:moveTo>
                    <a:pt x="0" y="0"/>
                  </a:moveTo>
                  <a:lnTo>
                    <a:pt x="238026" y="48799"/>
                  </a:lnTo>
                  <a:lnTo>
                    <a:pt x="476052" y="97599"/>
                  </a:lnTo>
                  <a:lnTo>
                    <a:pt x="714078" y="146399"/>
                  </a:lnTo>
                  <a:lnTo>
                    <a:pt x="952104" y="195199"/>
                  </a:lnTo>
                  <a:lnTo>
                    <a:pt x="1190131" y="243999"/>
                  </a:lnTo>
                  <a:lnTo>
                    <a:pt x="1428157" y="292798"/>
                  </a:lnTo>
                  <a:lnTo>
                    <a:pt x="1666183" y="341598"/>
                  </a:lnTo>
                  <a:lnTo>
                    <a:pt x="1904209" y="390398"/>
                  </a:lnTo>
                  <a:lnTo>
                    <a:pt x="2142236" y="439198"/>
                  </a:lnTo>
                  <a:lnTo>
                    <a:pt x="2380262" y="487998"/>
                  </a:lnTo>
                </a:path>
              </a:pathLst>
            </a:custGeom>
            <a:ln w="13550" cap="flat">
              <a:solidFill>
                <a:srgbClr val="000000">
                  <a:alpha val="100000"/>
                </a:srgbClr>
              </a:solidFill>
              <a:prstDash val="solid"/>
              <a:round/>
            </a:ln>
          </p:spPr>
          <p:txBody>
            <a:bodyPr/>
            <a:lstStyle/>
            <a:p/>
          </p:txBody>
        </p:sp>
        <p:sp>
          <p:nvSpPr>
            <p:cNvPr id="65" name="pt65"/>
            <p:cNvSpPr/>
            <p:nvPr/>
          </p:nvSpPr>
          <p:spPr>
            <a:xfrm>
              <a:off x="6194460" y="39899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0387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0875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1363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185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2339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2827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331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3803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4291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4779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666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8" name="tx78"/>
            <p:cNvSpPr/>
            <p:nvPr/>
          </p:nvSpPr>
          <p:spPr>
            <a:xfrm>
              <a:off x="508103" y="23999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79" name="tx79"/>
            <p:cNvSpPr/>
            <p:nvPr/>
          </p:nvSpPr>
          <p:spPr>
            <a:xfrm>
              <a:off x="508103" y="113326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182180" y="398022"/>
              <a:ext cx="56939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Iraq</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44%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6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4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03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7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5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38155"/>
              <a:ext cx="249522" cy="764541"/>
            </a:xfrm>
            <a:prstGeom prst="rect">
              <a:avLst/>
            </a:prstGeom>
            <a:solidFill>
              <a:srgbClr val="80BD41">
                <a:alpha val="100000"/>
              </a:srgbClr>
            </a:solidFill>
          </p:spPr>
          <p:txBody>
            <a:bodyPr/>
            <a:lstStyle/>
            <a:p/>
          </p:txBody>
        </p:sp>
        <p:sp>
          <p:nvSpPr>
            <p:cNvPr id="23" name="rc23"/>
            <p:cNvSpPr/>
            <p:nvPr/>
          </p:nvSpPr>
          <p:spPr>
            <a:xfrm>
              <a:off x="1296273" y="3271673"/>
              <a:ext cx="249522" cy="66481"/>
            </a:xfrm>
            <a:prstGeom prst="rect">
              <a:avLst/>
            </a:prstGeom>
            <a:solidFill>
              <a:srgbClr val="1CABE2">
                <a:alpha val="100000"/>
              </a:srgbClr>
            </a:solidFill>
          </p:spPr>
          <p:txBody>
            <a:bodyPr/>
            <a:lstStyle/>
            <a:p/>
          </p:txBody>
        </p:sp>
        <p:sp>
          <p:nvSpPr>
            <p:cNvPr id="24" name="rc24"/>
            <p:cNvSpPr/>
            <p:nvPr/>
          </p:nvSpPr>
          <p:spPr>
            <a:xfrm>
              <a:off x="1573521" y="3342617"/>
              <a:ext cx="249522" cy="760079"/>
            </a:xfrm>
            <a:prstGeom prst="rect">
              <a:avLst/>
            </a:prstGeom>
            <a:solidFill>
              <a:srgbClr val="80BD41">
                <a:alpha val="100000"/>
              </a:srgbClr>
            </a:solidFill>
          </p:spPr>
          <p:txBody>
            <a:bodyPr/>
            <a:lstStyle/>
            <a:p/>
          </p:txBody>
        </p:sp>
        <p:sp>
          <p:nvSpPr>
            <p:cNvPr id="25" name="rc25"/>
            <p:cNvSpPr/>
            <p:nvPr/>
          </p:nvSpPr>
          <p:spPr>
            <a:xfrm>
              <a:off x="1573521" y="3258164"/>
              <a:ext cx="249522" cy="84453"/>
            </a:xfrm>
            <a:prstGeom prst="rect">
              <a:avLst/>
            </a:prstGeom>
            <a:solidFill>
              <a:srgbClr val="1CABE2">
                <a:alpha val="100000"/>
              </a:srgbClr>
            </a:solidFill>
          </p:spPr>
          <p:txBody>
            <a:bodyPr/>
            <a:lstStyle/>
            <a:p/>
          </p:txBody>
        </p:sp>
        <p:sp>
          <p:nvSpPr>
            <p:cNvPr id="26" name="rc26"/>
            <p:cNvSpPr/>
            <p:nvPr/>
          </p:nvSpPr>
          <p:spPr>
            <a:xfrm>
              <a:off x="1850769" y="3343037"/>
              <a:ext cx="249522" cy="759659"/>
            </a:xfrm>
            <a:prstGeom prst="rect">
              <a:avLst/>
            </a:prstGeom>
            <a:solidFill>
              <a:srgbClr val="80BD41">
                <a:alpha val="100000"/>
              </a:srgbClr>
            </a:solidFill>
          </p:spPr>
          <p:txBody>
            <a:bodyPr/>
            <a:lstStyle/>
            <a:p/>
          </p:txBody>
        </p:sp>
        <p:sp>
          <p:nvSpPr>
            <p:cNvPr id="27" name="rc27"/>
            <p:cNvSpPr/>
            <p:nvPr/>
          </p:nvSpPr>
          <p:spPr>
            <a:xfrm>
              <a:off x="1850769" y="3249147"/>
              <a:ext cx="249522" cy="93890"/>
            </a:xfrm>
            <a:prstGeom prst="rect">
              <a:avLst/>
            </a:prstGeom>
            <a:solidFill>
              <a:srgbClr val="1CABE2">
                <a:alpha val="100000"/>
              </a:srgbClr>
            </a:solidFill>
          </p:spPr>
          <p:txBody>
            <a:bodyPr/>
            <a:lstStyle/>
            <a:p/>
          </p:txBody>
        </p:sp>
        <p:sp>
          <p:nvSpPr>
            <p:cNvPr id="28" name="rc28"/>
            <p:cNvSpPr/>
            <p:nvPr/>
          </p:nvSpPr>
          <p:spPr>
            <a:xfrm>
              <a:off x="2128016" y="3342830"/>
              <a:ext cx="249522" cy="759866"/>
            </a:xfrm>
            <a:prstGeom prst="rect">
              <a:avLst/>
            </a:prstGeom>
            <a:solidFill>
              <a:srgbClr val="80BD41">
                <a:alpha val="100000"/>
              </a:srgbClr>
            </a:solidFill>
          </p:spPr>
          <p:txBody>
            <a:bodyPr/>
            <a:lstStyle/>
            <a:p/>
          </p:txBody>
        </p:sp>
        <p:sp>
          <p:nvSpPr>
            <p:cNvPr id="29" name="rc29"/>
            <p:cNvSpPr/>
            <p:nvPr/>
          </p:nvSpPr>
          <p:spPr>
            <a:xfrm>
              <a:off x="2128016" y="3229287"/>
              <a:ext cx="249522" cy="113543"/>
            </a:xfrm>
            <a:prstGeom prst="rect">
              <a:avLst/>
            </a:prstGeom>
            <a:solidFill>
              <a:srgbClr val="1CABE2">
                <a:alpha val="100000"/>
              </a:srgbClr>
            </a:solidFill>
          </p:spPr>
          <p:txBody>
            <a:bodyPr/>
            <a:lstStyle/>
            <a:p/>
          </p:txBody>
        </p:sp>
        <p:sp>
          <p:nvSpPr>
            <p:cNvPr id="30" name="rc30"/>
            <p:cNvSpPr/>
            <p:nvPr/>
          </p:nvSpPr>
          <p:spPr>
            <a:xfrm>
              <a:off x="2405264" y="3333427"/>
              <a:ext cx="249522" cy="769269"/>
            </a:xfrm>
            <a:prstGeom prst="rect">
              <a:avLst/>
            </a:prstGeom>
            <a:solidFill>
              <a:srgbClr val="80BD41">
                <a:alpha val="100000"/>
              </a:srgbClr>
            </a:solidFill>
          </p:spPr>
          <p:txBody>
            <a:bodyPr/>
            <a:lstStyle/>
            <a:p/>
          </p:txBody>
        </p:sp>
        <p:sp>
          <p:nvSpPr>
            <p:cNvPr id="31" name="rc31"/>
            <p:cNvSpPr/>
            <p:nvPr/>
          </p:nvSpPr>
          <p:spPr>
            <a:xfrm>
              <a:off x="2405264" y="3208197"/>
              <a:ext cx="249522" cy="125230"/>
            </a:xfrm>
            <a:prstGeom prst="rect">
              <a:avLst/>
            </a:prstGeom>
            <a:solidFill>
              <a:srgbClr val="1CABE2">
                <a:alpha val="100000"/>
              </a:srgbClr>
            </a:solidFill>
          </p:spPr>
          <p:txBody>
            <a:bodyPr/>
            <a:lstStyle/>
            <a:p/>
          </p:txBody>
        </p:sp>
        <p:sp>
          <p:nvSpPr>
            <p:cNvPr id="32" name="rc32"/>
            <p:cNvSpPr/>
            <p:nvPr/>
          </p:nvSpPr>
          <p:spPr>
            <a:xfrm>
              <a:off x="2682512" y="3337292"/>
              <a:ext cx="249522" cy="765405"/>
            </a:xfrm>
            <a:prstGeom prst="rect">
              <a:avLst/>
            </a:prstGeom>
            <a:solidFill>
              <a:srgbClr val="80BD41">
                <a:alpha val="100000"/>
              </a:srgbClr>
            </a:solidFill>
          </p:spPr>
          <p:txBody>
            <a:bodyPr/>
            <a:lstStyle/>
            <a:p/>
          </p:txBody>
        </p:sp>
        <p:sp>
          <p:nvSpPr>
            <p:cNvPr id="33" name="rc33"/>
            <p:cNvSpPr/>
            <p:nvPr/>
          </p:nvSpPr>
          <p:spPr>
            <a:xfrm>
              <a:off x="2682512" y="3191500"/>
              <a:ext cx="249522" cy="145791"/>
            </a:xfrm>
            <a:prstGeom prst="rect">
              <a:avLst/>
            </a:prstGeom>
            <a:solidFill>
              <a:srgbClr val="1CABE2">
                <a:alpha val="100000"/>
              </a:srgbClr>
            </a:solidFill>
          </p:spPr>
          <p:txBody>
            <a:bodyPr/>
            <a:lstStyle/>
            <a:p/>
          </p:txBody>
        </p:sp>
        <p:sp>
          <p:nvSpPr>
            <p:cNvPr id="34" name="rc34"/>
            <p:cNvSpPr/>
            <p:nvPr/>
          </p:nvSpPr>
          <p:spPr>
            <a:xfrm>
              <a:off x="2959759" y="3383702"/>
              <a:ext cx="249522" cy="718994"/>
            </a:xfrm>
            <a:prstGeom prst="rect">
              <a:avLst/>
            </a:prstGeom>
            <a:solidFill>
              <a:srgbClr val="80BD41">
                <a:alpha val="100000"/>
              </a:srgbClr>
            </a:solidFill>
          </p:spPr>
          <p:txBody>
            <a:bodyPr/>
            <a:lstStyle/>
            <a:p/>
          </p:txBody>
        </p:sp>
        <p:sp>
          <p:nvSpPr>
            <p:cNvPr id="35" name="rc35"/>
            <p:cNvSpPr/>
            <p:nvPr/>
          </p:nvSpPr>
          <p:spPr>
            <a:xfrm>
              <a:off x="2959759" y="3156652"/>
              <a:ext cx="249522" cy="227050"/>
            </a:xfrm>
            <a:prstGeom prst="rect">
              <a:avLst/>
            </a:prstGeom>
            <a:solidFill>
              <a:srgbClr val="1CABE2">
                <a:alpha val="100000"/>
              </a:srgbClr>
            </a:solidFill>
          </p:spPr>
          <p:txBody>
            <a:bodyPr/>
            <a:lstStyle/>
            <a:p/>
          </p:txBody>
        </p:sp>
        <p:sp>
          <p:nvSpPr>
            <p:cNvPr id="36" name="rc36"/>
            <p:cNvSpPr/>
            <p:nvPr/>
          </p:nvSpPr>
          <p:spPr>
            <a:xfrm>
              <a:off x="3237007" y="3472456"/>
              <a:ext cx="249522" cy="630241"/>
            </a:xfrm>
            <a:prstGeom prst="rect">
              <a:avLst/>
            </a:prstGeom>
            <a:solidFill>
              <a:srgbClr val="80BD41">
                <a:alpha val="100000"/>
              </a:srgbClr>
            </a:solidFill>
          </p:spPr>
          <p:txBody>
            <a:bodyPr/>
            <a:lstStyle/>
            <a:p/>
          </p:txBody>
        </p:sp>
        <p:sp>
          <p:nvSpPr>
            <p:cNvPr id="37" name="rc37"/>
            <p:cNvSpPr/>
            <p:nvPr/>
          </p:nvSpPr>
          <p:spPr>
            <a:xfrm>
              <a:off x="3237007" y="3175871"/>
              <a:ext cx="249522" cy="296584"/>
            </a:xfrm>
            <a:prstGeom prst="rect">
              <a:avLst/>
            </a:prstGeom>
            <a:solidFill>
              <a:srgbClr val="1CABE2">
                <a:alpha val="100000"/>
              </a:srgbClr>
            </a:solidFill>
          </p:spPr>
          <p:txBody>
            <a:bodyPr/>
            <a:lstStyle/>
            <a:p/>
          </p:txBody>
        </p:sp>
        <p:sp>
          <p:nvSpPr>
            <p:cNvPr id="38" name="rc38"/>
            <p:cNvSpPr/>
            <p:nvPr/>
          </p:nvSpPr>
          <p:spPr>
            <a:xfrm>
              <a:off x="3514255" y="3355139"/>
              <a:ext cx="249522" cy="747558"/>
            </a:xfrm>
            <a:prstGeom prst="rect">
              <a:avLst/>
            </a:prstGeom>
            <a:solidFill>
              <a:srgbClr val="80BD41">
                <a:alpha val="100000"/>
              </a:srgbClr>
            </a:solidFill>
          </p:spPr>
          <p:txBody>
            <a:bodyPr/>
            <a:lstStyle/>
            <a:p/>
          </p:txBody>
        </p:sp>
        <p:sp>
          <p:nvSpPr>
            <p:cNvPr id="39" name="rc39"/>
            <p:cNvSpPr/>
            <p:nvPr/>
          </p:nvSpPr>
          <p:spPr>
            <a:xfrm>
              <a:off x="3514255" y="3179785"/>
              <a:ext cx="249522" cy="175353"/>
            </a:xfrm>
            <a:prstGeom prst="rect">
              <a:avLst/>
            </a:prstGeom>
            <a:solidFill>
              <a:srgbClr val="1CABE2">
                <a:alpha val="100000"/>
              </a:srgbClr>
            </a:solidFill>
          </p:spPr>
          <p:txBody>
            <a:bodyPr/>
            <a:lstStyle/>
            <a:p/>
          </p:txBody>
        </p:sp>
        <p:sp>
          <p:nvSpPr>
            <p:cNvPr id="40" name="rc40"/>
            <p:cNvSpPr/>
            <p:nvPr/>
          </p:nvSpPr>
          <p:spPr>
            <a:xfrm>
              <a:off x="3791502" y="3252533"/>
              <a:ext cx="249522" cy="850163"/>
            </a:xfrm>
            <a:prstGeom prst="rect">
              <a:avLst/>
            </a:prstGeom>
            <a:solidFill>
              <a:srgbClr val="80BD41">
                <a:alpha val="100000"/>
              </a:srgbClr>
            </a:solidFill>
          </p:spPr>
          <p:txBody>
            <a:bodyPr/>
            <a:lstStyle/>
            <a:p/>
          </p:txBody>
        </p:sp>
        <p:sp>
          <p:nvSpPr>
            <p:cNvPr id="41" name="rc41"/>
            <p:cNvSpPr/>
            <p:nvPr/>
          </p:nvSpPr>
          <p:spPr>
            <a:xfrm>
              <a:off x="3791502" y="3136601"/>
              <a:ext cx="249522" cy="115931"/>
            </a:xfrm>
            <a:prstGeom prst="rect">
              <a:avLst/>
            </a:prstGeom>
            <a:solidFill>
              <a:srgbClr val="1CABE2">
                <a:alpha val="100000"/>
              </a:srgbClr>
            </a:solidFill>
          </p:spPr>
          <p:txBody>
            <a:bodyPr/>
            <a:lstStyle/>
            <a:p/>
          </p:txBody>
        </p:sp>
        <p:sp>
          <p:nvSpPr>
            <p:cNvPr id="42" name="rc42"/>
            <p:cNvSpPr/>
            <p:nvPr/>
          </p:nvSpPr>
          <p:spPr>
            <a:xfrm>
              <a:off x="4068750" y="3226887"/>
              <a:ext cx="249522" cy="875809"/>
            </a:xfrm>
            <a:prstGeom prst="rect">
              <a:avLst/>
            </a:prstGeom>
            <a:solidFill>
              <a:srgbClr val="80BD41">
                <a:alpha val="100000"/>
              </a:srgbClr>
            </a:solidFill>
          </p:spPr>
          <p:txBody>
            <a:bodyPr/>
            <a:lstStyle/>
            <a:p/>
          </p:txBody>
        </p:sp>
        <p:sp>
          <p:nvSpPr>
            <p:cNvPr id="43" name="rc43"/>
            <p:cNvSpPr/>
            <p:nvPr/>
          </p:nvSpPr>
          <p:spPr>
            <a:xfrm>
              <a:off x="4068750" y="3084314"/>
              <a:ext cx="249522" cy="142573"/>
            </a:xfrm>
            <a:prstGeom prst="rect">
              <a:avLst/>
            </a:prstGeom>
            <a:solidFill>
              <a:srgbClr val="1CABE2">
                <a:alpha val="100000"/>
              </a:srgbClr>
            </a:solidFill>
          </p:spPr>
          <p:txBody>
            <a:bodyPr/>
            <a:lstStyle/>
            <a:p/>
          </p:txBody>
        </p:sp>
        <p:sp>
          <p:nvSpPr>
            <p:cNvPr id="44" name="rc44"/>
            <p:cNvSpPr/>
            <p:nvPr/>
          </p:nvSpPr>
          <p:spPr>
            <a:xfrm>
              <a:off x="4345998" y="3106480"/>
              <a:ext cx="249522" cy="996216"/>
            </a:xfrm>
            <a:prstGeom prst="rect">
              <a:avLst/>
            </a:prstGeom>
            <a:solidFill>
              <a:srgbClr val="80BD41">
                <a:alpha val="100000"/>
              </a:srgbClr>
            </a:solidFill>
          </p:spPr>
          <p:txBody>
            <a:bodyPr/>
            <a:lstStyle/>
            <a:p/>
          </p:txBody>
        </p:sp>
        <p:sp>
          <p:nvSpPr>
            <p:cNvPr id="45" name="rc45"/>
            <p:cNvSpPr/>
            <p:nvPr/>
          </p:nvSpPr>
          <p:spPr>
            <a:xfrm>
              <a:off x="4345998" y="3019852"/>
              <a:ext cx="249522" cy="86627"/>
            </a:xfrm>
            <a:prstGeom prst="rect">
              <a:avLst/>
            </a:prstGeom>
            <a:solidFill>
              <a:srgbClr val="1CABE2">
                <a:alpha val="100000"/>
              </a:srgbClr>
            </a:solidFill>
          </p:spPr>
          <p:txBody>
            <a:bodyPr/>
            <a:lstStyle/>
            <a:p/>
          </p:txBody>
        </p:sp>
        <p:sp>
          <p:nvSpPr>
            <p:cNvPr id="46" name="rc46"/>
            <p:cNvSpPr/>
            <p:nvPr/>
          </p:nvSpPr>
          <p:spPr>
            <a:xfrm>
              <a:off x="4623245" y="3090052"/>
              <a:ext cx="249522" cy="1012645"/>
            </a:xfrm>
            <a:prstGeom prst="rect">
              <a:avLst/>
            </a:prstGeom>
            <a:solidFill>
              <a:srgbClr val="80BD41">
                <a:alpha val="100000"/>
              </a:srgbClr>
            </a:solidFill>
          </p:spPr>
          <p:txBody>
            <a:bodyPr/>
            <a:lstStyle/>
            <a:p/>
          </p:txBody>
        </p:sp>
        <p:sp>
          <p:nvSpPr>
            <p:cNvPr id="47" name="rc47"/>
            <p:cNvSpPr/>
            <p:nvPr/>
          </p:nvSpPr>
          <p:spPr>
            <a:xfrm>
              <a:off x="4623245" y="2989900"/>
              <a:ext cx="249522" cy="100151"/>
            </a:xfrm>
            <a:prstGeom prst="rect">
              <a:avLst/>
            </a:prstGeom>
            <a:solidFill>
              <a:srgbClr val="1CABE2">
                <a:alpha val="100000"/>
              </a:srgbClr>
            </a:solidFill>
          </p:spPr>
          <p:txBody>
            <a:bodyPr/>
            <a:lstStyle/>
            <a:p/>
          </p:txBody>
        </p:sp>
        <p:sp>
          <p:nvSpPr>
            <p:cNvPr id="48" name="rc48"/>
            <p:cNvSpPr/>
            <p:nvPr/>
          </p:nvSpPr>
          <p:spPr>
            <a:xfrm>
              <a:off x="4900493" y="3130276"/>
              <a:ext cx="249522" cy="972420"/>
            </a:xfrm>
            <a:prstGeom prst="rect">
              <a:avLst/>
            </a:prstGeom>
            <a:solidFill>
              <a:srgbClr val="80BD41">
                <a:alpha val="100000"/>
              </a:srgbClr>
            </a:solidFill>
          </p:spPr>
          <p:txBody>
            <a:bodyPr/>
            <a:lstStyle/>
            <a:p/>
          </p:txBody>
        </p:sp>
        <p:sp>
          <p:nvSpPr>
            <p:cNvPr id="49" name="rc49"/>
            <p:cNvSpPr/>
            <p:nvPr/>
          </p:nvSpPr>
          <p:spPr>
            <a:xfrm>
              <a:off x="4900493" y="2958673"/>
              <a:ext cx="249522" cy="171603"/>
            </a:xfrm>
            <a:prstGeom prst="rect">
              <a:avLst/>
            </a:prstGeom>
            <a:solidFill>
              <a:srgbClr val="1CABE2">
                <a:alpha val="100000"/>
              </a:srgbClr>
            </a:solidFill>
          </p:spPr>
          <p:txBody>
            <a:bodyPr/>
            <a:lstStyle/>
            <a:p/>
          </p:txBody>
        </p:sp>
        <p:sp>
          <p:nvSpPr>
            <p:cNvPr id="50" name="rc50"/>
            <p:cNvSpPr/>
            <p:nvPr/>
          </p:nvSpPr>
          <p:spPr>
            <a:xfrm>
              <a:off x="5177741" y="3129946"/>
              <a:ext cx="249522" cy="972751"/>
            </a:xfrm>
            <a:prstGeom prst="rect">
              <a:avLst/>
            </a:prstGeom>
            <a:solidFill>
              <a:srgbClr val="80BD41">
                <a:alpha val="100000"/>
              </a:srgbClr>
            </a:solidFill>
          </p:spPr>
          <p:txBody>
            <a:bodyPr/>
            <a:lstStyle/>
            <a:p/>
          </p:txBody>
        </p:sp>
        <p:sp>
          <p:nvSpPr>
            <p:cNvPr id="51" name="rc51"/>
            <p:cNvSpPr/>
            <p:nvPr/>
          </p:nvSpPr>
          <p:spPr>
            <a:xfrm>
              <a:off x="5177741" y="2944660"/>
              <a:ext cx="249522" cy="185285"/>
            </a:xfrm>
            <a:prstGeom prst="rect">
              <a:avLst/>
            </a:prstGeom>
            <a:solidFill>
              <a:srgbClr val="1CABE2">
                <a:alpha val="100000"/>
              </a:srgbClr>
            </a:solidFill>
          </p:spPr>
          <p:txBody>
            <a:bodyPr/>
            <a:lstStyle/>
            <a:p/>
          </p:txBody>
        </p:sp>
        <p:sp>
          <p:nvSpPr>
            <p:cNvPr id="52" name="rc52"/>
            <p:cNvSpPr/>
            <p:nvPr/>
          </p:nvSpPr>
          <p:spPr>
            <a:xfrm>
              <a:off x="5454988" y="3200619"/>
              <a:ext cx="249522" cy="902077"/>
            </a:xfrm>
            <a:prstGeom prst="rect">
              <a:avLst/>
            </a:prstGeom>
            <a:solidFill>
              <a:srgbClr val="80BD41">
                <a:alpha val="100000"/>
              </a:srgbClr>
            </a:solidFill>
          </p:spPr>
          <p:txBody>
            <a:bodyPr/>
            <a:lstStyle/>
            <a:p/>
          </p:txBody>
        </p:sp>
        <p:sp>
          <p:nvSpPr>
            <p:cNvPr id="53" name="rc53"/>
            <p:cNvSpPr/>
            <p:nvPr/>
          </p:nvSpPr>
          <p:spPr>
            <a:xfrm>
              <a:off x="5454988" y="2975099"/>
              <a:ext cx="249522" cy="225519"/>
            </a:xfrm>
            <a:prstGeom prst="rect">
              <a:avLst/>
            </a:prstGeom>
            <a:solidFill>
              <a:srgbClr val="1CABE2">
                <a:alpha val="100000"/>
              </a:srgbClr>
            </a:solidFill>
          </p:spPr>
          <p:txBody>
            <a:bodyPr/>
            <a:lstStyle/>
            <a:p/>
          </p:txBody>
        </p:sp>
        <p:sp>
          <p:nvSpPr>
            <p:cNvPr id="54" name="rc54"/>
            <p:cNvSpPr/>
            <p:nvPr/>
          </p:nvSpPr>
          <p:spPr>
            <a:xfrm>
              <a:off x="5732236" y="3327556"/>
              <a:ext cx="249522" cy="775140"/>
            </a:xfrm>
            <a:prstGeom prst="rect">
              <a:avLst/>
            </a:prstGeom>
            <a:solidFill>
              <a:srgbClr val="80BD41">
                <a:alpha val="100000"/>
              </a:srgbClr>
            </a:solidFill>
          </p:spPr>
          <p:txBody>
            <a:bodyPr/>
            <a:lstStyle/>
            <a:p/>
          </p:txBody>
        </p:sp>
        <p:sp>
          <p:nvSpPr>
            <p:cNvPr id="55" name="rc55"/>
            <p:cNvSpPr/>
            <p:nvPr/>
          </p:nvSpPr>
          <p:spPr>
            <a:xfrm>
              <a:off x="5732236" y="3010949"/>
              <a:ext cx="249522" cy="316606"/>
            </a:xfrm>
            <a:prstGeom prst="rect">
              <a:avLst/>
            </a:prstGeom>
            <a:solidFill>
              <a:srgbClr val="1CABE2">
                <a:alpha val="100000"/>
              </a:srgbClr>
            </a:solidFill>
          </p:spPr>
          <p:txBody>
            <a:bodyPr/>
            <a:lstStyle/>
            <a:p/>
          </p:txBody>
        </p:sp>
        <p:sp>
          <p:nvSpPr>
            <p:cNvPr id="56" name="rc56"/>
            <p:cNvSpPr/>
            <p:nvPr/>
          </p:nvSpPr>
          <p:spPr>
            <a:xfrm>
              <a:off x="6009484" y="3158886"/>
              <a:ext cx="249522" cy="943811"/>
            </a:xfrm>
            <a:prstGeom prst="rect">
              <a:avLst/>
            </a:prstGeom>
            <a:solidFill>
              <a:srgbClr val="80BD41">
                <a:alpha val="100000"/>
              </a:srgbClr>
            </a:solidFill>
          </p:spPr>
          <p:txBody>
            <a:bodyPr/>
            <a:lstStyle/>
            <a:p/>
          </p:txBody>
        </p:sp>
        <p:sp>
          <p:nvSpPr>
            <p:cNvPr id="57" name="rc57"/>
            <p:cNvSpPr/>
            <p:nvPr/>
          </p:nvSpPr>
          <p:spPr>
            <a:xfrm>
              <a:off x="6009484" y="3042235"/>
              <a:ext cx="249522" cy="116650"/>
            </a:xfrm>
            <a:prstGeom prst="rect">
              <a:avLst/>
            </a:prstGeom>
            <a:solidFill>
              <a:srgbClr val="1CABE2">
                <a:alpha val="100000"/>
              </a:srgbClr>
            </a:solidFill>
          </p:spPr>
          <p:txBody>
            <a:bodyPr/>
            <a:lstStyle/>
            <a:p/>
          </p:txBody>
        </p:sp>
        <p:sp>
          <p:nvSpPr>
            <p:cNvPr id="58" name="rc58"/>
            <p:cNvSpPr/>
            <p:nvPr/>
          </p:nvSpPr>
          <p:spPr>
            <a:xfrm>
              <a:off x="6286731" y="3094260"/>
              <a:ext cx="249522" cy="1008436"/>
            </a:xfrm>
            <a:prstGeom prst="rect">
              <a:avLst/>
            </a:prstGeom>
            <a:solidFill>
              <a:srgbClr val="80BD41">
                <a:alpha val="100000"/>
              </a:srgbClr>
            </a:solidFill>
          </p:spPr>
          <p:txBody>
            <a:bodyPr/>
            <a:lstStyle/>
            <a:p/>
          </p:txBody>
        </p:sp>
        <p:sp>
          <p:nvSpPr>
            <p:cNvPr id="59" name="rc59"/>
            <p:cNvSpPr/>
            <p:nvPr/>
          </p:nvSpPr>
          <p:spPr>
            <a:xfrm>
              <a:off x="6286731" y="3041184"/>
              <a:ext cx="249522" cy="53075"/>
            </a:xfrm>
            <a:prstGeom prst="rect">
              <a:avLst/>
            </a:prstGeom>
            <a:solidFill>
              <a:srgbClr val="1CABE2">
                <a:alpha val="100000"/>
              </a:srgbClr>
            </a:solidFill>
          </p:spPr>
          <p:txBody>
            <a:bodyPr/>
            <a:lstStyle/>
            <a:p/>
          </p:txBody>
        </p:sp>
        <p:sp>
          <p:nvSpPr>
            <p:cNvPr id="60" name="rc60"/>
            <p:cNvSpPr/>
            <p:nvPr/>
          </p:nvSpPr>
          <p:spPr>
            <a:xfrm>
              <a:off x="6563979" y="3107288"/>
              <a:ext cx="249522" cy="995408"/>
            </a:xfrm>
            <a:prstGeom prst="rect">
              <a:avLst/>
            </a:prstGeom>
            <a:solidFill>
              <a:srgbClr val="80BD41">
                <a:alpha val="100000"/>
              </a:srgbClr>
            </a:solidFill>
          </p:spPr>
          <p:txBody>
            <a:bodyPr/>
            <a:lstStyle/>
            <a:p/>
          </p:txBody>
        </p:sp>
        <p:sp>
          <p:nvSpPr>
            <p:cNvPr id="61" name="rc61"/>
            <p:cNvSpPr/>
            <p:nvPr/>
          </p:nvSpPr>
          <p:spPr>
            <a:xfrm>
              <a:off x="6563979" y="3032365"/>
              <a:ext cx="249522" cy="74923"/>
            </a:xfrm>
            <a:prstGeom prst="rect">
              <a:avLst/>
            </a:prstGeom>
            <a:solidFill>
              <a:srgbClr val="1CABE2">
                <a:alpha val="100000"/>
              </a:srgbClr>
            </a:solidFill>
          </p:spPr>
          <p:txBody>
            <a:bodyPr/>
            <a:lstStyle/>
            <a:p/>
          </p:txBody>
        </p:sp>
        <p:sp>
          <p:nvSpPr>
            <p:cNvPr id="62" name="rc62"/>
            <p:cNvSpPr/>
            <p:nvPr/>
          </p:nvSpPr>
          <p:spPr>
            <a:xfrm>
              <a:off x="6841227" y="3132075"/>
              <a:ext cx="249522" cy="970621"/>
            </a:xfrm>
            <a:prstGeom prst="rect">
              <a:avLst/>
            </a:prstGeom>
            <a:solidFill>
              <a:srgbClr val="80BD41">
                <a:alpha val="100000"/>
              </a:srgbClr>
            </a:solidFill>
          </p:spPr>
          <p:txBody>
            <a:bodyPr/>
            <a:lstStyle/>
            <a:p/>
          </p:txBody>
        </p:sp>
        <p:sp>
          <p:nvSpPr>
            <p:cNvPr id="63" name="rc63"/>
            <p:cNvSpPr/>
            <p:nvPr/>
          </p:nvSpPr>
          <p:spPr>
            <a:xfrm>
              <a:off x="6841227" y="3024228"/>
              <a:ext cx="249522" cy="107846"/>
            </a:xfrm>
            <a:prstGeom prst="rect">
              <a:avLst/>
            </a:prstGeom>
            <a:solidFill>
              <a:srgbClr val="1CABE2">
                <a:alpha val="100000"/>
              </a:srgbClr>
            </a:solidFill>
          </p:spPr>
          <p:txBody>
            <a:bodyPr/>
            <a:lstStyle/>
            <a:p/>
          </p:txBody>
        </p:sp>
        <p:sp>
          <p:nvSpPr>
            <p:cNvPr id="64" name="rc64"/>
            <p:cNvSpPr/>
            <p:nvPr/>
          </p:nvSpPr>
          <p:spPr>
            <a:xfrm>
              <a:off x="7118474" y="3134885"/>
              <a:ext cx="249522" cy="967811"/>
            </a:xfrm>
            <a:prstGeom prst="rect">
              <a:avLst/>
            </a:prstGeom>
            <a:solidFill>
              <a:srgbClr val="80BD41">
                <a:alpha val="100000"/>
              </a:srgbClr>
            </a:solidFill>
          </p:spPr>
          <p:txBody>
            <a:bodyPr/>
            <a:lstStyle/>
            <a:p/>
          </p:txBody>
        </p:sp>
        <p:sp>
          <p:nvSpPr>
            <p:cNvPr id="65" name="rc65"/>
            <p:cNvSpPr/>
            <p:nvPr/>
          </p:nvSpPr>
          <p:spPr>
            <a:xfrm>
              <a:off x="7118474" y="3015269"/>
              <a:ext cx="249522" cy="119616"/>
            </a:xfrm>
            <a:prstGeom prst="rect">
              <a:avLst/>
            </a:prstGeom>
            <a:solidFill>
              <a:srgbClr val="1CABE2">
                <a:alpha val="100000"/>
              </a:srgbClr>
            </a:solidFill>
          </p:spPr>
          <p:txBody>
            <a:bodyPr/>
            <a:lstStyle/>
            <a:p/>
          </p:txBody>
        </p:sp>
        <p:sp>
          <p:nvSpPr>
            <p:cNvPr id="66" name="rc66"/>
            <p:cNvSpPr/>
            <p:nvPr/>
          </p:nvSpPr>
          <p:spPr>
            <a:xfrm>
              <a:off x="7395722" y="3019072"/>
              <a:ext cx="249522" cy="1083624"/>
            </a:xfrm>
            <a:prstGeom prst="rect">
              <a:avLst/>
            </a:prstGeom>
            <a:solidFill>
              <a:srgbClr val="80BD41">
                <a:alpha val="100000"/>
              </a:srgbClr>
            </a:solidFill>
          </p:spPr>
          <p:txBody>
            <a:bodyPr/>
            <a:lstStyle/>
            <a:p/>
          </p:txBody>
        </p:sp>
        <p:sp>
          <p:nvSpPr>
            <p:cNvPr id="67" name="rc67"/>
            <p:cNvSpPr/>
            <p:nvPr/>
          </p:nvSpPr>
          <p:spPr>
            <a:xfrm>
              <a:off x="7395722" y="3008126"/>
              <a:ext cx="249522" cy="10946"/>
            </a:xfrm>
            <a:prstGeom prst="rect">
              <a:avLst/>
            </a:prstGeom>
            <a:solidFill>
              <a:srgbClr val="1CABE2">
                <a:alpha val="100000"/>
              </a:srgbClr>
            </a:solidFill>
          </p:spPr>
          <p:txBody>
            <a:bodyPr/>
            <a:lstStyle/>
            <a:p/>
          </p:txBody>
        </p:sp>
        <p:sp>
          <p:nvSpPr>
            <p:cNvPr id="68" name="rc68"/>
            <p:cNvSpPr/>
            <p:nvPr/>
          </p:nvSpPr>
          <p:spPr>
            <a:xfrm>
              <a:off x="7672970" y="3027654"/>
              <a:ext cx="249522" cy="1075043"/>
            </a:xfrm>
            <a:prstGeom prst="rect">
              <a:avLst/>
            </a:prstGeom>
            <a:solidFill>
              <a:srgbClr val="80BD41">
                <a:alpha val="100000"/>
              </a:srgbClr>
            </a:solidFill>
          </p:spPr>
          <p:txBody>
            <a:bodyPr/>
            <a:lstStyle/>
            <a:p/>
          </p:txBody>
        </p:sp>
        <p:sp>
          <p:nvSpPr>
            <p:cNvPr id="69" name="rc69"/>
            <p:cNvSpPr/>
            <p:nvPr/>
          </p:nvSpPr>
          <p:spPr>
            <a:xfrm>
              <a:off x="7672970" y="2994405"/>
              <a:ext cx="249522" cy="33248"/>
            </a:xfrm>
            <a:prstGeom prst="rect">
              <a:avLst/>
            </a:prstGeom>
            <a:solidFill>
              <a:srgbClr val="1CABE2">
                <a:alpha val="100000"/>
              </a:srgbClr>
            </a:solidFill>
          </p:spPr>
          <p:txBody>
            <a:bodyPr/>
            <a:lstStyle/>
            <a:p/>
          </p:txBody>
        </p:sp>
        <p:sp>
          <p:nvSpPr>
            <p:cNvPr id="70" name="rc70"/>
            <p:cNvSpPr/>
            <p:nvPr/>
          </p:nvSpPr>
          <p:spPr>
            <a:xfrm>
              <a:off x="7950217" y="3010555"/>
              <a:ext cx="249522" cy="1092141"/>
            </a:xfrm>
            <a:prstGeom prst="rect">
              <a:avLst/>
            </a:prstGeom>
            <a:solidFill>
              <a:srgbClr val="80BD41">
                <a:alpha val="100000"/>
              </a:srgbClr>
            </a:solidFill>
          </p:spPr>
          <p:txBody>
            <a:bodyPr/>
            <a:lstStyle/>
            <a:p/>
          </p:txBody>
        </p:sp>
        <p:sp>
          <p:nvSpPr>
            <p:cNvPr id="71" name="rc71"/>
            <p:cNvSpPr/>
            <p:nvPr/>
          </p:nvSpPr>
          <p:spPr>
            <a:xfrm>
              <a:off x="7950217" y="2976778"/>
              <a:ext cx="249522" cy="33777"/>
            </a:xfrm>
            <a:prstGeom prst="rect">
              <a:avLst/>
            </a:prstGeom>
            <a:solidFill>
              <a:srgbClr val="1CABE2">
                <a:alpha val="100000"/>
              </a:srgbClr>
            </a:solidFill>
          </p:spPr>
          <p:txBody>
            <a:bodyPr/>
            <a:lstStyle/>
            <a:p/>
          </p:txBody>
        </p:sp>
        <p:sp>
          <p:nvSpPr>
            <p:cNvPr id="72" name="pl72"/>
            <p:cNvSpPr/>
            <p:nvPr/>
          </p:nvSpPr>
          <p:spPr>
            <a:xfrm>
              <a:off x="1421035" y="1236556"/>
              <a:ext cx="6653943" cy="897478"/>
            </a:xfrm>
            <a:custGeom>
              <a:avLst/>
              <a:pathLst>
                <a:path w="6653943" h="897478">
                  <a:moveTo>
                    <a:pt x="0" y="202656"/>
                  </a:moveTo>
                  <a:lnTo>
                    <a:pt x="277247" y="260558"/>
                  </a:lnTo>
                  <a:lnTo>
                    <a:pt x="554495" y="289509"/>
                  </a:lnTo>
                  <a:lnTo>
                    <a:pt x="831742" y="347411"/>
                  </a:lnTo>
                  <a:lnTo>
                    <a:pt x="1108990" y="376361"/>
                  </a:lnTo>
                  <a:lnTo>
                    <a:pt x="1386238" y="434263"/>
                  </a:lnTo>
                  <a:lnTo>
                    <a:pt x="1663485" y="665871"/>
                  </a:lnTo>
                  <a:lnTo>
                    <a:pt x="1940733" y="897478"/>
                  </a:lnTo>
                  <a:lnTo>
                    <a:pt x="2217981" y="521116"/>
                  </a:lnTo>
                  <a:lnTo>
                    <a:pt x="2495228" y="318460"/>
                  </a:lnTo>
                  <a:lnTo>
                    <a:pt x="2772476" y="376361"/>
                  </a:lnTo>
                  <a:lnTo>
                    <a:pt x="3049724" y="202656"/>
                  </a:lnTo>
                  <a:lnTo>
                    <a:pt x="3326971" y="231607"/>
                  </a:lnTo>
                  <a:lnTo>
                    <a:pt x="3604219" y="405312"/>
                  </a:lnTo>
                  <a:lnTo>
                    <a:pt x="3881467" y="434263"/>
                  </a:lnTo>
                  <a:lnTo>
                    <a:pt x="4158714" y="550067"/>
                  </a:lnTo>
                  <a:lnTo>
                    <a:pt x="4435962" y="810625"/>
                  </a:lnTo>
                  <a:lnTo>
                    <a:pt x="4713210" y="289509"/>
                  </a:lnTo>
                  <a:lnTo>
                    <a:pt x="4990457" y="115803"/>
                  </a:lnTo>
                  <a:lnTo>
                    <a:pt x="5267705" y="173705"/>
                  </a:lnTo>
                  <a:lnTo>
                    <a:pt x="5544953" y="260558"/>
                  </a:lnTo>
                  <a:lnTo>
                    <a:pt x="5822200" y="289509"/>
                  </a:lnTo>
                  <a:lnTo>
                    <a:pt x="6099448" y="0"/>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7" name="tx77"/>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1329607" y="3135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4" name="tx84"/>
            <p:cNvSpPr/>
            <p:nvPr/>
          </p:nvSpPr>
          <p:spPr>
            <a:xfrm>
              <a:off x="2715845" y="3055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5" name="tx85"/>
            <p:cNvSpPr/>
            <p:nvPr/>
          </p:nvSpPr>
          <p:spPr>
            <a:xfrm>
              <a:off x="4102084" y="2948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86" name="tx86"/>
            <p:cNvSpPr/>
            <p:nvPr/>
          </p:nvSpPr>
          <p:spPr>
            <a:xfrm>
              <a:off x="5488322" y="2839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7" name="tx87"/>
            <p:cNvSpPr/>
            <p:nvPr/>
          </p:nvSpPr>
          <p:spPr>
            <a:xfrm>
              <a:off x="6623438" y="28975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6874560" y="28894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9" name="tx89"/>
            <p:cNvSpPr/>
            <p:nvPr/>
          </p:nvSpPr>
          <p:spPr>
            <a:xfrm>
              <a:off x="7151808" y="28804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7429055" y="2872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7706303" y="28596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7983551" y="2840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pl93"/>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853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04" name="tx104"/>
            <p:cNvSpPr/>
            <p:nvPr/>
          </p:nvSpPr>
          <p:spPr>
            <a:xfrm>
              <a:off x="1329607" y="32698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05" name="tx105"/>
            <p:cNvSpPr/>
            <p:nvPr/>
          </p:nvSpPr>
          <p:spPr>
            <a:xfrm>
              <a:off x="2715845" y="3684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06" name="tx106"/>
            <p:cNvSpPr/>
            <p:nvPr/>
          </p:nvSpPr>
          <p:spPr>
            <a:xfrm>
              <a:off x="2715845" y="3229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7" name="tx107"/>
            <p:cNvSpPr/>
            <p:nvPr/>
          </p:nvSpPr>
          <p:spPr>
            <a:xfrm>
              <a:off x="4128209" y="36297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a:t>
              </a:r>
            </a:p>
          </p:txBody>
        </p:sp>
        <p:sp>
          <p:nvSpPr>
            <p:cNvPr id="108" name="tx108"/>
            <p:cNvSpPr/>
            <p:nvPr/>
          </p:nvSpPr>
          <p:spPr>
            <a:xfrm>
              <a:off x="4102084" y="3120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9" name="tx109"/>
            <p:cNvSpPr/>
            <p:nvPr/>
          </p:nvSpPr>
          <p:spPr>
            <a:xfrm>
              <a:off x="5488322" y="3616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10" name="tx110"/>
            <p:cNvSpPr/>
            <p:nvPr/>
          </p:nvSpPr>
          <p:spPr>
            <a:xfrm>
              <a:off x="5488322" y="3052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11" name="tx111"/>
            <p:cNvSpPr/>
            <p:nvPr/>
          </p:nvSpPr>
          <p:spPr>
            <a:xfrm>
              <a:off x="6597312" y="35699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2" name="tx112"/>
            <p:cNvSpPr/>
            <p:nvPr/>
          </p:nvSpPr>
          <p:spPr>
            <a:xfrm>
              <a:off x="6597312" y="30347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3" name="tx113"/>
            <p:cNvSpPr/>
            <p:nvPr/>
          </p:nvSpPr>
          <p:spPr>
            <a:xfrm>
              <a:off x="6939862" y="358348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4" name="tx114"/>
            <p:cNvSpPr/>
            <p:nvPr/>
          </p:nvSpPr>
          <p:spPr>
            <a:xfrm>
              <a:off x="6874560" y="30431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5" name="tx115"/>
            <p:cNvSpPr/>
            <p:nvPr/>
          </p:nvSpPr>
          <p:spPr>
            <a:xfrm>
              <a:off x="7217110" y="3584890"/>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6" name="tx116"/>
            <p:cNvSpPr/>
            <p:nvPr/>
          </p:nvSpPr>
          <p:spPr>
            <a:xfrm>
              <a:off x="7151808" y="30400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7" name="tx117"/>
            <p:cNvSpPr/>
            <p:nvPr/>
          </p:nvSpPr>
          <p:spPr>
            <a:xfrm>
              <a:off x="7429055" y="352698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8" name="tx118"/>
            <p:cNvSpPr/>
            <p:nvPr/>
          </p:nvSpPr>
          <p:spPr>
            <a:xfrm>
              <a:off x="7429055" y="2978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0.01</a:t>
              </a:r>
            </a:p>
          </p:txBody>
        </p:sp>
        <p:sp>
          <p:nvSpPr>
            <p:cNvPr id="119" name="tx119"/>
            <p:cNvSpPr/>
            <p:nvPr/>
          </p:nvSpPr>
          <p:spPr>
            <a:xfrm>
              <a:off x="7706303" y="35312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0" name="tx120"/>
            <p:cNvSpPr/>
            <p:nvPr/>
          </p:nvSpPr>
          <p:spPr>
            <a:xfrm>
              <a:off x="7706303" y="2975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7983551" y="352272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22" name="tx122"/>
            <p:cNvSpPr/>
            <p:nvPr/>
          </p:nvSpPr>
          <p:spPr>
            <a:xfrm>
              <a:off x="7983551" y="29585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7990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10752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13336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52182"/>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2000-2024</a:t>
              </a:r>
            </a:p>
          </p:txBody>
        </p:sp>
        <p:sp>
          <p:nvSpPr>
            <p:cNvPr id="152" name="pl152"/>
            <p:cNvSpPr/>
            <p:nvPr/>
          </p:nvSpPr>
          <p:spPr>
            <a:xfrm>
              <a:off x="20060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255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646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842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15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353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48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74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939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812623" cy="167191"/>
            </a:xfrm>
            <a:prstGeom prst="rect">
              <a:avLst/>
            </a:prstGeom>
            <a:solidFill>
              <a:srgbClr val="80BD41">
                <a:alpha val="100000"/>
              </a:srgbClr>
            </a:solidFill>
          </p:spPr>
          <p:txBody>
            <a:bodyPr/>
            <a:lstStyle/>
            <a:p/>
          </p:txBody>
        </p:sp>
        <p:sp>
          <p:nvSpPr>
            <p:cNvPr id="167" name="rc167"/>
            <p:cNvSpPr/>
            <p:nvPr/>
          </p:nvSpPr>
          <p:spPr>
            <a:xfrm>
              <a:off x="7108897" y="5889059"/>
              <a:ext cx="437508" cy="167191"/>
            </a:xfrm>
            <a:prstGeom prst="rect">
              <a:avLst/>
            </a:prstGeom>
            <a:solidFill>
              <a:srgbClr val="1CABE2">
                <a:alpha val="100000"/>
              </a:srgbClr>
            </a:solidFill>
          </p:spPr>
          <p:txBody>
            <a:bodyPr/>
            <a:lstStyle/>
            <a:p/>
          </p:txBody>
        </p:sp>
        <p:sp>
          <p:nvSpPr>
            <p:cNvPr id="168" name="rc168"/>
            <p:cNvSpPr/>
            <p:nvPr/>
          </p:nvSpPr>
          <p:spPr>
            <a:xfrm>
              <a:off x="1296273" y="5680069"/>
              <a:ext cx="6277642" cy="167191"/>
            </a:xfrm>
            <a:prstGeom prst="rect">
              <a:avLst/>
            </a:prstGeom>
            <a:solidFill>
              <a:srgbClr val="80BD41">
                <a:alpha val="100000"/>
              </a:srgbClr>
            </a:solidFill>
          </p:spPr>
          <p:txBody>
            <a:bodyPr/>
            <a:lstStyle/>
            <a:p/>
          </p:txBody>
        </p:sp>
        <p:sp>
          <p:nvSpPr>
            <p:cNvPr id="169" name="rc169"/>
            <p:cNvSpPr/>
            <p:nvPr/>
          </p:nvSpPr>
          <p:spPr>
            <a:xfrm>
              <a:off x="7573916" y="5680069"/>
              <a:ext cx="194153" cy="167191"/>
            </a:xfrm>
            <a:prstGeom prst="rect">
              <a:avLst/>
            </a:prstGeom>
            <a:solidFill>
              <a:srgbClr val="1CABE2">
                <a:alpha val="100000"/>
              </a:srgbClr>
            </a:solidFill>
          </p:spPr>
          <p:txBody>
            <a:bodyPr/>
            <a:lstStyle/>
            <a:p/>
          </p:txBody>
        </p:sp>
        <p:sp>
          <p:nvSpPr>
            <p:cNvPr id="170" name="rc170"/>
            <p:cNvSpPr/>
            <p:nvPr/>
          </p:nvSpPr>
          <p:spPr>
            <a:xfrm>
              <a:off x="1296273" y="5471080"/>
              <a:ext cx="6377487" cy="167191"/>
            </a:xfrm>
            <a:prstGeom prst="rect">
              <a:avLst/>
            </a:prstGeom>
            <a:solidFill>
              <a:srgbClr val="80BD41">
                <a:alpha val="100000"/>
              </a:srgbClr>
            </a:solidFill>
          </p:spPr>
          <p:txBody>
            <a:bodyPr/>
            <a:lstStyle/>
            <a:p/>
          </p:txBody>
        </p:sp>
        <p:sp>
          <p:nvSpPr>
            <p:cNvPr id="171" name="rc171"/>
            <p:cNvSpPr/>
            <p:nvPr/>
          </p:nvSpPr>
          <p:spPr>
            <a:xfrm>
              <a:off x="7673761" y="5471080"/>
              <a:ext cx="197242" cy="167191"/>
            </a:xfrm>
            <a:prstGeom prst="rect">
              <a:avLst/>
            </a:prstGeom>
            <a:solidFill>
              <a:srgbClr val="1CABE2">
                <a:alpha val="100000"/>
              </a:srgbClr>
            </a:solidFill>
          </p:spPr>
          <p:txBody>
            <a:bodyPr/>
            <a:lstStyle/>
            <a:p/>
          </p:txBody>
        </p:sp>
        <p:sp>
          <p:nvSpPr>
            <p:cNvPr id="172" name="tx172"/>
            <p:cNvSpPr/>
            <p:nvPr/>
          </p:nvSpPr>
          <p:spPr>
            <a:xfrm>
              <a:off x="7778540"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3" name="tx173"/>
            <p:cNvSpPr/>
            <p:nvPr/>
          </p:nvSpPr>
          <p:spPr>
            <a:xfrm>
              <a:off x="7979133"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5" name="tx175"/>
            <p:cNvSpPr/>
            <p:nvPr/>
          </p:nvSpPr>
          <p:spPr>
            <a:xfrm>
              <a:off x="409709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6" name="tx176"/>
            <p:cNvSpPr/>
            <p:nvPr/>
          </p:nvSpPr>
          <p:spPr>
            <a:xfrm>
              <a:off x="7222158"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0.08</a:t>
              </a:r>
            </a:p>
          </p:txBody>
        </p:sp>
        <p:sp>
          <p:nvSpPr>
            <p:cNvPr id="177" name="tx177"/>
            <p:cNvSpPr/>
            <p:nvPr/>
          </p:nvSpPr>
          <p:spPr>
            <a:xfrm>
              <a:off x="4329601"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78" name="tx178"/>
            <p:cNvSpPr/>
            <p:nvPr/>
          </p:nvSpPr>
          <p:spPr>
            <a:xfrm>
              <a:off x="756549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9" name="tx179"/>
            <p:cNvSpPr/>
            <p:nvPr/>
          </p:nvSpPr>
          <p:spPr>
            <a:xfrm>
              <a:off x="4379524"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180" name="tx180"/>
            <p:cNvSpPr/>
            <p:nvPr/>
          </p:nvSpPr>
          <p:spPr>
            <a:xfrm>
              <a:off x="766688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50227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392181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53413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6760898"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9" name="tx189"/>
            <p:cNvSpPr/>
            <p:nvPr/>
          </p:nvSpPr>
          <p:spPr>
            <a:xfrm>
              <a:off x="818043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0" name="tx19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higher than in 2019 (93%).
The number of children vaccinated with DTP1 increased 10% compared to in 2019.
The number of surviving infants increased approximately 5%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Iraq</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028529"/>
            </a:xfrm>
            <a:custGeom>
              <a:avLst/>
              <a:pathLst>
                <a:path w="3397293" h="1028529">
                  <a:moveTo>
                    <a:pt x="0" y="371413"/>
                  </a:moveTo>
                  <a:lnTo>
                    <a:pt x="141553" y="428553"/>
                  </a:lnTo>
                  <a:lnTo>
                    <a:pt x="283107" y="457124"/>
                  </a:lnTo>
                  <a:lnTo>
                    <a:pt x="424661" y="514264"/>
                  </a:lnTo>
                  <a:lnTo>
                    <a:pt x="566215" y="542834"/>
                  </a:lnTo>
                  <a:lnTo>
                    <a:pt x="707769" y="799967"/>
                  </a:lnTo>
                  <a:lnTo>
                    <a:pt x="849323" y="971388"/>
                  </a:lnTo>
                  <a:lnTo>
                    <a:pt x="990877" y="1028529"/>
                  </a:lnTo>
                  <a:lnTo>
                    <a:pt x="1132431" y="685686"/>
                  </a:lnTo>
                  <a:lnTo>
                    <a:pt x="1273984" y="428553"/>
                  </a:lnTo>
                  <a:lnTo>
                    <a:pt x="1415538" y="542834"/>
                  </a:lnTo>
                  <a:lnTo>
                    <a:pt x="1557092" y="342843"/>
                  </a:lnTo>
                  <a:lnTo>
                    <a:pt x="1698646" y="599975"/>
                  </a:lnTo>
                  <a:lnTo>
                    <a:pt x="1840200" y="571405"/>
                  </a:lnTo>
                  <a:lnTo>
                    <a:pt x="1981754" y="571405"/>
                  </a:lnTo>
                  <a:lnTo>
                    <a:pt x="2123308" y="714256"/>
                  </a:lnTo>
                  <a:lnTo>
                    <a:pt x="2264862" y="628545"/>
                  </a:lnTo>
                  <a:lnTo>
                    <a:pt x="2406416" y="342843"/>
                  </a:lnTo>
                  <a:lnTo>
                    <a:pt x="2547969" y="199991"/>
                  </a:lnTo>
                  <a:lnTo>
                    <a:pt x="2689523" y="257132"/>
                  </a:lnTo>
                  <a:lnTo>
                    <a:pt x="2831077" y="542834"/>
                  </a:lnTo>
                  <a:lnTo>
                    <a:pt x="2972631" y="428553"/>
                  </a:lnTo>
                  <a:lnTo>
                    <a:pt x="3114185" y="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028529"/>
            </a:xfrm>
            <a:custGeom>
              <a:avLst/>
              <a:pathLst>
                <a:path w="3397293" h="1028529">
                  <a:moveTo>
                    <a:pt x="0" y="371413"/>
                  </a:moveTo>
                  <a:lnTo>
                    <a:pt x="141553" y="428553"/>
                  </a:lnTo>
                  <a:lnTo>
                    <a:pt x="283107" y="457124"/>
                  </a:lnTo>
                  <a:lnTo>
                    <a:pt x="424661" y="514264"/>
                  </a:lnTo>
                  <a:lnTo>
                    <a:pt x="566215" y="542834"/>
                  </a:lnTo>
                  <a:lnTo>
                    <a:pt x="707769" y="799967"/>
                  </a:lnTo>
                  <a:lnTo>
                    <a:pt x="849323" y="971388"/>
                  </a:lnTo>
                  <a:lnTo>
                    <a:pt x="990877" y="1028529"/>
                  </a:lnTo>
                  <a:lnTo>
                    <a:pt x="1132431" y="685686"/>
                  </a:lnTo>
                  <a:lnTo>
                    <a:pt x="1273984" y="428553"/>
                  </a:lnTo>
                  <a:lnTo>
                    <a:pt x="1415538" y="542834"/>
                  </a:lnTo>
                  <a:lnTo>
                    <a:pt x="1557092" y="342843"/>
                  </a:lnTo>
                  <a:lnTo>
                    <a:pt x="1698646" y="599975"/>
                  </a:lnTo>
                  <a:lnTo>
                    <a:pt x="1840200" y="571405"/>
                  </a:lnTo>
                  <a:lnTo>
                    <a:pt x="1981754" y="571405"/>
                  </a:lnTo>
                  <a:lnTo>
                    <a:pt x="2123308" y="714256"/>
                  </a:lnTo>
                  <a:lnTo>
                    <a:pt x="2264862" y="628545"/>
                  </a:lnTo>
                  <a:lnTo>
                    <a:pt x="2406416" y="342843"/>
                  </a:lnTo>
                  <a:lnTo>
                    <a:pt x="2547969" y="199991"/>
                  </a:lnTo>
                  <a:lnTo>
                    <a:pt x="2689523" y="257132"/>
                  </a:lnTo>
                  <a:lnTo>
                    <a:pt x="2831077" y="542834"/>
                  </a:lnTo>
                  <a:lnTo>
                    <a:pt x="2972631" y="428553"/>
                  </a:lnTo>
                  <a:lnTo>
                    <a:pt x="3114185" y="0"/>
                  </a:lnTo>
                  <a:lnTo>
                    <a:pt x="3255739" y="5714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28545"/>
            </a:xfrm>
            <a:custGeom>
              <a:avLst/>
              <a:pathLst>
                <a:path w="0" h="628545">
                  <a:moveTo>
                    <a:pt x="0" y="0"/>
                  </a:moveTo>
                  <a:lnTo>
                    <a:pt x="0" y="628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057099"/>
            </a:xfrm>
            <a:custGeom>
              <a:avLst/>
              <a:pathLst>
                <a:path w="0" h="1057099">
                  <a:moveTo>
                    <a:pt x="0" y="0"/>
                  </a:moveTo>
                  <a:lnTo>
                    <a:pt x="0" y="105709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028529"/>
            </a:xfrm>
            <a:custGeom>
              <a:avLst/>
              <a:pathLst>
                <a:path w="3397293" h="1028529">
                  <a:moveTo>
                    <a:pt x="0" y="371413"/>
                  </a:moveTo>
                  <a:lnTo>
                    <a:pt x="141553" y="428553"/>
                  </a:lnTo>
                  <a:lnTo>
                    <a:pt x="283107" y="457124"/>
                  </a:lnTo>
                  <a:lnTo>
                    <a:pt x="424661" y="514264"/>
                  </a:lnTo>
                  <a:lnTo>
                    <a:pt x="566215" y="542834"/>
                  </a:lnTo>
                  <a:lnTo>
                    <a:pt x="707769" y="799967"/>
                  </a:lnTo>
                  <a:lnTo>
                    <a:pt x="849323" y="971388"/>
                  </a:lnTo>
                  <a:lnTo>
                    <a:pt x="990877" y="1028529"/>
                  </a:lnTo>
                  <a:lnTo>
                    <a:pt x="1132431" y="685686"/>
                  </a:lnTo>
                  <a:lnTo>
                    <a:pt x="1273984" y="428553"/>
                  </a:lnTo>
                  <a:lnTo>
                    <a:pt x="1415538" y="542834"/>
                  </a:lnTo>
                  <a:lnTo>
                    <a:pt x="1557092" y="342843"/>
                  </a:lnTo>
                  <a:lnTo>
                    <a:pt x="1698646" y="599975"/>
                  </a:lnTo>
                  <a:lnTo>
                    <a:pt x="1840200" y="571405"/>
                  </a:lnTo>
                  <a:lnTo>
                    <a:pt x="1981754" y="571405"/>
                  </a:lnTo>
                  <a:lnTo>
                    <a:pt x="2123308" y="714256"/>
                  </a:lnTo>
                  <a:lnTo>
                    <a:pt x="2264862" y="628545"/>
                  </a:lnTo>
                  <a:lnTo>
                    <a:pt x="2406416" y="342843"/>
                  </a:lnTo>
                  <a:lnTo>
                    <a:pt x="2547969" y="199991"/>
                  </a:lnTo>
                  <a:lnTo>
                    <a:pt x="2689523" y="257132"/>
                  </a:lnTo>
                  <a:lnTo>
                    <a:pt x="2831077" y="542834"/>
                  </a:lnTo>
                  <a:lnTo>
                    <a:pt x="2972631" y="428553"/>
                  </a:lnTo>
                  <a:lnTo>
                    <a:pt x="3114185" y="0"/>
                  </a:lnTo>
                  <a:lnTo>
                    <a:pt x="3255739" y="5714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35" name="tx35"/>
            <p:cNvSpPr/>
            <p:nvPr/>
          </p:nvSpPr>
          <p:spPr>
            <a:xfrm>
              <a:off x="2476214"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709800" y="472419"/>
              <a:ext cx="2219622"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Iraq, 2000-2024</a:t>
              </a:r>
            </a:p>
          </p:txBody>
        </p:sp>
        <p:sp>
          <p:nvSpPr>
            <p:cNvPr id="63" name="pl63"/>
            <p:cNvSpPr/>
            <p:nvPr/>
          </p:nvSpPr>
          <p:spPr>
            <a:xfrm>
              <a:off x="5267799" y="37351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29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308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786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265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09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569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47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4526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8004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17831"/>
              <a:ext cx="3397293" cy="2347729"/>
            </a:xfrm>
            <a:custGeom>
              <a:avLst/>
              <a:pathLst>
                <a:path w="3397293" h="2347729">
                  <a:moveTo>
                    <a:pt x="0" y="847791"/>
                  </a:moveTo>
                  <a:lnTo>
                    <a:pt x="141553" y="978220"/>
                  </a:lnTo>
                  <a:lnTo>
                    <a:pt x="283107" y="1043435"/>
                  </a:lnTo>
                  <a:lnTo>
                    <a:pt x="424661" y="1173864"/>
                  </a:lnTo>
                  <a:lnTo>
                    <a:pt x="566215" y="1239079"/>
                  </a:lnTo>
                  <a:lnTo>
                    <a:pt x="707769" y="1826011"/>
                  </a:lnTo>
                  <a:lnTo>
                    <a:pt x="849323" y="2217299"/>
                  </a:lnTo>
                  <a:lnTo>
                    <a:pt x="990877" y="2347729"/>
                  </a:lnTo>
                  <a:lnTo>
                    <a:pt x="1132431" y="1565152"/>
                  </a:lnTo>
                  <a:lnTo>
                    <a:pt x="1273984" y="978220"/>
                  </a:lnTo>
                  <a:lnTo>
                    <a:pt x="1415538" y="1239079"/>
                  </a:lnTo>
                  <a:lnTo>
                    <a:pt x="1557092" y="782576"/>
                  </a:lnTo>
                  <a:lnTo>
                    <a:pt x="1698646" y="1369508"/>
                  </a:lnTo>
                  <a:lnTo>
                    <a:pt x="1840200" y="1304294"/>
                  </a:lnTo>
                  <a:lnTo>
                    <a:pt x="1981754" y="1304294"/>
                  </a:lnTo>
                  <a:lnTo>
                    <a:pt x="2123308" y="1630367"/>
                  </a:lnTo>
                  <a:lnTo>
                    <a:pt x="2264862" y="1434723"/>
                  </a:lnTo>
                  <a:lnTo>
                    <a:pt x="2406416" y="782576"/>
                  </a:lnTo>
                  <a:lnTo>
                    <a:pt x="2547969" y="456502"/>
                  </a:lnTo>
                  <a:lnTo>
                    <a:pt x="2689523" y="586932"/>
                  </a:lnTo>
                  <a:lnTo>
                    <a:pt x="2831077" y="1239079"/>
                  </a:lnTo>
                  <a:lnTo>
                    <a:pt x="2972631" y="978220"/>
                  </a:lnTo>
                  <a:lnTo>
                    <a:pt x="3114185" y="0"/>
                  </a:lnTo>
                  <a:lnTo>
                    <a:pt x="3255739" y="130429"/>
                  </a:lnTo>
                  <a:lnTo>
                    <a:pt x="3397293" y="195644"/>
                  </a:lnTo>
                </a:path>
              </a:pathLst>
            </a:custGeom>
            <a:ln w="27101" cap="flat">
              <a:solidFill>
                <a:srgbClr val="0058AB">
                  <a:alpha val="100000"/>
                </a:srgbClr>
              </a:solidFill>
              <a:prstDash val="solid"/>
              <a:round/>
            </a:ln>
          </p:spPr>
          <p:txBody>
            <a:bodyPr/>
            <a:lstStyle/>
            <a:p/>
          </p:txBody>
        </p:sp>
        <p:sp>
          <p:nvSpPr>
            <p:cNvPr id="81" name="pl81"/>
            <p:cNvSpPr/>
            <p:nvPr/>
          </p:nvSpPr>
          <p:spPr>
            <a:xfrm>
              <a:off x="5437664" y="2104763"/>
              <a:ext cx="3397293" cy="913005"/>
            </a:xfrm>
            <a:custGeom>
              <a:avLst/>
              <a:pathLst>
                <a:path w="3397293" h="913005">
                  <a:moveTo>
                    <a:pt x="0" y="913005"/>
                  </a:moveTo>
                  <a:lnTo>
                    <a:pt x="141553" y="913005"/>
                  </a:lnTo>
                  <a:lnTo>
                    <a:pt x="283107" y="913005"/>
                  </a:lnTo>
                  <a:lnTo>
                    <a:pt x="424661" y="782576"/>
                  </a:lnTo>
                  <a:lnTo>
                    <a:pt x="566215" y="652147"/>
                  </a:lnTo>
                  <a:lnTo>
                    <a:pt x="707769" y="586932"/>
                  </a:lnTo>
                  <a:lnTo>
                    <a:pt x="849323" y="521717"/>
                  </a:lnTo>
                  <a:lnTo>
                    <a:pt x="990877" y="521717"/>
                  </a:lnTo>
                  <a:lnTo>
                    <a:pt x="1132431" y="326073"/>
                  </a:lnTo>
                  <a:lnTo>
                    <a:pt x="1273984" y="195644"/>
                  </a:lnTo>
                  <a:lnTo>
                    <a:pt x="1415538" y="195644"/>
                  </a:lnTo>
                  <a:lnTo>
                    <a:pt x="1557092" y="130429"/>
                  </a:lnTo>
                  <a:lnTo>
                    <a:pt x="1698646" y="130429"/>
                  </a:lnTo>
                  <a:lnTo>
                    <a:pt x="1840200" y="195644"/>
                  </a:lnTo>
                  <a:lnTo>
                    <a:pt x="1981754" y="130429"/>
                  </a:lnTo>
                  <a:lnTo>
                    <a:pt x="2123308" y="65214"/>
                  </a:lnTo>
                  <a:lnTo>
                    <a:pt x="2264862" y="0"/>
                  </a:lnTo>
                  <a:lnTo>
                    <a:pt x="2406416" y="0"/>
                  </a:lnTo>
                  <a:lnTo>
                    <a:pt x="2547969" y="0"/>
                  </a:lnTo>
                  <a:lnTo>
                    <a:pt x="2689523" y="0"/>
                  </a:lnTo>
                  <a:lnTo>
                    <a:pt x="2831077" y="195644"/>
                  </a:lnTo>
                  <a:lnTo>
                    <a:pt x="2972631" y="260858"/>
                  </a:lnTo>
                  <a:lnTo>
                    <a:pt x="3114185" y="65214"/>
                  </a:lnTo>
                  <a:lnTo>
                    <a:pt x="3255739" y="130429"/>
                  </a:lnTo>
                  <a:lnTo>
                    <a:pt x="3397293" y="65214"/>
                  </a:lnTo>
                </a:path>
              </a:pathLst>
            </a:custGeom>
            <a:ln w="27101" cap="flat">
              <a:solidFill>
                <a:srgbClr val="80BD41">
                  <a:alpha val="100000"/>
                </a:srgbClr>
              </a:solidFill>
              <a:prstDash val="solid"/>
              <a:round/>
            </a:ln>
          </p:spPr>
          <p:txBody>
            <a:bodyPr/>
            <a:lstStyle/>
            <a:p/>
          </p:txBody>
        </p:sp>
        <p:sp>
          <p:nvSpPr>
            <p:cNvPr id="82" name="pl82"/>
            <p:cNvSpPr/>
            <p:nvPr/>
          </p:nvSpPr>
          <p:spPr>
            <a:xfrm>
              <a:off x="5437664" y="1974334"/>
              <a:ext cx="3397293" cy="782576"/>
            </a:xfrm>
            <a:custGeom>
              <a:avLst/>
              <a:pathLst>
                <a:path w="3397293" h="782576">
                  <a:moveTo>
                    <a:pt x="0" y="326073"/>
                  </a:moveTo>
                  <a:lnTo>
                    <a:pt x="141553" y="260858"/>
                  </a:lnTo>
                  <a:lnTo>
                    <a:pt x="283107" y="391288"/>
                  </a:lnTo>
                  <a:lnTo>
                    <a:pt x="424661" y="326073"/>
                  </a:lnTo>
                  <a:lnTo>
                    <a:pt x="566215" y="260858"/>
                  </a:lnTo>
                  <a:lnTo>
                    <a:pt x="707769" y="195644"/>
                  </a:lnTo>
                  <a:lnTo>
                    <a:pt x="849323" y="195644"/>
                  </a:lnTo>
                  <a:lnTo>
                    <a:pt x="990877" y="130429"/>
                  </a:lnTo>
                  <a:lnTo>
                    <a:pt x="1132431" y="65214"/>
                  </a:lnTo>
                  <a:lnTo>
                    <a:pt x="1273984" y="65214"/>
                  </a:lnTo>
                  <a:lnTo>
                    <a:pt x="1415538" y="0"/>
                  </a:lnTo>
                  <a:lnTo>
                    <a:pt x="1557092" y="0"/>
                  </a:lnTo>
                  <a:lnTo>
                    <a:pt x="1698646" y="195644"/>
                  </a:lnTo>
                  <a:lnTo>
                    <a:pt x="1840200" y="65214"/>
                  </a:lnTo>
                  <a:lnTo>
                    <a:pt x="1981754" y="65214"/>
                  </a:lnTo>
                  <a:lnTo>
                    <a:pt x="2123308" y="195644"/>
                  </a:lnTo>
                  <a:lnTo>
                    <a:pt x="2264862" y="130429"/>
                  </a:lnTo>
                  <a:lnTo>
                    <a:pt x="2406416" y="65214"/>
                  </a:lnTo>
                  <a:lnTo>
                    <a:pt x="2547969" y="130429"/>
                  </a:lnTo>
                  <a:lnTo>
                    <a:pt x="2689523" y="130429"/>
                  </a:lnTo>
                  <a:lnTo>
                    <a:pt x="2831077" y="391288"/>
                  </a:lnTo>
                  <a:lnTo>
                    <a:pt x="2972631" y="391288"/>
                  </a:lnTo>
                  <a:lnTo>
                    <a:pt x="3114185" y="326073"/>
                  </a:lnTo>
                  <a:lnTo>
                    <a:pt x="3255739" y="652147"/>
                  </a:lnTo>
                  <a:lnTo>
                    <a:pt x="3397293" y="782576"/>
                  </a:lnTo>
                </a:path>
              </a:pathLst>
            </a:custGeom>
            <a:ln w="27101" cap="flat">
              <a:solidFill>
                <a:srgbClr val="961A49">
                  <a:alpha val="100000"/>
                </a:srgbClr>
              </a:solidFill>
              <a:prstDash val="solid"/>
              <a:round/>
            </a:ln>
          </p:spPr>
          <p:txBody>
            <a:bodyPr/>
            <a:lstStyle/>
            <a:p/>
          </p:txBody>
        </p:sp>
        <p:sp>
          <p:nvSpPr>
            <p:cNvPr id="83" name="pl83"/>
            <p:cNvSpPr/>
            <p:nvPr/>
          </p:nvSpPr>
          <p:spPr>
            <a:xfrm>
              <a:off x="5437664" y="210476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17831"/>
              <a:ext cx="3397293" cy="2347729"/>
            </a:xfrm>
            <a:custGeom>
              <a:avLst/>
              <a:pathLst>
                <a:path w="3397293" h="2347729">
                  <a:moveTo>
                    <a:pt x="0" y="847791"/>
                  </a:moveTo>
                  <a:lnTo>
                    <a:pt x="141553" y="978220"/>
                  </a:lnTo>
                  <a:lnTo>
                    <a:pt x="283107" y="1043435"/>
                  </a:lnTo>
                  <a:lnTo>
                    <a:pt x="424661" y="1173864"/>
                  </a:lnTo>
                  <a:lnTo>
                    <a:pt x="566215" y="1239079"/>
                  </a:lnTo>
                  <a:lnTo>
                    <a:pt x="707769" y="1826011"/>
                  </a:lnTo>
                  <a:lnTo>
                    <a:pt x="849323" y="2217299"/>
                  </a:lnTo>
                  <a:lnTo>
                    <a:pt x="990877" y="2347729"/>
                  </a:lnTo>
                  <a:lnTo>
                    <a:pt x="1132431" y="1565152"/>
                  </a:lnTo>
                  <a:lnTo>
                    <a:pt x="1273984" y="978220"/>
                  </a:lnTo>
                  <a:lnTo>
                    <a:pt x="1415538" y="1239079"/>
                  </a:lnTo>
                  <a:lnTo>
                    <a:pt x="1557092" y="782576"/>
                  </a:lnTo>
                  <a:lnTo>
                    <a:pt x="1698646" y="1369508"/>
                  </a:lnTo>
                  <a:lnTo>
                    <a:pt x="1840200" y="1304294"/>
                  </a:lnTo>
                  <a:lnTo>
                    <a:pt x="1981754" y="1304294"/>
                  </a:lnTo>
                  <a:lnTo>
                    <a:pt x="2123308" y="1630367"/>
                  </a:lnTo>
                  <a:lnTo>
                    <a:pt x="2264862" y="1434723"/>
                  </a:lnTo>
                  <a:lnTo>
                    <a:pt x="2406416" y="782576"/>
                  </a:lnTo>
                  <a:lnTo>
                    <a:pt x="2547969" y="456502"/>
                  </a:lnTo>
                  <a:lnTo>
                    <a:pt x="2689523" y="586932"/>
                  </a:lnTo>
                  <a:lnTo>
                    <a:pt x="2831077" y="1239079"/>
                  </a:lnTo>
                  <a:lnTo>
                    <a:pt x="2972631" y="978220"/>
                  </a:lnTo>
                  <a:lnTo>
                    <a:pt x="3114185" y="0"/>
                  </a:lnTo>
                  <a:lnTo>
                    <a:pt x="3255739" y="130429"/>
                  </a:lnTo>
                  <a:lnTo>
                    <a:pt x="3397293" y="195644"/>
                  </a:lnTo>
                </a:path>
              </a:pathLst>
            </a:custGeom>
            <a:ln w="43362" cap="flat">
              <a:solidFill>
                <a:srgbClr val="000000">
                  <a:alpha val="100000"/>
                </a:srgbClr>
              </a:solidFill>
              <a:prstDash val="solid"/>
              <a:round/>
            </a:ln>
          </p:spPr>
          <p:txBody>
            <a:bodyPr/>
            <a:lstStyle/>
            <a:p/>
          </p:txBody>
        </p:sp>
        <p:sp>
          <p:nvSpPr>
            <p:cNvPr id="85" name="pl85"/>
            <p:cNvSpPr/>
            <p:nvPr/>
          </p:nvSpPr>
          <p:spPr>
            <a:xfrm>
              <a:off x="5437664" y="1283058"/>
              <a:ext cx="0" cy="1082564"/>
            </a:xfrm>
            <a:custGeom>
              <a:avLst/>
              <a:pathLst>
                <a:path w="0" h="1082564">
                  <a:moveTo>
                    <a:pt x="0" y="108256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283058"/>
              <a:ext cx="0" cy="2060784"/>
            </a:xfrm>
            <a:custGeom>
              <a:avLst/>
              <a:pathLst>
                <a:path w="0" h="2060784">
                  <a:moveTo>
                    <a:pt x="0" y="20607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283058"/>
              <a:ext cx="0" cy="1473852"/>
            </a:xfrm>
            <a:custGeom>
              <a:avLst/>
              <a:pathLst>
                <a:path w="0" h="1473852">
                  <a:moveTo>
                    <a:pt x="0" y="14738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283058"/>
              <a:ext cx="0" cy="1865140"/>
            </a:xfrm>
            <a:custGeom>
              <a:avLst/>
              <a:pathLst>
                <a:path w="0" h="1865140">
                  <a:moveTo>
                    <a:pt x="0" y="186514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283058"/>
              <a:ext cx="0" cy="821705"/>
            </a:xfrm>
            <a:custGeom>
              <a:avLst/>
              <a:pathLst>
                <a:path w="0" h="821705">
                  <a:moveTo>
                    <a:pt x="0" y="8217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283058"/>
              <a:ext cx="0" cy="365202"/>
            </a:xfrm>
            <a:custGeom>
              <a:avLst/>
              <a:pathLst>
                <a:path w="0" h="365202">
                  <a:moveTo>
                    <a:pt x="0" y="36520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283058"/>
              <a:ext cx="0" cy="430417"/>
            </a:xfrm>
            <a:custGeom>
              <a:avLst/>
              <a:pathLst>
                <a:path w="0" h="430417">
                  <a:moveTo>
                    <a:pt x="0" y="43041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17831"/>
              <a:ext cx="3397293" cy="2347729"/>
            </a:xfrm>
            <a:custGeom>
              <a:avLst/>
              <a:pathLst>
                <a:path w="3397293" h="2347729">
                  <a:moveTo>
                    <a:pt x="0" y="847791"/>
                  </a:moveTo>
                  <a:lnTo>
                    <a:pt x="141553" y="978220"/>
                  </a:lnTo>
                  <a:lnTo>
                    <a:pt x="283107" y="1043435"/>
                  </a:lnTo>
                  <a:lnTo>
                    <a:pt x="424661" y="1173864"/>
                  </a:lnTo>
                  <a:lnTo>
                    <a:pt x="566215" y="1239079"/>
                  </a:lnTo>
                  <a:lnTo>
                    <a:pt x="707769" y="1826011"/>
                  </a:lnTo>
                  <a:lnTo>
                    <a:pt x="849323" y="2217299"/>
                  </a:lnTo>
                  <a:lnTo>
                    <a:pt x="990877" y="2347729"/>
                  </a:lnTo>
                  <a:lnTo>
                    <a:pt x="1132431" y="1565152"/>
                  </a:lnTo>
                  <a:lnTo>
                    <a:pt x="1273984" y="978220"/>
                  </a:lnTo>
                  <a:lnTo>
                    <a:pt x="1415538" y="1239079"/>
                  </a:lnTo>
                  <a:lnTo>
                    <a:pt x="1557092" y="782576"/>
                  </a:lnTo>
                  <a:lnTo>
                    <a:pt x="1698646" y="1369508"/>
                  </a:lnTo>
                  <a:lnTo>
                    <a:pt x="1840200" y="1304294"/>
                  </a:lnTo>
                  <a:lnTo>
                    <a:pt x="1981754" y="1304294"/>
                  </a:lnTo>
                  <a:lnTo>
                    <a:pt x="2123308" y="1630367"/>
                  </a:lnTo>
                  <a:lnTo>
                    <a:pt x="2264862" y="1434723"/>
                  </a:lnTo>
                  <a:lnTo>
                    <a:pt x="2406416" y="782576"/>
                  </a:lnTo>
                  <a:lnTo>
                    <a:pt x="2547969" y="456502"/>
                  </a:lnTo>
                  <a:lnTo>
                    <a:pt x="2689523" y="586932"/>
                  </a:lnTo>
                  <a:lnTo>
                    <a:pt x="2831077" y="1239079"/>
                  </a:lnTo>
                  <a:lnTo>
                    <a:pt x="2972631" y="978220"/>
                  </a:lnTo>
                  <a:lnTo>
                    <a:pt x="3114185" y="0"/>
                  </a:lnTo>
                  <a:lnTo>
                    <a:pt x="3255739" y="130429"/>
                  </a:lnTo>
                  <a:lnTo>
                    <a:pt x="3397293" y="195644"/>
                  </a:lnTo>
                </a:path>
              </a:pathLst>
            </a:custGeom>
            <a:ln w="27101" cap="flat">
              <a:solidFill>
                <a:srgbClr val="0058AB">
                  <a:alpha val="100000"/>
                </a:srgbClr>
              </a:solidFill>
              <a:prstDash val="solid"/>
              <a:round/>
            </a:ln>
          </p:spPr>
          <p:txBody>
            <a:bodyPr/>
            <a:lstStyle/>
            <a:p/>
          </p:txBody>
        </p:sp>
        <p:sp>
          <p:nvSpPr>
            <p:cNvPr id="93" name="tx93"/>
            <p:cNvSpPr/>
            <p:nvPr/>
          </p:nvSpPr>
          <p:spPr>
            <a:xfrm>
              <a:off x="5389469" y="121817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067093" y="12165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5" name="tx95"/>
            <p:cNvSpPr/>
            <p:nvPr/>
          </p:nvSpPr>
          <p:spPr>
            <a:xfrm>
              <a:off x="6774863" y="12165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7482632" y="1216532"/>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7" name="tx97"/>
            <p:cNvSpPr/>
            <p:nvPr/>
          </p:nvSpPr>
          <p:spPr>
            <a:xfrm>
              <a:off x="8097042" y="12165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21917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9" name="tx99"/>
            <p:cNvSpPr/>
            <p:nvPr/>
          </p:nvSpPr>
          <p:spPr>
            <a:xfrm>
              <a:off x="8804812" y="12165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902429" y="21308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944632" y="271647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2" name="tx102"/>
            <p:cNvSpPr/>
            <p:nvPr/>
          </p:nvSpPr>
          <p:spPr>
            <a:xfrm>
              <a:off x="5003259" y="335694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70479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0526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400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748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303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928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98119"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20" name="tx120"/>
            <p:cNvSpPr/>
            <p:nvPr/>
          </p:nvSpPr>
          <p:spPr>
            <a:xfrm>
              <a:off x="69974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993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3564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4350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65136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5923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3957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4743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5530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7321564" cy="149993"/>
            </a:xfrm>
            <a:prstGeom prst="rect">
              <a:avLst/>
            </a:prstGeom>
            <a:solidFill>
              <a:srgbClr val="1CABE2">
                <a:alpha val="80000"/>
              </a:srgbClr>
            </a:solidFill>
          </p:spPr>
          <p:txBody>
            <a:bodyPr/>
            <a:lstStyle/>
            <a:p/>
          </p:txBody>
        </p:sp>
        <p:sp>
          <p:nvSpPr>
            <p:cNvPr id="135" name="rc135"/>
            <p:cNvSpPr/>
            <p:nvPr/>
          </p:nvSpPr>
          <p:spPr>
            <a:xfrm>
              <a:off x="1317178" y="5637654"/>
              <a:ext cx="4264431" cy="149993"/>
            </a:xfrm>
            <a:prstGeom prst="rect">
              <a:avLst/>
            </a:prstGeom>
            <a:solidFill>
              <a:srgbClr val="1CABE2">
                <a:alpha val="80000"/>
              </a:srgbClr>
            </a:solidFill>
          </p:spPr>
          <p:txBody>
            <a:bodyPr/>
            <a:lstStyle/>
            <a:p/>
          </p:txBody>
        </p:sp>
        <p:sp>
          <p:nvSpPr>
            <p:cNvPr id="136" name="rc136"/>
            <p:cNvSpPr/>
            <p:nvPr/>
          </p:nvSpPr>
          <p:spPr>
            <a:xfrm>
              <a:off x="1317178" y="5450161"/>
              <a:ext cx="4813640" cy="149993"/>
            </a:xfrm>
            <a:prstGeom prst="rect">
              <a:avLst/>
            </a:prstGeom>
            <a:solidFill>
              <a:srgbClr val="1CABE2">
                <a:alpha val="80000"/>
              </a:srgbClr>
            </a:solidFill>
          </p:spPr>
          <p:txBody>
            <a:bodyPr/>
            <a:lstStyle/>
            <a:p/>
          </p:txBody>
        </p:sp>
        <p:sp>
          <p:nvSpPr>
            <p:cNvPr id="137" name="tx137"/>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176,000</a:t>
              </a:r>
            </a:p>
          </p:txBody>
        </p:sp>
        <p:sp>
          <p:nvSpPr>
            <p:cNvPr id="138" name="tx138"/>
            <p:cNvSpPr/>
            <p:nvPr/>
          </p:nvSpPr>
          <p:spPr>
            <a:xfrm>
              <a:off x="5072196"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103,000</a:t>
              </a:r>
            </a:p>
          </p:txBody>
        </p:sp>
        <p:sp>
          <p:nvSpPr>
            <p:cNvPr id="139" name="tx139"/>
            <p:cNvSpPr/>
            <p:nvPr/>
          </p:nvSpPr>
          <p:spPr>
            <a:xfrm>
              <a:off x="5621406"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116,000</a:t>
              </a:r>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6850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5" name="tx145"/>
            <p:cNvSpPr/>
            <p:nvPr/>
          </p:nvSpPr>
          <p:spPr>
            <a:xfrm>
              <a:off x="496941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6" name="tx146"/>
            <p:cNvSpPr/>
            <p:nvPr/>
          </p:nvSpPr>
          <p:spPr>
            <a:xfrm>
              <a:off x="704802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Iraq (90%) was 5 percentage points higher than the global average (85%) and 11 percentage points higher than the average across all MENA countries (79%).
National DTP3 coverage was 6 percentage points higher than in 2019 (84%).
This equates to 116,000 un- and undervaccinated children in 2024 compared to 176,000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F26A21">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Iraq ranked number 8 out of 20 countries for lowest DTP3 coverage (based on tied ranks).
Iraq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35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19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488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635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204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772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61864"/>
              <a:ext cx="249522" cy="644820"/>
            </a:xfrm>
            <a:prstGeom prst="rect">
              <a:avLst/>
            </a:prstGeom>
            <a:solidFill>
              <a:srgbClr val="80BD41">
                <a:alpha val="100000"/>
              </a:srgbClr>
            </a:solidFill>
          </p:spPr>
          <p:txBody>
            <a:bodyPr/>
            <a:lstStyle/>
            <a:p/>
          </p:txBody>
        </p:sp>
        <p:sp>
          <p:nvSpPr>
            <p:cNvPr id="23" name="rc23"/>
            <p:cNvSpPr/>
            <p:nvPr/>
          </p:nvSpPr>
          <p:spPr>
            <a:xfrm>
              <a:off x="1296273" y="3200659"/>
              <a:ext cx="249522" cy="161205"/>
            </a:xfrm>
            <a:prstGeom prst="rect">
              <a:avLst/>
            </a:prstGeom>
            <a:solidFill>
              <a:srgbClr val="1CABE2">
                <a:alpha val="100000"/>
              </a:srgbClr>
            </a:solidFill>
          </p:spPr>
          <p:txBody>
            <a:bodyPr/>
            <a:lstStyle/>
            <a:p/>
          </p:txBody>
        </p:sp>
        <p:sp>
          <p:nvSpPr>
            <p:cNvPr id="24" name="rc24"/>
            <p:cNvSpPr/>
            <p:nvPr/>
          </p:nvSpPr>
          <p:spPr>
            <a:xfrm>
              <a:off x="1573521" y="3367764"/>
              <a:ext cx="249522" cy="638920"/>
            </a:xfrm>
            <a:prstGeom prst="rect">
              <a:avLst/>
            </a:prstGeom>
            <a:solidFill>
              <a:srgbClr val="80BD41">
                <a:alpha val="100000"/>
              </a:srgbClr>
            </a:solidFill>
          </p:spPr>
          <p:txBody>
            <a:bodyPr/>
            <a:lstStyle/>
            <a:p/>
          </p:txBody>
        </p:sp>
        <p:sp>
          <p:nvSpPr>
            <p:cNvPr id="25" name="rc25"/>
            <p:cNvSpPr/>
            <p:nvPr/>
          </p:nvSpPr>
          <p:spPr>
            <a:xfrm>
              <a:off x="1573521" y="3187556"/>
              <a:ext cx="249522" cy="180208"/>
            </a:xfrm>
            <a:prstGeom prst="rect">
              <a:avLst/>
            </a:prstGeom>
            <a:solidFill>
              <a:srgbClr val="1CABE2">
                <a:alpha val="100000"/>
              </a:srgbClr>
            </a:solidFill>
          </p:spPr>
          <p:txBody>
            <a:bodyPr/>
            <a:lstStyle/>
            <a:p/>
          </p:txBody>
        </p:sp>
        <p:sp>
          <p:nvSpPr>
            <p:cNvPr id="26" name="rc26"/>
            <p:cNvSpPr/>
            <p:nvPr/>
          </p:nvSpPr>
          <p:spPr>
            <a:xfrm>
              <a:off x="1850769" y="3369221"/>
              <a:ext cx="249522" cy="637463"/>
            </a:xfrm>
            <a:prstGeom prst="rect">
              <a:avLst/>
            </a:prstGeom>
            <a:solidFill>
              <a:srgbClr val="80BD41">
                <a:alpha val="100000"/>
              </a:srgbClr>
            </a:solidFill>
          </p:spPr>
          <p:txBody>
            <a:bodyPr/>
            <a:lstStyle/>
            <a:p/>
          </p:txBody>
        </p:sp>
        <p:sp>
          <p:nvSpPr>
            <p:cNvPr id="27" name="rc27"/>
            <p:cNvSpPr/>
            <p:nvPr/>
          </p:nvSpPr>
          <p:spPr>
            <a:xfrm>
              <a:off x="1850769" y="3178810"/>
              <a:ext cx="249522" cy="190411"/>
            </a:xfrm>
            <a:prstGeom prst="rect">
              <a:avLst/>
            </a:prstGeom>
            <a:solidFill>
              <a:srgbClr val="1CABE2">
                <a:alpha val="100000"/>
              </a:srgbClr>
            </a:solidFill>
          </p:spPr>
          <p:txBody>
            <a:bodyPr/>
            <a:lstStyle/>
            <a:p/>
          </p:txBody>
        </p:sp>
        <p:sp>
          <p:nvSpPr>
            <p:cNvPr id="28" name="rc28"/>
            <p:cNvSpPr/>
            <p:nvPr/>
          </p:nvSpPr>
          <p:spPr>
            <a:xfrm>
              <a:off x="2128016" y="3371332"/>
              <a:ext cx="249522" cy="635352"/>
            </a:xfrm>
            <a:prstGeom prst="rect">
              <a:avLst/>
            </a:prstGeom>
            <a:solidFill>
              <a:srgbClr val="80BD41">
                <a:alpha val="100000"/>
              </a:srgbClr>
            </a:solidFill>
          </p:spPr>
          <p:txBody>
            <a:bodyPr/>
            <a:lstStyle/>
            <a:p/>
          </p:txBody>
        </p:sp>
        <p:sp>
          <p:nvSpPr>
            <p:cNvPr id="29" name="rc29"/>
            <p:cNvSpPr/>
            <p:nvPr/>
          </p:nvSpPr>
          <p:spPr>
            <a:xfrm>
              <a:off x="2128016" y="3159548"/>
              <a:ext cx="249522" cy="211784"/>
            </a:xfrm>
            <a:prstGeom prst="rect">
              <a:avLst/>
            </a:prstGeom>
            <a:solidFill>
              <a:srgbClr val="1CABE2">
                <a:alpha val="100000"/>
              </a:srgbClr>
            </a:solidFill>
          </p:spPr>
          <p:txBody>
            <a:bodyPr/>
            <a:lstStyle/>
            <a:p/>
          </p:txBody>
        </p:sp>
        <p:sp>
          <p:nvSpPr>
            <p:cNvPr id="30" name="rc30"/>
            <p:cNvSpPr/>
            <p:nvPr/>
          </p:nvSpPr>
          <p:spPr>
            <a:xfrm>
              <a:off x="2405264" y="3364666"/>
              <a:ext cx="249522" cy="642018"/>
            </a:xfrm>
            <a:prstGeom prst="rect">
              <a:avLst/>
            </a:prstGeom>
            <a:solidFill>
              <a:srgbClr val="80BD41">
                <a:alpha val="100000"/>
              </a:srgbClr>
            </a:solidFill>
          </p:spPr>
          <p:txBody>
            <a:bodyPr/>
            <a:lstStyle/>
            <a:p/>
          </p:txBody>
        </p:sp>
        <p:sp>
          <p:nvSpPr>
            <p:cNvPr id="31" name="rc31"/>
            <p:cNvSpPr/>
            <p:nvPr/>
          </p:nvSpPr>
          <p:spPr>
            <a:xfrm>
              <a:off x="2405264" y="3139092"/>
              <a:ext cx="249522" cy="225573"/>
            </a:xfrm>
            <a:prstGeom prst="rect">
              <a:avLst/>
            </a:prstGeom>
            <a:solidFill>
              <a:srgbClr val="1CABE2">
                <a:alpha val="100000"/>
              </a:srgbClr>
            </a:solidFill>
          </p:spPr>
          <p:txBody>
            <a:bodyPr/>
            <a:lstStyle/>
            <a:p/>
          </p:txBody>
        </p:sp>
        <p:sp>
          <p:nvSpPr>
            <p:cNvPr id="32" name="rc32"/>
            <p:cNvSpPr/>
            <p:nvPr/>
          </p:nvSpPr>
          <p:spPr>
            <a:xfrm>
              <a:off x="2682512" y="3432223"/>
              <a:ext cx="249522" cy="574461"/>
            </a:xfrm>
            <a:prstGeom prst="rect">
              <a:avLst/>
            </a:prstGeom>
            <a:solidFill>
              <a:srgbClr val="80BD41">
                <a:alpha val="100000"/>
              </a:srgbClr>
            </a:solidFill>
          </p:spPr>
          <p:txBody>
            <a:bodyPr/>
            <a:lstStyle/>
            <a:p/>
          </p:txBody>
        </p:sp>
        <p:sp>
          <p:nvSpPr>
            <p:cNvPr id="33" name="rc33"/>
            <p:cNvSpPr/>
            <p:nvPr/>
          </p:nvSpPr>
          <p:spPr>
            <a:xfrm>
              <a:off x="2682512" y="3122897"/>
              <a:ext cx="249522" cy="309325"/>
            </a:xfrm>
            <a:prstGeom prst="rect">
              <a:avLst/>
            </a:prstGeom>
            <a:solidFill>
              <a:srgbClr val="1CABE2">
                <a:alpha val="100000"/>
              </a:srgbClr>
            </a:solidFill>
          </p:spPr>
          <p:txBody>
            <a:bodyPr/>
            <a:lstStyle/>
            <a:p/>
          </p:txBody>
        </p:sp>
        <p:sp>
          <p:nvSpPr>
            <p:cNvPr id="34" name="rc34"/>
            <p:cNvSpPr/>
            <p:nvPr/>
          </p:nvSpPr>
          <p:spPr>
            <a:xfrm>
              <a:off x="2959759" y="3465309"/>
              <a:ext cx="249522" cy="541376"/>
            </a:xfrm>
            <a:prstGeom prst="rect">
              <a:avLst/>
            </a:prstGeom>
            <a:solidFill>
              <a:srgbClr val="80BD41">
                <a:alpha val="100000"/>
              </a:srgbClr>
            </a:solidFill>
          </p:spPr>
          <p:txBody>
            <a:bodyPr/>
            <a:lstStyle/>
            <a:p/>
          </p:txBody>
        </p:sp>
        <p:sp>
          <p:nvSpPr>
            <p:cNvPr id="35" name="rc35"/>
            <p:cNvSpPr/>
            <p:nvPr/>
          </p:nvSpPr>
          <p:spPr>
            <a:xfrm>
              <a:off x="2959759" y="3089097"/>
              <a:ext cx="249522" cy="376211"/>
            </a:xfrm>
            <a:prstGeom prst="rect">
              <a:avLst/>
            </a:prstGeom>
            <a:solidFill>
              <a:srgbClr val="1CABE2">
                <a:alpha val="100000"/>
              </a:srgbClr>
            </a:solidFill>
          </p:spPr>
          <p:txBody>
            <a:bodyPr/>
            <a:lstStyle/>
            <a:p/>
          </p:txBody>
        </p:sp>
        <p:sp>
          <p:nvSpPr>
            <p:cNvPr id="36" name="rc36"/>
            <p:cNvSpPr/>
            <p:nvPr/>
          </p:nvSpPr>
          <p:spPr>
            <a:xfrm>
              <a:off x="3237007" y="3494285"/>
              <a:ext cx="249522" cy="512399"/>
            </a:xfrm>
            <a:prstGeom prst="rect">
              <a:avLst/>
            </a:prstGeom>
            <a:solidFill>
              <a:srgbClr val="80BD41">
                <a:alpha val="100000"/>
              </a:srgbClr>
            </a:solidFill>
          </p:spPr>
          <p:txBody>
            <a:bodyPr/>
            <a:lstStyle/>
            <a:p/>
          </p:txBody>
        </p:sp>
        <p:sp>
          <p:nvSpPr>
            <p:cNvPr id="37" name="rc37"/>
            <p:cNvSpPr/>
            <p:nvPr/>
          </p:nvSpPr>
          <p:spPr>
            <a:xfrm>
              <a:off x="3237007" y="3107738"/>
              <a:ext cx="249522" cy="386546"/>
            </a:xfrm>
            <a:prstGeom prst="rect">
              <a:avLst/>
            </a:prstGeom>
            <a:solidFill>
              <a:srgbClr val="1CABE2">
                <a:alpha val="100000"/>
              </a:srgbClr>
            </a:solidFill>
          </p:spPr>
          <p:txBody>
            <a:bodyPr/>
            <a:lstStyle/>
            <a:p/>
          </p:txBody>
        </p:sp>
        <p:sp>
          <p:nvSpPr>
            <p:cNvPr id="38" name="rc38"/>
            <p:cNvSpPr/>
            <p:nvPr/>
          </p:nvSpPr>
          <p:spPr>
            <a:xfrm>
              <a:off x="3514255" y="3389031"/>
              <a:ext cx="249522" cy="617654"/>
            </a:xfrm>
            <a:prstGeom prst="rect">
              <a:avLst/>
            </a:prstGeom>
            <a:solidFill>
              <a:srgbClr val="80BD41">
                <a:alpha val="100000"/>
              </a:srgbClr>
            </a:solidFill>
          </p:spPr>
          <p:txBody>
            <a:bodyPr/>
            <a:lstStyle/>
            <a:p/>
          </p:txBody>
        </p:sp>
        <p:sp>
          <p:nvSpPr>
            <p:cNvPr id="39" name="rc39"/>
            <p:cNvSpPr/>
            <p:nvPr/>
          </p:nvSpPr>
          <p:spPr>
            <a:xfrm>
              <a:off x="3514255" y="3111535"/>
              <a:ext cx="249522" cy="277496"/>
            </a:xfrm>
            <a:prstGeom prst="rect">
              <a:avLst/>
            </a:prstGeom>
            <a:solidFill>
              <a:srgbClr val="1CABE2">
                <a:alpha val="100000"/>
              </a:srgbClr>
            </a:solidFill>
          </p:spPr>
          <p:txBody>
            <a:bodyPr/>
            <a:lstStyle/>
            <a:p/>
          </p:txBody>
        </p:sp>
        <p:sp>
          <p:nvSpPr>
            <p:cNvPr id="40" name="rc40"/>
            <p:cNvSpPr/>
            <p:nvPr/>
          </p:nvSpPr>
          <p:spPr>
            <a:xfrm>
              <a:off x="3791502" y="3275797"/>
              <a:ext cx="249522" cy="730887"/>
            </a:xfrm>
            <a:prstGeom prst="rect">
              <a:avLst/>
            </a:prstGeom>
            <a:solidFill>
              <a:srgbClr val="80BD41">
                <a:alpha val="100000"/>
              </a:srgbClr>
            </a:solidFill>
          </p:spPr>
          <p:txBody>
            <a:bodyPr/>
            <a:lstStyle/>
            <a:p/>
          </p:txBody>
        </p:sp>
        <p:sp>
          <p:nvSpPr>
            <p:cNvPr id="41" name="rc41"/>
            <p:cNvSpPr/>
            <p:nvPr/>
          </p:nvSpPr>
          <p:spPr>
            <a:xfrm>
              <a:off x="3791502" y="3069650"/>
              <a:ext cx="249522" cy="206147"/>
            </a:xfrm>
            <a:prstGeom prst="rect">
              <a:avLst/>
            </a:prstGeom>
            <a:solidFill>
              <a:srgbClr val="1CABE2">
                <a:alpha val="100000"/>
              </a:srgbClr>
            </a:solidFill>
          </p:spPr>
          <p:txBody>
            <a:bodyPr/>
            <a:lstStyle/>
            <a:p/>
          </p:txBody>
        </p:sp>
        <p:sp>
          <p:nvSpPr>
            <p:cNvPr id="42" name="rc42"/>
            <p:cNvSpPr/>
            <p:nvPr/>
          </p:nvSpPr>
          <p:spPr>
            <a:xfrm>
              <a:off x="4068750" y="3275750"/>
              <a:ext cx="249522" cy="730934"/>
            </a:xfrm>
            <a:prstGeom prst="rect">
              <a:avLst/>
            </a:prstGeom>
            <a:solidFill>
              <a:srgbClr val="80BD41">
                <a:alpha val="100000"/>
              </a:srgbClr>
            </a:solidFill>
          </p:spPr>
          <p:txBody>
            <a:bodyPr/>
            <a:lstStyle/>
            <a:p/>
          </p:txBody>
        </p:sp>
        <p:sp>
          <p:nvSpPr>
            <p:cNvPr id="43" name="rc43"/>
            <p:cNvSpPr/>
            <p:nvPr/>
          </p:nvSpPr>
          <p:spPr>
            <a:xfrm>
              <a:off x="4068750" y="3018935"/>
              <a:ext cx="249522" cy="256815"/>
            </a:xfrm>
            <a:prstGeom prst="rect">
              <a:avLst/>
            </a:prstGeom>
            <a:solidFill>
              <a:srgbClr val="1CABE2">
                <a:alpha val="100000"/>
              </a:srgbClr>
            </a:solidFill>
          </p:spPr>
          <p:txBody>
            <a:bodyPr/>
            <a:lstStyle/>
            <a:p/>
          </p:txBody>
        </p:sp>
        <p:sp>
          <p:nvSpPr>
            <p:cNvPr id="44" name="rc44"/>
            <p:cNvSpPr/>
            <p:nvPr/>
          </p:nvSpPr>
          <p:spPr>
            <a:xfrm>
              <a:off x="4345998" y="3155965"/>
              <a:ext cx="249522" cy="850720"/>
            </a:xfrm>
            <a:prstGeom prst="rect">
              <a:avLst/>
            </a:prstGeom>
            <a:solidFill>
              <a:srgbClr val="80BD41">
                <a:alpha val="100000"/>
              </a:srgbClr>
            </a:solidFill>
          </p:spPr>
          <p:txBody>
            <a:bodyPr/>
            <a:lstStyle/>
            <a:p/>
          </p:txBody>
        </p:sp>
        <p:sp>
          <p:nvSpPr>
            <p:cNvPr id="45" name="rc45"/>
            <p:cNvSpPr/>
            <p:nvPr/>
          </p:nvSpPr>
          <p:spPr>
            <a:xfrm>
              <a:off x="4345998" y="2956413"/>
              <a:ext cx="249522" cy="199551"/>
            </a:xfrm>
            <a:prstGeom prst="rect">
              <a:avLst/>
            </a:prstGeom>
            <a:solidFill>
              <a:srgbClr val="1CABE2">
                <a:alpha val="100000"/>
              </a:srgbClr>
            </a:solidFill>
          </p:spPr>
          <p:txBody>
            <a:bodyPr/>
            <a:lstStyle/>
            <a:p/>
          </p:txBody>
        </p:sp>
        <p:sp>
          <p:nvSpPr>
            <p:cNvPr id="46" name="rc46"/>
            <p:cNvSpPr/>
            <p:nvPr/>
          </p:nvSpPr>
          <p:spPr>
            <a:xfrm>
              <a:off x="4623245" y="3229572"/>
              <a:ext cx="249522" cy="777112"/>
            </a:xfrm>
            <a:prstGeom prst="rect">
              <a:avLst/>
            </a:prstGeom>
            <a:solidFill>
              <a:srgbClr val="80BD41">
                <a:alpha val="100000"/>
              </a:srgbClr>
            </a:solidFill>
          </p:spPr>
          <p:txBody>
            <a:bodyPr/>
            <a:lstStyle/>
            <a:p/>
          </p:txBody>
        </p:sp>
        <p:sp>
          <p:nvSpPr>
            <p:cNvPr id="47" name="rc47"/>
            <p:cNvSpPr/>
            <p:nvPr/>
          </p:nvSpPr>
          <p:spPr>
            <a:xfrm>
              <a:off x="4623245" y="2927361"/>
              <a:ext cx="249522" cy="302210"/>
            </a:xfrm>
            <a:prstGeom prst="rect">
              <a:avLst/>
            </a:prstGeom>
            <a:solidFill>
              <a:srgbClr val="1CABE2">
                <a:alpha val="100000"/>
              </a:srgbClr>
            </a:solidFill>
          </p:spPr>
          <p:txBody>
            <a:bodyPr/>
            <a:lstStyle/>
            <a:p/>
          </p:txBody>
        </p:sp>
        <p:sp>
          <p:nvSpPr>
            <p:cNvPr id="48" name="rc48"/>
            <p:cNvSpPr/>
            <p:nvPr/>
          </p:nvSpPr>
          <p:spPr>
            <a:xfrm>
              <a:off x="4900493" y="3196668"/>
              <a:ext cx="249522" cy="810016"/>
            </a:xfrm>
            <a:prstGeom prst="rect">
              <a:avLst/>
            </a:prstGeom>
            <a:solidFill>
              <a:srgbClr val="80BD41">
                <a:alpha val="100000"/>
              </a:srgbClr>
            </a:solidFill>
          </p:spPr>
          <p:txBody>
            <a:bodyPr/>
            <a:lstStyle/>
            <a:p/>
          </p:txBody>
        </p:sp>
        <p:sp>
          <p:nvSpPr>
            <p:cNvPr id="49" name="rc49"/>
            <p:cNvSpPr/>
            <p:nvPr/>
          </p:nvSpPr>
          <p:spPr>
            <a:xfrm>
              <a:off x="4900493" y="2897074"/>
              <a:ext cx="249522" cy="299594"/>
            </a:xfrm>
            <a:prstGeom prst="rect">
              <a:avLst/>
            </a:prstGeom>
            <a:solidFill>
              <a:srgbClr val="1CABE2">
                <a:alpha val="100000"/>
              </a:srgbClr>
            </a:solidFill>
          </p:spPr>
          <p:txBody>
            <a:bodyPr/>
            <a:lstStyle/>
            <a:p/>
          </p:txBody>
        </p:sp>
        <p:sp>
          <p:nvSpPr>
            <p:cNvPr id="50" name="rc50"/>
            <p:cNvSpPr/>
            <p:nvPr/>
          </p:nvSpPr>
          <p:spPr>
            <a:xfrm>
              <a:off x="5177741" y="3186747"/>
              <a:ext cx="249522" cy="819938"/>
            </a:xfrm>
            <a:prstGeom prst="rect">
              <a:avLst/>
            </a:prstGeom>
            <a:solidFill>
              <a:srgbClr val="80BD41">
                <a:alpha val="100000"/>
              </a:srgbClr>
            </a:solidFill>
          </p:spPr>
          <p:txBody>
            <a:bodyPr/>
            <a:lstStyle/>
            <a:p/>
          </p:txBody>
        </p:sp>
        <p:sp>
          <p:nvSpPr>
            <p:cNvPr id="51" name="rc51"/>
            <p:cNvSpPr/>
            <p:nvPr/>
          </p:nvSpPr>
          <p:spPr>
            <a:xfrm>
              <a:off x="5177741" y="2883482"/>
              <a:ext cx="249522" cy="303264"/>
            </a:xfrm>
            <a:prstGeom prst="rect">
              <a:avLst/>
            </a:prstGeom>
            <a:solidFill>
              <a:srgbClr val="1CABE2">
                <a:alpha val="100000"/>
              </a:srgbClr>
            </a:solidFill>
          </p:spPr>
          <p:txBody>
            <a:bodyPr/>
            <a:lstStyle/>
            <a:p/>
          </p:txBody>
        </p:sp>
        <p:sp>
          <p:nvSpPr>
            <p:cNvPr id="52" name="rc52"/>
            <p:cNvSpPr/>
            <p:nvPr/>
          </p:nvSpPr>
          <p:spPr>
            <a:xfrm>
              <a:off x="5454988" y="3262983"/>
              <a:ext cx="249522" cy="743701"/>
            </a:xfrm>
            <a:prstGeom prst="rect">
              <a:avLst/>
            </a:prstGeom>
            <a:solidFill>
              <a:srgbClr val="80BD41">
                <a:alpha val="100000"/>
              </a:srgbClr>
            </a:solidFill>
          </p:spPr>
          <p:txBody>
            <a:bodyPr/>
            <a:lstStyle/>
            <a:p/>
          </p:txBody>
        </p:sp>
        <p:sp>
          <p:nvSpPr>
            <p:cNvPr id="53" name="rc53"/>
            <p:cNvSpPr/>
            <p:nvPr/>
          </p:nvSpPr>
          <p:spPr>
            <a:xfrm>
              <a:off x="5454988" y="2913006"/>
              <a:ext cx="249522" cy="349976"/>
            </a:xfrm>
            <a:prstGeom prst="rect">
              <a:avLst/>
            </a:prstGeom>
            <a:solidFill>
              <a:srgbClr val="1CABE2">
                <a:alpha val="100000"/>
              </a:srgbClr>
            </a:solidFill>
          </p:spPr>
          <p:txBody>
            <a:bodyPr/>
            <a:lstStyle/>
            <a:p/>
          </p:txBody>
        </p:sp>
        <p:sp>
          <p:nvSpPr>
            <p:cNvPr id="54" name="rc54"/>
            <p:cNvSpPr/>
            <p:nvPr/>
          </p:nvSpPr>
          <p:spPr>
            <a:xfrm>
              <a:off x="5732236" y="3254861"/>
              <a:ext cx="249522" cy="751824"/>
            </a:xfrm>
            <a:prstGeom prst="rect">
              <a:avLst/>
            </a:prstGeom>
            <a:solidFill>
              <a:srgbClr val="80BD41">
                <a:alpha val="100000"/>
              </a:srgbClr>
            </a:solidFill>
          </p:spPr>
          <p:txBody>
            <a:bodyPr/>
            <a:lstStyle/>
            <a:p/>
          </p:txBody>
        </p:sp>
        <p:sp>
          <p:nvSpPr>
            <p:cNvPr id="55" name="rc55"/>
            <p:cNvSpPr/>
            <p:nvPr/>
          </p:nvSpPr>
          <p:spPr>
            <a:xfrm>
              <a:off x="5732236" y="2947777"/>
              <a:ext cx="249522" cy="307083"/>
            </a:xfrm>
            <a:prstGeom prst="rect">
              <a:avLst/>
            </a:prstGeom>
            <a:solidFill>
              <a:srgbClr val="1CABE2">
                <a:alpha val="100000"/>
              </a:srgbClr>
            </a:solidFill>
          </p:spPr>
          <p:txBody>
            <a:bodyPr/>
            <a:lstStyle/>
            <a:p/>
          </p:txBody>
        </p:sp>
        <p:sp>
          <p:nvSpPr>
            <p:cNvPr id="56" name="rc56"/>
            <p:cNvSpPr/>
            <p:nvPr/>
          </p:nvSpPr>
          <p:spPr>
            <a:xfrm>
              <a:off x="6009484" y="3173548"/>
              <a:ext cx="249522" cy="833136"/>
            </a:xfrm>
            <a:prstGeom prst="rect">
              <a:avLst/>
            </a:prstGeom>
            <a:solidFill>
              <a:srgbClr val="80BD41">
                <a:alpha val="100000"/>
              </a:srgbClr>
            </a:solidFill>
          </p:spPr>
          <p:txBody>
            <a:bodyPr/>
            <a:lstStyle/>
            <a:p/>
          </p:txBody>
        </p:sp>
        <p:sp>
          <p:nvSpPr>
            <p:cNvPr id="57" name="rc57"/>
            <p:cNvSpPr/>
            <p:nvPr/>
          </p:nvSpPr>
          <p:spPr>
            <a:xfrm>
              <a:off x="6009484" y="2978122"/>
              <a:ext cx="249522" cy="195426"/>
            </a:xfrm>
            <a:prstGeom prst="rect">
              <a:avLst/>
            </a:prstGeom>
            <a:solidFill>
              <a:srgbClr val="1CABE2">
                <a:alpha val="100000"/>
              </a:srgbClr>
            </a:solidFill>
          </p:spPr>
          <p:txBody>
            <a:bodyPr/>
            <a:lstStyle/>
            <a:p/>
          </p:txBody>
        </p:sp>
        <p:sp>
          <p:nvSpPr>
            <p:cNvPr id="58" name="rc58"/>
            <p:cNvSpPr/>
            <p:nvPr/>
          </p:nvSpPr>
          <p:spPr>
            <a:xfrm>
              <a:off x="6286731" y="3121245"/>
              <a:ext cx="249522" cy="885439"/>
            </a:xfrm>
            <a:prstGeom prst="rect">
              <a:avLst/>
            </a:prstGeom>
            <a:solidFill>
              <a:srgbClr val="80BD41">
                <a:alpha val="100000"/>
              </a:srgbClr>
            </a:solidFill>
          </p:spPr>
          <p:txBody>
            <a:bodyPr/>
            <a:lstStyle/>
            <a:p/>
          </p:txBody>
        </p:sp>
        <p:sp>
          <p:nvSpPr>
            <p:cNvPr id="59" name="rc59"/>
            <p:cNvSpPr/>
            <p:nvPr/>
          </p:nvSpPr>
          <p:spPr>
            <a:xfrm>
              <a:off x="6286731" y="2977103"/>
              <a:ext cx="249522" cy="144141"/>
            </a:xfrm>
            <a:prstGeom prst="rect">
              <a:avLst/>
            </a:prstGeom>
            <a:solidFill>
              <a:srgbClr val="1CABE2">
                <a:alpha val="100000"/>
              </a:srgbClr>
            </a:solidFill>
          </p:spPr>
          <p:txBody>
            <a:bodyPr/>
            <a:lstStyle/>
            <a:p/>
          </p:txBody>
        </p:sp>
        <p:sp>
          <p:nvSpPr>
            <p:cNvPr id="60" name="rc60"/>
            <p:cNvSpPr/>
            <p:nvPr/>
          </p:nvSpPr>
          <p:spPr>
            <a:xfrm>
              <a:off x="6563979" y="3134651"/>
              <a:ext cx="249522" cy="872034"/>
            </a:xfrm>
            <a:prstGeom prst="rect">
              <a:avLst/>
            </a:prstGeom>
            <a:solidFill>
              <a:srgbClr val="80BD41">
                <a:alpha val="100000"/>
              </a:srgbClr>
            </a:solidFill>
          </p:spPr>
          <p:txBody>
            <a:bodyPr/>
            <a:lstStyle/>
            <a:p/>
          </p:txBody>
        </p:sp>
        <p:sp>
          <p:nvSpPr>
            <p:cNvPr id="61" name="rc61"/>
            <p:cNvSpPr/>
            <p:nvPr/>
          </p:nvSpPr>
          <p:spPr>
            <a:xfrm>
              <a:off x="6563979" y="2968549"/>
              <a:ext cx="249522" cy="166101"/>
            </a:xfrm>
            <a:prstGeom prst="rect">
              <a:avLst/>
            </a:prstGeom>
            <a:solidFill>
              <a:srgbClr val="1CABE2">
                <a:alpha val="100000"/>
              </a:srgbClr>
            </a:solidFill>
          </p:spPr>
          <p:txBody>
            <a:bodyPr/>
            <a:lstStyle/>
            <a:p/>
          </p:txBody>
        </p:sp>
        <p:sp>
          <p:nvSpPr>
            <p:cNvPr id="62" name="rc62"/>
            <p:cNvSpPr/>
            <p:nvPr/>
          </p:nvSpPr>
          <p:spPr>
            <a:xfrm>
              <a:off x="6841227" y="3232624"/>
              <a:ext cx="249522" cy="774060"/>
            </a:xfrm>
            <a:prstGeom prst="rect">
              <a:avLst/>
            </a:prstGeom>
            <a:solidFill>
              <a:srgbClr val="80BD41">
                <a:alpha val="100000"/>
              </a:srgbClr>
            </a:solidFill>
          </p:spPr>
          <p:txBody>
            <a:bodyPr/>
            <a:lstStyle/>
            <a:p/>
          </p:txBody>
        </p:sp>
        <p:sp>
          <p:nvSpPr>
            <p:cNvPr id="63" name="rc63"/>
            <p:cNvSpPr/>
            <p:nvPr/>
          </p:nvSpPr>
          <p:spPr>
            <a:xfrm>
              <a:off x="6841227" y="2960657"/>
              <a:ext cx="249522" cy="271967"/>
            </a:xfrm>
            <a:prstGeom prst="rect">
              <a:avLst/>
            </a:prstGeom>
            <a:solidFill>
              <a:srgbClr val="1CABE2">
                <a:alpha val="100000"/>
              </a:srgbClr>
            </a:solidFill>
          </p:spPr>
          <p:txBody>
            <a:bodyPr/>
            <a:lstStyle/>
            <a:p/>
          </p:txBody>
        </p:sp>
        <p:sp>
          <p:nvSpPr>
            <p:cNvPr id="64" name="rc64"/>
            <p:cNvSpPr/>
            <p:nvPr/>
          </p:nvSpPr>
          <p:spPr>
            <a:xfrm>
              <a:off x="7118474" y="3184005"/>
              <a:ext cx="249522" cy="822679"/>
            </a:xfrm>
            <a:prstGeom prst="rect">
              <a:avLst/>
            </a:prstGeom>
            <a:solidFill>
              <a:srgbClr val="80BD41">
                <a:alpha val="100000"/>
              </a:srgbClr>
            </a:solidFill>
          </p:spPr>
          <p:txBody>
            <a:bodyPr/>
            <a:lstStyle/>
            <a:p/>
          </p:txBody>
        </p:sp>
        <p:sp>
          <p:nvSpPr>
            <p:cNvPr id="65" name="rc65"/>
            <p:cNvSpPr/>
            <p:nvPr/>
          </p:nvSpPr>
          <p:spPr>
            <a:xfrm>
              <a:off x="7118474" y="2951967"/>
              <a:ext cx="249522" cy="232038"/>
            </a:xfrm>
            <a:prstGeom prst="rect">
              <a:avLst/>
            </a:prstGeom>
            <a:solidFill>
              <a:srgbClr val="1CABE2">
                <a:alpha val="100000"/>
              </a:srgbClr>
            </a:solidFill>
          </p:spPr>
          <p:txBody>
            <a:bodyPr/>
            <a:lstStyle/>
            <a:p/>
          </p:txBody>
        </p:sp>
        <p:sp>
          <p:nvSpPr>
            <p:cNvPr id="66" name="rc66"/>
            <p:cNvSpPr/>
            <p:nvPr/>
          </p:nvSpPr>
          <p:spPr>
            <a:xfrm>
              <a:off x="7395722" y="3019355"/>
              <a:ext cx="249522" cy="987330"/>
            </a:xfrm>
            <a:prstGeom prst="rect">
              <a:avLst/>
            </a:prstGeom>
            <a:solidFill>
              <a:srgbClr val="80BD41">
                <a:alpha val="100000"/>
              </a:srgbClr>
            </a:solidFill>
          </p:spPr>
          <p:txBody>
            <a:bodyPr/>
            <a:lstStyle/>
            <a:p/>
          </p:txBody>
        </p:sp>
        <p:sp>
          <p:nvSpPr>
            <p:cNvPr id="67" name="rc67"/>
            <p:cNvSpPr/>
            <p:nvPr/>
          </p:nvSpPr>
          <p:spPr>
            <a:xfrm>
              <a:off x="7395722" y="2945040"/>
              <a:ext cx="249522" cy="74315"/>
            </a:xfrm>
            <a:prstGeom prst="rect">
              <a:avLst/>
            </a:prstGeom>
            <a:solidFill>
              <a:srgbClr val="1CABE2">
                <a:alpha val="100000"/>
              </a:srgbClr>
            </a:solidFill>
          </p:spPr>
          <p:txBody>
            <a:bodyPr/>
            <a:lstStyle/>
            <a:p/>
          </p:txBody>
        </p:sp>
        <p:sp>
          <p:nvSpPr>
            <p:cNvPr id="68" name="rc68"/>
            <p:cNvSpPr/>
            <p:nvPr/>
          </p:nvSpPr>
          <p:spPr>
            <a:xfrm>
              <a:off x="7672970" y="3028477"/>
              <a:ext cx="249522" cy="978208"/>
            </a:xfrm>
            <a:prstGeom prst="rect">
              <a:avLst/>
            </a:prstGeom>
            <a:solidFill>
              <a:srgbClr val="80BD41">
                <a:alpha val="100000"/>
              </a:srgbClr>
            </a:solidFill>
          </p:spPr>
          <p:txBody>
            <a:bodyPr/>
            <a:lstStyle/>
            <a:p/>
          </p:txBody>
        </p:sp>
        <p:sp>
          <p:nvSpPr>
            <p:cNvPr id="69" name="rc69"/>
            <p:cNvSpPr/>
            <p:nvPr/>
          </p:nvSpPr>
          <p:spPr>
            <a:xfrm>
              <a:off x="7672970" y="2931731"/>
              <a:ext cx="249522" cy="96745"/>
            </a:xfrm>
            <a:prstGeom prst="rect">
              <a:avLst/>
            </a:prstGeom>
            <a:solidFill>
              <a:srgbClr val="1CABE2">
                <a:alpha val="100000"/>
              </a:srgbClr>
            </a:solidFill>
          </p:spPr>
          <p:txBody>
            <a:bodyPr/>
            <a:lstStyle/>
            <a:p/>
          </p:txBody>
        </p:sp>
        <p:sp>
          <p:nvSpPr>
            <p:cNvPr id="70" name="rc70"/>
            <p:cNvSpPr/>
            <p:nvPr/>
          </p:nvSpPr>
          <p:spPr>
            <a:xfrm>
              <a:off x="7950217" y="3023839"/>
              <a:ext cx="249522" cy="982845"/>
            </a:xfrm>
            <a:prstGeom prst="rect">
              <a:avLst/>
            </a:prstGeom>
            <a:solidFill>
              <a:srgbClr val="80BD41">
                <a:alpha val="100000"/>
              </a:srgbClr>
            </a:solidFill>
          </p:spPr>
          <p:txBody>
            <a:bodyPr/>
            <a:lstStyle/>
            <a:p/>
          </p:txBody>
        </p:sp>
        <p:sp>
          <p:nvSpPr>
            <p:cNvPr id="71" name="rc71"/>
            <p:cNvSpPr/>
            <p:nvPr/>
          </p:nvSpPr>
          <p:spPr>
            <a:xfrm>
              <a:off x="7950217" y="2914634"/>
              <a:ext cx="249522" cy="109205"/>
            </a:xfrm>
            <a:prstGeom prst="rect">
              <a:avLst/>
            </a:prstGeom>
            <a:solidFill>
              <a:srgbClr val="1CABE2">
                <a:alpha val="100000"/>
              </a:srgbClr>
            </a:solidFill>
          </p:spPr>
          <p:txBody>
            <a:bodyPr/>
            <a:lstStyle/>
            <a:p/>
          </p:txBody>
        </p:sp>
        <p:sp>
          <p:nvSpPr>
            <p:cNvPr id="72" name="pl72"/>
            <p:cNvSpPr/>
            <p:nvPr/>
          </p:nvSpPr>
          <p:spPr>
            <a:xfrm>
              <a:off x="1421035" y="1395239"/>
              <a:ext cx="6653943" cy="1010882"/>
            </a:xfrm>
            <a:custGeom>
              <a:avLst/>
              <a:pathLst>
                <a:path w="6653943" h="1010882">
                  <a:moveTo>
                    <a:pt x="0" y="365040"/>
                  </a:moveTo>
                  <a:lnTo>
                    <a:pt x="277247" y="421200"/>
                  </a:lnTo>
                  <a:lnTo>
                    <a:pt x="554495" y="449281"/>
                  </a:lnTo>
                  <a:lnTo>
                    <a:pt x="831742" y="505441"/>
                  </a:lnTo>
                  <a:lnTo>
                    <a:pt x="1108990" y="533521"/>
                  </a:lnTo>
                  <a:lnTo>
                    <a:pt x="1386238" y="786241"/>
                  </a:lnTo>
                  <a:lnTo>
                    <a:pt x="1663485" y="954722"/>
                  </a:lnTo>
                  <a:lnTo>
                    <a:pt x="1940733" y="1010882"/>
                  </a:lnTo>
                  <a:lnTo>
                    <a:pt x="2217981" y="673921"/>
                  </a:lnTo>
                  <a:lnTo>
                    <a:pt x="2495228" y="421200"/>
                  </a:lnTo>
                  <a:lnTo>
                    <a:pt x="2772476" y="533521"/>
                  </a:lnTo>
                  <a:lnTo>
                    <a:pt x="3049724" y="336960"/>
                  </a:lnTo>
                  <a:lnTo>
                    <a:pt x="3326971" y="589681"/>
                  </a:lnTo>
                  <a:lnTo>
                    <a:pt x="3604219" y="561601"/>
                  </a:lnTo>
                  <a:lnTo>
                    <a:pt x="3881467" y="561601"/>
                  </a:lnTo>
                  <a:lnTo>
                    <a:pt x="4158714" y="702001"/>
                  </a:lnTo>
                  <a:lnTo>
                    <a:pt x="4435962" y="617761"/>
                  </a:lnTo>
                  <a:lnTo>
                    <a:pt x="4713210" y="336960"/>
                  </a:lnTo>
                  <a:lnTo>
                    <a:pt x="4990457" y="196560"/>
                  </a:lnTo>
                  <a:lnTo>
                    <a:pt x="5267705" y="252720"/>
                  </a:lnTo>
                  <a:lnTo>
                    <a:pt x="5544953" y="533521"/>
                  </a:lnTo>
                  <a:lnTo>
                    <a:pt x="5822200" y="421200"/>
                  </a:lnTo>
                  <a:lnTo>
                    <a:pt x="6099448" y="0"/>
                  </a:lnTo>
                  <a:lnTo>
                    <a:pt x="6376696" y="56160"/>
                  </a:lnTo>
                  <a:lnTo>
                    <a:pt x="6653943" y="8424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4" name="tx74"/>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75" name="tx75"/>
            <p:cNvSpPr/>
            <p:nvPr/>
          </p:nvSpPr>
          <p:spPr>
            <a:xfrm>
              <a:off x="4133222"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8" name="tx78"/>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0" name="tx80"/>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1329607" y="3064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4" name="tx84"/>
            <p:cNvSpPr/>
            <p:nvPr/>
          </p:nvSpPr>
          <p:spPr>
            <a:xfrm>
              <a:off x="2715845" y="2986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5" name="tx85"/>
            <p:cNvSpPr/>
            <p:nvPr/>
          </p:nvSpPr>
          <p:spPr>
            <a:xfrm>
              <a:off x="4102084" y="2883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86" name="tx86"/>
            <p:cNvSpPr/>
            <p:nvPr/>
          </p:nvSpPr>
          <p:spPr>
            <a:xfrm>
              <a:off x="5488322" y="2777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7" name="tx87"/>
            <p:cNvSpPr/>
            <p:nvPr/>
          </p:nvSpPr>
          <p:spPr>
            <a:xfrm>
              <a:off x="6623438" y="283377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6874560" y="28258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9" name="tx89"/>
            <p:cNvSpPr/>
            <p:nvPr/>
          </p:nvSpPr>
          <p:spPr>
            <a:xfrm>
              <a:off x="7151808" y="28171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7429055" y="28090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7706303" y="27969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7983551" y="2778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pl93"/>
            <p:cNvSpPr/>
            <p:nvPr/>
          </p:nvSpPr>
          <p:spPr>
            <a:xfrm>
              <a:off x="1421035"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982802"/>
            </a:xfrm>
            <a:custGeom>
              <a:avLst/>
              <a:pathLst>
                <a:path w="0" h="982802">
                  <a:moveTo>
                    <a:pt x="0" y="98280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898562"/>
            </a:xfrm>
            <a:custGeom>
              <a:avLst/>
              <a:pathLst>
                <a:path w="0" h="898562">
                  <a:moveTo>
                    <a:pt x="0" y="89856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649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0.68</a:t>
              </a:r>
            </a:p>
          </p:txBody>
        </p:sp>
        <p:sp>
          <p:nvSpPr>
            <p:cNvPr id="104" name="tx104"/>
            <p:cNvSpPr/>
            <p:nvPr/>
          </p:nvSpPr>
          <p:spPr>
            <a:xfrm>
              <a:off x="1329607" y="32462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05" name="tx105"/>
            <p:cNvSpPr/>
            <p:nvPr/>
          </p:nvSpPr>
          <p:spPr>
            <a:xfrm>
              <a:off x="2715845" y="3684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0.61</a:t>
              </a:r>
            </a:p>
          </p:txBody>
        </p:sp>
        <p:sp>
          <p:nvSpPr>
            <p:cNvPr id="106" name="tx106"/>
            <p:cNvSpPr/>
            <p:nvPr/>
          </p:nvSpPr>
          <p:spPr>
            <a:xfrm>
              <a:off x="2715845" y="32424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07" name="tx107"/>
            <p:cNvSpPr/>
            <p:nvPr/>
          </p:nvSpPr>
          <p:spPr>
            <a:xfrm>
              <a:off x="4102084" y="360616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08" name="tx108"/>
            <p:cNvSpPr/>
            <p:nvPr/>
          </p:nvSpPr>
          <p:spPr>
            <a:xfrm>
              <a:off x="4102084" y="31122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0.27</a:t>
              </a:r>
            </a:p>
          </p:txBody>
        </p:sp>
        <p:sp>
          <p:nvSpPr>
            <p:cNvPr id="109" name="tx109"/>
            <p:cNvSpPr/>
            <p:nvPr/>
          </p:nvSpPr>
          <p:spPr>
            <a:xfrm>
              <a:off x="5488322" y="3599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10" name="tx110"/>
            <p:cNvSpPr/>
            <p:nvPr/>
          </p:nvSpPr>
          <p:spPr>
            <a:xfrm>
              <a:off x="5488322" y="3052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0.37</a:t>
              </a:r>
            </a:p>
          </p:txBody>
        </p:sp>
        <p:sp>
          <p:nvSpPr>
            <p:cNvPr id="111" name="tx111"/>
            <p:cNvSpPr/>
            <p:nvPr/>
          </p:nvSpPr>
          <p:spPr>
            <a:xfrm>
              <a:off x="6597312" y="35356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12" name="tx112"/>
            <p:cNvSpPr/>
            <p:nvPr/>
          </p:nvSpPr>
          <p:spPr>
            <a:xfrm>
              <a:off x="6597312" y="30165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3" name="tx113"/>
            <p:cNvSpPr/>
            <p:nvPr/>
          </p:nvSpPr>
          <p:spPr>
            <a:xfrm>
              <a:off x="6874560" y="35846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4" name="tx114"/>
            <p:cNvSpPr/>
            <p:nvPr/>
          </p:nvSpPr>
          <p:spPr>
            <a:xfrm>
              <a:off x="6874560" y="30615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15" name="tx115"/>
            <p:cNvSpPr/>
            <p:nvPr/>
          </p:nvSpPr>
          <p:spPr>
            <a:xfrm>
              <a:off x="7151808" y="35602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16" name="tx116"/>
            <p:cNvSpPr/>
            <p:nvPr/>
          </p:nvSpPr>
          <p:spPr>
            <a:xfrm>
              <a:off x="7151808" y="3032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17" name="tx117"/>
            <p:cNvSpPr/>
            <p:nvPr/>
          </p:nvSpPr>
          <p:spPr>
            <a:xfrm>
              <a:off x="7429055" y="3477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18" name="tx118"/>
            <p:cNvSpPr/>
            <p:nvPr/>
          </p:nvSpPr>
          <p:spPr>
            <a:xfrm>
              <a:off x="7429055" y="29471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9" name="tx119"/>
            <p:cNvSpPr/>
            <p:nvPr/>
          </p:nvSpPr>
          <p:spPr>
            <a:xfrm>
              <a:off x="7706303" y="3482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0" name="tx120"/>
            <p:cNvSpPr/>
            <p:nvPr/>
          </p:nvSpPr>
          <p:spPr>
            <a:xfrm>
              <a:off x="7732429" y="29450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1" name="tx121"/>
            <p:cNvSpPr/>
            <p:nvPr/>
          </p:nvSpPr>
          <p:spPr>
            <a:xfrm>
              <a:off x="7983551" y="34802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1.04</a:t>
              </a:r>
            </a:p>
          </p:txBody>
        </p:sp>
        <p:sp>
          <p:nvSpPr>
            <p:cNvPr id="122" name="tx122"/>
            <p:cNvSpPr/>
            <p:nvPr/>
          </p:nvSpPr>
          <p:spPr>
            <a:xfrm>
              <a:off x="7983551" y="29341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23" name="tx123"/>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1314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07000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12510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52182"/>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2000-2024</a:t>
              </a:r>
            </a:p>
          </p:txBody>
        </p:sp>
        <p:sp>
          <p:nvSpPr>
            <p:cNvPr id="152" name="pl152"/>
            <p:cNvSpPr/>
            <p:nvPr/>
          </p:nvSpPr>
          <p:spPr>
            <a:xfrm>
              <a:off x="20060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255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1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646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842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158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353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48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744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939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250110" cy="162162"/>
            </a:xfrm>
            <a:prstGeom prst="rect">
              <a:avLst/>
            </a:prstGeom>
            <a:solidFill>
              <a:srgbClr val="80BD41">
                <a:alpha val="100000"/>
              </a:srgbClr>
            </a:solidFill>
          </p:spPr>
          <p:txBody>
            <a:bodyPr/>
            <a:lstStyle/>
            <a:p/>
          </p:txBody>
        </p:sp>
        <p:sp>
          <p:nvSpPr>
            <p:cNvPr id="167" name="rc167"/>
            <p:cNvSpPr/>
            <p:nvPr/>
          </p:nvSpPr>
          <p:spPr>
            <a:xfrm>
              <a:off x="6546384" y="5774644"/>
              <a:ext cx="1000021" cy="162162"/>
            </a:xfrm>
            <a:prstGeom prst="rect">
              <a:avLst/>
            </a:prstGeom>
            <a:solidFill>
              <a:srgbClr val="1CABE2">
                <a:alpha val="100000"/>
              </a:srgbClr>
            </a:solidFill>
          </p:spPr>
          <p:txBody>
            <a:bodyPr/>
            <a:lstStyle/>
            <a:p/>
          </p:txBody>
        </p:sp>
        <p:sp>
          <p:nvSpPr>
            <p:cNvPr id="168" name="rc168"/>
            <p:cNvSpPr/>
            <p:nvPr/>
          </p:nvSpPr>
          <p:spPr>
            <a:xfrm>
              <a:off x="1296273" y="5571941"/>
              <a:ext cx="5889335" cy="162162"/>
            </a:xfrm>
            <a:prstGeom prst="rect">
              <a:avLst/>
            </a:prstGeom>
            <a:solidFill>
              <a:srgbClr val="80BD41">
                <a:alpha val="100000"/>
              </a:srgbClr>
            </a:solidFill>
          </p:spPr>
          <p:txBody>
            <a:bodyPr/>
            <a:lstStyle/>
            <a:p/>
          </p:txBody>
        </p:sp>
        <p:sp>
          <p:nvSpPr>
            <p:cNvPr id="169" name="rc169"/>
            <p:cNvSpPr/>
            <p:nvPr/>
          </p:nvSpPr>
          <p:spPr>
            <a:xfrm>
              <a:off x="7185609" y="5571941"/>
              <a:ext cx="582460" cy="162162"/>
            </a:xfrm>
            <a:prstGeom prst="rect">
              <a:avLst/>
            </a:prstGeom>
            <a:solidFill>
              <a:srgbClr val="1CABE2">
                <a:alpha val="100000"/>
              </a:srgbClr>
            </a:solidFill>
          </p:spPr>
          <p:txBody>
            <a:bodyPr/>
            <a:lstStyle/>
            <a:p/>
          </p:txBody>
        </p:sp>
        <p:sp>
          <p:nvSpPr>
            <p:cNvPr id="170" name="rc170"/>
            <p:cNvSpPr/>
            <p:nvPr/>
          </p:nvSpPr>
          <p:spPr>
            <a:xfrm>
              <a:off x="1296273" y="5369238"/>
              <a:ext cx="5917255" cy="162162"/>
            </a:xfrm>
            <a:prstGeom prst="rect">
              <a:avLst/>
            </a:prstGeom>
            <a:solidFill>
              <a:srgbClr val="80BD41">
                <a:alpha val="100000"/>
              </a:srgbClr>
            </a:solidFill>
          </p:spPr>
          <p:txBody>
            <a:bodyPr/>
            <a:lstStyle/>
            <a:p/>
          </p:txBody>
        </p:sp>
        <p:sp>
          <p:nvSpPr>
            <p:cNvPr id="171" name="rc171"/>
            <p:cNvSpPr/>
            <p:nvPr/>
          </p:nvSpPr>
          <p:spPr>
            <a:xfrm>
              <a:off x="7213529" y="5369238"/>
              <a:ext cx="657474" cy="162162"/>
            </a:xfrm>
            <a:prstGeom prst="rect">
              <a:avLst/>
            </a:prstGeom>
            <a:solidFill>
              <a:srgbClr val="1CABE2">
                <a:alpha val="100000"/>
              </a:srgbClr>
            </a:solidFill>
          </p:spPr>
          <p:txBody>
            <a:bodyPr/>
            <a:lstStyle/>
            <a:p/>
          </p:txBody>
        </p:sp>
        <p:sp>
          <p:nvSpPr>
            <p:cNvPr id="172" name="tx172"/>
            <p:cNvSpPr/>
            <p:nvPr/>
          </p:nvSpPr>
          <p:spPr>
            <a:xfrm>
              <a:off x="7778540"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3" name="tx173"/>
            <p:cNvSpPr/>
            <p:nvPr/>
          </p:nvSpPr>
          <p:spPr>
            <a:xfrm>
              <a:off x="7979133"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4" name="tx174"/>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5" name="tx175"/>
            <p:cNvSpPr/>
            <p:nvPr/>
          </p:nvSpPr>
          <p:spPr>
            <a:xfrm>
              <a:off x="3815835"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76" name="tx176"/>
            <p:cNvSpPr/>
            <p:nvPr/>
          </p:nvSpPr>
          <p:spPr>
            <a:xfrm>
              <a:off x="694090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7" name="tx177"/>
            <p:cNvSpPr/>
            <p:nvPr/>
          </p:nvSpPr>
          <p:spPr>
            <a:xfrm>
              <a:off x="41354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78" name="tx178"/>
            <p:cNvSpPr/>
            <p:nvPr/>
          </p:nvSpPr>
          <p:spPr>
            <a:xfrm>
              <a:off x="7401491"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79" name="tx179"/>
            <p:cNvSpPr/>
            <p:nvPr/>
          </p:nvSpPr>
          <p:spPr>
            <a:xfrm>
              <a:off x="414940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80" name="tx180"/>
            <p:cNvSpPr/>
            <p:nvPr/>
          </p:nvSpPr>
          <p:spPr>
            <a:xfrm>
              <a:off x="743677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0.12</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502274"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3921815"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5341357"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6760898"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9" name="tx189"/>
            <p:cNvSpPr/>
            <p:nvPr/>
          </p:nvSpPr>
          <p:spPr>
            <a:xfrm>
              <a:off x="8180439"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0" name="tx190"/>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(90%) was higher than in 2019 (84%).
The number of children vaccinated with DTP3 increased 13% compared to in 2019.
The number of surviving infants increased approximately 5%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6018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36717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274162"/>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9" name="pl9"/>
            <p:cNvSpPr/>
            <p:nvPr/>
          </p:nvSpPr>
          <p:spPr>
            <a:xfrm>
              <a:off x="1083092" y="291367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182066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422266" y="3745132"/>
              <a:ext cx="245185" cy="261552"/>
            </a:xfrm>
            <a:prstGeom prst="rect">
              <a:avLst/>
            </a:prstGeom>
            <a:solidFill>
              <a:srgbClr val="E2231A">
                <a:alpha val="100000"/>
              </a:srgbClr>
            </a:solidFill>
          </p:spPr>
          <p:txBody>
            <a:bodyPr/>
            <a:lstStyle/>
            <a:p/>
          </p:txBody>
        </p:sp>
        <p:sp>
          <p:nvSpPr>
            <p:cNvPr id="22" name="rc22"/>
            <p:cNvSpPr/>
            <p:nvPr/>
          </p:nvSpPr>
          <p:spPr>
            <a:xfrm>
              <a:off x="1694694" y="3664938"/>
              <a:ext cx="245185" cy="341746"/>
            </a:xfrm>
            <a:prstGeom prst="rect">
              <a:avLst/>
            </a:prstGeom>
            <a:solidFill>
              <a:srgbClr val="E2231A">
                <a:alpha val="100000"/>
              </a:srgbClr>
            </a:solidFill>
          </p:spPr>
          <p:txBody>
            <a:bodyPr/>
            <a:lstStyle/>
            <a:p/>
          </p:txBody>
        </p:sp>
        <p:sp>
          <p:nvSpPr>
            <p:cNvPr id="23" name="rc23"/>
            <p:cNvSpPr/>
            <p:nvPr/>
          </p:nvSpPr>
          <p:spPr>
            <a:xfrm>
              <a:off x="1967123" y="3565345"/>
              <a:ext cx="245185" cy="441339"/>
            </a:xfrm>
            <a:prstGeom prst="rect">
              <a:avLst/>
            </a:prstGeom>
            <a:solidFill>
              <a:srgbClr val="E2231A">
                <a:alpha val="100000"/>
              </a:srgbClr>
            </a:solidFill>
          </p:spPr>
          <p:txBody>
            <a:bodyPr/>
            <a:lstStyle/>
            <a:p/>
          </p:txBody>
        </p:sp>
        <p:sp>
          <p:nvSpPr>
            <p:cNvPr id="24" name="rc24"/>
            <p:cNvSpPr/>
            <p:nvPr/>
          </p:nvSpPr>
          <p:spPr>
            <a:xfrm>
              <a:off x="2239552" y="3476536"/>
              <a:ext cx="245185" cy="530148"/>
            </a:xfrm>
            <a:prstGeom prst="rect">
              <a:avLst/>
            </a:prstGeom>
            <a:solidFill>
              <a:srgbClr val="E2231A">
                <a:alpha val="100000"/>
              </a:srgbClr>
            </a:solidFill>
          </p:spPr>
          <p:txBody>
            <a:bodyPr/>
            <a:lstStyle/>
            <a:p/>
          </p:txBody>
        </p:sp>
        <p:sp>
          <p:nvSpPr>
            <p:cNvPr id="25" name="rc25"/>
            <p:cNvSpPr/>
            <p:nvPr/>
          </p:nvSpPr>
          <p:spPr>
            <a:xfrm>
              <a:off x="2511980" y="3383296"/>
              <a:ext cx="245185" cy="623389"/>
            </a:xfrm>
            <a:prstGeom prst="rect">
              <a:avLst/>
            </a:prstGeom>
            <a:solidFill>
              <a:srgbClr val="E2231A">
                <a:alpha val="100000"/>
              </a:srgbClr>
            </a:solidFill>
          </p:spPr>
          <p:txBody>
            <a:bodyPr/>
            <a:lstStyle/>
            <a:p/>
          </p:txBody>
        </p:sp>
        <p:sp>
          <p:nvSpPr>
            <p:cNvPr id="26" name="rc26"/>
            <p:cNvSpPr/>
            <p:nvPr/>
          </p:nvSpPr>
          <p:spPr>
            <a:xfrm>
              <a:off x="2784409" y="3371660"/>
              <a:ext cx="245185" cy="635025"/>
            </a:xfrm>
            <a:prstGeom prst="rect">
              <a:avLst/>
            </a:prstGeom>
            <a:solidFill>
              <a:srgbClr val="E2231A">
                <a:alpha val="100000"/>
              </a:srgbClr>
            </a:solidFill>
          </p:spPr>
          <p:txBody>
            <a:bodyPr/>
            <a:lstStyle/>
            <a:p/>
          </p:txBody>
        </p:sp>
        <p:sp>
          <p:nvSpPr>
            <p:cNvPr id="27" name="rc27"/>
            <p:cNvSpPr/>
            <p:nvPr/>
          </p:nvSpPr>
          <p:spPr>
            <a:xfrm>
              <a:off x="3056838" y="3198498"/>
              <a:ext cx="245185" cy="808186"/>
            </a:xfrm>
            <a:prstGeom prst="rect">
              <a:avLst/>
            </a:prstGeom>
            <a:solidFill>
              <a:srgbClr val="E2231A">
                <a:alpha val="100000"/>
              </a:srgbClr>
            </a:solidFill>
          </p:spPr>
          <p:txBody>
            <a:bodyPr/>
            <a:lstStyle/>
            <a:p/>
          </p:txBody>
        </p:sp>
        <p:sp>
          <p:nvSpPr>
            <p:cNvPr id="28" name="rc28"/>
            <p:cNvSpPr/>
            <p:nvPr/>
          </p:nvSpPr>
          <p:spPr>
            <a:xfrm>
              <a:off x="3329266" y="3256587"/>
              <a:ext cx="245185" cy="750097"/>
            </a:xfrm>
            <a:prstGeom prst="rect">
              <a:avLst/>
            </a:prstGeom>
            <a:solidFill>
              <a:srgbClr val="E2231A">
                <a:alpha val="100000"/>
              </a:srgbClr>
            </a:solidFill>
          </p:spPr>
          <p:txBody>
            <a:bodyPr/>
            <a:lstStyle/>
            <a:p/>
          </p:txBody>
        </p:sp>
        <p:sp>
          <p:nvSpPr>
            <p:cNvPr id="29" name="rc29"/>
            <p:cNvSpPr/>
            <p:nvPr/>
          </p:nvSpPr>
          <p:spPr>
            <a:xfrm>
              <a:off x="3601695" y="3487984"/>
              <a:ext cx="245185" cy="518700"/>
            </a:xfrm>
            <a:prstGeom prst="rect">
              <a:avLst/>
            </a:prstGeom>
            <a:solidFill>
              <a:srgbClr val="E2231A">
                <a:alpha val="100000"/>
              </a:srgbClr>
            </a:solidFill>
          </p:spPr>
          <p:txBody>
            <a:bodyPr/>
            <a:lstStyle/>
            <a:p/>
          </p:txBody>
        </p:sp>
        <p:sp>
          <p:nvSpPr>
            <p:cNvPr id="30" name="rc30"/>
            <p:cNvSpPr/>
            <p:nvPr/>
          </p:nvSpPr>
          <p:spPr>
            <a:xfrm>
              <a:off x="3874124" y="3594028"/>
              <a:ext cx="245185" cy="412656"/>
            </a:xfrm>
            <a:prstGeom prst="rect">
              <a:avLst/>
            </a:prstGeom>
            <a:solidFill>
              <a:srgbClr val="E2231A">
                <a:alpha val="100000"/>
              </a:srgbClr>
            </a:solidFill>
          </p:spPr>
          <p:txBody>
            <a:bodyPr/>
            <a:lstStyle/>
            <a:p/>
          </p:txBody>
        </p:sp>
        <p:sp>
          <p:nvSpPr>
            <p:cNvPr id="31" name="rc31"/>
            <p:cNvSpPr/>
            <p:nvPr/>
          </p:nvSpPr>
          <p:spPr>
            <a:xfrm>
              <a:off x="4146552" y="3434326"/>
              <a:ext cx="245185" cy="572358"/>
            </a:xfrm>
            <a:prstGeom prst="rect">
              <a:avLst/>
            </a:prstGeom>
            <a:solidFill>
              <a:srgbClr val="E2231A">
                <a:alpha val="100000"/>
              </a:srgbClr>
            </a:solidFill>
          </p:spPr>
          <p:txBody>
            <a:bodyPr/>
            <a:lstStyle/>
            <a:p/>
          </p:txBody>
        </p:sp>
        <p:sp>
          <p:nvSpPr>
            <p:cNvPr id="32" name="rc32"/>
            <p:cNvSpPr/>
            <p:nvPr/>
          </p:nvSpPr>
          <p:spPr>
            <a:xfrm>
              <a:off x="4418981" y="3519815"/>
              <a:ext cx="245185" cy="486870"/>
            </a:xfrm>
            <a:prstGeom prst="rect">
              <a:avLst/>
            </a:prstGeom>
            <a:solidFill>
              <a:srgbClr val="E2231A">
                <a:alpha val="100000"/>
              </a:srgbClr>
            </a:solidFill>
          </p:spPr>
          <p:txBody>
            <a:bodyPr/>
            <a:lstStyle/>
            <a:p/>
          </p:txBody>
        </p:sp>
        <p:sp>
          <p:nvSpPr>
            <p:cNvPr id="33" name="rc33"/>
            <p:cNvSpPr/>
            <p:nvPr/>
          </p:nvSpPr>
          <p:spPr>
            <a:xfrm>
              <a:off x="4691410" y="3356246"/>
              <a:ext cx="245185" cy="650438"/>
            </a:xfrm>
            <a:prstGeom prst="rect">
              <a:avLst/>
            </a:prstGeom>
            <a:solidFill>
              <a:srgbClr val="E2231A">
                <a:alpha val="100000"/>
              </a:srgbClr>
            </a:solidFill>
          </p:spPr>
          <p:txBody>
            <a:bodyPr/>
            <a:lstStyle/>
            <a:p/>
          </p:txBody>
        </p:sp>
        <p:sp>
          <p:nvSpPr>
            <p:cNvPr id="34" name="rc34"/>
            <p:cNvSpPr/>
            <p:nvPr/>
          </p:nvSpPr>
          <p:spPr>
            <a:xfrm>
              <a:off x="4963838" y="3312276"/>
              <a:ext cx="245185" cy="694408"/>
            </a:xfrm>
            <a:prstGeom prst="rect">
              <a:avLst/>
            </a:prstGeom>
            <a:solidFill>
              <a:srgbClr val="E2231A">
                <a:alpha val="100000"/>
              </a:srgbClr>
            </a:solidFill>
          </p:spPr>
          <p:txBody>
            <a:bodyPr/>
            <a:lstStyle/>
            <a:p/>
          </p:txBody>
        </p:sp>
        <p:sp>
          <p:nvSpPr>
            <p:cNvPr id="35" name="rc35"/>
            <p:cNvSpPr/>
            <p:nvPr/>
          </p:nvSpPr>
          <p:spPr>
            <a:xfrm>
              <a:off x="5236267" y="3225668"/>
              <a:ext cx="245185" cy="781016"/>
            </a:xfrm>
            <a:prstGeom prst="rect">
              <a:avLst/>
            </a:prstGeom>
            <a:solidFill>
              <a:srgbClr val="E2231A">
                <a:alpha val="100000"/>
              </a:srgbClr>
            </a:solidFill>
          </p:spPr>
          <p:txBody>
            <a:bodyPr/>
            <a:lstStyle/>
            <a:p/>
          </p:txBody>
        </p:sp>
        <p:sp>
          <p:nvSpPr>
            <p:cNvPr id="36" name="rc36"/>
            <p:cNvSpPr/>
            <p:nvPr/>
          </p:nvSpPr>
          <p:spPr>
            <a:xfrm>
              <a:off x="5508696" y="3271546"/>
              <a:ext cx="245185" cy="735138"/>
            </a:xfrm>
            <a:prstGeom prst="rect">
              <a:avLst/>
            </a:prstGeom>
            <a:solidFill>
              <a:srgbClr val="E2231A">
                <a:alpha val="100000"/>
              </a:srgbClr>
            </a:solidFill>
          </p:spPr>
          <p:txBody>
            <a:bodyPr/>
            <a:lstStyle/>
            <a:p/>
          </p:txBody>
        </p:sp>
        <p:sp>
          <p:nvSpPr>
            <p:cNvPr id="37" name="rc37"/>
            <p:cNvSpPr/>
            <p:nvPr/>
          </p:nvSpPr>
          <p:spPr>
            <a:xfrm>
              <a:off x="5781125" y="3491268"/>
              <a:ext cx="245185" cy="515417"/>
            </a:xfrm>
            <a:prstGeom prst="rect">
              <a:avLst/>
            </a:prstGeom>
            <a:solidFill>
              <a:srgbClr val="E2231A">
                <a:alpha val="100000"/>
              </a:srgbClr>
            </a:solidFill>
          </p:spPr>
          <p:txBody>
            <a:bodyPr/>
            <a:lstStyle/>
            <a:p/>
          </p:txBody>
        </p:sp>
        <p:sp>
          <p:nvSpPr>
            <p:cNvPr id="38" name="rc38"/>
            <p:cNvSpPr/>
            <p:nvPr/>
          </p:nvSpPr>
          <p:spPr>
            <a:xfrm>
              <a:off x="6053553" y="3553720"/>
              <a:ext cx="245185" cy="452964"/>
            </a:xfrm>
            <a:prstGeom prst="rect">
              <a:avLst/>
            </a:prstGeom>
            <a:solidFill>
              <a:srgbClr val="E2231A">
                <a:alpha val="100000"/>
              </a:srgbClr>
            </a:solidFill>
          </p:spPr>
          <p:txBody>
            <a:bodyPr/>
            <a:lstStyle/>
            <a:p/>
          </p:txBody>
        </p:sp>
        <p:sp>
          <p:nvSpPr>
            <p:cNvPr id="39" name="rc39"/>
            <p:cNvSpPr/>
            <p:nvPr/>
          </p:nvSpPr>
          <p:spPr>
            <a:xfrm>
              <a:off x="6325982" y="3648726"/>
              <a:ext cx="245185" cy="357958"/>
            </a:xfrm>
            <a:prstGeom prst="rect">
              <a:avLst/>
            </a:prstGeom>
            <a:solidFill>
              <a:srgbClr val="E2231A">
                <a:alpha val="100000"/>
              </a:srgbClr>
            </a:solidFill>
          </p:spPr>
          <p:txBody>
            <a:bodyPr/>
            <a:lstStyle/>
            <a:p/>
          </p:txBody>
        </p:sp>
        <p:sp>
          <p:nvSpPr>
            <p:cNvPr id="40" name="rc40"/>
            <p:cNvSpPr/>
            <p:nvPr/>
          </p:nvSpPr>
          <p:spPr>
            <a:xfrm>
              <a:off x="6598411" y="3669815"/>
              <a:ext cx="245185" cy="336869"/>
            </a:xfrm>
            <a:prstGeom prst="rect">
              <a:avLst/>
            </a:prstGeom>
            <a:solidFill>
              <a:srgbClr val="E2231A">
                <a:alpha val="100000"/>
              </a:srgbClr>
            </a:solidFill>
          </p:spPr>
          <p:txBody>
            <a:bodyPr/>
            <a:lstStyle/>
            <a:p/>
          </p:txBody>
        </p:sp>
        <p:sp>
          <p:nvSpPr>
            <p:cNvPr id="41" name="rc41"/>
            <p:cNvSpPr/>
            <p:nvPr/>
          </p:nvSpPr>
          <p:spPr>
            <a:xfrm>
              <a:off x="6870839" y="3836969"/>
              <a:ext cx="245185" cy="169715"/>
            </a:xfrm>
            <a:prstGeom prst="rect">
              <a:avLst/>
            </a:prstGeom>
            <a:solidFill>
              <a:srgbClr val="E2231A">
                <a:alpha val="100000"/>
              </a:srgbClr>
            </a:solidFill>
          </p:spPr>
          <p:txBody>
            <a:bodyPr/>
            <a:lstStyle/>
            <a:p/>
          </p:txBody>
        </p:sp>
        <p:sp>
          <p:nvSpPr>
            <p:cNvPr id="42" name="rc42"/>
            <p:cNvSpPr/>
            <p:nvPr/>
          </p:nvSpPr>
          <p:spPr>
            <a:xfrm>
              <a:off x="7143268" y="3615540"/>
              <a:ext cx="245185" cy="391144"/>
            </a:xfrm>
            <a:prstGeom prst="rect">
              <a:avLst/>
            </a:prstGeom>
            <a:solidFill>
              <a:srgbClr val="E2231A">
                <a:alpha val="100000"/>
              </a:srgbClr>
            </a:solidFill>
          </p:spPr>
          <p:txBody>
            <a:bodyPr/>
            <a:lstStyle/>
            <a:p/>
          </p:txBody>
        </p:sp>
        <p:sp>
          <p:nvSpPr>
            <p:cNvPr id="43" name="rc43"/>
            <p:cNvSpPr/>
            <p:nvPr/>
          </p:nvSpPr>
          <p:spPr>
            <a:xfrm>
              <a:off x="7415697" y="3932863"/>
              <a:ext cx="245185" cy="73821"/>
            </a:xfrm>
            <a:prstGeom prst="rect">
              <a:avLst/>
            </a:prstGeom>
            <a:solidFill>
              <a:srgbClr val="E2231A">
                <a:alpha val="100000"/>
              </a:srgbClr>
            </a:solidFill>
          </p:spPr>
          <p:txBody>
            <a:bodyPr/>
            <a:lstStyle/>
            <a:p/>
          </p:txBody>
        </p:sp>
        <p:sp>
          <p:nvSpPr>
            <p:cNvPr id="44" name="rc44"/>
            <p:cNvSpPr/>
            <p:nvPr/>
          </p:nvSpPr>
          <p:spPr>
            <a:xfrm>
              <a:off x="7688125" y="3931938"/>
              <a:ext cx="245185" cy="74746"/>
            </a:xfrm>
            <a:prstGeom prst="rect">
              <a:avLst/>
            </a:prstGeom>
            <a:solidFill>
              <a:srgbClr val="E2231A">
                <a:alpha val="100000"/>
              </a:srgbClr>
            </a:solidFill>
          </p:spPr>
          <p:txBody>
            <a:bodyPr/>
            <a:lstStyle/>
            <a:p/>
          </p:txBody>
        </p:sp>
        <p:sp>
          <p:nvSpPr>
            <p:cNvPr id="45" name="rc45"/>
            <p:cNvSpPr/>
            <p:nvPr/>
          </p:nvSpPr>
          <p:spPr>
            <a:xfrm>
              <a:off x="7960554" y="3778878"/>
              <a:ext cx="245185" cy="227807"/>
            </a:xfrm>
            <a:prstGeom prst="rect">
              <a:avLst/>
            </a:prstGeom>
            <a:solidFill>
              <a:srgbClr val="E2231A">
                <a:alpha val="100000"/>
              </a:srgbClr>
            </a:solidFill>
          </p:spPr>
          <p:txBody>
            <a:bodyPr/>
            <a:lstStyle/>
            <a:p/>
          </p:txBody>
        </p:sp>
        <p:sp>
          <p:nvSpPr>
            <p:cNvPr id="46" name="rc46"/>
            <p:cNvSpPr/>
            <p:nvPr/>
          </p:nvSpPr>
          <p:spPr>
            <a:xfrm>
              <a:off x="1694694" y="3137001"/>
              <a:ext cx="245185" cy="527936"/>
            </a:xfrm>
            <a:prstGeom prst="rect">
              <a:avLst/>
            </a:prstGeom>
            <a:solidFill>
              <a:srgbClr val="B3B3B3">
                <a:alpha val="100000"/>
              </a:srgbClr>
            </a:solidFill>
          </p:spPr>
          <p:txBody>
            <a:bodyPr/>
            <a:lstStyle/>
            <a:p/>
          </p:txBody>
        </p:sp>
        <p:sp>
          <p:nvSpPr>
            <p:cNvPr id="47" name="rc47"/>
            <p:cNvSpPr/>
            <p:nvPr/>
          </p:nvSpPr>
          <p:spPr>
            <a:xfrm>
              <a:off x="1967123" y="3044006"/>
              <a:ext cx="245185" cy="521339"/>
            </a:xfrm>
            <a:prstGeom prst="rect">
              <a:avLst/>
            </a:prstGeom>
            <a:solidFill>
              <a:srgbClr val="B3B3B3">
                <a:alpha val="100000"/>
              </a:srgbClr>
            </a:solidFill>
          </p:spPr>
          <p:txBody>
            <a:bodyPr/>
            <a:lstStyle/>
            <a:p/>
          </p:txBody>
        </p:sp>
        <p:sp>
          <p:nvSpPr>
            <p:cNvPr id="48" name="rc48"/>
            <p:cNvSpPr/>
            <p:nvPr/>
          </p:nvSpPr>
          <p:spPr>
            <a:xfrm>
              <a:off x="2239552" y="3058617"/>
              <a:ext cx="245185" cy="417918"/>
            </a:xfrm>
            <a:prstGeom prst="rect">
              <a:avLst/>
            </a:prstGeom>
            <a:solidFill>
              <a:srgbClr val="B3B3B3">
                <a:alpha val="100000"/>
              </a:srgbClr>
            </a:solidFill>
          </p:spPr>
          <p:txBody>
            <a:bodyPr/>
            <a:lstStyle/>
            <a:p/>
          </p:txBody>
        </p:sp>
        <p:sp>
          <p:nvSpPr>
            <p:cNvPr id="49" name="rc49"/>
            <p:cNvSpPr/>
            <p:nvPr/>
          </p:nvSpPr>
          <p:spPr>
            <a:xfrm>
              <a:off x="2511980" y="2883482"/>
              <a:ext cx="245185" cy="499813"/>
            </a:xfrm>
            <a:prstGeom prst="rect">
              <a:avLst/>
            </a:prstGeom>
            <a:solidFill>
              <a:srgbClr val="B3B3B3">
                <a:alpha val="100000"/>
              </a:srgbClr>
            </a:solidFill>
          </p:spPr>
          <p:txBody>
            <a:bodyPr/>
            <a:lstStyle/>
            <a:p/>
          </p:txBody>
        </p:sp>
        <p:sp>
          <p:nvSpPr>
            <p:cNvPr id="50" name="rc50"/>
            <p:cNvSpPr/>
            <p:nvPr/>
          </p:nvSpPr>
          <p:spPr>
            <a:xfrm>
              <a:off x="2784409" y="3193919"/>
              <a:ext cx="245185" cy="177740"/>
            </a:xfrm>
            <a:prstGeom prst="rect">
              <a:avLst/>
            </a:prstGeom>
            <a:solidFill>
              <a:srgbClr val="B3B3B3">
                <a:alpha val="100000"/>
              </a:srgbClr>
            </a:solidFill>
          </p:spPr>
          <p:txBody>
            <a:bodyPr/>
            <a:lstStyle/>
            <a:p/>
          </p:txBody>
        </p:sp>
        <p:sp>
          <p:nvSpPr>
            <p:cNvPr id="51" name="rc51"/>
            <p:cNvSpPr/>
            <p:nvPr/>
          </p:nvSpPr>
          <p:spPr>
            <a:xfrm>
              <a:off x="3056838" y="3076311"/>
              <a:ext cx="245185" cy="122187"/>
            </a:xfrm>
            <a:prstGeom prst="rect">
              <a:avLst/>
            </a:prstGeom>
            <a:solidFill>
              <a:srgbClr val="B3B3B3">
                <a:alpha val="100000"/>
              </a:srgbClr>
            </a:solidFill>
          </p:spPr>
          <p:txBody>
            <a:bodyPr/>
            <a:lstStyle/>
            <a:p/>
          </p:txBody>
        </p:sp>
        <p:sp>
          <p:nvSpPr>
            <p:cNvPr id="52" name="rc52"/>
            <p:cNvSpPr/>
            <p:nvPr/>
          </p:nvSpPr>
          <p:spPr>
            <a:xfrm>
              <a:off x="4418981" y="3512898"/>
              <a:ext cx="245185" cy="6916"/>
            </a:xfrm>
            <a:prstGeom prst="rect">
              <a:avLst/>
            </a:prstGeom>
            <a:solidFill>
              <a:srgbClr val="B3B3B3">
                <a:alpha val="100000"/>
              </a:srgbClr>
            </a:solidFill>
          </p:spPr>
          <p:txBody>
            <a:bodyPr/>
            <a:lstStyle/>
            <a:p/>
          </p:txBody>
        </p:sp>
        <p:sp>
          <p:nvSpPr>
            <p:cNvPr id="53" name="rc53"/>
            <p:cNvSpPr/>
            <p:nvPr/>
          </p:nvSpPr>
          <p:spPr>
            <a:xfrm>
              <a:off x="4691410" y="3280181"/>
              <a:ext cx="245185" cy="76064"/>
            </a:xfrm>
            <a:prstGeom prst="rect">
              <a:avLst/>
            </a:prstGeom>
            <a:solidFill>
              <a:srgbClr val="B3B3B3">
                <a:alpha val="100000"/>
              </a:srgbClr>
            </a:solidFill>
          </p:spPr>
          <p:txBody>
            <a:bodyPr/>
            <a:lstStyle/>
            <a:p/>
          </p:txBody>
        </p:sp>
        <p:sp>
          <p:nvSpPr>
            <p:cNvPr id="54" name="rc54"/>
            <p:cNvSpPr/>
            <p:nvPr/>
          </p:nvSpPr>
          <p:spPr>
            <a:xfrm>
              <a:off x="4963838" y="2958712"/>
              <a:ext cx="245185" cy="353564"/>
            </a:xfrm>
            <a:prstGeom prst="rect">
              <a:avLst/>
            </a:prstGeom>
            <a:solidFill>
              <a:srgbClr val="B3B3B3">
                <a:alpha val="100000"/>
              </a:srgbClr>
            </a:solidFill>
          </p:spPr>
          <p:txBody>
            <a:bodyPr/>
            <a:lstStyle/>
            <a:p/>
          </p:txBody>
        </p:sp>
        <p:sp>
          <p:nvSpPr>
            <p:cNvPr id="55" name="rc55"/>
            <p:cNvSpPr/>
            <p:nvPr/>
          </p:nvSpPr>
          <p:spPr>
            <a:xfrm>
              <a:off x="5236267" y="3164967"/>
              <a:ext cx="245185" cy="60701"/>
            </a:xfrm>
            <a:prstGeom prst="rect">
              <a:avLst/>
            </a:prstGeom>
            <a:solidFill>
              <a:srgbClr val="B3B3B3">
                <a:alpha val="100000"/>
              </a:srgbClr>
            </a:solidFill>
          </p:spPr>
          <p:txBody>
            <a:bodyPr/>
            <a:lstStyle/>
            <a:p/>
          </p:txBody>
        </p:sp>
        <p:sp>
          <p:nvSpPr>
            <p:cNvPr id="56" name="rc56"/>
            <p:cNvSpPr/>
            <p:nvPr/>
          </p:nvSpPr>
          <p:spPr>
            <a:xfrm>
              <a:off x="5781125" y="3360264"/>
              <a:ext cx="245185" cy="131003"/>
            </a:xfrm>
            <a:prstGeom prst="rect">
              <a:avLst/>
            </a:prstGeom>
            <a:solidFill>
              <a:srgbClr val="B3B3B3">
                <a:alpha val="100000"/>
              </a:srgbClr>
            </a:solidFill>
          </p:spPr>
          <p:txBody>
            <a:bodyPr/>
            <a:lstStyle/>
            <a:p/>
          </p:txBody>
        </p:sp>
        <p:sp>
          <p:nvSpPr>
            <p:cNvPr id="57" name="rc57"/>
            <p:cNvSpPr/>
            <p:nvPr/>
          </p:nvSpPr>
          <p:spPr>
            <a:xfrm>
              <a:off x="6325982" y="3586226"/>
              <a:ext cx="245185" cy="62500"/>
            </a:xfrm>
            <a:prstGeom prst="rect">
              <a:avLst/>
            </a:prstGeom>
            <a:solidFill>
              <a:srgbClr val="B3B3B3">
                <a:alpha val="100000"/>
              </a:srgbClr>
            </a:solidFill>
          </p:spPr>
          <p:txBody>
            <a:bodyPr/>
            <a:lstStyle/>
            <a:p/>
          </p:txBody>
        </p:sp>
        <p:sp>
          <p:nvSpPr>
            <p:cNvPr id="58" name="rc58"/>
            <p:cNvSpPr/>
            <p:nvPr/>
          </p:nvSpPr>
          <p:spPr>
            <a:xfrm>
              <a:off x="7688125" y="3593416"/>
              <a:ext cx="245185" cy="338522"/>
            </a:xfrm>
            <a:prstGeom prst="rect">
              <a:avLst/>
            </a:prstGeom>
            <a:solidFill>
              <a:srgbClr val="B3B3B3">
                <a:alpha val="100000"/>
              </a:srgbClr>
            </a:solidFill>
          </p:spPr>
          <p:txBody>
            <a:bodyPr/>
            <a:lstStyle/>
            <a:p/>
          </p:txBody>
        </p:sp>
        <p:sp>
          <p:nvSpPr>
            <p:cNvPr id="59" name="rc59"/>
            <p:cNvSpPr/>
            <p:nvPr/>
          </p:nvSpPr>
          <p:spPr>
            <a:xfrm>
              <a:off x="7960554" y="3566121"/>
              <a:ext cx="245185" cy="212756"/>
            </a:xfrm>
            <a:prstGeom prst="rect">
              <a:avLst/>
            </a:prstGeom>
            <a:solidFill>
              <a:srgbClr val="B3B3B3">
                <a:alpha val="100000"/>
              </a:srgbClr>
            </a:solidFill>
          </p:spPr>
          <p:txBody>
            <a:bodyPr/>
            <a:lstStyle/>
            <a:p/>
          </p:txBody>
        </p:sp>
        <p:sp>
          <p:nvSpPr>
            <p:cNvPr id="60" name="pl60"/>
            <p:cNvSpPr/>
            <p:nvPr/>
          </p:nvSpPr>
          <p:spPr>
            <a:xfrm>
              <a:off x="1544859" y="1282919"/>
              <a:ext cx="6538288" cy="982802"/>
            </a:xfrm>
            <a:custGeom>
              <a:avLst/>
              <a:pathLst>
                <a:path w="6538288" h="982802">
                  <a:moveTo>
                    <a:pt x="0" y="308880"/>
                  </a:moveTo>
                  <a:lnTo>
                    <a:pt x="272428" y="421200"/>
                  </a:lnTo>
                  <a:lnTo>
                    <a:pt x="544857" y="561601"/>
                  </a:lnTo>
                  <a:lnTo>
                    <a:pt x="817286" y="673921"/>
                  </a:lnTo>
                  <a:lnTo>
                    <a:pt x="1089714" y="786241"/>
                  </a:lnTo>
                  <a:lnTo>
                    <a:pt x="1362143" y="786241"/>
                  </a:lnTo>
                  <a:lnTo>
                    <a:pt x="1634572" y="982802"/>
                  </a:lnTo>
                  <a:lnTo>
                    <a:pt x="1907000" y="926642"/>
                  </a:lnTo>
                  <a:lnTo>
                    <a:pt x="2179429" y="617761"/>
                  </a:lnTo>
                  <a:lnTo>
                    <a:pt x="2451858" y="449281"/>
                  </a:lnTo>
                  <a:lnTo>
                    <a:pt x="2724286" y="617761"/>
                  </a:lnTo>
                  <a:lnTo>
                    <a:pt x="2996715" y="477361"/>
                  </a:lnTo>
                  <a:lnTo>
                    <a:pt x="3269144" y="645841"/>
                  </a:lnTo>
                  <a:lnTo>
                    <a:pt x="3541572" y="673921"/>
                  </a:lnTo>
                  <a:lnTo>
                    <a:pt x="3814001" y="758161"/>
                  </a:lnTo>
                  <a:lnTo>
                    <a:pt x="4086430" y="730081"/>
                  </a:lnTo>
                  <a:lnTo>
                    <a:pt x="4358858" y="505441"/>
                  </a:lnTo>
                  <a:lnTo>
                    <a:pt x="4631287" y="449281"/>
                  </a:lnTo>
                  <a:lnTo>
                    <a:pt x="4903716" y="336960"/>
                  </a:lnTo>
                  <a:lnTo>
                    <a:pt x="5176144" y="308880"/>
                  </a:lnTo>
                  <a:lnTo>
                    <a:pt x="5448573" y="112320"/>
                  </a:lnTo>
                  <a:lnTo>
                    <a:pt x="5721002" y="365040"/>
                  </a:lnTo>
                  <a:lnTo>
                    <a:pt x="5993430" y="0"/>
                  </a:lnTo>
                  <a:lnTo>
                    <a:pt x="6265859" y="0"/>
                  </a:lnTo>
                  <a:lnTo>
                    <a:pt x="6538288" y="168480"/>
                  </a:lnTo>
                </a:path>
              </a:pathLst>
            </a:custGeom>
            <a:ln w="27101" cap="flat">
              <a:solidFill>
                <a:srgbClr val="0058AB">
                  <a:alpha val="100000"/>
                </a:srgbClr>
              </a:solidFill>
              <a:prstDash val="solid"/>
              <a:round/>
            </a:ln>
          </p:spPr>
          <p:txBody>
            <a:bodyPr/>
            <a:lstStyle/>
            <a:p/>
          </p:txBody>
        </p:sp>
        <p:sp>
          <p:nvSpPr>
            <p:cNvPr id="61" name="pl61"/>
            <p:cNvSpPr/>
            <p:nvPr/>
          </p:nvSpPr>
          <p:spPr>
            <a:xfrm>
              <a:off x="1817287" y="1282919"/>
              <a:ext cx="6265859" cy="1572483"/>
            </a:xfrm>
            <a:custGeom>
              <a:avLst/>
              <a:pathLst>
                <a:path w="6265859" h="1572483">
                  <a:moveTo>
                    <a:pt x="0" y="1263602"/>
                  </a:moveTo>
                  <a:lnTo>
                    <a:pt x="272428" y="1375923"/>
                  </a:lnTo>
                  <a:lnTo>
                    <a:pt x="544857" y="1460163"/>
                  </a:lnTo>
                  <a:lnTo>
                    <a:pt x="817286" y="1572483"/>
                  </a:lnTo>
                  <a:lnTo>
                    <a:pt x="1089714" y="1095122"/>
                  </a:lnTo>
                  <a:lnTo>
                    <a:pt x="1362143" y="1263602"/>
                  </a:lnTo>
                  <a:lnTo>
                    <a:pt x="1634572" y="926642"/>
                  </a:lnTo>
                  <a:lnTo>
                    <a:pt x="1907000" y="589681"/>
                  </a:lnTo>
                  <a:lnTo>
                    <a:pt x="2179429" y="280800"/>
                  </a:lnTo>
                  <a:lnTo>
                    <a:pt x="2451858" y="561601"/>
                  </a:lnTo>
                  <a:lnTo>
                    <a:pt x="2724286" y="561601"/>
                  </a:lnTo>
                  <a:lnTo>
                    <a:pt x="2996715" y="814321"/>
                  </a:lnTo>
                  <a:lnTo>
                    <a:pt x="3269144" y="1123202"/>
                  </a:lnTo>
                  <a:lnTo>
                    <a:pt x="3541572" y="842401"/>
                  </a:lnTo>
                  <a:lnTo>
                    <a:pt x="3814001" y="589681"/>
                  </a:lnTo>
                  <a:lnTo>
                    <a:pt x="4086430" y="617761"/>
                  </a:lnTo>
                  <a:lnTo>
                    <a:pt x="4358858" y="365040"/>
                  </a:lnTo>
                  <a:lnTo>
                    <a:pt x="4631287" y="393120"/>
                  </a:lnTo>
                  <a:lnTo>
                    <a:pt x="4903716" y="308880"/>
                  </a:lnTo>
                  <a:lnTo>
                    <a:pt x="5176144" y="112320"/>
                  </a:lnTo>
                  <a:lnTo>
                    <a:pt x="5448573" y="365040"/>
                  </a:lnTo>
                  <a:lnTo>
                    <a:pt x="5721002" y="0"/>
                  </a:lnTo>
                  <a:lnTo>
                    <a:pt x="5993430" y="393120"/>
                  </a:lnTo>
                  <a:lnTo>
                    <a:pt x="6265859" y="421200"/>
                  </a:lnTo>
                </a:path>
              </a:pathLst>
            </a:custGeom>
            <a:ln w="27101" cap="flat">
              <a:solidFill>
                <a:srgbClr val="333333">
                  <a:alpha val="100000"/>
                </a:srgbClr>
              </a:solidFill>
              <a:prstDash val="solid"/>
              <a:round/>
            </a:ln>
          </p:spPr>
          <p:txBody>
            <a:bodyPr/>
            <a:lstStyle/>
            <a:p/>
          </p:txBody>
        </p:sp>
        <p:sp>
          <p:nvSpPr>
            <p:cNvPr id="62" name="tx62"/>
            <p:cNvSpPr/>
            <p:nvPr/>
          </p:nvSpPr>
          <p:spPr>
            <a:xfrm>
              <a:off x="6650665"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63" name="tx63"/>
            <p:cNvSpPr/>
            <p:nvPr/>
          </p:nvSpPr>
          <p:spPr>
            <a:xfrm>
              <a:off x="6923094"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4" name="tx64"/>
            <p:cNvSpPr/>
            <p:nvPr/>
          </p:nvSpPr>
          <p:spPr>
            <a:xfrm>
              <a:off x="719552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5" name="tx65"/>
            <p:cNvSpPr/>
            <p:nvPr/>
          </p:nvSpPr>
          <p:spPr>
            <a:xfrm>
              <a:off x="746795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774038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8012809"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8" name="tx68"/>
            <p:cNvSpPr/>
            <p:nvPr/>
          </p:nvSpPr>
          <p:spPr>
            <a:xfrm>
              <a:off x="6650665"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69" name="tx69"/>
            <p:cNvSpPr/>
            <p:nvPr/>
          </p:nvSpPr>
          <p:spPr>
            <a:xfrm>
              <a:off x="6923094"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0" name="tx70"/>
            <p:cNvSpPr/>
            <p:nvPr/>
          </p:nvSpPr>
          <p:spPr>
            <a:xfrm>
              <a:off x="7195523"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1" name="tx71"/>
            <p:cNvSpPr/>
            <p:nvPr/>
          </p:nvSpPr>
          <p:spPr>
            <a:xfrm>
              <a:off x="746795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2" name="tx72"/>
            <p:cNvSpPr/>
            <p:nvPr/>
          </p:nvSpPr>
          <p:spPr>
            <a:xfrm>
              <a:off x="7740380"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3" name="tx73"/>
            <p:cNvSpPr/>
            <p:nvPr/>
          </p:nvSpPr>
          <p:spPr>
            <a:xfrm>
              <a:off x="8012809"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4" name="tx74"/>
            <p:cNvSpPr/>
            <p:nvPr/>
          </p:nvSpPr>
          <p:spPr>
            <a:xfrm>
              <a:off x="1454424" y="383546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75" name="tx75"/>
            <p:cNvSpPr/>
            <p:nvPr/>
          </p:nvSpPr>
          <p:spPr>
            <a:xfrm>
              <a:off x="2816567" y="364873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a:t>
              </a:r>
            </a:p>
          </p:txBody>
        </p:sp>
        <p:sp>
          <p:nvSpPr>
            <p:cNvPr id="76" name="tx76"/>
            <p:cNvSpPr/>
            <p:nvPr/>
          </p:nvSpPr>
          <p:spPr>
            <a:xfrm>
              <a:off x="4178711" y="368006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77" name="tx77"/>
            <p:cNvSpPr/>
            <p:nvPr/>
          </p:nvSpPr>
          <p:spPr>
            <a:xfrm>
              <a:off x="5540854" y="359862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78" name="tx78"/>
            <p:cNvSpPr/>
            <p:nvPr/>
          </p:nvSpPr>
          <p:spPr>
            <a:xfrm>
              <a:off x="6630569" y="379781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79" name="tx79"/>
            <p:cNvSpPr/>
            <p:nvPr/>
          </p:nvSpPr>
          <p:spPr>
            <a:xfrm>
              <a:off x="6933142" y="38813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80" name="tx80"/>
            <p:cNvSpPr/>
            <p:nvPr/>
          </p:nvSpPr>
          <p:spPr>
            <a:xfrm>
              <a:off x="7175426" y="377067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81" name="tx81"/>
            <p:cNvSpPr/>
            <p:nvPr/>
          </p:nvSpPr>
          <p:spPr>
            <a:xfrm>
              <a:off x="7478000" y="392928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2" name="tx82"/>
            <p:cNvSpPr/>
            <p:nvPr/>
          </p:nvSpPr>
          <p:spPr>
            <a:xfrm>
              <a:off x="7750428" y="39288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83" name="tx83"/>
            <p:cNvSpPr/>
            <p:nvPr/>
          </p:nvSpPr>
          <p:spPr>
            <a:xfrm>
              <a:off x="7992712" y="38523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84" name="tx84"/>
            <p:cNvSpPr/>
            <p:nvPr/>
          </p:nvSpPr>
          <p:spPr>
            <a:xfrm>
              <a:off x="2846712" y="32423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7720284" y="372223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86" name="tx86"/>
            <p:cNvSpPr/>
            <p:nvPr/>
          </p:nvSpPr>
          <p:spPr>
            <a:xfrm>
              <a:off x="8022857" y="36320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87" name="tx87"/>
            <p:cNvSpPr/>
            <p:nvPr/>
          </p:nvSpPr>
          <p:spPr>
            <a:xfrm>
              <a:off x="2825611" y="308763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372</a:t>
              </a:r>
            </a:p>
          </p:txBody>
        </p:sp>
        <p:sp>
          <p:nvSpPr>
            <p:cNvPr id="88" name="tx88"/>
            <p:cNvSpPr/>
            <p:nvPr/>
          </p:nvSpPr>
          <p:spPr>
            <a:xfrm>
              <a:off x="7729327" y="348718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189</a:t>
              </a:r>
            </a:p>
          </p:txBody>
        </p:sp>
        <p:sp>
          <p:nvSpPr>
            <p:cNvPr id="89" name="tx89"/>
            <p:cNvSpPr/>
            <p:nvPr/>
          </p:nvSpPr>
          <p:spPr>
            <a:xfrm>
              <a:off x="8001756" y="3459886"/>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202</a:t>
              </a:r>
            </a:p>
          </p:txBody>
        </p:sp>
        <p:sp>
          <p:nvSpPr>
            <p:cNvPr id="90" name="tx90"/>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1" name="tx91"/>
            <p:cNvSpPr/>
            <p:nvPr/>
          </p:nvSpPr>
          <p:spPr>
            <a:xfrm>
              <a:off x="694200" y="286156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92" name="tx92"/>
            <p:cNvSpPr/>
            <p:nvPr/>
          </p:nvSpPr>
          <p:spPr>
            <a:xfrm>
              <a:off x="577692" y="176855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93" name="tx9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4" name="tx9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5" name="tx9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6" name="tx9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7" name="tx9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8" name="tx98"/>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9" name="tx99"/>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0" name="tx100"/>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1" name="tx101"/>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2" name="tx102"/>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3" name="tx103"/>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4" name="tx104"/>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5" name="tx105"/>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6" name="tx106"/>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9" name="tx109"/>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0" name="pl110"/>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2" name="tx112"/>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3" name="tx113"/>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4" name="rc114"/>
            <p:cNvSpPr/>
            <p:nvPr/>
          </p:nvSpPr>
          <p:spPr>
            <a:xfrm>
              <a:off x="4744786" y="4909475"/>
              <a:ext cx="201456" cy="201456"/>
            </a:xfrm>
            <a:prstGeom prst="rect">
              <a:avLst/>
            </a:prstGeom>
            <a:solidFill>
              <a:srgbClr val="E2231A">
                <a:alpha val="100000"/>
              </a:srgbClr>
            </a:solidFill>
          </p:spPr>
          <p:txBody>
            <a:bodyPr/>
            <a:lstStyle/>
            <a:p/>
          </p:txBody>
        </p:sp>
        <p:sp>
          <p:nvSpPr>
            <p:cNvPr id="115" name="rc115"/>
            <p:cNvSpPr/>
            <p:nvPr/>
          </p:nvSpPr>
          <p:spPr>
            <a:xfrm>
              <a:off x="5708946" y="4909475"/>
              <a:ext cx="201456" cy="201456"/>
            </a:xfrm>
            <a:prstGeom prst="rect">
              <a:avLst/>
            </a:prstGeom>
            <a:solidFill>
              <a:srgbClr val="B3B3B3">
                <a:alpha val="100000"/>
              </a:srgbClr>
            </a:solidFill>
          </p:spPr>
          <p:txBody>
            <a:bodyPr/>
            <a:lstStyle/>
            <a:p/>
          </p:txBody>
        </p:sp>
        <p:sp>
          <p:nvSpPr>
            <p:cNvPr id="116" name="tx116"/>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7" name="tx117"/>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8" name="tx118"/>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9" name="tx119"/>
            <p:cNvSpPr/>
            <p:nvPr/>
          </p:nvSpPr>
          <p:spPr>
            <a:xfrm>
              <a:off x="1083092" y="652182"/>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2000-2024</a:t>
              </a:r>
            </a:p>
          </p:txBody>
        </p:sp>
        <p:sp>
          <p:nvSpPr>
            <p:cNvPr id="120" name="pl120"/>
            <p:cNvSpPr/>
            <p:nvPr/>
          </p:nvSpPr>
          <p:spPr>
            <a:xfrm>
              <a:off x="22637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466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296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25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5" name="pl125"/>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6" name="pl126"/>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7" name="pl127"/>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052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881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710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1540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422266" y="5774644"/>
              <a:ext cx="5186873" cy="162162"/>
            </a:xfrm>
            <a:prstGeom prst="rect">
              <a:avLst/>
            </a:prstGeom>
            <a:solidFill>
              <a:srgbClr val="E2231A">
                <a:alpha val="100000"/>
              </a:srgbClr>
            </a:solidFill>
          </p:spPr>
          <p:txBody>
            <a:bodyPr/>
            <a:lstStyle/>
            <a:p/>
          </p:txBody>
        </p:sp>
        <p:sp>
          <p:nvSpPr>
            <p:cNvPr id="133" name="rc133"/>
            <p:cNvSpPr/>
            <p:nvPr/>
          </p:nvSpPr>
          <p:spPr>
            <a:xfrm>
              <a:off x="1422266" y="5571941"/>
              <a:ext cx="1150892" cy="162162"/>
            </a:xfrm>
            <a:prstGeom prst="rect">
              <a:avLst/>
            </a:prstGeom>
            <a:solidFill>
              <a:srgbClr val="E2231A">
                <a:alpha val="100000"/>
              </a:srgbClr>
            </a:solidFill>
          </p:spPr>
          <p:txBody>
            <a:bodyPr/>
            <a:lstStyle/>
            <a:p/>
          </p:txBody>
        </p:sp>
        <p:sp>
          <p:nvSpPr>
            <p:cNvPr id="134" name="rc134"/>
            <p:cNvSpPr/>
            <p:nvPr/>
          </p:nvSpPr>
          <p:spPr>
            <a:xfrm>
              <a:off x="1422266" y="5369238"/>
              <a:ext cx="3507607" cy="162162"/>
            </a:xfrm>
            <a:prstGeom prst="rect">
              <a:avLst/>
            </a:prstGeom>
            <a:solidFill>
              <a:srgbClr val="E2231A">
                <a:alpha val="100000"/>
              </a:srgbClr>
            </a:solidFill>
          </p:spPr>
          <p:txBody>
            <a:bodyPr/>
            <a:lstStyle/>
            <a:p/>
          </p:txBody>
        </p:sp>
        <p:sp>
          <p:nvSpPr>
            <p:cNvPr id="135" name="rc135"/>
            <p:cNvSpPr/>
            <p:nvPr/>
          </p:nvSpPr>
          <p:spPr>
            <a:xfrm>
              <a:off x="2573158" y="5571941"/>
              <a:ext cx="5212319" cy="162162"/>
            </a:xfrm>
            <a:prstGeom prst="rect">
              <a:avLst/>
            </a:prstGeom>
            <a:solidFill>
              <a:srgbClr val="B3B3B3">
                <a:alpha val="100000"/>
              </a:srgbClr>
            </a:solidFill>
          </p:spPr>
          <p:txBody>
            <a:bodyPr/>
            <a:lstStyle/>
            <a:p/>
          </p:txBody>
        </p:sp>
        <p:sp>
          <p:nvSpPr>
            <p:cNvPr id="136" name="rc136"/>
            <p:cNvSpPr/>
            <p:nvPr/>
          </p:nvSpPr>
          <p:spPr>
            <a:xfrm>
              <a:off x="4929873" y="5369238"/>
              <a:ext cx="3275866" cy="162162"/>
            </a:xfrm>
            <a:prstGeom prst="rect">
              <a:avLst/>
            </a:prstGeom>
            <a:solidFill>
              <a:srgbClr val="B3B3B3">
                <a:alpha val="100000"/>
              </a:srgbClr>
            </a:solidFill>
          </p:spPr>
          <p:txBody>
            <a:bodyPr/>
            <a:lstStyle/>
            <a:p/>
          </p:txBody>
        </p:sp>
        <p:sp>
          <p:nvSpPr>
            <p:cNvPr id="137" name="tx137"/>
            <p:cNvSpPr/>
            <p:nvPr/>
          </p:nvSpPr>
          <p:spPr>
            <a:xfrm>
              <a:off x="7930158"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189.1</a:t>
              </a:r>
            </a:p>
          </p:txBody>
        </p:sp>
        <p:sp>
          <p:nvSpPr>
            <p:cNvPr id="138" name="tx138"/>
            <p:cNvSpPr/>
            <p:nvPr/>
          </p:nvSpPr>
          <p:spPr>
            <a:xfrm>
              <a:off x="835042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201.5</a:t>
              </a:r>
            </a:p>
          </p:txBody>
        </p:sp>
        <p:sp>
          <p:nvSpPr>
            <p:cNvPr id="139" name="tx139"/>
            <p:cNvSpPr/>
            <p:nvPr/>
          </p:nvSpPr>
          <p:spPr>
            <a:xfrm>
              <a:off x="3871021"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154.1</a:t>
              </a:r>
            </a:p>
          </p:txBody>
        </p:sp>
        <p:sp>
          <p:nvSpPr>
            <p:cNvPr id="140" name="tx140"/>
            <p:cNvSpPr/>
            <p:nvPr/>
          </p:nvSpPr>
          <p:spPr>
            <a:xfrm>
              <a:off x="188518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34.2</a:t>
              </a:r>
            </a:p>
          </p:txBody>
        </p:sp>
        <p:sp>
          <p:nvSpPr>
            <p:cNvPr id="141" name="tx141"/>
            <p:cNvSpPr/>
            <p:nvPr/>
          </p:nvSpPr>
          <p:spPr>
            <a:xfrm>
              <a:off x="303138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104.2</a:t>
              </a:r>
            </a:p>
          </p:txBody>
        </p:sp>
        <p:sp>
          <p:nvSpPr>
            <p:cNvPr id="142" name="tx142"/>
            <p:cNvSpPr/>
            <p:nvPr/>
          </p:nvSpPr>
          <p:spPr>
            <a:xfrm>
              <a:off x="5034636"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154.9</a:t>
              </a:r>
            </a:p>
          </p:txBody>
        </p:sp>
        <p:sp>
          <p:nvSpPr>
            <p:cNvPr id="143" name="tx143"/>
            <p:cNvSpPr/>
            <p:nvPr/>
          </p:nvSpPr>
          <p:spPr>
            <a:xfrm>
              <a:off x="6455280"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97.3</a:t>
              </a:r>
            </a:p>
          </p:txBody>
        </p:sp>
        <p:sp>
          <p:nvSpPr>
            <p:cNvPr id="144" name="tx144"/>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48" name="tx148"/>
            <p:cNvSpPr/>
            <p:nvPr/>
          </p:nvSpPr>
          <p:spPr>
            <a:xfrm>
              <a:off x="298091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49" name="tx149"/>
            <p:cNvSpPr/>
            <p:nvPr/>
          </p:nvSpPr>
          <p:spPr>
            <a:xfrm>
              <a:off x="462500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50" name="tx150"/>
            <p:cNvSpPr/>
            <p:nvPr/>
          </p:nvSpPr>
          <p:spPr>
            <a:xfrm>
              <a:off x="6307940"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51" name="tx151"/>
            <p:cNvSpPr/>
            <p:nvPr/>
          </p:nvSpPr>
          <p:spPr>
            <a:xfrm>
              <a:off x="7990875"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52" name="tx152"/>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3" name="tx15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91%. This is greater than in 2019, where coverage was 86%.
104,000 children missed their routine first dose of measles vaccine.
MCV2 is typically administered to children between 18 months and five years old. MCV2 coverage remained relatively constant (within 1%) at 82%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999958"/>
            </a:xfrm>
            <a:custGeom>
              <a:avLst/>
              <a:pathLst>
                <a:path w="3397293" h="999958">
                  <a:moveTo>
                    <a:pt x="0" y="314272"/>
                  </a:moveTo>
                  <a:lnTo>
                    <a:pt x="141553" y="428553"/>
                  </a:lnTo>
                  <a:lnTo>
                    <a:pt x="283107" y="571405"/>
                  </a:lnTo>
                  <a:lnTo>
                    <a:pt x="424661" y="685686"/>
                  </a:lnTo>
                  <a:lnTo>
                    <a:pt x="566215" y="799967"/>
                  </a:lnTo>
                  <a:lnTo>
                    <a:pt x="707769" y="799967"/>
                  </a:lnTo>
                  <a:lnTo>
                    <a:pt x="849323" y="999958"/>
                  </a:lnTo>
                  <a:lnTo>
                    <a:pt x="990877" y="942818"/>
                  </a:lnTo>
                  <a:lnTo>
                    <a:pt x="1132431" y="628545"/>
                  </a:lnTo>
                  <a:lnTo>
                    <a:pt x="1273984" y="457124"/>
                  </a:lnTo>
                  <a:lnTo>
                    <a:pt x="1415538" y="628545"/>
                  </a:lnTo>
                  <a:lnTo>
                    <a:pt x="1557092" y="485694"/>
                  </a:lnTo>
                  <a:lnTo>
                    <a:pt x="1698646" y="657115"/>
                  </a:lnTo>
                  <a:lnTo>
                    <a:pt x="1840200" y="685686"/>
                  </a:lnTo>
                  <a:lnTo>
                    <a:pt x="1981754" y="771396"/>
                  </a:lnTo>
                  <a:lnTo>
                    <a:pt x="2123308" y="742826"/>
                  </a:lnTo>
                  <a:lnTo>
                    <a:pt x="2264862" y="514264"/>
                  </a:lnTo>
                  <a:lnTo>
                    <a:pt x="2406416" y="457124"/>
                  </a:lnTo>
                  <a:lnTo>
                    <a:pt x="2547969" y="342843"/>
                  </a:lnTo>
                  <a:lnTo>
                    <a:pt x="2689523" y="314272"/>
                  </a:lnTo>
                  <a:lnTo>
                    <a:pt x="2831077" y="114281"/>
                  </a:lnTo>
                  <a:lnTo>
                    <a:pt x="2972631" y="371413"/>
                  </a:lnTo>
                  <a:lnTo>
                    <a:pt x="3114185" y="0"/>
                  </a:lnTo>
                  <a:lnTo>
                    <a:pt x="3255739" y="0"/>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999958"/>
            </a:xfrm>
            <a:custGeom>
              <a:avLst/>
              <a:pathLst>
                <a:path w="3397293" h="999958">
                  <a:moveTo>
                    <a:pt x="0" y="314272"/>
                  </a:moveTo>
                  <a:lnTo>
                    <a:pt x="141553" y="428553"/>
                  </a:lnTo>
                  <a:lnTo>
                    <a:pt x="283107" y="571405"/>
                  </a:lnTo>
                  <a:lnTo>
                    <a:pt x="424661" y="685686"/>
                  </a:lnTo>
                  <a:lnTo>
                    <a:pt x="566215" y="799967"/>
                  </a:lnTo>
                  <a:lnTo>
                    <a:pt x="707769" y="799967"/>
                  </a:lnTo>
                  <a:lnTo>
                    <a:pt x="849323" y="999958"/>
                  </a:lnTo>
                  <a:lnTo>
                    <a:pt x="990877" y="942818"/>
                  </a:lnTo>
                  <a:lnTo>
                    <a:pt x="1132431" y="628545"/>
                  </a:lnTo>
                  <a:lnTo>
                    <a:pt x="1273984" y="457124"/>
                  </a:lnTo>
                  <a:lnTo>
                    <a:pt x="1415538" y="628545"/>
                  </a:lnTo>
                  <a:lnTo>
                    <a:pt x="1557092" y="485694"/>
                  </a:lnTo>
                  <a:lnTo>
                    <a:pt x="1698646" y="657115"/>
                  </a:lnTo>
                  <a:lnTo>
                    <a:pt x="1840200" y="685686"/>
                  </a:lnTo>
                  <a:lnTo>
                    <a:pt x="1981754" y="771396"/>
                  </a:lnTo>
                  <a:lnTo>
                    <a:pt x="2123308" y="742826"/>
                  </a:lnTo>
                  <a:lnTo>
                    <a:pt x="2264862" y="514264"/>
                  </a:lnTo>
                  <a:lnTo>
                    <a:pt x="2406416" y="457124"/>
                  </a:lnTo>
                  <a:lnTo>
                    <a:pt x="2547969" y="342843"/>
                  </a:lnTo>
                  <a:lnTo>
                    <a:pt x="2689523" y="314272"/>
                  </a:lnTo>
                  <a:lnTo>
                    <a:pt x="2831077" y="114281"/>
                  </a:lnTo>
                  <a:lnTo>
                    <a:pt x="2972631" y="371413"/>
                  </a:lnTo>
                  <a:lnTo>
                    <a:pt x="3114185" y="0"/>
                  </a:lnTo>
                  <a:lnTo>
                    <a:pt x="3255739" y="0"/>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999958"/>
            </a:xfrm>
            <a:custGeom>
              <a:avLst/>
              <a:pathLst>
                <a:path w="3397293" h="999958">
                  <a:moveTo>
                    <a:pt x="0" y="314272"/>
                  </a:moveTo>
                  <a:lnTo>
                    <a:pt x="141553" y="428553"/>
                  </a:lnTo>
                  <a:lnTo>
                    <a:pt x="283107" y="571405"/>
                  </a:lnTo>
                  <a:lnTo>
                    <a:pt x="424661" y="685686"/>
                  </a:lnTo>
                  <a:lnTo>
                    <a:pt x="566215" y="799967"/>
                  </a:lnTo>
                  <a:lnTo>
                    <a:pt x="707769" y="799967"/>
                  </a:lnTo>
                  <a:lnTo>
                    <a:pt x="849323" y="999958"/>
                  </a:lnTo>
                  <a:lnTo>
                    <a:pt x="990877" y="942818"/>
                  </a:lnTo>
                  <a:lnTo>
                    <a:pt x="1132431" y="628545"/>
                  </a:lnTo>
                  <a:lnTo>
                    <a:pt x="1273984" y="457124"/>
                  </a:lnTo>
                  <a:lnTo>
                    <a:pt x="1415538" y="628545"/>
                  </a:lnTo>
                  <a:lnTo>
                    <a:pt x="1557092" y="485694"/>
                  </a:lnTo>
                  <a:lnTo>
                    <a:pt x="1698646" y="657115"/>
                  </a:lnTo>
                  <a:lnTo>
                    <a:pt x="1840200" y="685686"/>
                  </a:lnTo>
                  <a:lnTo>
                    <a:pt x="1981754" y="771396"/>
                  </a:lnTo>
                  <a:lnTo>
                    <a:pt x="2123308" y="742826"/>
                  </a:lnTo>
                  <a:lnTo>
                    <a:pt x="2264862" y="514264"/>
                  </a:lnTo>
                  <a:lnTo>
                    <a:pt x="2406416" y="457124"/>
                  </a:lnTo>
                  <a:lnTo>
                    <a:pt x="2547969" y="342843"/>
                  </a:lnTo>
                  <a:lnTo>
                    <a:pt x="2689523" y="314272"/>
                  </a:lnTo>
                  <a:lnTo>
                    <a:pt x="2831077" y="114281"/>
                  </a:lnTo>
                  <a:lnTo>
                    <a:pt x="2972631" y="371413"/>
                  </a:lnTo>
                  <a:lnTo>
                    <a:pt x="3114185" y="0"/>
                  </a:lnTo>
                  <a:lnTo>
                    <a:pt x="3255739" y="0"/>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81432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1367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613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81420"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0" name="tx60"/>
            <p:cNvSpPr/>
            <p:nvPr/>
          </p:nvSpPr>
          <p:spPr>
            <a:xfrm>
              <a:off x="268077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43232"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92871" y="471005"/>
              <a:ext cx="225348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Iraq, 2000-2024</a:t>
              </a:r>
            </a:p>
          </p:txBody>
        </p:sp>
        <p:sp>
          <p:nvSpPr>
            <p:cNvPr id="63" name="pl63"/>
            <p:cNvSpPr/>
            <p:nvPr/>
          </p:nvSpPr>
          <p:spPr>
            <a:xfrm>
              <a:off x="5267799" y="39322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558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989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323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989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322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26562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5989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32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333237"/>
            </a:xfrm>
            <a:custGeom>
              <a:avLst/>
              <a:pathLst>
                <a:path w="3397293" h="2333237">
                  <a:moveTo>
                    <a:pt x="0" y="733303"/>
                  </a:moveTo>
                  <a:lnTo>
                    <a:pt x="141553" y="999958"/>
                  </a:lnTo>
                  <a:lnTo>
                    <a:pt x="283107" y="1333278"/>
                  </a:lnTo>
                  <a:lnTo>
                    <a:pt x="424661" y="1599934"/>
                  </a:lnTo>
                  <a:lnTo>
                    <a:pt x="566215" y="1866589"/>
                  </a:lnTo>
                  <a:lnTo>
                    <a:pt x="707769" y="1866589"/>
                  </a:lnTo>
                  <a:lnTo>
                    <a:pt x="849323" y="2333237"/>
                  </a:lnTo>
                  <a:lnTo>
                    <a:pt x="990877" y="2199909"/>
                  </a:lnTo>
                  <a:lnTo>
                    <a:pt x="1132431" y="1466606"/>
                  </a:lnTo>
                  <a:lnTo>
                    <a:pt x="1273984" y="1066622"/>
                  </a:lnTo>
                  <a:lnTo>
                    <a:pt x="1415538" y="1466606"/>
                  </a:lnTo>
                  <a:lnTo>
                    <a:pt x="1557092" y="1133286"/>
                  </a:lnTo>
                  <a:lnTo>
                    <a:pt x="1698646" y="1533270"/>
                  </a:lnTo>
                  <a:lnTo>
                    <a:pt x="1840200" y="1599934"/>
                  </a:lnTo>
                  <a:lnTo>
                    <a:pt x="1981754" y="1799925"/>
                  </a:lnTo>
                  <a:lnTo>
                    <a:pt x="2123308" y="1733261"/>
                  </a:lnTo>
                  <a:lnTo>
                    <a:pt x="2264862" y="1199950"/>
                  </a:lnTo>
                  <a:lnTo>
                    <a:pt x="2406416" y="1066622"/>
                  </a:lnTo>
                  <a:lnTo>
                    <a:pt x="2547969" y="799967"/>
                  </a:lnTo>
                  <a:lnTo>
                    <a:pt x="2689523" y="733303"/>
                  </a:lnTo>
                  <a:lnTo>
                    <a:pt x="2831077" y="266655"/>
                  </a:lnTo>
                  <a:lnTo>
                    <a:pt x="2972631" y="866630"/>
                  </a:lnTo>
                  <a:lnTo>
                    <a:pt x="3114185" y="0"/>
                  </a:lnTo>
                  <a:lnTo>
                    <a:pt x="3255739" y="0"/>
                  </a:lnTo>
                  <a:lnTo>
                    <a:pt x="3397293" y="399983"/>
                  </a:lnTo>
                </a:path>
              </a:pathLst>
            </a:custGeom>
            <a:ln w="27101" cap="flat">
              <a:solidFill>
                <a:srgbClr val="0058AB">
                  <a:alpha val="100000"/>
                </a:srgbClr>
              </a:solidFill>
              <a:prstDash val="solid"/>
              <a:round/>
            </a:ln>
          </p:spPr>
          <p:txBody>
            <a:bodyPr/>
            <a:lstStyle/>
            <a:p/>
          </p:txBody>
        </p:sp>
        <p:sp>
          <p:nvSpPr>
            <p:cNvPr id="81" name="pl81"/>
            <p:cNvSpPr/>
            <p:nvPr/>
          </p:nvSpPr>
          <p:spPr>
            <a:xfrm>
              <a:off x="5437664" y="2265626"/>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998971"/>
              <a:ext cx="3397293" cy="666639"/>
            </a:xfrm>
            <a:custGeom>
              <a:avLst/>
              <a:pathLst>
                <a:path w="3397293" h="666639">
                  <a:moveTo>
                    <a:pt x="0" y="399983"/>
                  </a:moveTo>
                  <a:lnTo>
                    <a:pt x="141553" y="399983"/>
                  </a:lnTo>
                  <a:lnTo>
                    <a:pt x="283107" y="466647"/>
                  </a:lnTo>
                  <a:lnTo>
                    <a:pt x="424661" y="466647"/>
                  </a:lnTo>
                  <a:lnTo>
                    <a:pt x="566215" y="399983"/>
                  </a:lnTo>
                  <a:lnTo>
                    <a:pt x="707769" y="333319"/>
                  </a:lnTo>
                  <a:lnTo>
                    <a:pt x="849323" y="333319"/>
                  </a:lnTo>
                  <a:lnTo>
                    <a:pt x="990877" y="266655"/>
                  </a:lnTo>
                  <a:lnTo>
                    <a:pt x="1132431" y="266655"/>
                  </a:lnTo>
                  <a:lnTo>
                    <a:pt x="1273984" y="133327"/>
                  </a:lnTo>
                  <a:lnTo>
                    <a:pt x="1415538" y="0"/>
                  </a:lnTo>
                  <a:lnTo>
                    <a:pt x="1557092" y="66663"/>
                  </a:lnTo>
                  <a:lnTo>
                    <a:pt x="1698646" y="199991"/>
                  </a:lnTo>
                  <a:lnTo>
                    <a:pt x="1840200" y="133327"/>
                  </a:lnTo>
                  <a:lnTo>
                    <a:pt x="1981754" y="199991"/>
                  </a:lnTo>
                  <a:lnTo>
                    <a:pt x="2123308" y="199991"/>
                  </a:lnTo>
                  <a:lnTo>
                    <a:pt x="2264862" y="66663"/>
                  </a:lnTo>
                  <a:lnTo>
                    <a:pt x="2406416" y="133327"/>
                  </a:lnTo>
                  <a:lnTo>
                    <a:pt x="2547969" y="266655"/>
                  </a:lnTo>
                  <a:lnTo>
                    <a:pt x="2689523" y="266655"/>
                  </a:lnTo>
                  <a:lnTo>
                    <a:pt x="2831077" y="333319"/>
                  </a:lnTo>
                  <a:lnTo>
                    <a:pt x="2972631" y="399983"/>
                  </a:lnTo>
                  <a:lnTo>
                    <a:pt x="3114185" y="399983"/>
                  </a:lnTo>
                  <a:lnTo>
                    <a:pt x="3255739" y="533311"/>
                  </a:lnTo>
                  <a:lnTo>
                    <a:pt x="3397293" y="66663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26562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333237"/>
            </a:xfrm>
            <a:custGeom>
              <a:avLst/>
              <a:pathLst>
                <a:path w="3397293" h="2333237">
                  <a:moveTo>
                    <a:pt x="0" y="733303"/>
                  </a:moveTo>
                  <a:lnTo>
                    <a:pt x="141553" y="999958"/>
                  </a:lnTo>
                  <a:lnTo>
                    <a:pt x="283107" y="1333278"/>
                  </a:lnTo>
                  <a:lnTo>
                    <a:pt x="424661" y="1599934"/>
                  </a:lnTo>
                  <a:lnTo>
                    <a:pt x="566215" y="1866589"/>
                  </a:lnTo>
                  <a:lnTo>
                    <a:pt x="707769" y="1866589"/>
                  </a:lnTo>
                  <a:lnTo>
                    <a:pt x="849323" y="2333237"/>
                  </a:lnTo>
                  <a:lnTo>
                    <a:pt x="990877" y="2199909"/>
                  </a:lnTo>
                  <a:lnTo>
                    <a:pt x="1132431" y="1466606"/>
                  </a:lnTo>
                  <a:lnTo>
                    <a:pt x="1273984" y="1066622"/>
                  </a:lnTo>
                  <a:lnTo>
                    <a:pt x="1415538" y="1466606"/>
                  </a:lnTo>
                  <a:lnTo>
                    <a:pt x="1557092" y="1133286"/>
                  </a:lnTo>
                  <a:lnTo>
                    <a:pt x="1698646" y="1533270"/>
                  </a:lnTo>
                  <a:lnTo>
                    <a:pt x="1840200" y="1599934"/>
                  </a:lnTo>
                  <a:lnTo>
                    <a:pt x="1981754" y="1799925"/>
                  </a:lnTo>
                  <a:lnTo>
                    <a:pt x="2123308" y="1733261"/>
                  </a:lnTo>
                  <a:lnTo>
                    <a:pt x="2264862" y="1199950"/>
                  </a:lnTo>
                  <a:lnTo>
                    <a:pt x="2406416" y="1066622"/>
                  </a:lnTo>
                  <a:lnTo>
                    <a:pt x="2547969" y="799967"/>
                  </a:lnTo>
                  <a:lnTo>
                    <a:pt x="2689523" y="733303"/>
                  </a:lnTo>
                  <a:lnTo>
                    <a:pt x="2831077" y="266655"/>
                  </a:lnTo>
                  <a:lnTo>
                    <a:pt x="2972631" y="866630"/>
                  </a:lnTo>
                  <a:lnTo>
                    <a:pt x="3114185" y="0"/>
                  </a:lnTo>
                  <a:lnTo>
                    <a:pt x="3255739" y="0"/>
                  </a:lnTo>
                  <a:lnTo>
                    <a:pt x="3397293" y="39998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1973252"/>
            </a:xfrm>
            <a:custGeom>
              <a:avLst/>
              <a:pathLst>
                <a:path w="0" h="1973252">
                  <a:moveTo>
                    <a:pt x="0" y="19732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1573268"/>
            </a:xfrm>
            <a:custGeom>
              <a:avLst/>
              <a:pathLst>
                <a:path w="0" h="1573268">
                  <a:moveTo>
                    <a:pt x="0" y="157326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1839924"/>
            </a:xfrm>
            <a:custGeom>
              <a:avLst/>
              <a:pathLst>
                <a:path w="0" h="1839924">
                  <a:moveTo>
                    <a:pt x="0" y="183992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106662"/>
            </a:xfrm>
            <a:custGeom>
              <a:avLst/>
              <a:pathLst>
                <a:path w="0" h="106662">
                  <a:moveTo>
                    <a:pt x="0" y="1066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2333237"/>
            </a:xfrm>
            <a:custGeom>
              <a:avLst/>
              <a:pathLst>
                <a:path w="3397293" h="2333237">
                  <a:moveTo>
                    <a:pt x="0" y="733303"/>
                  </a:moveTo>
                  <a:lnTo>
                    <a:pt x="141553" y="999958"/>
                  </a:lnTo>
                  <a:lnTo>
                    <a:pt x="283107" y="1333278"/>
                  </a:lnTo>
                  <a:lnTo>
                    <a:pt x="424661" y="1599934"/>
                  </a:lnTo>
                  <a:lnTo>
                    <a:pt x="566215" y="1866589"/>
                  </a:lnTo>
                  <a:lnTo>
                    <a:pt x="707769" y="1866589"/>
                  </a:lnTo>
                  <a:lnTo>
                    <a:pt x="849323" y="2333237"/>
                  </a:lnTo>
                  <a:lnTo>
                    <a:pt x="990877" y="2199909"/>
                  </a:lnTo>
                  <a:lnTo>
                    <a:pt x="1132431" y="1466606"/>
                  </a:lnTo>
                  <a:lnTo>
                    <a:pt x="1273984" y="1066622"/>
                  </a:lnTo>
                  <a:lnTo>
                    <a:pt x="1415538" y="1466606"/>
                  </a:lnTo>
                  <a:lnTo>
                    <a:pt x="1557092" y="1133286"/>
                  </a:lnTo>
                  <a:lnTo>
                    <a:pt x="1698646" y="1533270"/>
                  </a:lnTo>
                  <a:lnTo>
                    <a:pt x="1840200" y="1599934"/>
                  </a:lnTo>
                  <a:lnTo>
                    <a:pt x="1981754" y="1799925"/>
                  </a:lnTo>
                  <a:lnTo>
                    <a:pt x="2123308" y="1733261"/>
                  </a:lnTo>
                  <a:lnTo>
                    <a:pt x="2264862" y="1199950"/>
                  </a:lnTo>
                  <a:lnTo>
                    <a:pt x="2406416" y="1066622"/>
                  </a:lnTo>
                  <a:lnTo>
                    <a:pt x="2547969" y="799967"/>
                  </a:lnTo>
                  <a:lnTo>
                    <a:pt x="2689523" y="733303"/>
                  </a:lnTo>
                  <a:lnTo>
                    <a:pt x="2831077" y="266655"/>
                  </a:lnTo>
                  <a:lnTo>
                    <a:pt x="2972631" y="866630"/>
                  </a:lnTo>
                  <a:lnTo>
                    <a:pt x="3114185" y="0"/>
                  </a:lnTo>
                  <a:lnTo>
                    <a:pt x="3255739" y="0"/>
                  </a:lnTo>
                  <a:lnTo>
                    <a:pt x="3397293" y="399983"/>
                  </a:lnTo>
                </a:path>
              </a:pathLst>
            </a:custGeom>
            <a:ln w="27101" cap="flat">
              <a:solidFill>
                <a:srgbClr val="0058AB">
                  <a:alpha val="100000"/>
                </a:srgbClr>
              </a:solidFill>
              <a:prstDash val="solid"/>
              <a:round/>
            </a:ln>
          </p:spPr>
          <p:txBody>
            <a:bodyPr/>
            <a:lstStyle/>
            <a:p/>
          </p:txBody>
        </p:sp>
        <p:sp>
          <p:nvSpPr>
            <p:cNvPr id="93" name="tx93"/>
            <p:cNvSpPr/>
            <p:nvPr/>
          </p:nvSpPr>
          <p:spPr>
            <a:xfrm>
              <a:off x="5407519"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067093" y="135987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5" name="tx95"/>
            <p:cNvSpPr/>
            <p:nvPr/>
          </p:nvSpPr>
          <p:spPr>
            <a:xfrm>
              <a:off x="6774863" y="135987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7482632" y="13585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33113" y="13598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9" name="tx99"/>
            <p:cNvSpPr/>
            <p:nvPr/>
          </p:nvSpPr>
          <p:spPr>
            <a:xfrm>
              <a:off x="8804812" y="13599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235983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62517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102" name="tx102"/>
            <p:cNvSpPr/>
            <p:nvPr/>
          </p:nvSpPr>
          <p:spPr>
            <a:xfrm>
              <a:off x="5003259" y="354679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28801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22135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1546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8802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13102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7303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4928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98119" y="4805653"/>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20" name="tx120"/>
            <p:cNvSpPr/>
            <p:nvPr/>
          </p:nvSpPr>
          <p:spPr>
            <a:xfrm>
              <a:off x="69974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75993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049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8805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2560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6927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0682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438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E2231A">
                <a:alpha val="80000"/>
              </a:srgbClr>
            </a:solidFill>
          </p:spPr>
          <p:txBody>
            <a:bodyPr/>
            <a:lstStyle/>
            <a:p/>
          </p:txBody>
        </p:sp>
        <p:sp>
          <p:nvSpPr>
            <p:cNvPr id="134" name="rc134"/>
            <p:cNvSpPr/>
            <p:nvPr/>
          </p:nvSpPr>
          <p:spPr>
            <a:xfrm>
              <a:off x="1317178" y="5637654"/>
              <a:ext cx="1624549" cy="149993"/>
            </a:xfrm>
            <a:prstGeom prst="rect">
              <a:avLst/>
            </a:prstGeom>
            <a:solidFill>
              <a:srgbClr val="E2231A">
                <a:alpha val="80000"/>
              </a:srgbClr>
            </a:solidFill>
          </p:spPr>
          <p:txBody>
            <a:bodyPr/>
            <a:lstStyle/>
            <a:p/>
          </p:txBody>
        </p:sp>
        <p:sp>
          <p:nvSpPr>
            <p:cNvPr id="135" name="rc135"/>
            <p:cNvSpPr/>
            <p:nvPr/>
          </p:nvSpPr>
          <p:spPr>
            <a:xfrm>
              <a:off x="1317178" y="5450161"/>
              <a:ext cx="4951185" cy="149993"/>
            </a:xfrm>
            <a:prstGeom prst="rect">
              <a:avLst/>
            </a:prstGeom>
            <a:solidFill>
              <a:srgbClr val="E2231A">
                <a:alpha val="80000"/>
              </a:srgbClr>
            </a:solidFill>
          </p:spPr>
          <p:txBody>
            <a:bodyPr/>
            <a:lstStyle/>
            <a:p/>
          </p:txBody>
        </p:sp>
        <p:sp>
          <p:nvSpPr>
            <p:cNvPr id="136" name="tx136"/>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154,000</a:t>
              </a:r>
            </a:p>
          </p:txBody>
        </p:sp>
        <p:sp>
          <p:nvSpPr>
            <p:cNvPr id="137" name="tx137"/>
            <p:cNvSpPr/>
            <p:nvPr/>
          </p:nvSpPr>
          <p:spPr>
            <a:xfrm>
              <a:off x="575895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104,000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6545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3" name="tx143"/>
            <p:cNvSpPr/>
            <p:nvPr/>
          </p:nvSpPr>
          <p:spPr>
            <a:xfrm>
              <a:off x="556331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7938872"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Iraq (91%) was 7 percentage points higher than the global average (84%) and 10 percentage points higher than the average across all MENA countries (81%).
National MCV1 coverage was 5 percentage points higher than in 2019 (86%).
This equates to 104,000 unvaccinated children in 2024 compared to 154,000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F26A21">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Iraq ranked number 8 out of 20 countries for lowest MCV1 coverage (based on tied ranks).
Iraq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6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4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717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303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579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855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88017"/>
              <a:ext cx="249522" cy="714679"/>
            </a:xfrm>
            <a:prstGeom prst="rect">
              <a:avLst/>
            </a:prstGeom>
            <a:solidFill>
              <a:srgbClr val="80BD41">
                <a:alpha val="100000"/>
              </a:srgbClr>
            </a:solidFill>
          </p:spPr>
          <p:txBody>
            <a:bodyPr/>
            <a:lstStyle/>
            <a:p/>
          </p:txBody>
        </p:sp>
        <p:sp>
          <p:nvSpPr>
            <p:cNvPr id="23" name="rc23"/>
            <p:cNvSpPr/>
            <p:nvPr/>
          </p:nvSpPr>
          <p:spPr>
            <a:xfrm>
              <a:off x="1296273" y="3271673"/>
              <a:ext cx="249522" cy="116343"/>
            </a:xfrm>
            <a:prstGeom prst="rect">
              <a:avLst/>
            </a:prstGeom>
            <a:solidFill>
              <a:srgbClr val="E2231A">
                <a:alpha val="100000"/>
              </a:srgbClr>
            </a:solidFill>
          </p:spPr>
          <p:txBody>
            <a:bodyPr/>
            <a:lstStyle/>
            <a:p/>
          </p:txBody>
        </p:sp>
        <p:sp>
          <p:nvSpPr>
            <p:cNvPr id="24" name="rc24"/>
            <p:cNvSpPr/>
            <p:nvPr/>
          </p:nvSpPr>
          <p:spPr>
            <a:xfrm>
              <a:off x="1573521" y="3410179"/>
              <a:ext cx="249522" cy="692517"/>
            </a:xfrm>
            <a:prstGeom prst="rect">
              <a:avLst/>
            </a:prstGeom>
            <a:solidFill>
              <a:srgbClr val="80BD41">
                <a:alpha val="100000"/>
              </a:srgbClr>
            </a:solidFill>
          </p:spPr>
          <p:txBody>
            <a:bodyPr/>
            <a:lstStyle/>
            <a:p/>
          </p:txBody>
        </p:sp>
        <p:sp>
          <p:nvSpPr>
            <p:cNvPr id="25" name="rc25"/>
            <p:cNvSpPr/>
            <p:nvPr/>
          </p:nvSpPr>
          <p:spPr>
            <a:xfrm>
              <a:off x="1573521" y="3258164"/>
              <a:ext cx="249522" cy="152015"/>
            </a:xfrm>
            <a:prstGeom prst="rect">
              <a:avLst/>
            </a:prstGeom>
            <a:solidFill>
              <a:srgbClr val="E2231A">
                <a:alpha val="100000"/>
              </a:srgbClr>
            </a:solidFill>
          </p:spPr>
          <p:txBody>
            <a:bodyPr/>
            <a:lstStyle/>
            <a:p/>
          </p:txBody>
        </p:sp>
        <p:sp>
          <p:nvSpPr>
            <p:cNvPr id="26" name="rc26"/>
            <p:cNvSpPr/>
            <p:nvPr/>
          </p:nvSpPr>
          <p:spPr>
            <a:xfrm>
              <a:off x="1850769" y="3445463"/>
              <a:ext cx="249522" cy="657233"/>
            </a:xfrm>
            <a:prstGeom prst="rect">
              <a:avLst/>
            </a:prstGeom>
            <a:solidFill>
              <a:srgbClr val="80BD41">
                <a:alpha val="100000"/>
              </a:srgbClr>
            </a:solidFill>
          </p:spPr>
          <p:txBody>
            <a:bodyPr/>
            <a:lstStyle/>
            <a:p/>
          </p:txBody>
        </p:sp>
        <p:sp>
          <p:nvSpPr>
            <p:cNvPr id="27" name="rc27"/>
            <p:cNvSpPr/>
            <p:nvPr/>
          </p:nvSpPr>
          <p:spPr>
            <a:xfrm>
              <a:off x="1850769" y="3249147"/>
              <a:ext cx="249522" cy="196316"/>
            </a:xfrm>
            <a:prstGeom prst="rect">
              <a:avLst/>
            </a:prstGeom>
            <a:solidFill>
              <a:srgbClr val="E2231A">
                <a:alpha val="100000"/>
              </a:srgbClr>
            </a:solidFill>
          </p:spPr>
          <p:txBody>
            <a:bodyPr/>
            <a:lstStyle/>
            <a:p/>
          </p:txBody>
        </p:sp>
        <p:sp>
          <p:nvSpPr>
            <p:cNvPr id="28" name="rc28"/>
            <p:cNvSpPr/>
            <p:nvPr/>
          </p:nvSpPr>
          <p:spPr>
            <a:xfrm>
              <a:off x="2128016" y="3465107"/>
              <a:ext cx="249522" cy="637589"/>
            </a:xfrm>
            <a:prstGeom prst="rect">
              <a:avLst/>
            </a:prstGeom>
            <a:solidFill>
              <a:srgbClr val="80BD41">
                <a:alpha val="100000"/>
              </a:srgbClr>
            </a:solidFill>
          </p:spPr>
          <p:txBody>
            <a:bodyPr/>
            <a:lstStyle/>
            <a:p/>
          </p:txBody>
        </p:sp>
        <p:sp>
          <p:nvSpPr>
            <p:cNvPr id="29" name="rc29"/>
            <p:cNvSpPr/>
            <p:nvPr/>
          </p:nvSpPr>
          <p:spPr>
            <a:xfrm>
              <a:off x="2128016" y="3229287"/>
              <a:ext cx="249522" cy="235820"/>
            </a:xfrm>
            <a:prstGeom prst="rect">
              <a:avLst/>
            </a:prstGeom>
            <a:solidFill>
              <a:srgbClr val="E2231A">
                <a:alpha val="100000"/>
              </a:srgbClr>
            </a:solidFill>
          </p:spPr>
          <p:txBody>
            <a:bodyPr/>
            <a:lstStyle/>
            <a:p/>
          </p:txBody>
        </p:sp>
        <p:sp>
          <p:nvSpPr>
            <p:cNvPr id="30" name="rc30"/>
            <p:cNvSpPr/>
            <p:nvPr/>
          </p:nvSpPr>
          <p:spPr>
            <a:xfrm>
              <a:off x="2405264" y="3485492"/>
              <a:ext cx="249522" cy="617204"/>
            </a:xfrm>
            <a:prstGeom prst="rect">
              <a:avLst/>
            </a:prstGeom>
            <a:solidFill>
              <a:srgbClr val="80BD41">
                <a:alpha val="100000"/>
              </a:srgbClr>
            </a:solidFill>
          </p:spPr>
          <p:txBody>
            <a:bodyPr/>
            <a:lstStyle/>
            <a:p/>
          </p:txBody>
        </p:sp>
        <p:sp>
          <p:nvSpPr>
            <p:cNvPr id="31" name="rc31"/>
            <p:cNvSpPr/>
            <p:nvPr/>
          </p:nvSpPr>
          <p:spPr>
            <a:xfrm>
              <a:off x="2405264" y="3208197"/>
              <a:ext cx="249522" cy="277295"/>
            </a:xfrm>
            <a:prstGeom prst="rect">
              <a:avLst/>
            </a:prstGeom>
            <a:solidFill>
              <a:srgbClr val="E2231A">
                <a:alpha val="100000"/>
              </a:srgbClr>
            </a:solidFill>
          </p:spPr>
          <p:txBody>
            <a:bodyPr/>
            <a:lstStyle/>
            <a:p/>
          </p:txBody>
        </p:sp>
        <p:sp>
          <p:nvSpPr>
            <p:cNvPr id="32" name="rc32"/>
            <p:cNvSpPr/>
            <p:nvPr/>
          </p:nvSpPr>
          <p:spPr>
            <a:xfrm>
              <a:off x="2682512" y="3473972"/>
              <a:ext cx="249522" cy="628725"/>
            </a:xfrm>
            <a:prstGeom prst="rect">
              <a:avLst/>
            </a:prstGeom>
            <a:solidFill>
              <a:srgbClr val="80BD41">
                <a:alpha val="100000"/>
              </a:srgbClr>
            </a:solidFill>
          </p:spPr>
          <p:txBody>
            <a:bodyPr/>
            <a:lstStyle/>
            <a:p/>
          </p:txBody>
        </p:sp>
        <p:sp>
          <p:nvSpPr>
            <p:cNvPr id="33" name="rc33"/>
            <p:cNvSpPr/>
            <p:nvPr/>
          </p:nvSpPr>
          <p:spPr>
            <a:xfrm>
              <a:off x="2682512" y="3191500"/>
              <a:ext cx="249522" cy="282471"/>
            </a:xfrm>
            <a:prstGeom prst="rect">
              <a:avLst/>
            </a:prstGeom>
            <a:solidFill>
              <a:srgbClr val="E2231A">
                <a:alpha val="100000"/>
              </a:srgbClr>
            </a:solidFill>
          </p:spPr>
          <p:txBody>
            <a:bodyPr/>
            <a:lstStyle/>
            <a:p/>
          </p:txBody>
        </p:sp>
        <p:sp>
          <p:nvSpPr>
            <p:cNvPr id="34" name="rc34"/>
            <p:cNvSpPr/>
            <p:nvPr/>
          </p:nvSpPr>
          <p:spPr>
            <a:xfrm>
              <a:off x="2959759" y="3516149"/>
              <a:ext cx="249522" cy="586548"/>
            </a:xfrm>
            <a:prstGeom prst="rect">
              <a:avLst/>
            </a:prstGeom>
            <a:solidFill>
              <a:srgbClr val="80BD41">
                <a:alpha val="100000"/>
              </a:srgbClr>
            </a:solidFill>
          </p:spPr>
          <p:txBody>
            <a:bodyPr/>
            <a:lstStyle/>
            <a:p/>
          </p:txBody>
        </p:sp>
        <p:sp>
          <p:nvSpPr>
            <p:cNvPr id="35" name="rc35"/>
            <p:cNvSpPr/>
            <p:nvPr/>
          </p:nvSpPr>
          <p:spPr>
            <a:xfrm>
              <a:off x="2959759" y="3156652"/>
              <a:ext cx="249522" cy="359496"/>
            </a:xfrm>
            <a:prstGeom prst="rect">
              <a:avLst/>
            </a:prstGeom>
            <a:solidFill>
              <a:srgbClr val="E2231A">
                <a:alpha val="100000"/>
              </a:srgbClr>
            </a:solidFill>
          </p:spPr>
          <p:txBody>
            <a:bodyPr/>
            <a:lstStyle/>
            <a:p/>
          </p:txBody>
        </p:sp>
        <p:sp>
          <p:nvSpPr>
            <p:cNvPr id="36" name="rc36"/>
            <p:cNvSpPr/>
            <p:nvPr/>
          </p:nvSpPr>
          <p:spPr>
            <a:xfrm>
              <a:off x="3237007" y="3509529"/>
              <a:ext cx="249522" cy="593168"/>
            </a:xfrm>
            <a:prstGeom prst="rect">
              <a:avLst/>
            </a:prstGeom>
            <a:solidFill>
              <a:srgbClr val="80BD41">
                <a:alpha val="100000"/>
              </a:srgbClr>
            </a:solidFill>
          </p:spPr>
          <p:txBody>
            <a:bodyPr/>
            <a:lstStyle/>
            <a:p/>
          </p:txBody>
        </p:sp>
        <p:sp>
          <p:nvSpPr>
            <p:cNvPr id="37" name="rc37"/>
            <p:cNvSpPr/>
            <p:nvPr/>
          </p:nvSpPr>
          <p:spPr>
            <a:xfrm>
              <a:off x="3237007" y="3175871"/>
              <a:ext cx="249522" cy="333657"/>
            </a:xfrm>
            <a:prstGeom prst="rect">
              <a:avLst/>
            </a:prstGeom>
            <a:solidFill>
              <a:srgbClr val="E2231A">
                <a:alpha val="100000"/>
              </a:srgbClr>
            </a:solidFill>
          </p:spPr>
          <p:txBody>
            <a:bodyPr/>
            <a:lstStyle/>
            <a:p/>
          </p:txBody>
        </p:sp>
        <p:sp>
          <p:nvSpPr>
            <p:cNvPr id="38" name="rc38"/>
            <p:cNvSpPr/>
            <p:nvPr/>
          </p:nvSpPr>
          <p:spPr>
            <a:xfrm>
              <a:off x="3514255" y="3410513"/>
              <a:ext cx="249522" cy="692183"/>
            </a:xfrm>
            <a:prstGeom prst="rect">
              <a:avLst/>
            </a:prstGeom>
            <a:solidFill>
              <a:srgbClr val="80BD41">
                <a:alpha val="100000"/>
              </a:srgbClr>
            </a:solidFill>
          </p:spPr>
          <p:txBody>
            <a:bodyPr/>
            <a:lstStyle/>
            <a:p/>
          </p:txBody>
        </p:sp>
        <p:sp>
          <p:nvSpPr>
            <p:cNvPr id="39" name="rc39"/>
            <p:cNvSpPr/>
            <p:nvPr/>
          </p:nvSpPr>
          <p:spPr>
            <a:xfrm>
              <a:off x="3514255" y="3179785"/>
              <a:ext cx="249522" cy="230727"/>
            </a:xfrm>
            <a:prstGeom prst="rect">
              <a:avLst/>
            </a:prstGeom>
            <a:solidFill>
              <a:srgbClr val="E2231A">
                <a:alpha val="100000"/>
              </a:srgbClr>
            </a:solidFill>
          </p:spPr>
          <p:txBody>
            <a:bodyPr/>
            <a:lstStyle/>
            <a:p/>
          </p:txBody>
        </p:sp>
        <p:sp>
          <p:nvSpPr>
            <p:cNvPr id="40" name="rc40"/>
            <p:cNvSpPr/>
            <p:nvPr/>
          </p:nvSpPr>
          <p:spPr>
            <a:xfrm>
              <a:off x="3791502" y="3320159"/>
              <a:ext cx="249522" cy="782537"/>
            </a:xfrm>
            <a:prstGeom prst="rect">
              <a:avLst/>
            </a:prstGeom>
            <a:solidFill>
              <a:srgbClr val="80BD41">
                <a:alpha val="100000"/>
              </a:srgbClr>
            </a:solidFill>
          </p:spPr>
          <p:txBody>
            <a:bodyPr/>
            <a:lstStyle/>
            <a:p/>
          </p:txBody>
        </p:sp>
        <p:sp>
          <p:nvSpPr>
            <p:cNvPr id="41" name="rc41"/>
            <p:cNvSpPr/>
            <p:nvPr/>
          </p:nvSpPr>
          <p:spPr>
            <a:xfrm>
              <a:off x="3791502" y="3136601"/>
              <a:ext cx="249522" cy="183557"/>
            </a:xfrm>
            <a:prstGeom prst="rect">
              <a:avLst/>
            </a:prstGeom>
            <a:solidFill>
              <a:srgbClr val="E2231A">
                <a:alpha val="100000"/>
              </a:srgbClr>
            </a:solidFill>
          </p:spPr>
          <p:txBody>
            <a:bodyPr/>
            <a:lstStyle/>
            <a:p/>
          </p:txBody>
        </p:sp>
        <p:sp>
          <p:nvSpPr>
            <p:cNvPr id="42" name="rc42"/>
            <p:cNvSpPr/>
            <p:nvPr/>
          </p:nvSpPr>
          <p:spPr>
            <a:xfrm>
              <a:off x="4068750" y="3338910"/>
              <a:ext cx="249522" cy="763787"/>
            </a:xfrm>
            <a:prstGeom prst="rect">
              <a:avLst/>
            </a:prstGeom>
            <a:solidFill>
              <a:srgbClr val="80BD41">
                <a:alpha val="100000"/>
              </a:srgbClr>
            </a:solidFill>
          </p:spPr>
          <p:txBody>
            <a:bodyPr/>
            <a:lstStyle/>
            <a:p/>
          </p:txBody>
        </p:sp>
        <p:sp>
          <p:nvSpPr>
            <p:cNvPr id="43" name="rc43"/>
            <p:cNvSpPr/>
            <p:nvPr/>
          </p:nvSpPr>
          <p:spPr>
            <a:xfrm>
              <a:off x="4068750" y="3084314"/>
              <a:ext cx="249522" cy="254596"/>
            </a:xfrm>
            <a:prstGeom prst="rect">
              <a:avLst/>
            </a:prstGeom>
            <a:solidFill>
              <a:srgbClr val="E2231A">
                <a:alpha val="100000"/>
              </a:srgbClr>
            </a:solidFill>
          </p:spPr>
          <p:txBody>
            <a:bodyPr/>
            <a:lstStyle/>
            <a:p/>
          </p:txBody>
        </p:sp>
        <p:sp>
          <p:nvSpPr>
            <p:cNvPr id="44" name="rc44"/>
            <p:cNvSpPr/>
            <p:nvPr/>
          </p:nvSpPr>
          <p:spPr>
            <a:xfrm>
              <a:off x="4345998" y="3236421"/>
              <a:ext cx="249522" cy="866275"/>
            </a:xfrm>
            <a:prstGeom prst="rect">
              <a:avLst/>
            </a:prstGeom>
            <a:solidFill>
              <a:srgbClr val="80BD41">
                <a:alpha val="100000"/>
              </a:srgbClr>
            </a:solidFill>
          </p:spPr>
          <p:txBody>
            <a:bodyPr/>
            <a:lstStyle/>
            <a:p/>
          </p:txBody>
        </p:sp>
        <p:sp>
          <p:nvSpPr>
            <p:cNvPr id="45" name="rc45"/>
            <p:cNvSpPr/>
            <p:nvPr/>
          </p:nvSpPr>
          <p:spPr>
            <a:xfrm>
              <a:off x="4345998" y="3019852"/>
              <a:ext cx="249522" cy="216569"/>
            </a:xfrm>
            <a:prstGeom prst="rect">
              <a:avLst/>
            </a:prstGeom>
            <a:solidFill>
              <a:srgbClr val="E2231A">
                <a:alpha val="100000"/>
              </a:srgbClr>
            </a:solidFill>
          </p:spPr>
          <p:txBody>
            <a:bodyPr/>
            <a:lstStyle/>
            <a:p/>
          </p:txBody>
        </p:sp>
        <p:sp>
          <p:nvSpPr>
            <p:cNvPr id="46" name="rc46"/>
            <p:cNvSpPr/>
            <p:nvPr/>
          </p:nvSpPr>
          <p:spPr>
            <a:xfrm>
              <a:off x="4623245" y="3279228"/>
              <a:ext cx="249522" cy="823469"/>
            </a:xfrm>
            <a:prstGeom prst="rect">
              <a:avLst/>
            </a:prstGeom>
            <a:solidFill>
              <a:srgbClr val="80BD41">
                <a:alpha val="100000"/>
              </a:srgbClr>
            </a:solidFill>
          </p:spPr>
          <p:txBody>
            <a:bodyPr/>
            <a:lstStyle/>
            <a:p/>
          </p:txBody>
        </p:sp>
        <p:sp>
          <p:nvSpPr>
            <p:cNvPr id="47" name="rc47"/>
            <p:cNvSpPr/>
            <p:nvPr/>
          </p:nvSpPr>
          <p:spPr>
            <a:xfrm>
              <a:off x="4623245" y="2989900"/>
              <a:ext cx="249522" cy="289327"/>
            </a:xfrm>
            <a:prstGeom prst="rect">
              <a:avLst/>
            </a:prstGeom>
            <a:solidFill>
              <a:srgbClr val="E2231A">
                <a:alpha val="100000"/>
              </a:srgbClr>
            </a:solidFill>
          </p:spPr>
          <p:txBody>
            <a:bodyPr/>
            <a:lstStyle/>
            <a:p/>
          </p:txBody>
        </p:sp>
        <p:sp>
          <p:nvSpPr>
            <p:cNvPr id="48" name="rc48"/>
            <p:cNvSpPr/>
            <p:nvPr/>
          </p:nvSpPr>
          <p:spPr>
            <a:xfrm>
              <a:off x="4900493" y="3267559"/>
              <a:ext cx="249522" cy="835137"/>
            </a:xfrm>
            <a:prstGeom prst="rect">
              <a:avLst/>
            </a:prstGeom>
            <a:solidFill>
              <a:srgbClr val="80BD41">
                <a:alpha val="100000"/>
              </a:srgbClr>
            </a:solidFill>
          </p:spPr>
          <p:txBody>
            <a:bodyPr/>
            <a:lstStyle/>
            <a:p/>
          </p:txBody>
        </p:sp>
        <p:sp>
          <p:nvSpPr>
            <p:cNvPr id="49" name="rc49"/>
            <p:cNvSpPr/>
            <p:nvPr/>
          </p:nvSpPr>
          <p:spPr>
            <a:xfrm>
              <a:off x="4900493" y="2958673"/>
              <a:ext cx="249522" cy="308886"/>
            </a:xfrm>
            <a:prstGeom prst="rect">
              <a:avLst/>
            </a:prstGeom>
            <a:solidFill>
              <a:srgbClr val="E2231A">
                <a:alpha val="100000"/>
              </a:srgbClr>
            </a:solidFill>
          </p:spPr>
          <p:txBody>
            <a:bodyPr/>
            <a:lstStyle/>
            <a:p/>
          </p:txBody>
        </p:sp>
        <p:sp>
          <p:nvSpPr>
            <p:cNvPr id="50" name="rc50"/>
            <p:cNvSpPr/>
            <p:nvPr/>
          </p:nvSpPr>
          <p:spPr>
            <a:xfrm>
              <a:off x="5177741" y="3292071"/>
              <a:ext cx="249522" cy="810625"/>
            </a:xfrm>
            <a:prstGeom prst="rect">
              <a:avLst/>
            </a:prstGeom>
            <a:solidFill>
              <a:srgbClr val="80BD41">
                <a:alpha val="100000"/>
              </a:srgbClr>
            </a:solidFill>
          </p:spPr>
          <p:txBody>
            <a:bodyPr/>
            <a:lstStyle/>
            <a:p/>
          </p:txBody>
        </p:sp>
        <p:sp>
          <p:nvSpPr>
            <p:cNvPr id="51" name="rc51"/>
            <p:cNvSpPr/>
            <p:nvPr/>
          </p:nvSpPr>
          <p:spPr>
            <a:xfrm>
              <a:off x="5177741" y="2944660"/>
              <a:ext cx="249522" cy="347410"/>
            </a:xfrm>
            <a:prstGeom prst="rect">
              <a:avLst/>
            </a:prstGeom>
            <a:solidFill>
              <a:srgbClr val="E2231A">
                <a:alpha val="100000"/>
              </a:srgbClr>
            </a:solidFill>
          </p:spPr>
          <p:txBody>
            <a:bodyPr/>
            <a:lstStyle/>
            <a:p/>
          </p:txBody>
        </p:sp>
        <p:sp>
          <p:nvSpPr>
            <p:cNvPr id="52" name="rc52"/>
            <p:cNvSpPr/>
            <p:nvPr/>
          </p:nvSpPr>
          <p:spPr>
            <a:xfrm>
              <a:off x="5454988" y="3302103"/>
              <a:ext cx="249522" cy="800593"/>
            </a:xfrm>
            <a:prstGeom prst="rect">
              <a:avLst/>
            </a:prstGeom>
            <a:solidFill>
              <a:srgbClr val="80BD41">
                <a:alpha val="100000"/>
              </a:srgbClr>
            </a:solidFill>
          </p:spPr>
          <p:txBody>
            <a:bodyPr/>
            <a:lstStyle/>
            <a:p/>
          </p:txBody>
        </p:sp>
        <p:sp>
          <p:nvSpPr>
            <p:cNvPr id="53" name="rc53"/>
            <p:cNvSpPr/>
            <p:nvPr/>
          </p:nvSpPr>
          <p:spPr>
            <a:xfrm>
              <a:off x="5454988" y="2975099"/>
              <a:ext cx="249522" cy="327003"/>
            </a:xfrm>
            <a:prstGeom prst="rect">
              <a:avLst/>
            </a:prstGeom>
            <a:solidFill>
              <a:srgbClr val="E2231A">
                <a:alpha val="100000"/>
              </a:srgbClr>
            </a:solidFill>
          </p:spPr>
          <p:txBody>
            <a:bodyPr/>
            <a:lstStyle/>
            <a:p/>
          </p:txBody>
        </p:sp>
        <p:sp>
          <p:nvSpPr>
            <p:cNvPr id="54" name="rc54"/>
            <p:cNvSpPr/>
            <p:nvPr/>
          </p:nvSpPr>
          <p:spPr>
            <a:xfrm>
              <a:off x="5732236" y="3240217"/>
              <a:ext cx="249522" cy="862480"/>
            </a:xfrm>
            <a:prstGeom prst="rect">
              <a:avLst/>
            </a:prstGeom>
            <a:solidFill>
              <a:srgbClr val="80BD41">
                <a:alpha val="100000"/>
              </a:srgbClr>
            </a:solidFill>
          </p:spPr>
          <p:txBody>
            <a:bodyPr/>
            <a:lstStyle/>
            <a:p/>
          </p:txBody>
        </p:sp>
        <p:sp>
          <p:nvSpPr>
            <p:cNvPr id="55" name="rc55"/>
            <p:cNvSpPr/>
            <p:nvPr/>
          </p:nvSpPr>
          <p:spPr>
            <a:xfrm>
              <a:off x="5732236" y="3010949"/>
              <a:ext cx="249522" cy="229267"/>
            </a:xfrm>
            <a:prstGeom prst="rect">
              <a:avLst/>
            </a:prstGeom>
            <a:solidFill>
              <a:srgbClr val="E2231A">
                <a:alpha val="100000"/>
              </a:srgbClr>
            </a:solidFill>
          </p:spPr>
          <p:txBody>
            <a:bodyPr/>
            <a:lstStyle/>
            <a:p/>
          </p:txBody>
        </p:sp>
        <p:sp>
          <p:nvSpPr>
            <p:cNvPr id="56" name="rc56"/>
            <p:cNvSpPr/>
            <p:nvPr/>
          </p:nvSpPr>
          <p:spPr>
            <a:xfrm>
              <a:off x="6009484" y="3243722"/>
              <a:ext cx="249522" cy="858974"/>
            </a:xfrm>
            <a:prstGeom prst="rect">
              <a:avLst/>
            </a:prstGeom>
            <a:solidFill>
              <a:srgbClr val="80BD41">
                <a:alpha val="100000"/>
              </a:srgbClr>
            </a:solidFill>
          </p:spPr>
          <p:txBody>
            <a:bodyPr/>
            <a:lstStyle/>
            <a:p/>
          </p:txBody>
        </p:sp>
        <p:sp>
          <p:nvSpPr>
            <p:cNvPr id="57" name="rc57"/>
            <p:cNvSpPr/>
            <p:nvPr/>
          </p:nvSpPr>
          <p:spPr>
            <a:xfrm>
              <a:off x="6009484" y="3042235"/>
              <a:ext cx="249522" cy="201487"/>
            </a:xfrm>
            <a:prstGeom prst="rect">
              <a:avLst/>
            </a:prstGeom>
            <a:solidFill>
              <a:srgbClr val="E2231A">
                <a:alpha val="100000"/>
              </a:srgbClr>
            </a:solidFill>
          </p:spPr>
          <p:txBody>
            <a:bodyPr/>
            <a:lstStyle/>
            <a:p/>
          </p:txBody>
        </p:sp>
        <p:sp>
          <p:nvSpPr>
            <p:cNvPr id="58" name="rc58"/>
            <p:cNvSpPr/>
            <p:nvPr/>
          </p:nvSpPr>
          <p:spPr>
            <a:xfrm>
              <a:off x="6286731" y="3200411"/>
              <a:ext cx="249522" cy="902285"/>
            </a:xfrm>
            <a:prstGeom prst="rect">
              <a:avLst/>
            </a:prstGeom>
            <a:solidFill>
              <a:srgbClr val="80BD41">
                <a:alpha val="100000"/>
              </a:srgbClr>
            </a:solidFill>
          </p:spPr>
          <p:txBody>
            <a:bodyPr/>
            <a:lstStyle/>
            <a:p/>
          </p:txBody>
        </p:sp>
        <p:sp>
          <p:nvSpPr>
            <p:cNvPr id="59" name="rc59"/>
            <p:cNvSpPr/>
            <p:nvPr/>
          </p:nvSpPr>
          <p:spPr>
            <a:xfrm>
              <a:off x="6286731" y="3041184"/>
              <a:ext cx="249522" cy="159226"/>
            </a:xfrm>
            <a:prstGeom prst="rect">
              <a:avLst/>
            </a:prstGeom>
            <a:solidFill>
              <a:srgbClr val="E2231A">
                <a:alpha val="100000"/>
              </a:srgbClr>
            </a:solidFill>
          </p:spPr>
          <p:txBody>
            <a:bodyPr/>
            <a:lstStyle/>
            <a:p/>
          </p:txBody>
        </p:sp>
        <p:sp>
          <p:nvSpPr>
            <p:cNvPr id="60" name="rc60"/>
            <p:cNvSpPr/>
            <p:nvPr/>
          </p:nvSpPr>
          <p:spPr>
            <a:xfrm>
              <a:off x="6563979" y="3182211"/>
              <a:ext cx="249522" cy="920485"/>
            </a:xfrm>
            <a:prstGeom prst="rect">
              <a:avLst/>
            </a:prstGeom>
            <a:solidFill>
              <a:srgbClr val="80BD41">
                <a:alpha val="100000"/>
              </a:srgbClr>
            </a:solidFill>
          </p:spPr>
          <p:txBody>
            <a:bodyPr/>
            <a:lstStyle/>
            <a:p/>
          </p:txBody>
        </p:sp>
        <p:sp>
          <p:nvSpPr>
            <p:cNvPr id="61" name="rc61"/>
            <p:cNvSpPr/>
            <p:nvPr/>
          </p:nvSpPr>
          <p:spPr>
            <a:xfrm>
              <a:off x="6563979" y="3032365"/>
              <a:ext cx="249522" cy="149846"/>
            </a:xfrm>
            <a:prstGeom prst="rect">
              <a:avLst/>
            </a:prstGeom>
            <a:solidFill>
              <a:srgbClr val="E2231A">
                <a:alpha val="100000"/>
              </a:srgbClr>
            </a:solidFill>
          </p:spPr>
          <p:txBody>
            <a:bodyPr/>
            <a:lstStyle/>
            <a:p/>
          </p:txBody>
        </p:sp>
        <p:sp>
          <p:nvSpPr>
            <p:cNvPr id="62" name="rc62"/>
            <p:cNvSpPr/>
            <p:nvPr/>
          </p:nvSpPr>
          <p:spPr>
            <a:xfrm>
              <a:off x="6841227" y="3099721"/>
              <a:ext cx="249522" cy="1002975"/>
            </a:xfrm>
            <a:prstGeom prst="rect">
              <a:avLst/>
            </a:prstGeom>
            <a:solidFill>
              <a:srgbClr val="80BD41">
                <a:alpha val="100000"/>
              </a:srgbClr>
            </a:solidFill>
          </p:spPr>
          <p:txBody>
            <a:bodyPr/>
            <a:lstStyle/>
            <a:p/>
          </p:txBody>
        </p:sp>
        <p:sp>
          <p:nvSpPr>
            <p:cNvPr id="63" name="rc63"/>
            <p:cNvSpPr/>
            <p:nvPr/>
          </p:nvSpPr>
          <p:spPr>
            <a:xfrm>
              <a:off x="6841227" y="3024228"/>
              <a:ext cx="249522" cy="75492"/>
            </a:xfrm>
            <a:prstGeom prst="rect">
              <a:avLst/>
            </a:prstGeom>
            <a:solidFill>
              <a:srgbClr val="E2231A">
                <a:alpha val="100000"/>
              </a:srgbClr>
            </a:solidFill>
          </p:spPr>
          <p:txBody>
            <a:bodyPr/>
            <a:lstStyle/>
            <a:p/>
          </p:txBody>
        </p:sp>
        <p:sp>
          <p:nvSpPr>
            <p:cNvPr id="64" name="rc64"/>
            <p:cNvSpPr/>
            <p:nvPr/>
          </p:nvSpPr>
          <p:spPr>
            <a:xfrm>
              <a:off x="7118474" y="3189257"/>
              <a:ext cx="249522" cy="913439"/>
            </a:xfrm>
            <a:prstGeom prst="rect">
              <a:avLst/>
            </a:prstGeom>
            <a:solidFill>
              <a:srgbClr val="80BD41">
                <a:alpha val="100000"/>
              </a:srgbClr>
            </a:solidFill>
          </p:spPr>
          <p:txBody>
            <a:bodyPr/>
            <a:lstStyle/>
            <a:p/>
          </p:txBody>
        </p:sp>
        <p:sp>
          <p:nvSpPr>
            <p:cNvPr id="65" name="rc65"/>
            <p:cNvSpPr/>
            <p:nvPr/>
          </p:nvSpPr>
          <p:spPr>
            <a:xfrm>
              <a:off x="7118474" y="3015269"/>
              <a:ext cx="249522" cy="173988"/>
            </a:xfrm>
            <a:prstGeom prst="rect">
              <a:avLst/>
            </a:prstGeom>
            <a:solidFill>
              <a:srgbClr val="E2231A">
                <a:alpha val="100000"/>
              </a:srgbClr>
            </a:solidFill>
          </p:spPr>
          <p:txBody>
            <a:bodyPr/>
            <a:lstStyle/>
            <a:p/>
          </p:txBody>
        </p:sp>
        <p:sp>
          <p:nvSpPr>
            <p:cNvPr id="66" name="rc66"/>
            <p:cNvSpPr/>
            <p:nvPr/>
          </p:nvSpPr>
          <p:spPr>
            <a:xfrm>
              <a:off x="7395722" y="3040964"/>
              <a:ext cx="249522" cy="1061733"/>
            </a:xfrm>
            <a:prstGeom prst="rect">
              <a:avLst/>
            </a:prstGeom>
            <a:solidFill>
              <a:srgbClr val="80BD41">
                <a:alpha val="100000"/>
              </a:srgbClr>
            </a:solidFill>
          </p:spPr>
          <p:txBody>
            <a:bodyPr/>
            <a:lstStyle/>
            <a:p/>
          </p:txBody>
        </p:sp>
        <p:sp>
          <p:nvSpPr>
            <p:cNvPr id="67" name="rc67"/>
            <p:cNvSpPr/>
            <p:nvPr/>
          </p:nvSpPr>
          <p:spPr>
            <a:xfrm>
              <a:off x="7395722" y="3008126"/>
              <a:ext cx="249522" cy="32837"/>
            </a:xfrm>
            <a:prstGeom prst="rect">
              <a:avLst/>
            </a:prstGeom>
            <a:solidFill>
              <a:srgbClr val="E2231A">
                <a:alpha val="100000"/>
              </a:srgbClr>
            </a:solidFill>
          </p:spPr>
          <p:txBody>
            <a:bodyPr/>
            <a:lstStyle/>
            <a:p/>
          </p:txBody>
        </p:sp>
        <p:sp>
          <p:nvSpPr>
            <p:cNvPr id="68" name="rc68"/>
            <p:cNvSpPr/>
            <p:nvPr/>
          </p:nvSpPr>
          <p:spPr>
            <a:xfrm>
              <a:off x="7672970" y="3027654"/>
              <a:ext cx="249522" cy="1075043"/>
            </a:xfrm>
            <a:prstGeom prst="rect">
              <a:avLst/>
            </a:prstGeom>
            <a:solidFill>
              <a:srgbClr val="80BD41">
                <a:alpha val="100000"/>
              </a:srgbClr>
            </a:solidFill>
          </p:spPr>
          <p:txBody>
            <a:bodyPr/>
            <a:lstStyle/>
            <a:p/>
          </p:txBody>
        </p:sp>
        <p:sp>
          <p:nvSpPr>
            <p:cNvPr id="69" name="rc69"/>
            <p:cNvSpPr/>
            <p:nvPr/>
          </p:nvSpPr>
          <p:spPr>
            <a:xfrm>
              <a:off x="7672970" y="2994405"/>
              <a:ext cx="249522" cy="33248"/>
            </a:xfrm>
            <a:prstGeom prst="rect">
              <a:avLst/>
            </a:prstGeom>
            <a:solidFill>
              <a:srgbClr val="E2231A">
                <a:alpha val="100000"/>
              </a:srgbClr>
            </a:solidFill>
          </p:spPr>
          <p:txBody>
            <a:bodyPr/>
            <a:lstStyle/>
            <a:p/>
          </p:txBody>
        </p:sp>
        <p:sp>
          <p:nvSpPr>
            <p:cNvPr id="70" name="rc70"/>
            <p:cNvSpPr/>
            <p:nvPr/>
          </p:nvSpPr>
          <p:spPr>
            <a:xfrm>
              <a:off x="7950217" y="3078111"/>
              <a:ext cx="249522" cy="1024586"/>
            </a:xfrm>
            <a:prstGeom prst="rect">
              <a:avLst/>
            </a:prstGeom>
            <a:solidFill>
              <a:srgbClr val="80BD41">
                <a:alpha val="100000"/>
              </a:srgbClr>
            </a:solidFill>
          </p:spPr>
          <p:txBody>
            <a:bodyPr/>
            <a:lstStyle/>
            <a:p/>
          </p:txBody>
        </p:sp>
        <p:sp>
          <p:nvSpPr>
            <p:cNvPr id="71" name="rc71"/>
            <p:cNvSpPr/>
            <p:nvPr/>
          </p:nvSpPr>
          <p:spPr>
            <a:xfrm>
              <a:off x="7950217" y="2976778"/>
              <a:ext cx="249522" cy="101332"/>
            </a:xfrm>
            <a:prstGeom prst="rect">
              <a:avLst/>
            </a:prstGeom>
            <a:solidFill>
              <a:srgbClr val="E2231A">
                <a:alpha val="100000"/>
              </a:srgbClr>
            </a:solidFill>
          </p:spPr>
          <p:txBody>
            <a:bodyPr/>
            <a:lstStyle/>
            <a:p/>
          </p:txBody>
        </p:sp>
        <p:sp>
          <p:nvSpPr>
            <p:cNvPr id="72" name="pl72"/>
            <p:cNvSpPr/>
            <p:nvPr/>
          </p:nvSpPr>
          <p:spPr>
            <a:xfrm>
              <a:off x="1421035" y="1294457"/>
              <a:ext cx="6653943" cy="1013282"/>
            </a:xfrm>
            <a:custGeom>
              <a:avLst/>
              <a:pathLst>
                <a:path w="6653943" h="1013282">
                  <a:moveTo>
                    <a:pt x="0" y="318460"/>
                  </a:moveTo>
                  <a:lnTo>
                    <a:pt x="277247" y="434263"/>
                  </a:lnTo>
                  <a:lnTo>
                    <a:pt x="554495" y="579018"/>
                  </a:lnTo>
                  <a:lnTo>
                    <a:pt x="831742" y="694822"/>
                  </a:lnTo>
                  <a:lnTo>
                    <a:pt x="1108990" y="810625"/>
                  </a:lnTo>
                  <a:lnTo>
                    <a:pt x="1386238" y="810625"/>
                  </a:lnTo>
                  <a:lnTo>
                    <a:pt x="1663485" y="1013282"/>
                  </a:lnTo>
                  <a:lnTo>
                    <a:pt x="1940733" y="955380"/>
                  </a:lnTo>
                  <a:lnTo>
                    <a:pt x="2217981" y="636920"/>
                  </a:lnTo>
                  <a:lnTo>
                    <a:pt x="2495228" y="463214"/>
                  </a:lnTo>
                  <a:lnTo>
                    <a:pt x="2772476" y="636920"/>
                  </a:lnTo>
                  <a:lnTo>
                    <a:pt x="3049724" y="492165"/>
                  </a:lnTo>
                  <a:lnTo>
                    <a:pt x="3326971" y="665871"/>
                  </a:lnTo>
                  <a:lnTo>
                    <a:pt x="3604219" y="694822"/>
                  </a:lnTo>
                  <a:lnTo>
                    <a:pt x="3881467" y="781674"/>
                  </a:lnTo>
                  <a:lnTo>
                    <a:pt x="4158714" y="752723"/>
                  </a:lnTo>
                  <a:lnTo>
                    <a:pt x="4435962" y="521116"/>
                  </a:lnTo>
                  <a:lnTo>
                    <a:pt x="4713210" y="463214"/>
                  </a:lnTo>
                  <a:lnTo>
                    <a:pt x="4990457" y="347411"/>
                  </a:lnTo>
                  <a:lnTo>
                    <a:pt x="5267705" y="318460"/>
                  </a:lnTo>
                  <a:lnTo>
                    <a:pt x="5544953" y="115803"/>
                  </a:lnTo>
                  <a:lnTo>
                    <a:pt x="5822200" y="376361"/>
                  </a:lnTo>
                  <a:lnTo>
                    <a:pt x="6099448" y="0"/>
                  </a:lnTo>
                  <a:lnTo>
                    <a:pt x="6376696" y="0"/>
                  </a:lnTo>
                  <a:lnTo>
                    <a:pt x="6653943" y="173705"/>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5" name="tx75"/>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6" name="tx76"/>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8" name="tx78"/>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1329607" y="3135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0.85</a:t>
              </a:r>
            </a:p>
          </p:txBody>
        </p:sp>
        <p:sp>
          <p:nvSpPr>
            <p:cNvPr id="84" name="tx84"/>
            <p:cNvSpPr/>
            <p:nvPr/>
          </p:nvSpPr>
          <p:spPr>
            <a:xfrm>
              <a:off x="2715845" y="30555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0.94</a:t>
              </a:r>
            </a:p>
          </p:txBody>
        </p:sp>
        <p:sp>
          <p:nvSpPr>
            <p:cNvPr id="85" name="tx85"/>
            <p:cNvSpPr/>
            <p:nvPr/>
          </p:nvSpPr>
          <p:spPr>
            <a:xfrm>
              <a:off x="4102084" y="29483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1.05</a:t>
              </a:r>
            </a:p>
          </p:txBody>
        </p:sp>
        <p:sp>
          <p:nvSpPr>
            <p:cNvPr id="86" name="tx86"/>
            <p:cNvSpPr/>
            <p:nvPr/>
          </p:nvSpPr>
          <p:spPr>
            <a:xfrm>
              <a:off x="5488322" y="28391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87" name="tx87"/>
            <p:cNvSpPr/>
            <p:nvPr/>
          </p:nvSpPr>
          <p:spPr>
            <a:xfrm>
              <a:off x="6623438" y="289758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a:t>
              </a:r>
            </a:p>
          </p:txBody>
        </p:sp>
        <p:sp>
          <p:nvSpPr>
            <p:cNvPr id="88" name="tx88"/>
            <p:cNvSpPr/>
            <p:nvPr/>
          </p:nvSpPr>
          <p:spPr>
            <a:xfrm>
              <a:off x="6874560" y="288944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1.11</a:t>
              </a:r>
            </a:p>
          </p:txBody>
        </p:sp>
        <p:sp>
          <p:nvSpPr>
            <p:cNvPr id="89" name="tx89"/>
            <p:cNvSpPr/>
            <p:nvPr/>
          </p:nvSpPr>
          <p:spPr>
            <a:xfrm>
              <a:off x="7151808" y="28804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a:t>
              </a:r>
            </a:p>
          </p:txBody>
        </p:sp>
        <p:sp>
          <p:nvSpPr>
            <p:cNvPr id="90" name="tx90"/>
            <p:cNvSpPr/>
            <p:nvPr/>
          </p:nvSpPr>
          <p:spPr>
            <a:xfrm>
              <a:off x="7429055" y="28721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7706303" y="28596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92" name="tx92"/>
            <p:cNvSpPr/>
            <p:nvPr/>
          </p:nvSpPr>
          <p:spPr>
            <a:xfrm>
              <a:off x="7983551" y="2840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1.16</a:t>
              </a:r>
            </a:p>
          </p:txBody>
        </p:sp>
        <p:sp>
          <p:nvSpPr>
            <p:cNvPr id="93" name="pl93"/>
            <p:cNvSpPr/>
            <p:nvPr/>
          </p:nvSpPr>
          <p:spPr>
            <a:xfrm>
              <a:off x="1421035"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29607" y="37102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0.73</a:t>
              </a:r>
            </a:p>
          </p:txBody>
        </p:sp>
        <p:sp>
          <p:nvSpPr>
            <p:cNvPr id="104" name="tx104"/>
            <p:cNvSpPr/>
            <p:nvPr/>
          </p:nvSpPr>
          <p:spPr>
            <a:xfrm>
              <a:off x="1329607" y="32947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05" name="tx105"/>
            <p:cNvSpPr/>
            <p:nvPr/>
          </p:nvSpPr>
          <p:spPr>
            <a:xfrm>
              <a:off x="2715845" y="3753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06" name="tx106"/>
            <p:cNvSpPr/>
            <p:nvPr/>
          </p:nvSpPr>
          <p:spPr>
            <a:xfrm>
              <a:off x="2715845" y="32976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07" name="tx107"/>
            <p:cNvSpPr/>
            <p:nvPr/>
          </p:nvSpPr>
          <p:spPr>
            <a:xfrm>
              <a:off x="4102084" y="3685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0.79</a:t>
              </a:r>
            </a:p>
          </p:txBody>
        </p:sp>
        <p:sp>
          <p:nvSpPr>
            <p:cNvPr id="108" name="tx108"/>
            <p:cNvSpPr/>
            <p:nvPr/>
          </p:nvSpPr>
          <p:spPr>
            <a:xfrm>
              <a:off x="4102084" y="31765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9" name="tx109"/>
            <p:cNvSpPr/>
            <p:nvPr/>
          </p:nvSpPr>
          <p:spPr>
            <a:xfrm>
              <a:off x="5488322" y="36673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0" name="tx110"/>
            <p:cNvSpPr/>
            <p:nvPr/>
          </p:nvSpPr>
          <p:spPr>
            <a:xfrm>
              <a:off x="5488322" y="31035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11" name="tx111"/>
            <p:cNvSpPr/>
            <p:nvPr/>
          </p:nvSpPr>
          <p:spPr>
            <a:xfrm>
              <a:off x="6597312" y="3607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0.95</a:t>
              </a:r>
            </a:p>
          </p:txBody>
        </p:sp>
        <p:sp>
          <p:nvSpPr>
            <p:cNvPr id="112" name="tx112"/>
            <p:cNvSpPr/>
            <p:nvPr/>
          </p:nvSpPr>
          <p:spPr>
            <a:xfrm>
              <a:off x="6597312" y="30722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3" name="tx113"/>
            <p:cNvSpPr/>
            <p:nvPr/>
          </p:nvSpPr>
          <p:spPr>
            <a:xfrm>
              <a:off x="6874560" y="35661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14" name="tx114"/>
            <p:cNvSpPr/>
            <p:nvPr/>
          </p:nvSpPr>
          <p:spPr>
            <a:xfrm>
              <a:off x="6874560" y="30269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5" name="tx115"/>
            <p:cNvSpPr/>
            <p:nvPr/>
          </p:nvSpPr>
          <p:spPr>
            <a:xfrm>
              <a:off x="7151808" y="3610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0.94</a:t>
              </a:r>
            </a:p>
          </p:txBody>
        </p:sp>
        <p:sp>
          <p:nvSpPr>
            <p:cNvPr id="116" name="tx116"/>
            <p:cNvSpPr/>
            <p:nvPr/>
          </p:nvSpPr>
          <p:spPr>
            <a:xfrm>
              <a:off x="7151808" y="30672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17" name="tx117"/>
            <p:cNvSpPr/>
            <p:nvPr/>
          </p:nvSpPr>
          <p:spPr>
            <a:xfrm>
              <a:off x="7429055" y="3536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8" name="tx118"/>
            <p:cNvSpPr/>
            <p:nvPr/>
          </p:nvSpPr>
          <p:spPr>
            <a:xfrm>
              <a:off x="7429055" y="29894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19" name="tx119"/>
            <p:cNvSpPr/>
            <p:nvPr/>
          </p:nvSpPr>
          <p:spPr>
            <a:xfrm>
              <a:off x="7706303" y="353127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20" name="tx120"/>
            <p:cNvSpPr/>
            <p:nvPr/>
          </p:nvSpPr>
          <p:spPr>
            <a:xfrm>
              <a:off x="7706303" y="29759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0.03</a:t>
              </a:r>
            </a:p>
          </p:txBody>
        </p:sp>
        <p:sp>
          <p:nvSpPr>
            <p:cNvPr id="121" name="tx121"/>
            <p:cNvSpPr/>
            <p:nvPr/>
          </p:nvSpPr>
          <p:spPr>
            <a:xfrm>
              <a:off x="7983551" y="35553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1.05</a:t>
              </a:r>
            </a:p>
          </p:txBody>
        </p:sp>
        <p:sp>
          <p:nvSpPr>
            <p:cNvPr id="122" name="tx122"/>
            <p:cNvSpPr/>
            <p:nvPr/>
          </p:nvSpPr>
          <p:spPr>
            <a:xfrm>
              <a:off x="8009676" y="2992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23" name="tx123"/>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4" name="tx124"/>
            <p:cNvSpPr/>
            <p:nvPr/>
          </p:nvSpPr>
          <p:spPr>
            <a:xfrm>
              <a:off x="694404" y="307990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25" name="tx125"/>
            <p:cNvSpPr/>
            <p:nvPr/>
          </p:nvSpPr>
          <p:spPr>
            <a:xfrm>
              <a:off x="694404" y="2107522"/>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26" name="tx126"/>
            <p:cNvSpPr/>
            <p:nvPr/>
          </p:nvSpPr>
          <p:spPr>
            <a:xfrm>
              <a:off x="694404" y="113336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52182"/>
              <a:ext cx="1183711"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Iraq, 2000-2024</a:t>
              </a:r>
            </a:p>
          </p:txBody>
        </p:sp>
        <p:sp>
          <p:nvSpPr>
            <p:cNvPr id="152" name="pl152"/>
            <p:cNvSpPr/>
            <p:nvPr/>
          </p:nvSpPr>
          <p:spPr>
            <a:xfrm>
              <a:off x="20060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34255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845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2646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6842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715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1353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5548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9744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3939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375115" cy="167191"/>
            </a:xfrm>
            <a:prstGeom prst="rect">
              <a:avLst/>
            </a:prstGeom>
            <a:solidFill>
              <a:srgbClr val="80BD41">
                <a:alpha val="100000"/>
              </a:srgbClr>
            </a:solidFill>
          </p:spPr>
          <p:txBody>
            <a:bodyPr/>
            <a:lstStyle/>
            <a:p/>
          </p:txBody>
        </p:sp>
        <p:sp>
          <p:nvSpPr>
            <p:cNvPr id="167" name="rc167"/>
            <p:cNvSpPr/>
            <p:nvPr/>
          </p:nvSpPr>
          <p:spPr>
            <a:xfrm>
              <a:off x="6671389" y="5889059"/>
              <a:ext cx="875016" cy="167191"/>
            </a:xfrm>
            <a:prstGeom prst="rect">
              <a:avLst/>
            </a:prstGeom>
            <a:solidFill>
              <a:srgbClr val="E2231A">
                <a:alpha val="100000"/>
              </a:srgbClr>
            </a:solidFill>
          </p:spPr>
          <p:txBody>
            <a:bodyPr/>
            <a:lstStyle/>
            <a:p/>
          </p:txBody>
        </p:sp>
        <p:sp>
          <p:nvSpPr>
            <p:cNvPr id="168" name="rc168"/>
            <p:cNvSpPr/>
            <p:nvPr/>
          </p:nvSpPr>
          <p:spPr>
            <a:xfrm>
              <a:off x="1296273" y="5680069"/>
              <a:ext cx="6277642" cy="167191"/>
            </a:xfrm>
            <a:prstGeom prst="rect">
              <a:avLst/>
            </a:prstGeom>
            <a:solidFill>
              <a:srgbClr val="80BD41">
                <a:alpha val="100000"/>
              </a:srgbClr>
            </a:solidFill>
          </p:spPr>
          <p:txBody>
            <a:bodyPr/>
            <a:lstStyle/>
            <a:p/>
          </p:txBody>
        </p:sp>
        <p:sp>
          <p:nvSpPr>
            <p:cNvPr id="169" name="rc169"/>
            <p:cNvSpPr/>
            <p:nvPr/>
          </p:nvSpPr>
          <p:spPr>
            <a:xfrm>
              <a:off x="7573916" y="5680069"/>
              <a:ext cx="194153" cy="167191"/>
            </a:xfrm>
            <a:prstGeom prst="rect">
              <a:avLst/>
            </a:prstGeom>
            <a:solidFill>
              <a:srgbClr val="E2231A">
                <a:alpha val="100000"/>
              </a:srgbClr>
            </a:solidFill>
          </p:spPr>
          <p:txBody>
            <a:bodyPr/>
            <a:lstStyle/>
            <a:p/>
          </p:txBody>
        </p:sp>
        <p:sp>
          <p:nvSpPr>
            <p:cNvPr id="170" name="rc170"/>
            <p:cNvSpPr/>
            <p:nvPr/>
          </p:nvSpPr>
          <p:spPr>
            <a:xfrm>
              <a:off x="1296273" y="5471080"/>
              <a:ext cx="5983002" cy="167191"/>
            </a:xfrm>
            <a:prstGeom prst="rect">
              <a:avLst/>
            </a:prstGeom>
            <a:solidFill>
              <a:srgbClr val="80BD41">
                <a:alpha val="100000"/>
              </a:srgbClr>
            </a:solidFill>
          </p:spPr>
          <p:txBody>
            <a:bodyPr/>
            <a:lstStyle/>
            <a:p/>
          </p:txBody>
        </p:sp>
        <p:sp>
          <p:nvSpPr>
            <p:cNvPr id="171" name="rc171"/>
            <p:cNvSpPr/>
            <p:nvPr/>
          </p:nvSpPr>
          <p:spPr>
            <a:xfrm>
              <a:off x="7279276" y="5471080"/>
              <a:ext cx="591727" cy="167191"/>
            </a:xfrm>
            <a:prstGeom prst="rect">
              <a:avLst/>
            </a:prstGeom>
            <a:solidFill>
              <a:srgbClr val="E2231A">
                <a:alpha val="100000"/>
              </a:srgbClr>
            </a:solidFill>
          </p:spPr>
          <p:txBody>
            <a:bodyPr/>
            <a:lstStyle/>
            <a:p/>
          </p:txBody>
        </p:sp>
        <p:sp>
          <p:nvSpPr>
            <p:cNvPr id="172" name="tx172"/>
            <p:cNvSpPr/>
            <p:nvPr/>
          </p:nvSpPr>
          <p:spPr>
            <a:xfrm>
              <a:off x="7778540" y="5930930"/>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a:t>
              </a:r>
            </a:p>
          </p:txBody>
        </p:sp>
        <p:sp>
          <p:nvSpPr>
            <p:cNvPr id="173" name="tx173"/>
            <p:cNvSpPr/>
            <p:nvPr/>
          </p:nvSpPr>
          <p:spPr>
            <a:xfrm>
              <a:off x="7979133" y="5721940"/>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1.14</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1.16</a:t>
              </a:r>
            </a:p>
          </p:txBody>
        </p:sp>
        <p:sp>
          <p:nvSpPr>
            <p:cNvPr id="175" name="tx175"/>
            <p:cNvSpPr/>
            <p:nvPr/>
          </p:nvSpPr>
          <p:spPr>
            <a:xfrm>
              <a:off x="387833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0.95</a:t>
              </a:r>
            </a:p>
          </p:txBody>
        </p:sp>
        <p:sp>
          <p:nvSpPr>
            <p:cNvPr id="176" name="tx176"/>
            <p:cNvSpPr/>
            <p:nvPr/>
          </p:nvSpPr>
          <p:spPr>
            <a:xfrm>
              <a:off x="700340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7" name="tx177"/>
            <p:cNvSpPr/>
            <p:nvPr/>
          </p:nvSpPr>
          <p:spPr>
            <a:xfrm>
              <a:off x="4329601"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178" name="tx178"/>
            <p:cNvSpPr/>
            <p:nvPr/>
          </p:nvSpPr>
          <p:spPr>
            <a:xfrm>
              <a:off x="756549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0.03</a:t>
              </a:r>
            </a:p>
          </p:txBody>
        </p:sp>
        <p:sp>
          <p:nvSpPr>
            <p:cNvPr id="179" name="tx179"/>
            <p:cNvSpPr/>
            <p:nvPr/>
          </p:nvSpPr>
          <p:spPr>
            <a:xfrm>
              <a:off x="418228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180" name="tx180"/>
            <p:cNvSpPr/>
            <p:nvPr/>
          </p:nvSpPr>
          <p:spPr>
            <a:xfrm>
              <a:off x="7499791"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50227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392181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5341357"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6760898"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 M</a:t>
              </a:r>
            </a:p>
          </p:txBody>
        </p:sp>
        <p:sp>
          <p:nvSpPr>
            <p:cNvPr id="189" name="tx189"/>
            <p:cNvSpPr/>
            <p:nvPr/>
          </p:nvSpPr>
          <p:spPr>
            <a:xfrm>
              <a:off x="8180439"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 M</a:t>
              </a:r>
            </a:p>
          </p:txBody>
        </p:sp>
        <p:sp>
          <p:nvSpPr>
            <p:cNvPr id="190" name="tx190"/>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(91%) was higher than in 2019 (86%).
The number of children vaccinated with MCV1 increased 11% compared to in 2019.
The number of surviving infants increased approximately 5% compared to in 2019.
In 2024, 100,000 more children were vaccinated than in 2019.
In 2024, there were 100,000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6157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4878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3599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12321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5517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4239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2960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367116"/>
              <a:ext cx="483137" cy="848"/>
            </a:xfrm>
            <a:prstGeom prst="rect">
              <a:avLst/>
            </a:prstGeom>
            <a:solidFill>
              <a:srgbClr val="1CABE2">
                <a:alpha val="100000"/>
              </a:srgbClr>
            </a:solidFill>
          </p:spPr>
          <p:txBody>
            <a:bodyPr/>
            <a:lstStyle/>
            <a:p/>
          </p:txBody>
        </p:sp>
        <p:sp>
          <p:nvSpPr>
            <p:cNvPr id="26" name="rc26"/>
            <p:cNvSpPr/>
            <p:nvPr/>
          </p:nvSpPr>
          <p:spPr>
            <a:xfrm>
              <a:off x="1576517" y="5339465"/>
              <a:ext cx="483137" cy="28500"/>
            </a:xfrm>
            <a:prstGeom prst="rect">
              <a:avLst/>
            </a:prstGeom>
            <a:solidFill>
              <a:srgbClr val="1CABE2">
                <a:alpha val="100000"/>
              </a:srgbClr>
            </a:solidFill>
          </p:spPr>
          <p:txBody>
            <a:bodyPr/>
            <a:lstStyle/>
            <a:p/>
          </p:txBody>
        </p:sp>
        <p:sp>
          <p:nvSpPr>
            <p:cNvPr id="27" name="rc27"/>
            <p:cNvSpPr/>
            <p:nvPr/>
          </p:nvSpPr>
          <p:spPr>
            <a:xfrm>
              <a:off x="2113336" y="5321111"/>
              <a:ext cx="483137" cy="46853"/>
            </a:xfrm>
            <a:prstGeom prst="rect">
              <a:avLst/>
            </a:prstGeom>
            <a:solidFill>
              <a:srgbClr val="1CABE2">
                <a:alpha val="100000"/>
              </a:srgbClr>
            </a:solidFill>
          </p:spPr>
          <p:txBody>
            <a:bodyPr/>
            <a:lstStyle/>
            <a:p/>
          </p:txBody>
        </p:sp>
        <p:sp>
          <p:nvSpPr>
            <p:cNvPr id="28" name="rc28"/>
            <p:cNvSpPr/>
            <p:nvPr/>
          </p:nvSpPr>
          <p:spPr>
            <a:xfrm>
              <a:off x="2650156" y="5309145"/>
              <a:ext cx="483137" cy="58820"/>
            </a:xfrm>
            <a:prstGeom prst="rect">
              <a:avLst/>
            </a:prstGeom>
            <a:solidFill>
              <a:srgbClr val="1CABE2">
                <a:alpha val="100000"/>
              </a:srgbClr>
            </a:solidFill>
          </p:spPr>
          <p:txBody>
            <a:bodyPr/>
            <a:lstStyle/>
            <a:p/>
          </p:txBody>
        </p:sp>
        <p:sp>
          <p:nvSpPr>
            <p:cNvPr id="29" name="rc29"/>
            <p:cNvSpPr/>
            <p:nvPr/>
          </p:nvSpPr>
          <p:spPr>
            <a:xfrm>
              <a:off x="3186975" y="5366874"/>
              <a:ext cx="483137" cy="1091"/>
            </a:xfrm>
            <a:prstGeom prst="rect">
              <a:avLst/>
            </a:prstGeom>
            <a:solidFill>
              <a:srgbClr val="1CABE2">
                <a:alpha val="100000"/>
              </a:srgbClr>
            </a:solidFill>
          </p:spPr>
          <p:txBody>
            <a:bodyPr/>
            <a:lstStyle/>
            <a:p/>
          </p:txBody>
        </p:sp>
        <p:sp>
          <p:nvSpPr>
            <p:cNvPr id="30" name="rc30"/>
            <p:cNvSpPr/>
            <p:nvPr/>
          </p:nvSpPr>
          <p:spPr>
            <a:xfrm>
              <a:off x="3723794" y="5367116"/>
              <a:ext cx="483137" cy="848"/>
            </a:xfrm>
            <a:prstGeom prst="rect">
              <a:avLst/>
            </a:prstGeom>
            <a:solidFill>
              <a:srgbClr val="1CABE2">
                <a:alpha val="100000"/>
              </a:srgbClr>
            </a:solidFill>
          </p:spPr>
          <p:txBody>
            <a:bodyPr/>
            <a:lstStyle/>
            <a:p/>
          </p:txBody>
        </p:sp>
        <p:sp>
          <p:nvSpPr>
            <p:cNvPr id="31" name="rc31"/>
            <p:cNvSpPr/>
            <p:nvPr/>
          </p:nvSpPr>
          <p:spPr>
            <a:xfrm>
              <a:off x="4260614" y="5348197"/>
              <a:ext cx="483137" cy="19768"/>
            </a:xfrm>
            <a:prstGeom prst="rect">
              <a:avLst/>
            </a:prstGeom>
            <a:solidFill>
              <a:srgbClr val="1CABE2">
                <a:alpha val="100000"/>
              </a:srgbClr>
            </a:solidFill>
          </p:spPr>
          <p:txBody>
            <a:bodyPr/>
            <a:lstStyle/>
            <a:p/>
          </p:txBody>
        </p:sp>
        <p:sp>
          <p:nvSpPr>
            <p:cNvPr id="32" name="rc32"/>
            <p:cNvSpPr/>
            <p:nvPr/>
          </p:nvSpPr>
          <p:spPr>
            <a:xfrm>
              <a:off x="4797433" y="5221663"/>
              <a:ext cx="483137" cy="146302"/>
            </a:xfrm>
            <a:prstGeom prst="rect">
              <a:avLst/>
            </a:prstGeom>
            <a:solidFill>
              <a:srgbClr val="1CABE2">
                <a:alpha val="100000"/>
              </a:srgbClr>
            </a:solidFill>
          </p:spPr>
          <p:txBody>
            <a:bodyPr/>
            <a:lstStyle/>
            <a:p/>
          </p:txBody>
        </p:sp>
        <p:sp>
          <p:nvSpPr>
            <p:cNvPr id="33" name="rc33"/>
            <p:cNvSpPr/>
            <p:nvPr/>
          </p:nvSpPr>
          <p:spPr>
            <a:xfrm>
              <a:off x="5334253" y="5355352"/>
              <a:ext cx="483137" cy="12612"/>
            </a:xfrm>
            <a:prstGeom prst="rect">
              <a:avLst/>
            </a:prstGeom>
            <a:solidFill>
              <a:srgbClr val="1CABE2">
                <a:alpha val="100000"/>
              </a:srgbClr>
            </a:solidFill>
          </p:spPr>
          <p:txBody>
            <a:bodyPr/>
            <a:lstStyle/>
            <a:p/>
          </p:txBody>
        </p:sp>
        <p:sp>
          <p:nvSpPr>
            <p:cNvPr id="34" name="rc34"/>
            <p:cNvSpPr/>
            <p:nvPr/>
          </p:nvSpPr>
          <p:spPr>
            <a:xfrm>
              <a:off x="5871072" y="5367157"/>
              <a:ext cx="483137" cy="808"/>
            </a:xfrm>
            <a:prstGeom prst="rect">
              <a:avLst/>
            </a:prstGeom>
            <a:solidFill>
              <a:srgbClr val="1CABE2">
                <a:alpha val="100000"/>
              </a:srgbClr>
            </a:solidFill>
          </p:spPr>
          <p:txBody>
            <a:bodyPr/>
            <a:lstStyle/>
            <a:p/>
          </p:txBody>
        </p:sp>
        <p:sp>
          <p:nvSpPr>
            <p:cNvPr id="35" name="rc35"/>
            <p:cNvSpPr/>
            <p:nvPr/>
          </p:nvSpPr>
          <p:spPr>
            <a:xfrm>
              <a:off x="6407891" y="5366510"/>
              <a:ext cx="483137" cy="1455"/>
            </a:xfrm>
            <a:prstGeom prst="rect">
              <a:avLst/>
            </a:prstGeom>
            <a:solidFill>
              <a:srgbClr val="1CABE2">
                <a:alpha val="100000"/>
              </a:srgbClr>
            </a:solidFill>
          </p:spPr>
          <p:txBody>
            <a:bodyPr/>
            <a:lstStyle/>
            <a:p/>
          </p:txBody>
        </p:sp>
        <p:sp>
          <p:nvSpPr>
            <p:cNvPr id="36" name="rc36"/>
            <p:cNvSpPr/>
            <p:nvPr/>
          </p:nvSpPr>
          <p:spPr>
            <a:xfrm>
              <a:off x="6944711" y="4977205"/>
              <a:ext cx="483137" cy="390759"/>
            </a:xfrm>
            <a:prstGeom prst="rect">
              <a:avLst/>
            </a:prstGeom>
            <a:solidFill>
              <a:srgbClr val="1CABE2">
                <a:alpha val="100000"/>
              </a:srgbClr>
            </a:solidFill>
          </p:spPr>
          <p:txBody>
            <a:bodyPr/>
            <a:lstStyle/>
            <a:p/>
          </p:txBody>
        </p:sp>
        <p:sp>
          <p:nvSpPr>
            <p:cNvPr id="37" name="rc37"/>
            <p:cNvSpPr/>
            <p:nvPr/>
          </p:nvSpPr>
          <p:spPr>
            <a:xfrm>
              <a:off x="7481530" y="4058156"/>
              <a:ext cx="483137" cy="1309809"/>
            </a:xfrm>
            <a:prstGeom prst="rect">
              <a:avLst/>
            </a:prstGeom>
            <a:solidFill>
              <a:srgbClr val="1CABE2">
                <a:alpha val="100000"/>
              </a:srgbClr>
            </a:solidFill>
          </p:spPr>
          <p:txBody>
            <a:bodyPr/>
            <a:lstStyle/>
            <a:p/>
          </p:txBody>
        </p:sp>
        <p:sp>
          <p:nvSpPr>
            <p:cNvPr id="38" name="pl38"/>
            <p:cNvSpPr/>
            <p:nvPr/>
          </p:nvSpPr>
          <p:spPr>
            <a:xfrm>
              <a:off x="1281266" y="1132914"/>
              <a:ext cx="6441832" cy="1178828"/>
            </a:xfrm>
            <a:custGeom>
              <a:avLst/>
              <a:pathLst>
                <a:path w="6441832" h="1178828">
                  <a:moveTo>
                    <a:pt x="0" y="1004187"/>
                  </a:moveTo>
                  <a:lnTo>
                    <a:pt x="536819" y="1047847"/>
                  </a:lnTo>
                  <a:lnTo>
                    <a:pt x="1073638" y="1178828"/>
                  </a:lnTo>
                  <a:lnTo>
                    <a:pt x="1610458" y="1135168"/>
                  </a:lnTo>
                  <a:lnTo>
                    <a:pt x="2147277" y="785885"/>
                  </a:lnTo>
                  <a:lnTo>
                    <a:pt x="2684097" y="698565"/>
                  </a:lnTo>
                  <a:lnTo>
                    <a:pt x="3220916" y="523923"/>
                  </a:lnTo>
                  <a:lnTo>
                    <a:pt x="3757735" y="480263"/>
                  </a:lnTo>
                  <a:lnTo>
                    <a:pt x="4294555" y="174641"/>
                  </a:lnTo>
                  <a:lnTo>
                    <a:pt x="4831374" y="567584"/>
                  </a:lnTo>
                  <a:lnTo>
                    <a:pt x="5368194" y="0"/>
                  </a:lnTo>
                  <a:lnTo>
                    <a:pt x="5905013" y="0"/>
                  </a:lnTo>
                  <a:lnTo>
                    <a:pt x="6441832" y="261961"/>
                  </a:lnTo>
                </a:path>
              </a:pathLst>
            </a:custGeom>
            <a:ln w="27101" cap="flat">
              <a:solidFill>
                <a:srgbClr val="00833D">
                  <a:alpha val="100000"/>
                </a:srgbClr>
              </a:solidFill>
              <a:prstDash val="solid"/>
              <a:round/>
            </a:ln>
          </p:spPr>
          <p:txBody>
            <a:bodyPr/>
            <a:lstStyle/>
            <a:p/>
          </p:txBody>
        </p:sp>
        <p:sp>
          <p:nvSpPr>
            <p:cNvPr id="39" name="pl39"/>
            <p:cNvSpPr/>
            <p:nvPr/>
          </p:nvSpPr>
          <p:spPr>
            <a:xfrm>
              <a:off x="1281266" y="1132914"/>
              <a:ext cx="6441832" cy="1746413"/>
            </a:xfrm>
            <a:custGeom>
              <a:avLst/>
              <a:pathLst>
                <a:path w="6441832" h="1746413">
                  <a:moveTo>
                    <a:pt x="0" y="1266149"/>
                  </a:moveTo>
                  <a:lnTo>
                    <a:pt x="536819" y="1746413"/>
                  </a:lnTo>
                  <a:lnTo>
                    <a:pt x="1073638" y="1309809"/>
                  </a:lnTo>
                  <a:lnTo>
                    <a:pt x="1610458" y="916866"/>
                  </a:lnTo>
                  <a:lnTo>
                    <a:pt x="2147277" y="960527"/>
                  </a:lnTo>
                  <a:lnTo>
                    <a:pt x="2684097" y="567584"/>
                  </a:lnTo>
                  <a:lnTo>
                    <a:pt x="3220916" y="611244"/>
                  </a:lnTo>
                  <a:lnTo>
                    <a:pt x="3757735" y="480263"/>
                  </a:lnTo>
                  <a:lnTo>
                    <a:pt x="4294555" y="174641"/>
                  </a:lnTo>
                  <a:lnTo>
                    <a:pt x="4831374" y="567584"/>
                  </a:lnTo>
                  <a:lnTo>
                    <a:pt x="5368194" y="0"/>
                  </a:lnTo>
                  <a:lnTo>
                    <a:pt x="5905013" y="611244"/>
                  </a:lnTo>
                  <a:lnTo>
                    <a:pt x="6441832" y="654904"/>
                  </a:lnTo>
                </a:path>
              </a:pathLst>
            </a:custGeom>
            <a:ln w="27101" cap="flat">
              <a:solidFill>
                <a:srgbClr val="002759">
                  <a:alpha val="100000"/>
                </a:srgbClr>
              </a:solidFill>
              <a:prstDash val="solid"/>
              <a:round/>
            </a:ln>
          </p:spPr>
          <p:txBody>
            <a:bodyPr/>
            <a:lstStyle/>
            <a:p/>
          </p:txBody>
        </p:sp>
        <p:sp>
          <p:nvSpPr>
            <p:cNvPr id="40" name="pt40"/>
            <p:cNvSpPr/>
            <p:nvPr/>
          </p:nvSpPr>
          <p:spPr>
            <a:xfrm>
              <a:off x="1249665"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214916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228014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6252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236746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284772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214947" y="523872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67" name="tx67"/>
            <p:cNvSpPr/>
            <p:nvPr/>
          </p:nvSpPr>
          <p:spPr>
            <a:xfrm>
              <a:off x="1718608" y="520962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705</a:t>
              </a:r>
            </a:p>
          </p:txBody>
        </p:sp>
        <p:sp>
          <p:nvSpPr>
            <p:cNvPr id="68" name="tx68"/>
            <p:cNvSpPr/>
            <p:nvPr/>
          </p:nvSpPr>
          <p:spPr>
            <a:xfrm>
              <a:off x="2205702" y="517583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1,159</a:t>
              </a:r>
            </a:p>
          </p:txBody>
        </p:sp>
        <p:sp>
          <p:nvSpPr>
            <p:cNvPr id="69" name="tx69"/>
            <p:cNvSpPr/>
            <p:nvPr/>
          </p:nvSpPr>
          <p:spPr>
            <a:xfrm>
              <a:off x="2742522" y="51638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1,455</a:t>
              </a:r>
            </a:p>
          </p:txBody>
        </p:sp>
        <p:sp>
          <p:nvSpPr>
            <p:cNvPr id="70" name="tx70"/>
            <p:cNvSpPr/>
            <p:nvPr/>
          </p:nvSpPr>
          <p:spPr>
            <a:xfrm>
              <a:off x="3362225" y="523848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71" name="tx71"/>
            <p:cNvSpPr/>
            <p:nvPr/>
          </p:nvSpPr>
          <p:spPr>
            <a:xfrm>
              <a:off x="3899044" y="523872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21</a:t>
              </a:r>
            </a:p>
          </p:txBody>
        </p:sp>
        <p:sp>
          <p:nvSpPr>
            <p:cNvPr id="72" name="tx72"/>
            <p:cNvSpPr/>
            <p:nvPr/>
          </p:nvSpPr>
          <p:spPr>
            <a:xfrm>
              <a:off x="4402705" y="521835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489</a:t>
              </a:r>
            </a:p>
          </p:txBody>
        </p:sp>
        <p:sp>
          <p:nvSpPr>
            <p:cNvPr id="73" name="tx73"/>
            <p:cNvSpPr/>
            <p:nvPr/>
          </p:nvSpPr>
          <p:spPr>
            <a:xfrm>
              <a:off x="4889799" y="50763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3,619</a:t>
              </a:r>
            </a:p>
          </p:txBody>
        </p:sp>
        <p:sp>
          <p:nvSpPr>
            <p:cNvPr id="74" name="tx74"/>
            <p:cNvSpPr/>
            <p:nvPr/>
          </p:nvSpPr>
          <p:spPr>
            <a:xfrm>
              <a:off x="5476343" y="522545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312</a:t>
              </a:r>
            </a:p>
          </p:txBody>
        </p:sp>
        <p:sp>
          <p:nvSpPr>
            <p:cNvPr id="75" name="tx75"/>
            <p:cNvSpPr/>
            <p:nvPr/>
          </p:nvSpPr>
          <p:spPr>
            <a:xfrm>
              <a:off x="6046322" y="52373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6" name="tx76"/>
            <p:cNvSpPr/>
            <p:nvPr/>
          </p:nvSpPr>
          <p:spPr>
            <a:xfrm>
              <a:off x="6583141" y="523660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7" name="tx77"/>
            <p:cNvSpPr/>
            <p:nvPr/>
          </p:nvSpPr>
          <p:spPr>
            <a:xfrm>
              <a:off x="7037077" y="483193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9,666</a:t>
              </a:r>
            </a:p>
          </p:txBody>
        </p:sp>
        <p:sp>
          <p:nvSpPr>
            <p:cNvPr id="78" name="tx78"/>
            <p:cNvSpPr/>
            <p:nvPr/>
          </p:nvSpPr>
          <p:spPr>
            <a:xfrm>
              <a:off x="7540737"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32,400</a:t>
              </a:r>
            </a:p>
          </p:txBody>
        </p:sp>
        <p:sp>
          <p:nvSpPr>
            <p:cNvPr id="79" name="pl79"/>
            <p:cNvSpPr/>
            <p:nvPr/>
          </p:nvSpPr>
          <p:spPr>
            <a:xfrm>
              <a:off x="7741094" y="1394885"/>
              <a:ext cx="121209" cy="65"/>
            </a:xfrm>
            <a:custGeom>
              <a:avLst/>
              <a:pathLst>
                <a:path w="121209" h="65">
                  <a:moveTo>
                    <a:pt x="121209" y="65"/>
                  </a:moveTo>
                  <a:lnTo>
                    <a:pt x="0" y="0"/>
                  </a:lnTo>
                </a:path>
              </a:pathLst>
            </a:custGeom>
          </p:spPr>
          <p:txBody>
            <a:bodyPr/>
            <a:lstStyle/>
            <a:p/>
          </p:txBody>
        </p:sp>
        <p:sp>
          <p:nvSpPr>
            <p:cNvPr id="80" name="pl80"/>
            <p:cNvSpPr/>
            <p:nvPr/>
          </p:nvSpPr>
          <p:spPr>
            <a:xfrm>
              <a:off x="7741094" y="1787834"/>
              <a:ext cx="121209" cy="104"/>
            </a:xfrm>
            <a:custGeom>
              <a:avLst/>
              <a:pathLst>
                <a:path w="121209" h="104">
                  <a:moveTo>
                    <a:pt x="121209" y="104"/>
                  </a:moveTo>
                  <a:lnTo>
                    <a:pt x="0" y="0"/>
                  </a:lnTo>
                </a:path>
              </a:pathLst>
            </a:custGeom>
          </p:spPr>
          <p:txBody>
            <a:bodyPr/>
            <a:lstStyle/>
            <a:p/>
          </p:txBody>
        </p:sp>
        <p:sp>
          <p:nvSpPr>
            <p:cNvPr id="81" name="pg81"/>
            <p:cNvSpPr/>
            <p:nvPr/>
          </p:nvSpPr>
          <p:spPr>
            <a:xfrm>
              <a:off x="7793724" y="13065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3476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91%</a:t>
              </a:r>
            </a:p>
          </p:txBody>
        </p:sp>
        <p:sp>
          <p:nvSpPr>
            <p:cNvPr id="83" name="pg83"/>
            <p:cNvSpPr/>
            <p:nvPr/>
          </p:nvSpPr>
          <p:spPr>
            <a:xfrm>
              <a:off x="7793724" y="169953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74065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09136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88" name="tx88"/>
            <p:cNvSpPr/>
            <p:nvPr/>
          </p:nvSpPr>
          <p:spPr>
            <a:xfrm>
              <a:off x="508103" y="287858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9" name="tx89"/>
            <p:cNvSpPr/>
            <p:nvPr/>
          </p:nvSpPr>
          <p:spPr>
            <a:xfrm>
              <a:off x="508103" y="1665795"/>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18738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61019"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209461" y="401416"/>
              <a:ext cx="51759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Iraq,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32,400 confirmed measles cases in Iraq. In the same year, MCV1 coverage was 91% and MCV2 coverage was 82%.
The number of cases in 2024 was 3.4 times more cases than in 2023 (n=9,666).
The highest number of measles cases was reported in 2024 (n=32,400). In this year, MCV1 coverage was 91%.
Iraq reported measles vaccine stockouts in 2006, 2007, 2008, 2014, and 2016.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906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47487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44335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99850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9827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96699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951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646510"/>
              <a:ext cx="3485499" cy="2336241"/>
            </a:xfrm>
            <a:custGeom>
              <a:avLst/>
              <a:pathLst>
                <a:path w="3485499" h="2336241">
                  <a:moveTo>
                    <a:pt x="0" y="1015757"/>
                  </a:moveTo>
                  <a:lnTo>
                    <a:pt x="145229" y="1015757"/>
                  </a:lnTo>
                  <a:lnTo>
                    <a:pt x="290458" y="1015757"/>
                  </a:lnTo>
                  <a:lnTo>
                    <a:pt x="435687" y="914181"/>
                  </a:lnTo>
                  <a:lnTo>
                    <a:pt x="580916" y="914181"/>
                  </a:lnTo>
                  <a:lnTo>
                    <a:pt x="726145" y="0"/>
                  </a:lnTo>
                  <a:lnTo>
                    <a:pt x="871374" y="101575"/>
                  </a:lnTo>
                  <a:lnTo>
                    <a:pt x="1016603" y="711029"/>
                  </a:lnTo>
                  <a:lnTo>
                    <a:pt x="1161833" y="812605"/>
                  </a:lnTo>
                  <a:lnTo>
                    <a:pt x="1307062" y="1218908"/>
                  </a:lnTo>
                  <a:lnTo>
                    <a:pt x="1452291" y="914181"/>
                  </a:lnTo>
                  <a:lnTo>
                    <a:pt x="1597520" y="1117332"/>
                  </a:lnTo>
                  <a:lnTo>
                    <a:pt x="1742749" y="203151"/>
                  </a:lnTo>
                  <a:lnTo>
                    <a:pt x="1887978" y="914181"/>
                  </a:lnTo>
                  <a:lnTo>
                    <a:pt x="2033207" y="1015757"/>
                  </a:lnTo>
                  <a:lnTo>
                    <a:pt x="2178437" y="812605"/>
                  </a:lnTo>
                  <a:lnTo>
                    <a:pt x="2323666" y="2336241"/>
                  </a:lnTo>
                  <a:lnTo>
                    <a:pt x="2468895" y="1422059"/>
                  </a:lnTo>
                  <a:lnTo>
                    <a:pt x="2614124" y="1422059"/>
                  </a:lnTo>
                  <a:lnTo>
                    <a:pt x="2759353" y="1320484"/>
                  </a:lnTo>
                  <a:lnTo>
                    <a:pt x="2904582" y="507878"/>
                  </a:lnTo>
                  <a:lnTo>
                    <a:pt x="3049811" y="1117332"/>
                  </a:lnTo>
                  <a:lnTo>
                    <a:pt x="3195040" y="1726787"/>
                  </a:lnTo>
                  <a:lnTo>
                    <a:pt x="3340270" y="1726787"/>
                  </a:lnTo>
                  <a:lnTo>
                    <a:pt x="3485499" y="1625211"/>
                  </a:lnTo>
                </a:path>
              </a:pathLst>
            </a:custGeom>
            <a:ln w="27101" cap="flat">
              <a:solidFill>
                <a:srgbClr val="0058AB">
                  <a:alpha val="80000"/>
                </a:srgbClr>
              </a:solidFill>
              <a:prstDash val="solid"/>
              <a:round/>
            </a:ln>
          </p:spPr>
          <p:txBody>
            <a:bodyPr/>
            <a:lstStyle/>
            <a:p/>
          </p:txBody>
        </p:sp>
        <p:sp>
          <p:nvSpPr>
            <p:cNvPr id="21" name="pl21"/>
            <p:cNvSpPr/>
            <p:nvPr/>
          </p:nvSpPr>
          <p:spPr>
            <a:xfrm>
              <a:off x="979796" y="2662267"/>
              <a:ext cx="3485499" cy="812605"/>
            </a:xfrm>
            <a:custGeom>
              <a:avLst/>
              <a:pathLst>
                <a:path w="3485499" h="812605">
                  <a:moveTo>
                    <a:pt x="0" y="0"/>
                  </a:moveTo>
                  <a:lnTo>
                    <a:pt x="145229" y="101575"/>
                  </a:lnTo>
                  <a:lnTo>
                    <a:pt x="290458" y="0"/>
                  </a:lnTo>
                  <a:lnTo>
                    <a:pt x="435687" y="203151"/>
                  </a:lnTo>
                  <a:lnTo>
                    <a:pt x="580916" y="304727"/>
                  </a:lnTo>
                  <a:lnTo>
                    <a:pt x="726145" y="203151"/>
                  </a:lnTo>
                  <a:lnTo>
                    <a:pt x="871374" y="304727"/>
                  </a:lnTo>
                  <a:lnTo>
                    <a:pt x="1016603" y="304727"/>
                  </a:lnTo>
                  <a:lnTo>
                    <a:pt x="1161833" y="507878"/>
                  </a:lnTo>
                  <a:lnTo>
                    <a:pt x="1307062" y="609454"/>
                  </a:lnTo>
                  <a:lnTo>
                    <a:pt x="1452291" y="711029"/>
                  </a:lnTo>
                  <a:lnTo>
                    <a:pt x="1597520" y="711029"/>
                  </a:lnTo>
                  <a:lnTo>
                    <a:pt x="1742749" y="711029"/>
                  </a:lnTo>
                  <a:lnTo>
                    <a:pt x="1887978" y="711029"/>
                  </a:lnTo>
                  <a:lnTo>
                    <a:pt x="2033207" y="812605"/>
                  </a:lnTo>
                  <a:lnTo>
                    <a:pt x="2178437" y="812605"/>
                  </a:lnTo>
                  <a:lnTo>
                    <a:pt x="2323666" y="812605"/>
                  </a:lnTo>
                  <a:lnTo>
                    <a:pt x="2468895" y="812605"/>
                  </a:lnTo>
                  <a:lnTo>
                    <a:pt x="2614124" y="812605"/>
                  </a:lnTo>
                  <a:lnTo>
                    <a:pt x="2759353" y="812605"/>
                  </a:lnTo>
                  <a:lnTo>
                    <a:pt x="2904582" y="812605"/>
                  </a:lnTo>
                  <a:lnTo>
                    <a:pt x="3049811" y="711029"/>
                  </a:lnTo>
                  <a:lnTo>
                    <a:pt x="3195040" y="812605"/>
                  </a:lnTo>
                  <a:lnTo>
                    <a:pt x="3340270" y="812605"/>
                  </a:lnTo>
                  <a:lnTo>
                    <a:pt x="3485499" y="812605"/>
                  </a:lnTo>
                </a:path>
              </a:pathLst>
            </a:custGeom>
            <a:ln w="27101" cap="flat">
              <a:solidFill>
                <a:srgbClr val="1CABE2">
                  <a:alpha val="80000"/>
                </a:srgbClr>
              </a:solidFill>
              <a:prstDash val="solid"/>
              <a:round/>
            </a:ln>
          </p:spPr>
          <p:txBody>
            <a:bodyPr/>
            <a:lstStyle/>
            <a:p/>
          </p:txBody>
        </p:sp>
        <p:sp>
          <p:nvSpPr>
            <p:cNvPr id="22" name="pl22"/>
            <p:cNvSpPr/>
            <p:nvPr/>
          </p:nvSpPr>
          <p:spPr>
            <a:xfrm>
              <a:off x="979796" y="3271722"/>
              <a:ext cx="3485499" cy="406302"/>
            </a:xfrm>
            <a:custGeom>
              <a:avLst/>
              <a:pathLst>
                <a:path w="3485499" h="406302">
                  <a:moveTo>
                    <a:pt x="0" y="101575"/>
                  </a:moveTo>
                  <a:lnTo>
                    <a:pt x="145229" y="101575"/>
                  </a:lnTo>
                  <a:lnTo>
                    <a:pt x="290458" y="0"/>
                  </a:lnTo>
                  <a:lnTo>
                    <a:pt x="435687" y="0"/>
                  </a:lnTo>
                  <a:lnTo>
                    <a:pt x="580916" y="101575"/>
                  </a:lnTo>
                  <a:lnTo>
                    <a:pt x="726145" y="101575"/>
                  </a:lnTo>
                  <a:lnTo>
                    <a:pt x="871374" y="101575"/>
                  </a:lnTo>
                  <a:lnTo>
                    <a:pt x="1016603" y="203151"/>
                  </a:lnTo>
                  <a:lnTo>
                    <a:pt x="1161833" y="203151"/>
                  </a:lnTo>
                  <a:lnTo>
                    <a:pt x="1307062" y="304727"/>
                  </a:lnTo>
                  <a:lnTo>
                    <a:pt x="1452291" y="304727"/>
                  </a:lnTo>
                  <a:lnTo>
                    <a:pt x="1597520" y="304727"/>
                  </a:lnTo>
                  <a:lnTo>
                    <a:pt x="1742749" y="101575"/>
                  </a:lnTo>
                  <a:lnTo>
                    <a:pt x="1887978" y="304727"/>
                  </a:lnTo>
                  <a:lnTo>
                    <a:pt x="2033207" y="304727"/>
                  </a:lnTo>
                  <a:lnTo>
                    <a:pt x="2178437" y="304727"/>
                  </a:lnTo>
                  <a:lnTo>
                    <a:pt x="2323666" y="406302"/>
                  </a:lnTo>
                  <a:lnTo>
                    <a:pt x="2468895" y="406302"/>
                  </a:lnTo>
                  <a:lnTo>
                    <a:pt x="2614124" y="304727"/>
                  </a:lnTo>
                  <a:lnTo>
                    <a:pt x="2759353" y="304727"/>
                  </a:lnTo>
                  <a:lnTo>
                    <a:pt x="2904582" y="101575"/>
                  </a:lnTo>
                  <a:lnTo>
                    <a:pt x="3049811" y="101575"/>
                  </a:lnTo>
                  <a:lnTo>
                    <a:pt x="3195040" y="101575"/>
                  </a:lnTo>
                  <a:lnTo>
                    <a:pt x="3340270" y="203151"/>
                  </a:lnTo>
                  <a:lnTo>
                    <a:pt x="3485499" y="101575"/>
                  </a:lnTo>
                </a:path>
              </a:pathLst>
            </a:custGeom>
            <a:ln w="27101" cap="flat">
              <a:solidFill>
                <a:srgbClr val="00833D">
                  <a:alpha val="80000"/>
                </a:srgbClr>
              </a:solidFill>
              <a:prstDash val="solid"/>
              <a:round/>
            </a:ln>
          </p:spPr>
          <p:txBody>
            <a:bodyPr/>
            <a:lstStyle/>
            <a:p/>
          </p:txBody>
        </p:sp>
        <p:sp>
          <p:nvSpPr>
            <p:cNvPr id="23" name="pl23"/>
            <p:cNvSpPr/>
            <p:nvPr/>
          </p:nvSpPr>
          <p:spPr>
            <a:xfrm>
              <a:off x="979796" y="1646510"/>
              <a:ext cx="3485499" cy="2336241"/>
            </a:xfrm>
            <a:custGeom>
              <a:avLst/>
              <a:pathLst>
                <a:path w="3485499" h="2336241">
                  <a:moveTo>
                    <a:pt x="0" y="1015757"/>
                  </a:moveTo>
                  <a:lnTo>
                    <a:pt x="145229" y="1015757"/>
                  </a:lnTo>
                  <a:lnTo>
                    <a:pt x="290458" y="1015757"/>
                  </a:lnTo>
                  <a:lnTo>
                    <a:pt x="435687" y="914181"/>
                  </a:lnTo>
                  <a:lnTo>
                    <a:pt x="580916" y="914181"/>
                  </a:lnTo>
                  <a:lnTo>
                    <a:pt x="726145" y="0"/>
                  </a:lnTo>
                  <a:lnTo>
                    <a:pt x="871374" y="101575"/>
                  </a:lnTo>
                  <a:lnTo>
                    <a:pt x="1016603" y="711029"/>
                  </a:lnTo>
                  <a:lnTo>
                    <a:pt x="1161833" y="812605"/>
                  </a:lnTo>
                  <a:lnTo>
                    <a:pt x="1307062" y="1218908"/>
                  </a:lnTo>
                  <a:lnTo>
                    <a:pt x="1452291" y="914181"/>
                  </a:lnTo>
                  <a:lnTo>
                    <a:pt x="1597520" y="1117332"/>
                  </a:lnTo>
                  <a:lnTo>
                    <a:pt x="1742749" y="203151"/>
                  </a:lnTo>
                  <a:lnTo>
                    <a:pt x="1887978" y="914181"/>
                  </a:lnTo>
                  <a:lnTo>
                    <a:pt x="2033207" y="1015757"/>
                  </a:lnTo>
                  <a:lnTo>
                    <a:pt x="2178437" y="812605"/>
                  </a:lnTo>
                  <a:lnTo>
                    <a:pt x="2323666" y="2336241"/>
                  </a:lnTo>
                  <a:lnTo>
                    <a:pt x="2468895" y="1422059"/>
                  </a:lnTo>
                  <a:lnTo>
                    <a:pt x="2614124" y="1422059"/>
                  </a:lnTo>
                  <a:lnTo>
                    <a:pt x="2759353" y="1320484"/>
                  </a:lnTo>
                  <a:lnTo>
                    <a:pt x="2904582" y="507878"/>
                  </a:lnTo>
                  <a:lnTo>
                    <a:pt x="3049811" y="1117332"/>
                  </a:lnTo>
                  <a:lnTo>
                    <a:pt x="3195040" y="1726787"/>
                  </a:lnTo>
                  <a:lnTo>
                    <a:pt x="3340270" y="1726787"/>
                  </a:lnTo>
                  <a:lnTo>
                    <a:pt x="3485499" y="1625211"/>
                  </a:lnTo>
                </a:path>
              </a:pathLst>
            </a:custGeom>
            <a:ln w="43362" cap="flat">
              <a:solidFill>
                <a:srgbClr val="000000">
                  <a:alpha val="100000"/>
                </a:srgbClr>
              </a:solidFill>
              <a:prstDash val="solid"/>
              <a:round/>
            </a:ln>
          </p:spPr>
          <p:txBody>
            <a:bodyPr/>
            <a:lstStyle/>
            <a:p/>
          </p:txBody>
        </p:sp>
        <p:sp>
          <p:nvSpPr>
            <p:cNvPr id="24" name="pl24"/>
            <p:cNvSpPr/>
            <p:nvPr/>
          </p:nvSpPr>
          <p:spPr>
            <a:xfrm>
              <a:off x="979796" y="1646510"/>
              <a:ext cx="3485499" cy="2336241"/>
            </a:xfrm>
            <a:custGeom>
              <a:avLst/>
              <a:pathLst>
                <a:path w="3485499" h="2336241">
                  <a:moveTo>
                    <a:pt x="0" y="1015757"/>
                  </a:moveTo>
                  <a:lnTo>
                    <a:pt x="145229" y="1015757"/>
                  </a:lnTo>
                  <a:lnTo>
                    <a:pt x="290458" y="1015757"/>
                  </a:lnTo>
                  <a:lnTo>
                    <a:pt x="435687" y="914181"/>
                  </a:lnTo>
                  <a:lnTo>
                    <a:pt x="580916" y="914181"/>
                  </a:lnTo>
                  <a:lnTo>
                    <a:pt x="726145" y="0"/>
                  </a:lnTo>
                  <a:lnTo>
                    <a:pt x="871374" y="101575"/>
                  </a:lnTo>
                  <a:lnTo>
                    <a:pt x="1016603" y="711029"/>
                  </a:lnTo>
                  <a:lnTo>
                    <a:pt x="1161833" y="812605"/>
                  </a:lnTo>
                  <a:lnTo>
                    <a:pt x="1307062" y="1218908"/>
                  </a:lnTo>
                  <a:lnTo>
                    <a:pt x="1452291" y="914181"/>
                  </a:lnTo>
                  <a:lnTo>
                    <a:pt x="1597520" y="1117332"/>
                  </a:lnTo>
                  <a:lnTo>
                    <a:pt x="1742749" y="203151"/>
                  </a:lnTo>
                  <a:lnTo>
                    <a:pt x="1887978" y="914181"/>
                  </a:lnTo>
                  <a:lnTo>
                    <a:pt x="2033207" y="1015757"/>
                  </a:lnTo>
                  <a:lnTo>
                    <a:pt x="2178437" y="812605"/>
                  </a:lnTo>
                  <a:lnTo>
                    <a:pt x="2323666" y="2336241"/>
                  </a:lnTo>
                  <a:lnTo>
                    <a:pt x="2468895" y="1422059"/>
                  </a:lnTo>
                  <a:lnTo>
                    <a:pt x="2614124" y="1422059"/>
                  </a:lnTo>
                  <a:lnTo>
                    <a:pt x="2759353" y="1320484"/>
                  </a:lnTo>
                  <a:lnTo>
                    <a:pt x="2904582" y="507878"/>
                  </a:lnTo>
                  <a:lnTo>
                    <a:pt x="3049811" y="1117332"/>
                  </a:lnTo>
                  <a:lnTo>
                    <a:pt x="3195040" y="1726787"/>
                  </a:lnTo>
                  <a:lnTo>
                    <a:pt x="3340270" y="1726787"/>
                  </a:lnTo>
                  <a:lnTo>
                    <a:pt x="3485499" y="1625211"/>
                  </a:lnTo>
                </a:path>
              </a:pathLst>
            </a:custGeom>
            <a:ln w="27101" cap="flat">
              <a:solidFill>
                <a:srgbClr val="0058AB">
                  <a:alpha val="100000"/>
                </a:srgbClr>
              </a:solidFill>
              <a:prstDash val="solid"/>
              <a:round/>
            </a:ln>
          </p:spPr>
          <p:txBody>
            <a:bodyPr/>
            <a:lstStyle/>
            <a:p/>
          </p:txBody>
        </p:sp>
        <p:sp>
          <p:nvSpPr>
            <p:cNvPr id="25" name="pl25"/>
            <p:cNvSpPr/>
            <p:nvPr/>
          </p:nvSpPr>
          <p:spPr>
            <a:xfrm>
              <a:off x="805521" y="398275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235754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1341783"/>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225596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15438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2662267"/>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96699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2290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23197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5" name="pg35"/>
            <p:cNvSpPr/>
            <p:nvPr/>
          </p:nvSpPr>
          <p:spPr>
            <a:xfrm>
              <a:off x="1619318" y="127521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130398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23</a:t>
              </a:r>
            </a:p>
          </p:txBody>
        </p:sp>
        <p:sp>
          <p:nvSpPr>
            <p:cNvPr id="37" name="pg37"/>
            <p:cNvSpPr/>
            <p:nvPr/>
          </p:nvSpPr>
          <p:spPr>
            <a:xfrm>
              <a:off x="2345464" y="218939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75817" y="221945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9" name="pg39"/>
            <p:cNvSpPr/>
            <p:nvPr/>
          </p:nvSpPr>
          <p:spPr>
            <a:xfrm>
              <a:off x="3071610" y="208782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01963" y="211664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41" name="pg41"/>
            <p:cNvSpPr/>
            <p:nvPr/>
          </p:nvSpPr>
          <p:spPr>
            <a:xfrm>
              <a:off x="3652526" y="259570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82879" y="2624523"/>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3" name="pg43"/>
            <p:cNvSpPr/>
            <p:nvPr/>
          </p:nvSpPr>
          <p:spPr>
            <a:xfrm>
              <a:off x="4261578" y="30020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91931" y="303082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5" name="pg45"/>
            <p:cNvSpPr/>
            <p:nvPr/>
          </p:nvSpPr>
          <p:spPr>
            <a:xfrm>
              <a:off x="4406807"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7160" y="293172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7" name="tx47"/>
            <p:cNvSpPr/>
            <p:nvPr/>
          </p:nvSpPr>
          <p:spPr>
            <a:xfrm>
              <a:off x="4525585" y="343580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332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49" name="tx49"/>
            <p:cNvSpPr/>
            <p:nvPr/>
          </p:nvSpPr>
          <p:spPr>
            <a:xfrm>
              <a:off x="577692" y="495586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679323" y="39401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9243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15755" y="1908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7172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7172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1661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7906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984355" y="6076492"/>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66" name="tx66"/>
            <p:cNvSpPr/>
            <p:nvPr/>
          </p:nvSpPr>
          <p:spPr>
            <a:xfrm>
              <a:off x="258371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46166"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449063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47487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45911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44335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99850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98275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96699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9512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951237"/>
              <a:ext cx="3485499" cy="3148847"/>
            </a:xfrm>
            <a:custGeom>
              <a:avLst/>
              <a:pathLst>
                <a:path w="3485499" h="3148847">
                  <a:moveTo>
                    <a:pt x="0" y="1320484"/>
                  </a:moveTo>
                  <a:lnTo>
                    <a:pt x="145229" y="1117332"/>
                  </a:lnTo>
                  <a:lnTo>
                    <a:pt x="290458" y="711029"/>
                  </a:lnTo>
                  <a:lnTo>
                    <a:pt x="435687" y="406302"/>
                  </a:lnTo>
                  <a:lnTo>
                    <a:pt x="580916" y="0"/>
                  </a:lnTo>
                  <a:lnTo>
                    <a:pt x="726145" y="203151"/>
                  </a:lnTo>
                  <a:lnTo>
                    <a:pt x="871374" y="203151"/>
                  </a:lnTo>
                  <a:lnTo>
                    <a:pt x="1016603" y="1422059"/>
                  </a:lnTo>
                  <a:lnTo>
                    <a:pt x="1161833" y="1320484"/>
                  </a:lnTo>
                  <a:lnTo>
                    <a:pt x="1307062" y="1218908"/>
                  </a:lnTo>
                  <a:lnTo>
                    <a:pt x="1452291" y="711029"/>
                  </a:lnTo>
                  <a:lnTo>
                    <a:pt x="1597520" y="711029"/>
                  </a:lnTo>
                  <a:lnTo>
                    <a:pt x="1742749" y="101575"/>
                  </a:lnTo>
                  <a:lnTo>
                    <a:pt x="1887978" y="609454"/>
                  </a:lnTo>
                  <a:lnTo>
                    <a:pt x="2033207" y="304727"/>
                  </a:lnTo>
                  <a:lnTo>
                    <a:pt x="2178437" y="914181"/>
                  </a:lnTo>
                  <a:lnTo>
                    <a:pt x="2323666" y="3148847"/>
                  </a:lnTo>
                  <a:lnTo>
                    <a:pt x="2468895" y="1117332"/>
                  </a:lnTo>
                  <a:lnTo>
                    <a:pt x="2614124" y="914181"/>
                  </a:lnTo>
                  <a:lnTo>
                    <a:pt x="2759353" y="1218908"/>
                  </a:lnTo>
                  <a:lnTo>
                    <a:pt x="2904582" y="2336241"/>
                  </a:lnTo>
                  <a:lnTo>
                    <a:pt x="3049811" y="1422059"/>
                  </a:lnTo>
                  <a:lnTo>
                    <a:pt x="3195040" y="1828362"/>
                  </a:lnTo>
                  <a:lnTo>
                    <a:pt x="3340270" y="2031514"/>
                  </a:lnTo>
                  <a:lnTo>
                    <a:pt x="3485499" y="1422059"/>
                  </a:lnTo>
                </a:path>
              </a:pathLst>
            </a:custGeom>
            <a:ln w="27101" cap="flat">
              <a:solidFill>
                <a:srgbClr val="0058AB">
                  <a:alpha val="80000"/>
                </a:srgbClr>
              </a:solidFill>
              <a:prstDash val="solid"/>
              <a:round/>
            </a:ln>
          </p:spPr>
          <p:txBody>
            <a:bodyPr/>
            <a:lstStyle/>
            <a:p/>
          </p:txBody>
        </p:sp>
        <p:sp>
          <p:nvSpPr>
            <p:cNvPr id="85" name="pl85"/>
            <p:cNvSpPr/>
            <p:nvPr/>
          </p:nvSpPr>
          <p:spPr>
            <a:xfrm>
              <a:off x="5345047" y="2560692"/>
              <a:ext cx="3485499" cy="914181"/>
            </a:xfrm>
            <a:custGeom>
              <a:avLst/>
              <a:pathLst>
                <a:path w="3485499" h="914181">
                  <a:moveTo>
                    <a:pt x="0" y="0"/>
                  </a:moveTo>
                  <a:lnTo>
                    <a:pt x="145229" y="101575"/>
                  </a:lnTo>
                  <a:lnTo>
                    <a:pt x="290458" y="101575"/>
                  </a:lnTo>
                  <a:lnTo>
                    <a:pt x="435687" y="203151"/>
                  </a:lnTo>
                  <a:lnTo>
                    <a:pt x="580916" y="304727"/>
                  </a:lnTo>
                  <a:lnTo>
                    <a:pt x="726145" y="304727"/>
                  </a:lnTo>
                  <a:lnTo>
                    <a:pt x="871374" y="406302"/>
                  </a:lnTo>
                  <a:lnTo>
                    <a:pt x="1016603" y="507878"/>
                  </a:lnTo>
                  <a:lnTo>
                    <a:pt x="1161833" y="609454"/>
                  </a:lnTo>
                  <a:lnTo>
                    <a:pt x="1307062" y="711029"/>
                  </a:lnTo>
                  <a:lnTo>
                    <a:pt x="1452291" y="812605"/>
                  </a:lnTo>
                  <a:lnTo>
                    <a:pt x="1597520" y="812605"/>
                  </a:lnTo>
                  <a:lnTo>
                    <a:pt x="1742749" y="812605"/>
                  </a:lnTo>
                  <a:lnTo>
                    <a:pt x="1887978" y="914181"/>
                  </a:lnTo>
                  <a:lnTo>
                    <a:pt x="2033207" y="812605"/>
                  </a:lnTo>
                  <a:lnTo>
                    <a:pt x="2178437" y="914181"/>
                  </a:lnTo>
                  <a:lnTo>
                    <a:pt x="2323666" y="812605"/>
                  </a:lnTo>
                  <a:lnTo>
                    <a:pt x="2468895" y="812605"/>
                  </a:lnTo>
                  <a:lnTo>
                    <a:pt x="2614124" y="914181"/>
                  </a:lnTo>
                  <a:lnTo>
                    <a:pt x="2759353" y="914181"/>
                  </a:lnTo>
                  <a:lnTo>
                    <a:pt x="2904582" y="914181"/>
                  </a:lnTo>
                  <a:lnTo>
                    <a:pt x="3049811" y="812605"/>
                  </a:lnTo>
                  <a:lnTo>
                    <a:pt x="3195040" y="711029"/>
                  </a:lnTo>
                  <a:lnTo>
                    <a:pt x="3340270" y="711029"/>
                  </a:lnTo>
                  <a:lnTo>
                    <a:pt x="3485499" y="812605"/>
                  </a:lnTo>
                </a:path>
              </a:pathLst>
            </a:custGeom>
            <a:ln w="27101" cap="flat">
              <a:solidFill>
                <a:srgbClr val="1CABE2">
                  <a:alpha val="80000"/>
                </a:srgbClr>
              </a:solidFill>
              <a:prstDash val="solid"/>
              <a:round/>
            </a:ln>
          </p:spPr>
          <p:txBody>
            <a:bodyPr/>
            <a:lstStyle/>
            <a:p/>
          </p:txBody>
        </p:sp>
        <p:sp>
          <p:nvSpPr>
            <p:cNvPr id="86" name="pl86"/>
            <p:cNvSpPr/>
            <p:nvPr/>
          </p:nvSpPr>
          <p:spPr>
            <a:xfrm>
              <a:off x="5345047" y="3068570"/>
              <a:ext cx="3485499" cy="711029"/>
            </a:xfrm>
            <a:custGeom>
              <a:avLst/>
              <a:pathLst>
                <a:path w="3485499" h="711029">
                  <a:moveTo>
                    <a:pt x="0" y="101575"/>
                  </a:moveTo>
                  <a:lnTo>
                    <a:pt x="145229" y="0"/>
                  </a:lnTo>
                  <a:lnTo>
                    <a:pt x="290458" y="101575"/>
                  </a:lnTo>
                  <a:lnTo>
                    <a:pt x="435687" y="101575"/>
                  </a:lnTo>
                  <a:lnTo>
                    <a:pt x="580916" y="0"/>
                  </a:lnTo>
                  <a:lnTo>
                    <a:pt x="726145" y="0"/>
                  </a:lnTo>
                  <a:lnTo>
                    <a:pt x="871374" y="101575"/>
                  </a:lnTo>
                  <a:lnTo>
                    <a:pt x="1016603" y="203151"/>
                  </a:lnTo>
                  <a:lnTo>
                    <a:pt x="1161833" y="101575"/>
                  </a:lnTo>
                  <a:lnTo>
                    <a:pt x="1307062" y="304727"/>
                  </a:lnTo>
                  <a:lnTo>
                    <a:pt x="1452291" y="406302"/>
                  </a:lnTo>
                  <a:lnTo>
                    <a:pt x="1597520" y="406302"/>
                  </a:lnTo>
                  <a:lnTo>
                    <a:pt x="1742749" y="304727"/>
                  </a:lnTo>
                  <a:lnTo>
                    <a:pt x="1887978" y="406302"/>
                  </a:lnTo>
                  <a:lnTo>
                    <a:pt x="2033207" y="304727"/>
                  </a:lnTo>
                  <a:lnTo>
                    <a:pt x="2178437" y="406302"/>
                  </a:lnTo>
                  <a:lnTo>
                    <a:pt x="2323666" y="711029"/>
                  </a:lnTo>
                  <a:lnTo>
                    <a:pt x="2468895" y="507878"/>
                  </a:lnTo>
                  <a:lnTo>
                    <a:pt x="2614124" y="304727"/>
                  </a:lnTo>
                  <a:lnTo>
                    <a:pt x="2759353" y="406302"/>
                  </a:lnTo>
                  <a:lnTo>
                    <a:pt x="2904582" y="406302"/>
                  </a:lnTo>
                  <a:lnTo>
                    <a:pt x="3049811" y="304727"/>
                  </a:lnTo>
                  <a:lnTo>
                    <a:pt x="3195040" y="203151"/>
                  </a:lnTo>
                  <a:lnTo>
                    <a:pt x="3340270" y="609454"/>
                  </a:lnTo>
                  <a:lnTo>
                    <a:pt x="3485499" y="507878"/>
                  </a:lnTo>
                </a:path>
              </a:pathLst>
            </a:custGeom>
            <a:ln w="27101" cap="flat">
              <a:solidFill>
                <a:srgbClr val="00833D">
                  <a:alpha val="80000"/>
                </a:srgbClr>
              </a:solidFill>
              <a:prstDash val="solid"/>
              <a:round/>
            </a:ln>
          </p:spPr>
          <p:txBody>
            <a:bodyPr/>
            <a:lstStyle/>
            <a:p/>
          </p:txBody>
        </p:sp>
        <p:sp>
          <p:nvSpPr>
            <p:cNvPr id="87" name="pl87"/>
            <p:cNvSpPr/>
            <p:nvPr/>
          </p:nvSpPr>
          <p:spPr>
            <a:xfrm>
              <a:off x="5345047" y="1951237"/>
              <a:ext cx="3485499" cy="3148847"/>
            </a:xfrm>
            <a:custGeom>
              <a:avLst/>
              <a:pathLst>
                <a:path w="3485499" h="3148847">
                  <a:moveTo>
                    <a:pt x="0" y="1320484"/>
                  </a:moveTo>
                  <a:lnTo>
                    <a:pt x="145229" y="1117332"/>
                  </a:lnTo>
                  <a:lnTo>
                    <a:pt x="290458" y="711029"/>
                  </a:lnTo>
                  <a:lnTo>
                    <a:pt x="435687" y="406302"/>
                  </a:lnTo>
                  <a:lnTo>
                    <a:pt x="580916" y="0"/>
                  </a:lnTo>
                  <a:lnTo>
                    <a:pt x="726145" y="203151"/>
                  </a:lnTo>
                  <a:lnTo>
                    <a:pt x="871374" y="203151"/>
                  </a:lnTo>
                  <a:lnTo>
                    <a:pt x="1016603" y="1422059"/>
                  </a:lnTo>
                  <a:lnTo>
                    <a:pt x="1161833" y="1320484"/>
                  </a:lnTo>
                  <a:lnTo>
                    <a:pt x="1307062" y="1218908"/>
                  </a:lnTo>
                  <a:lnTo>
                    <a:pt x="1452291" y="711029"/>
                  </a:lnTo>
                  <a:lnTo>
                    <a:pt x="1597520" y="711029"/>
                  </a:lnTo>
                  <a:lnTo>
                    <a:pt x="1742749" y="101575"/>
                  </a:lnTo>
                  <a:lnTo>
                    <a:pt x="1887978" y="609454"/>
                  </a:lnTo>
                  <a:lnTo>
                    <a:pt x="2033207" y="304727"/>
                  </a:lnTo>
                  <a:lnTo>
                    <a:pt x="2178437" y="914181"/>
                  </a:lnTo>
                  <a:lnTo>
                    <a:pt x="2323666" y="3148847"/>
                  </a:lnTo>
                  <a:lnTo>
                    <a:pt x="2468895" y="1117332"/>
                  </a:lnTo>
                  <a:lnTo>
                    <a:pt x="2614124" y="914181"/>
                  </a:lnTo>
                  <a:lnTo>
                    <a:pt x="2759353" y="1218908"/>
                  </a:lnTo>
                  <a:lnTo>
                    <a:pt x="2904582" y="2336241"/>
                  </a:lnTo>
                  <a:lnTo>
                    <a:pt x="3049811" y="1422059"/>
                  </a:lnTo>
                  <a:lnTo>
                    <a:pt x="3195040" y="1828362"/>
                  </a:lnTo>
                  <a:lnTo>
                    <a:pt x="3340270" y="2031514"/>
                  </a:lnTo>
                  <a:lnTo>
                    <a:pt x="3485499" y="1422059"/>
                  </a:lnTo>
                </a:path>
              </a:pathLst>
            </a:custGeom>
            <a:ln w="43362" cap="flat">
              <a:solidFill>
                <a:srgbClr val="000000">
                  <a:alpha val="100000"/>
                </a:srgbClr>
              </a:solidFill>
              <a:prstDash val="solid"/>
              <a:round/>
            </a:ln>
          </p:spPr>
          <p:txBody>
            <a:bodyPr/>
            <a:lstStyle/>
            <a:p/>
          </p:txBody>
        </p:sp>
        <p:sp>
          <p:nvSpPr>
            <p:cNvPr id="88" name="pl88"/>
            <p:cNvSpPr/>
            <p:nvPr/>
          </p:nvSpPr>
          <p:spPr>
            <a:xfrm>
              <a:off x="5345047" y="1951237"/>
              <a:ext cx="3485499" cy="3148847"/>
            </a:xfrm>
            <a:custGeom>
              <a:avLst/>
              <a:pathLst>
                <a:path w="3485499" h="3148847">
                  <a:moveTo>
                    <a:pt x="0" y="1320484"/>
                  </a:moveTo>
                  <a:lnTo>
                    <a:pt x="145229" y="1117332"/>
                  </a:lnTo>
                  <a:lnTo>
                    <a:pt x="290458" y="711029"/>
                  </a:lnTo>
                  <a:lnTo>
                    <a:pt x="435687" y="406302"/>
                  </a:lnTo>
                  <a:lnTo>
                    <a:pt x="580916" y="0"/>
                  </a:lnTo>
                  <a:lnTo>
                    <a:pt x="726145" y="203151"/>
                  </a:lnTo>
                  <a:lnTo>
                    <a:pt x="871374" y="203151"/>
                  </a:lnTo>
                  <a:lnTo>
                    <a:pt x="1016603" y="1422059"/>
                  </a:lnTo>
                  <a:lnTo>
                    <a:pt x="1161833" y="1320484"/>
                  </a:lnTo>
                  <a:lnTo>
                    <a:pt x="1307062" y="1218908"/>
                  </a:lnTo>
                  <a:lnTo>
                    <a:pt x="1452291" y="711029"/>
                  </a:lnTo>
                  <a:lnTo>
                    <a:pt x="1597520" y="711029"/>
                  </a:lnTo>
                  <a:lnTo>
                    <a:pt x="1742749" y="101575"/>
                  </a:lnTo>
                  <a:lnTo>
                    <a:pt x="1887978" y="609454"/>
                  </a:lnTo>
                  <a:lnTo>
                    <a:pt x="2033207" y="304727"/>
                  </a:lnTo>
                  <a:lnTo>
                    <a:pt x="2178437" y="914181"/>
                  </a:lnTo>
                  <a:lnTo>
                    <a:pt x="2323666" y="3148847"/>
                  </a:lnTo>
                  <a:lnTo>
                    <a:pt x="2468895" y="1117332"/>
                  </a:lnTo>
                  <a:lnTo>
                    <a:pt x="2614124" y="914181"/>
                  </a:lnTo>
                  <a:lnTo>
                    <a:pt x="2759353" y="1218908"/>
                  </a:lnTo>
                  <a:lnTo>
                    <a:pt x="2904582" y="2336241"/>
                  </a:lnTo>
                  <a:lnTo>
                    <a:pt x="3049811" y="1422059"/>
                  </a:lnTo>
                  <a:lnTo>
                    <a:pt x="3195040" y="1828362"/>
                  </a:lnTo>
                  <a:lnTo>
                    <a:pt x="3340270" y="2031514"/>
                  </a:lnTo>
                  <a:lnTo>
                    <a:pt x="3485499" y="1422059"/>
                  </a:lnTo>
                </a:path>
              </a:pathLst>
            </a:custGeom>
            <a:ln w="27101" cap="flat">
              <a:solidFill>
                <a:srgbClr val="0058AB">
                  <a:alpha val="100000"/>
                </a:srgbClr>
              </a:solidFill>
              <a:prstDash val="solid"/>
              <a:round/>
            </a:ln>
          </p:spPr>
          <p:txBody>
            <a:bodyPr/>
            <a:lstStyle/>
            <a:p/>
          </p:txBody>
        </p:sp>
        <p:sp>
          <p:nvSpPr>
            <p:cNvPr id="89" name="pl89"/>
            <p:cNvSpPr/>
            <p:nvPr/>
          </p:nvSpPr>
          <p:spPr>
            <a:xfrm>
              <a:off x="5170772" y="398275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296699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184966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235754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560692"/>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2865419"/>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3678024"/>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3068570"/>
              <a:ext cx="0" cy="304727"/>
            </a:xfrm>
            <a:custGeom>
              <a:avLst/>
              <a:pathLst>
                <a:path w="0" h="304727">
                  <a:moveTo>
                    <a:pt x="0" y="304727"/>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86559" y="29004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316912" y="2931720"/>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9" name="pg99"/>
            <p:cNvSpPr/>
            <p:nvPr/>
          </p:nvSpPr>
          <p:spPr>
            <a:xfrm>
              <a:off x="5984569" y="178309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4923" y="181191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1" name="pg101"/>
            <p:cNvSpPr/>
            <p:nvPr/>
          </p:nvSpPr>
          <p:spPr>
            <a:xfrm>
              <a:off x="6710715" y="2290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1068" y="2319747"/>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03" name="pg103"/>
            <p:cNvSpPr/>
            <p:nvPr/>
          </p:nvSpPr>
          <p:spPr>
            <a:xfrm>
              <a:off x="7436860" y="249412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67214" y="252418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5" name="pg105"/>
            <p:cNvSpPr/>
            <p:nvPr/>
          </p:nvSpPr>
          <p:spPr>
            <a:xfrm>
              <a:off x="8045912" y="27988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76266" y="282767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7" name="pg107"/>
            <p:cNvSpPr/>
            <p:nvPr/>
          </p:nvSpPr>
          <p:spPr>
            <a:xfrm>
              <a:off x="8626829" y="361145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7182" y="364028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9" name="pg109"/>
            <p:cNvSpPr/>
            <p:nvPr/>
          </p:nvSpPr>
          <p:spPr>
            <a:xfrm>
              <a:off x="8772058" y="300200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2411" y="303082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1" name="tx111"/>
            <p:cNvSpPr/>
            <p:nvPr/>
          </p:nvSpPr>
          <p:spPr>
            <a:xfrm>
              <a:off x="8890836" y="33328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53764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3" name="tx113"/>
            <p:cNvSpPr/>
            <p:nvPr/>
          </p:nvSpPr>
          <p:spPr>
            <a:xfrm>
              <a:off x="4942943" y="495586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5044574" y="394011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9243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81006" y="190859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60825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60825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8186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4431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349606" y="6076492"/>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Iraq</a:t>
              </a:r>
            </a:p>
          </p:txBody>
        </p:sp>
        <p:sp>
          <p:nvSpPr>
            <p:cNvPr id="130" name="tx130"/>
            <p:cNvSpPr/>
            <p:nvPr/>
          </p:nvSpPr>
          <p:spPr>
            <a:xfrm>
              <a:off x="694896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11417"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6%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Iraq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48502"/>
            </a:xfrm>
            <a:custGeom>
              <a:avLst/>
              <a:pathLst>
                <a:path w="2123063" h="148502">
                  <a:moveTo>
                    <a:pt x="0" y="74251"/>
                  </a:moveTo>
                  <a:lnTo>
                    <a:pt x="88460" y="74251"/>
                  </a:lnTo>
                  <a:lnTo>
                    <a:pt x="176921" y="61876"/>
                  </a:lnTo>
                  <a:lnTo>
                    <a:pt x="265382" y="61876"/>
                  </a:lnTo>
                  <a:lnTo>
                    <a:pt x="353843" y="61876"/>
                  </a:lnTo>
                  <a:lnTo>
                    <a:pt x="442304" y="86626"/>
                  </a:lnTo>
                  <a:lnTo>
                    <a:pt x="530765" y="123752"/>
                  </a:lnTo>
                  <a:lnTo>
                    <a:pt x="619226" y="86626"/>
                  </a:lnTo>
                  <a:lnTo>
                    <a:pt x="707687" y="148502"/>
                  </a:lnTo>
                  <a:lnTo>
                    <a:pt x="796148" y="86626"/>
                  </a:lnTo>
                  <a:lnTo>
                    <a:pt x="884609" y="111377"/>
                  </a:lnTo>
                  <a:lnTo>
                    <a:pt x="973070" y="61876"/>
                  </a:lnTo>
                  <a:lnTo>
                    <a:pt x="1061531" y="0"/>
                  </a:lnTo>
                  <a:lnTo>
                    <a:pt x="1149992" y="0"/>
                  </a:lnTo>
                  <a:lnTo>
                    <a:pt x="1238453" y="0"/>
                  </a:lnTo>
                  <a:lnTo>
                    <a:pt x="1326914" y="61876"/>
                  </a:lnTo>
                  <a:lnTo>
                    <a:pt x="1415375" y="148502"/>
                  </a:lnTo>
                  <a:lnTo>
                    <a:pt x="1503836" y="86626"/>
                  </a:lnTo>
                  <a:lnTo>
                    <a:pt x="1592297" y="49500"/>
                  </a:lnTo>
                  <a:lnTo>
                    <a:pt x="1680758" y="12375"/>
                  </a:lnTo>
                  <a:lnTo>
                    <a:pt x="1769219" y="0"/>
                  </a:lnTo>
                  <a:lnTo>
                    <a:pt x="1857680" y="61876"/>
                  </a:lnTo>
                  <a:lnTo>
                    <a:pt x="1946141" y="37125"/>
                  </a:lnTo>
                  <a:lnTo>
                    <a:pt x="2034602" y="74251"/>
                  </a:lnTo>
                  <a:lnTo>
                    <a:pt x="2123063" y="4950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5" name="tx25"/>
            <p:cNvSpPr/>
            <p:nvPr/>
          </p:nvSpPr>
          <p:spPr>
            <a:xfrm>
              <a:off x="321782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566042" y="2898250"/>
              <a:ext cx="619226" cy="235129"/>
            </a:xfrm>
            <a:custGeom>
              <a:avLst/>
              <a:pathLst>
                <a:path w="619226" h="235129">
                  <a:moveTo>
                    <a:pt x="0" y="86626"/>
                  </a:moveTo>
                  <a:lnTo>
                    <a:pt x="88460" y="24750"/>
                  </a:lnTo>
                  <a:lnTo>
                    <a:pt x="176921" y="37125"/>
                  </a:lnTo>
                  <a:lnTo>
                    <a:pt x="265382" y="235129"/>
                  </a:lnTo>
                  <a:lnTo>
                    <a:pt x="353843" y="185628"/>
                  </a:lnTo>
                  <a:lnTo>
                    <a:pt x="442304" y="0"/>
                  </a:lnTo>
                  <a:lnTo>
                    <a:pt x="530765" y="24750"/>
                  </a:lnTo>
                  <a:lnTo>
                    <a:pt x="619226" y="12375"/>
                  </a:lnTo>
                </a:path>
              </a:pathLst>
            </a:custGeom>
            <a:ln w="27101" cap="flat">
              <a:solidFill>
                <a:srgbClr val="1CABE2">
                  <a:alpha val="100000"/>
                </a:srgbClr>
              </a:solidFill>
              <a:prstDash val="solid"/>
              <a:round/>
            </a:ln>
          </p:spPr>
          <p:txBody>
            <a:bodyPr/>
            <a:lstStyle/>
            <a:p/>
          </p:txBody>
        </p:sp>
        <p:sp>
          <p:nvSpPr>
            <p:cNvPr id="48" name="tx48"/>
            <p:cNvSpPr/>
            <p:nvPr/>
          </p:nvSpPr>
          <p:spPr>
            <a:xfrm>
              <a:off x="24141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1" name="tx51"/>
            <p:cNvSpPr/>
            <p:nvPr/>
          </p:nvSpPr>
          <p:spPr>
            <a:xfrm>
              <a:off x="3042547"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566042" y="5063736"/>
              <a:ext cx="619226" cy="804389"/>
            </a:xfrm>
            <a:custGeom>
              <a:avLst/>
              <a:pathLst>
                <a:path w="619226" h="804389">
                  <a:moveTo>
                    <a:pt x="0" y="396007"/>
                  </a:moveTo>
                  <a:lnTo>
                    <a:pt x="88460" y="396007"/>
                  </a:lnTo>
                  <a:lnTo>
                    <a:pt x="176921" y="346506"/>
                  </a:lnTo>
                  <a:lnTo>
                    <a:pt x="265382" y="804389"/>
                  </a:lnTo>
                  <a:lnTo>
                    <a:pt x="353843" y="804389"/>
                  </a:lnTo>
                  <a:lnTo>
                    <a:pt x="442304" y="804389"/>
                  </a:lnTo>
                  <a:lnTo>
                    <a:pt x="530765" y="631136"/>
                  </a:lnTo>
                  <a:lnTo>
                    <a:pt x="619226" y="0"/>
                  </a:lnTo>
                </a:path>
              </a:pathLst>
            </a:custGeom>
            <a:ln w="27101" cap="flat">
              <a:solidFill>
                <a:srgbClr val="1CABE2">
                  <a:alpha val="100000"/>
                </a:srgbClr>
              </a:solidFill>
              <a:prstDash val="solid"/>
              <a:round/>
            </a:ln>
          </p:spPr>
          <p:txBody>
            <a:bodyPr/>
            <a:lstStyle/>
            <a:p/>
          </p:txBody>
        </p:sp>
        <p:sp>
          <p:nvSpPr>
            <p:cNvPr id="72" name="tx72"/>
            <p:cNvSpPr/>
            <p:nvPr/>
          </p:nvSpPr>
          <p:spPr>
            <a:xfrm>
              <a:off x="2414112" y="53674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73" name="tx73"/>
            <p:cNvSpPr/>
            <p:nvPr/>
          </p:nvSpPr>
          <p:spPr>
            <a:xfrm>
              <a:off x="3217825" y="49714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74" name="tx74"/>
            <p:cNvSpPr/>
            <p:nvPr/>
          </p:nvSpPr>
          <p:spPr>
            <a:xfrm>
              <a:off x="2688703" y="526904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37</a:t>
              </a:r>
            </a:p>
          </p:txBody>
        </p:sp>
        <p:sp>
          <p:nvSpPr>
            <p:cNvPr id="75" name="tx75"/>
            <p:cNvSpPr/>
            <p:nvPr/>
          </p:nvSpPr>
          <p:spPr>
            <a:xfrm>
              <a:off x="3042547" y="555491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383632"/>
            </a:xfrm>
            <a:custGeom>
              <a:avLst/>
              <a:pathLst>
                <a:path w="2123063" h="383632">
                  <a:moveTo>
                    <a:pt x="0" y="86626"/>
                  </a:moveTo>
                  <a:lnTo>
                    <a:pt x="88460" y="111377"/>
                  </a:lnTo>
                  <a:lnTo>
                    <a:pt x="176921" y="123752"/>
                  </a:lnTo>
                  <a:lnTo>
                    <a:pt x="265382" y="148502"/>
                  </a:lnTo>
                  <a:lnTo>
                    <a:pt x="353843" y="160877"/>
                  </a:lnTo>
                  <a:lnTo>
                    <a:pt x="442304" y="185628"/>
                  </a:lnTo>
                  <a:lnTo>
                    <a:pt x="530765" y="284630"/>
                  </a:lnTo>
                  <a:lnTo>
                    <a:pt x="619226" y="383632"/>
                  </a:lnTo>
                  <a:lnTo>
                    <a:pt x="707687" y="222754"/>
                  </a:lnTo>
                  <a:lnTo>
                    <a:pt x="796148" y="136127"/>
                  </a:lnTo>
                  <a:lnTo>
                    <a:pt x="884609" y="160877"/>
                  </a:lnTo>
                  <a:lnTo>
                    <a:pt x="973070" y="86626"/>
                  </a:lnTo>
                  <a:lnTo>
                    <a:pt x="1061531" y="99001"/>
                  </a:lnTo>
                  <a:lnTo>
                    <a:pt x="1149992" y="173253"/>
                  </a:lnTo>
                  <a:lnTo>
                    <a:pt x="1238453" y="185628"/>
                  </a:lnTo>
                  <a:lnTo>
                    <a:pt x="1326914" y="235129"/>
                  </a:lnTo>
                  <a:lnTo>
                    <a:pt x="1415375" y="346506"/>
                  </a:lnTo>
                  <a:lnTo>
                    <a:pt x="1503836" y="123752"/>
                  </a:lnTo>
                  <a:lnTo>
                    <a:pt x="1592297" y="49500"/>
                  </a:lnTo>
                  <a:lnTo>
                    <a:pt x="1680758" y="74251"/>
                  </a:lnTo>
                  <a:lnTo>
                    <a:pt x="1769219" y="111377"/>
                  </a:lnTo>
                  <a:lnTo>
                    <a:pt x="1857680" y="123752"/>
                  </a:lnTo>
                  <a:lnTo>
                    <a:pt x="1946141" y="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433132"/>
            </a:xfrm>
            <a:custGeom>
              <a:avLst/>
              <a:pathLst>
                <a:path w="2123063" h="433132">
                  <a:moveTo>
                    <a:pt x="0" y="136127"/>
                  </a:moveTo>
                  <a:lnTo>
                    <a:pt x="88460" y="185628"/>
                  </a:lnTo>
                  <a:lnTo>
                    <a:pt x="176921" y="247504"/>
                  </a:lnTo>
                  <a:lnTo>
                    <a:pt x="265382" y="297005"/>
                  </a:lnTo>
                  <a:lnTo>
                    <a:pt x="353843" y="346506"/>
                  </a:lnTo>
                  <a:lnTo>
                    <a:pt x="442304" y="346506"/>
                  </a:lnTo>
                  <a:lnTo>
                    <a:pt x="530765" y="433132"/>
                  </a:lnTo>
                  <a:lnTo>
                    <a:pt x="619226" y="408382"/>
                  </a:lnTo>
                  <a:lnTo>
                    <a:pt x="707687" y="272254"/>
                  </a:lnTo>
                  <a:lnTo>
                    <a:pt x="796148" y="198003"/>
                  </a:lnTo>
                  <a:lnTo>
                    <a:pt x="884609" y="272254"/>
                  </a:lnTo>
                  <a:lnTo>
                    <a:pt x="973070" y="210378"/>
                  </a:lnTo>
                  <a:lnTo>
                    <a:pt x="1061531" y="284630"/>
                  </a:lnTo>
                  <a:lnTo>
                    <a:pt x="1149992" y="297005"/>
                  </a:lnTo>
                  <a:lnTo>
                    <a:pt x="1238453" y="334131"/>
                  </a:lnTo>
                  <a:lnTo>
                    <a:pt x="1326914" y="321755"/>
                  </a:lnTo>
                  <a:lnTo>
                    <a:pt x="1415375" y="222754"/>
                  </a:lnTo>
                  <a:lnTo>
                    <a:pt x="1503836" y="198003"/>
                  </a:lnTo>
                  <a:lnTo>
                    <a:pt x="1592297" y="148502"/>
                  </a:lnTo>
                  <a:lnTo>
                    <a:pt x="1680758" y="136127"/>
                  </a:lnTo>
                  <a:lnTo>
                    <a:pt x="1769219" y="49500"/>
                  </a:lnTo>
                  <a:lnTo>
                    <a:pt x="1857680" y="160877"/>
                  </a:lnTo>
                  <a:lnTo>
                    <a:pt x="1946141" y="0"/>
                  </a:lnTo>
                  <a:lnTo>
                    <a:pt x="2034602" y="0"/>
                  </a:lnTo>
                  <a:lnTo>
                    <a:pt x="2123063" y="74251"/>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2" name="tx122"/>
            <p:cNvSpPr/>
            <p:nvPr/>
          </p:nvSpPr>
          <p:spPr>
            <a:xfrm>
              <a:off x="5482890"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358881"/>
            </a:xfrm>
            <a:custGeom>
              <a:avLst/>
              <a:pathLst>
                <a:path w="2123063" h="358881">
                  <a:moveTo>
                    <a:pt x="0" y="111377"/>
                  </a:moveTo>
                  <a:lnTo>
                    <a:pt x="88460" y="148502"/>
                  </a:lnTo>
                  <a:lnTo>
                    <a:pt x="176921" y="198003"/>
                  </a:lnTo>
                  <a:lnTo>
                    <a:pt x="265382" y="235129"/>
                  </a:lnTo>
                  <a:lnTo>
                    <a:pt x="353843" y="284630"/>
                  </a:lnTo>
                  <a:lnTo>
                    <a:pt x="442304" y="284630"/>
                  </a:lnTo>
                  <a:lnTo>
                    <a:pt x="530765" y="358881"/>
                  </a:lnTo>
                  <a:lnTo>
                    <a:pt x="619226" y="222754"/>
                  </a:lnTo>
                  <a:lnTo>
                    <a:pt x="707687" y="259879"/>
                  </a:lnTo>
                  <a:lnTo>
                    <a:pt x="796148" y="173253"/>
                  </a:lnTo>
                  <a:lnTo>
                    <a:pt x="884609" y="222754"/>
                  </a:lnTo>
                  <a:lnTo>
                    <a:pt x="973070" y="123752"/>
                  </a:lnTo>
                  <a:lnTo>
                    <a:pt x="1061531" y="235129"/>
                  </a:lnTo>
                  <a:lnTo>
                    <a:pt x="1149992" y="210378"/>
                  </a:lnTo>
                  <a:lnTo>
                    <a:pt x="1238453" y="198003"/>
                  </a:lnTo>
                  <a:lnTo>
                    <a:pt x="1326914" y="247504"/>
                  </a:lnTo>
                  <a:lnTo>
                    <a:pt x="1415375" y="198003"/>
                  </a:lnTo>
                  <a:lnTo>
                    <a:pt x="1503836" y="123752"/>
                  </a:lnTo>
                  <a:lnTo>
                    <a:pt x="1592297" y="222754"/>
                  </a:lnTo>
                  <a:lnTo>
                    <a:pt x="1680758" y="86626"/>
                  </a:lnTo>
                  <a:lnTo>
                    <a:pt x="1769219" y="173253"/>
                  </a:lnTo>
                  <a:lnTo>
                    <a:pt x="1857680" y="173253"/>
                  </a:lnTo>
                  <a:lnTo>
                    <a:pt x="1946141" y="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5" name="tx145"/>
            <p:cNvSpPr/>
            <p:nvPr/>
          </p:nvSpPr>
          <p:spPr>
            <a:xfrm>
              <a:off x="6012012" y="46497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6" name="tx146"/>
            <p:cNvSpPr/>
            <p:nvPr/>
          </p:nvSpPr>
          <p:spPr>
            <a:xfrm>
              <a:off x="5482890"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47" name="tx147"/>
            <p:cNvSpPr/>
            <p:nvPr/>
          </p:nvSpPr>
          <p:spPr>
            <a:xfrm>
              <a:off x="5836734" y="460082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53522"/>
              <a:ext cx="2123063" cy="445508"/>
            </a:xfrm>
            <a:custGeom>
              <a:avLst/>
              <a:pathLst>
                <a:path w="2123063" h="445508">
                  <a:moveTo>
                    <a:pt x="0" y="160877"/>
                  </a:moveTo>
                  <a:lnTo>
                    <a:pt x="88460" y="185628"/>
                  </a:lnTo>
                  <a:lnTo>
                    <a:pt x="176921" y="198003"/>
                  </a:lnTo>
                  <a:lnTo>
                    <a:pt x="265382" y="222754"/>
                  </a:lnTo>
                  <a:lnTo>
                    <a:pt x="353843" y="235129"/>
                  </a:lnTo>
                  <a:lnTo>
                    <a:pt x="442304" y="346506"/>
                  </a:lnTo>
                  <a:lnTo>
                    <a:pt x="530765" y="420757"/>
                  </a:lnTo>
                  <a:lnTo>
                    <a:pt x="619226" y="445508"/>
                  </a:lnTo>
                  <a:lnTo>
                    <a:pt x="707687" y="297005"/>
                  </a:lnTo>
                  <a:lnTo>
                    <a:pt x="796148" y="185628"/>
                  </a:lnTo>
                  <a:lnTo>
                    <a:pt x="884609" y="235129"/>
                  </a:lnTo>
                  <a:lnTo>
                    <a:pt x="973070" y="148502"/>
                  </a:lnTo>
                  <a:lnTo>
                    <a:pt x="1061531" y="259879"/>
                  </a:lnTo>
                  <a:lnTo>
                    <a:pt x="1149992" y="247504"/>
                  </a:lnTo>
                  <a:lnTo>
                    <a:pt x="1238453" y="247504"/>
                  </a:lnTo>
                  <a:lnTo>
                    <a:pt x="1326914" y="309380"/>
                  </a:lnTo>
                  <a:lnTo>
                    <a:pt x="1415375" y="272254"/>
                  </a:lnTo>
                  <a:lnTo>
                    <a:pt x="1503836" y="148502"/>
                  </a:lnTo>
                  <a:lnTo>
                    <a:pt x="1592297" y="86626"/>
                  </a:lnTo>
                  <a:lnTo>
                    <a:pt x="1680758" y="111377"/>
                  </a:lnTo>
                  <a:lnTo>
                    <a:pt x="1769219" y="235129"/>
                  </a:lnTo>
                  <a:lnTo>
                    <a:pt x="1857680" y="185628"/>
                  </a:lnTo>
                  <a:lnTo>
                    <a:pt x="1946141" y="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69" name="tx169"/>
            <p:cNvSpPr/>
            <p:nvPr/>
          </p:nvSpPr>
          <p:spPr>
            <a:xfrm>
              <a:off x="8806200"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0" name="tx170"/>
            <p:cNvSpPr/>
            <p:nvPr/>
          </p:nvSpPr>
          <p:spPr>
            <a:xfrm>
              <a:off x="827707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1" name="tx171"/>
            <p:cNvSpPr/>
            <p:nvPr/>
          </p:nvSpPr>
          <p:spPr>
            <a:xfrm>
              <a:off x="8630921"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739041" y="2885875"/>
              <a:ext cx="2034602" cy="693012"/>
            </a:xfrm>
            <a:custGeom>
              <a:avLst/>
              <a:pathLst>
                <a:path w="2034602" h="693012">
                  <a:moveTo>
                    <a:pt x="0" y="556885"/>
                  </a:moveTo>
                  <a:lnTo>
                    <a:pt x="88460" y="606386"/>
                  </a:lnTo>
                  <a:lnTo>
                    <a:pt x="176921" y="643511"/>
                  </a:lnTo>
                  <a:lnTo>
                    <a:pt x="265382" y="693012"/>
                  </a:lnTo>
                  <a:lnTo>
                    <a:pt x="353843" y="482633"/>
                  </a:lnTo>
                  <a:lnTo>
                    <a:pt x="442304" y="556885"/>
                  </a:lnTo>
                  <a:lnTo>
                    <a:pt x="530765" y="408382"/>
                  </a:lnTo>
                  <a:lnTo>
                    <a:pt x="619226" y="259879"/>
                  </a:lnTo>
                  <a:lnTo>
                    <a:pt x="707687" y="123752"/>
                  </a:lnTo>
                  <a:lnTo>
                    <a:pt x="796148" y="247504"/>
                  </a:lnTo>
                  <a:lnTo>
                    <a:pt x="884609" y="247504"/>
                  </a:lnTo>
                  <a:lnTo>
                    <a:pt x="973070" y="358881"/>
                  </a:lnTo>
                  <a:lnTo>
                    <a:pt x="1061531" y="495009"/>
                  </a:lnTo>
                  <a:lnTo>
                    <a:pt x="1149992" y="371256"/>
                  </a:lnTo>
                  <a:lnTo>
                    <a:pt x="1238453" y="259879"/>
                  </a:lnTo>
                  <a:lnTo>
                    <a:pt x="1326914" y="272254"/>
                  </a:lnTo>
                  <a:lnTo>
                    <a:pt x="1415375" y="160877"/>
                  </a:lnTo>
                  <a:lnTo>
                    <a:pt x="1503836" y="173253"/>
                  </a:lnTo>
                  <a:lnTo>
                    <a:pt x="1592297" y="136127"/>
                  </a:lnTo>
                  <a:lnTo>
                    <a:pt x="1680758" y="49500"/>
                  </a:lnTo>
                  <a:lnTo>
                    <a:pt x="1769219" y="160877"/>
                  </a:lnTo>
                  <a:lnTo>
                    <a:pt x="1857680" y="0"/>
                  </a:lnTo>
                  <a:lnTo>
                    <a:pt x="1946141" y="173253"/>
                  </a:lnTo>
                  <a:lnTo>
                    <a:pt x="2034602" y="185628"/>
                  </a:lnTo>
                </a:path>
              </a:pathLst>
            </a:custGeom>
            <a:ln w="27101" cap="flat">
              <a:solidFill>
                <a:srgbClr val="1CABE2">
                  <a:alpha val="100000"/>
                </a:srgbClr>
              </a:solidFill>
              <a:prstDash val="solid"/>
              <a:round/>
            </a:ln>
          </p:spPr>
          <p:txBody>
            <a:bodyPr/>
            <a:lstStyle/>
            <a:p/>
          </p:txBody>
        </p:sp>
        <p:sp>
          <p:nvSpPr>
            <p:cNvPr id="192" name="tx192"/>
            <p:cNvSpPr/>
            <p:nvPr/>
          </p:nvSpPr>
          <p:spPr>
            <a:xfrm>
              <a:off x="6587111" y="33504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93" name="tx193"/>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27707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95" name="tx195"/>
            <p:cNvSpPr/>
            <p:nvPr/>
          </p:nvSpPr>
          <p:spPr>
            <a:xfrm>
              <a:off x="8630921" y="291792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5076111"/>
              <a:ext cx="1061531" cy="730138"/>
            </a:xfrm>
            <a:custGeom>
              <a:avLst/>
              <a:pathLst>
                <a:path w="1061531" h="730138">
                  <a:moveTo>
                    <a:pt x="0" y="408382"/>
                  </a:moveTo>
                  <a:lnTo>
                    <a:pt x="88460" y="148502"/>
                  </a:lnTo>
                  <a:lnTo>
                    <a:pt x="176921" y="420757"/>
                  </a:lnTo>
                  <a:lnTo>
                    <a:pt x="265382" y="259879"/>
                  </a:lnTo>
                  <a:lnTo>
                    <a:pt x="353843" y="148502"/>
                  </a:lnTo>
                  <a:lnTo>
                    <a:pt x="442304" y="12375"/>
                  </a:lnTo>
                  <a:lnTo>
                    <a:pt x="530765" y="49500"/>
                  </a:lnTo>
                  <a:lnTo>
                    <a:pt x="619226" y="730138"/>
                  </a:lnTo>
                  <a:lnTo>
                    <a:pt x="707687" y="272254"/>
                  </a:lnTo>
                  <a:lnTo>
                    <a:pt x="796148" y="284630"/>
                  </a:lnTo>
                  <a:lnTo>
                    <a:pt x="884609" y="321755"/>
                  </a:lnTo>
                  <a:lnTo>
                    <a:pt x="973070" y="222754"/>
                  </a:lnTo>
                  <a:lnTo>
                    <a:pt x="1061531" y="0"/>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53921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217" name="tx217"/>
            <p:cNvSpPr/>
            <p:nvPr/>
          </p:nvSpPr>
          <p:spPr>
            <a:xfrm>
              <a:off x="8806200"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18" name="tx218"/>
            <p:cNvSpPr/>
            <p:nvPr/>
          </p:nvSpPr>
          <p:spPr>
            <a:xfrm>
              <a:off x="8304208" y="5666334"/>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19" name="tx219"/>
            <p:cNvSpPr/>
            <p:nvPr/>
          </p:nvSpPr>
          <p:spPr>
            <a:xfrm>
              <a:off x="8630921" y="5157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46</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532246" y="398022"/>
              <a:ext cx="47713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Iraq,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(64%), followed by PCV3 (65%).
Compared to 2019, coverage of 2 vaccines decreased (BCG and MCV2) and 7 vaccines increased (DTP1, DTP3, IPV1, MCV1, PCV3, POL3 and ROTAC).
Compared to 2023, coverage of 4 vaccines increased (BCG, IPV1, PCV3 and ROTAC), 2 vaccines remained constant (DTP1 and POL3), and 3 vaccines decreased (DTP3, MCV1 and MCV2).</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215496"/>
              <a:ext cx="6480943" cy="1708186"/>
            </a:xfrm>
            <a:custGeom>
              <a:avLst/>
              <a:pathLst>
                <a:path w="6480943" h="1708186">
                  <a:moveTo>
                    <a:pt x="0" y="616844"/>
                  </a:moveTo>
                  <a:lnTo>
                    <a:pt x="270039" y="711744"/>
                  </a:lnTo>
                  <a:lnTo>
                    <a:pt x="540078" y="759193"/>
                  </a:lnTo>
                  <a:lnTo>
                    <a:pt x="810117" y="854093"/>
                  </a:lnTo>
                  <a:lnTo>
                    <a:pt x="1080157" y="901542"/>
                  </a:lnTo>
                  <a:lnTo>
                    <a:pt x="1350196" y="1328589"/>
                  </a:lnTo>
                  <a:lnTo>
                    <a:pt x="1620235" y="1613286"/>
                  </a:lnTo>
                  <a:lnTo>
                    <a:pt x="1890275" y="1708186"/>
                  </a:lnTo>
                  <a:lnTo>
                    <a:pt x="2160314" y="1138790"/>
                  </a:lnTo>
                  <a:lnTo>
                    <a:pt x="2430353" y="711744"/>
                  </a:lnTo>
                  <a:lnTo>
                    <a:pt x="2700393" y="901542"/>
                  </a:lnTo>
                  <a:lnTo>
                    <a:pt x="2970432" y="569395"/>
                  </a:lnTo>
                  <a:lnTo>
                    <a:pt x="3240471" y="996441"/>
                  </a:lnTo>
                  <a:lnTo>
                    <a:pt x="3510510" y="948992"/>
                  </a:lnTo>
                  <a:lnTo>
                    <a:pt x="3780550" y="948992"/>
                  </a:lnTo>
                  <a:lnTo>
                    <a:pt x="4050589" y="1186240"/>
                  </a:lnTo>
                  <a:lnTo>
                    <a:pt x="4320628" y="1043891"/>
                  </a:lnTo>
                  <a:lnTo>
                    <a:pt x="4590668" y="569395"/>
                  </a:lnTo>
                  <a:lnTo>
                    <a:pt x="4860707" y="332147"/>
                  </a:lnTo>
                  <a:lnTo>
                    <a:pt x="5130746" y="427046"/>
                  </a:lnTo>
                  <a:lnTo>
                    <a:pt x="5400786" y="901542"/>
                  </a:lnTo>
                  <a:lnTo>
                    <a:pt x="5670825" y="711744"/>
                  </a:lnTo>
                  <a:lnTo>
                    <a:pt x="5940864" y="0"/>
                  </a:lnTo>
                  <a:lnTo>
                    <a:pt x="6210904" y="94899"/>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215496"/>
              <a:ext cx="6480943" cy="1755635"/>
            </a:xfrm>
            <a:custGeom>
              <a:avLst/>
              <a:pathLst>
                <a:path w="6480943" h="1755635">
                  <a:moveTo>
                    <a:pt x="0" y="1233689"/>
                  </a:moveTo>
                  <a:lnTo>
                    <a:pt x="270039" y="1281139"/>
                  </a:lnTo>
                  <a:lnTo>
                    <a:pt x="540078" y="1328589"/>
                  </a:lnTo>
                  <a:lnTo>
                    <a:pt x="810117" y="1423488"/>
                  </a:lnTo>
                  <a:lnTo>
                    <a:pt x="1080157" y="1470937"/>
                  </a:lnTo>
                  <a:lnTo>
                    <a:pt x="1350196" y="1328589"/>
                  </a:lnTo>
                  <a:lnTo>
                    <a:pt x="1620235" y="1613286"/>
                  </a:lnTo>
                  <a:lnTo>
                    <a:pt x="1890275" y="1755635"/>
                  </a:lnTo>
                  <a:lnTo>
                    <a:pt x="2160314" y="1281139"/>
                  </a:lnTo>
                  <a:lnTo>
                    <a:pt x="2430353" y="854093"/>
                  </a:lnTo>
                  <a:lnTo>
                    <a:pt x="2700393" y="996441"/>
                  </a:lnTo>
                  <a:lnTo>
                    <a:pt x="2970432" y="711744"/>
                  </a:lnTo>
                  <a:lnTo>
                    <a:pt x="3240471" y="1328589"/>
                  </a:lnTo>
                  <a:lnTo>
                    <a:pt x="3510510" y="1186240"/>
                  </a:lnTo>
                  <a:lnTo>
                    <a:pt x="3780550" y="1138790"/>
                  </a:lnTo>
                  <a:lnTo>
                    <a:pt x="4050589" y="1186240"/>
                  </a:lnTo>
                  <a:lnTo>
                    <a:pt x="4320628" y="1043891"/>
                  </a:lnTo>
                  <a:lnTo>
                    <a:pt x="4590668" y="569395"/>
                  </a:lnTo>
                  <a:lnTo>
                    <a:pt x="4860707" y="332147"/>
                  </a:lnTo>
                  <a:lnTo>
                    <a:pt x="5130746" y="427046"/>
                  </a:lnTo>
                  <a:lnTo>
                    <a:pt x="5400786" y="901542"/>
                  </a:lnTo>
                  <a:lnTo>
                    <a:pt x="5670825" y="711744"/>
                  </a:lnTo>
                  <a:lnTo>
                    <a:pt x="5940864" y="0"/>
                  </a:lnTo>
                  <a:lnTo>
                    <a:pt x="6210904" y="94899"/>
                  </a:lnTo>
                  <a:lnTo>
                    <a:pt x="6480943" y="142348"/>
                  </a:lnTo>
                </a:path>
              </a:pathLst>
            </a:custGeom>
            <a:ln w="27101" cap="flat">
              <a:solidFill>
                <a:srgbClr val="80BD41">
                  <a:alpha val="100000"/>
                </a:srgbClr>
              </a:solidFill>
              <a:prstDash val="solid"/>
              <a:round/>
            </a:ln>
          </p:spPr>
          <p:txBody>
            <a:bodyPr/>
            <a:lstStyle/>
            <a:p/>
          </p:txBody>
        </p:sp>
        <p:sp>
          <p:nvSpPr>
            <p:cNvPr id="39" name="pl39"/>
            <p:cNvSpPr/>
            <p:nvPr/>
          </p:nvSpPr>
          <p:spPr>
            <a:xfrm>
              <a:off x="4375727" y="1215496"/>
              <a:ext cx="3240471" cy="2704627"/>
            </a:xfrm>
            <a:custGeom>
              <a:avLst/>
              <a:pathLst>
                <a:path w="3240471" h="2704627">
                  <a:moveTo>
                    <a:pt x="0" y="2704627"/>
                  </a:moveTo>
                  <a:lnTo>
                    <a:pt x="270039" y="1186240"/>
                  </a:lnTo>
                  <a:lnTo>
                    <a:pt x="540078" y="1091341"/>
                  </a:lnTo>
                  <a:lnTo>
                    <a:pt x="810117" y="1186240"/>
                  </a:lnTo>
                  <a:lnTo>
                    <a:pt x="1080157" y="1043891"/>
                  </a:lnTo>
                  <a:lnTo>
                    <a:pt x="1350196" y="569395"/>
                  </a:lnTo>
                  <a:lnTo>
                    <a:pt x="1620235" y="332147"/>
                  </a:lnTo>
                  <a:lnTo>
                    <a:pt x="1890275" y="427046"/>
                  </a:lnTo>
                  <a:lnTo>
                    <a:pt x="2160314" y="901542"/>
                  </a:lnTo>
                  <a:lnTo>
                    <a:pt x="2430353" y="711744"/>
                  </a:lnTo>
                  <a:lnTo>
                    <a:pt x="2700393" y="0"/>
                  </a:lnTo>
                  <a:lnTo>
                    <a:pt x="2970432" y="94899"/>
                  </a:lnTo>
                  <a:lnTo>
                    <a:pt x="3240471" y="142348"/>
                  </a:lnTo>
                </a:path>
              </a:pathLst>
            </a:custGeom>
            <a:ln w="27101" cap="flat">
              <a:solidFill>
                <a:srgbClr val="EE00EE">
                  <a:alpha val="100000"/>
                </a:srgbClr>
              </a:solidFill>
              <a:prstDash val="solid"/>
              <a:round/>
            </a:ln>
          </p:spPr>
          <p:txBody>
            <a:bodyPr/>
            <a:lstStyle/>
            <a:p/>
          </p:txBody>
        </p:sp>
        <p:sp>
          <p:nvSpPr>
            <p:cNvPr id="40" name="pl40"/>
            <p:cNvSpPr/>
            <p:nvPr/>
          </p:nvSpPr>
          <p:spPr>
            <a:xfrm>
              <a:off x="5725923" y="1073148"/>
              <a:ext cx="1890275" cy="901542"/>
            </a:xfrm>
            <a:custGeom>
              <a:avLst/>
              <a:pathLst>
                <a:path w="1890275" h="901542">
                  <a:moveTo>
                    <a:pt x="0" y="332147"/>
                  </a:moveTo>
                  <a:lnTo>
                    <a:pt x="270039" y="94899"/>
                  </a:lnTo>
                  <a:lnTo>
                    <a:pt x="540078" y="142348"/>
                  </a:lnTo>
                  <a:lnTo>
                    <a:pt x="810117" y="901542"/>
                  </a:lnTo>
                  <a:lnTo>
                    <a:pt x="1080157" y="711744"/>
                  </a:lnTo>
                  <a:lnTo>
                    <a:pt x="1350196" y="0"/>
                  </a:lnTo>
                  <a:lnTo>
                    <a:pt x="1620235" y="94899"/>
                  </a:lnTo>
                  <a:lnTo>
                    <a:pt x="1890275" y="47449"/>
                  </a:lnTo>
                </a:path>
              </a:pathLst>
            </a:custGeom>
            <a:ln w="27101" cap="flat">
              <a:solidFill>
                <a:srgbClr val="6A3D9A">
                  <a:alpha val="100000"/>
                </a:srgbClr>
              </a:solidFill>
              <a:prstDash val="solid"/>
              <a:round/>
            </a:ln>
          </p:spPr>
          <p:txBody>
            <a:bodyPr/>
            <a:lstStyle/>
            <a:p/>
          </p:txBody>
        </p:sp>
        <p:sp>
          <p:nvSpPr>
            <p:cNvPr id="41" name="pl41"/>
            <p:cNvSpPr/>
            <p:nvPr/>
          </p:nvSpPr>
          <p:spPr>
            <a:xfrm>
              <a:off x="1135255" y="1025698"/>
              <a:ext cx="6480943" cy="1660736"/>
            </a:xfrm>
            <a:custGeom>
              <a:avLst/>
              <a:pathLst>
                <a:path w="6480943" h="1660736">
                  <a:moveTo>
                    <a:pt x="0" y="521945"/>
                  </a:moveTo>
                  <a:lnTo>
                    <a:pt x="270039" y="711744"/>
                  </a:lnTo>
                  <a:lnTo>
                    <a:pt x="540078" y="948992"/>
                  </a:lnTo>
                  <a:lnTo>
                    <a:pt x="810117" y="1138790"/>
                  </a:lnTo>
                  <a:lnTo>
                    <a:pt x="1080157" y="1328589"/>
                  </a:lnTo>
                  <a:lnTo>
                    <a:pt x="1350196" y="1328589"/>
                  </a:lnTo>
                  <a:lnTo>
                    <a:pt x="1620235" y="1660736"/>
                  </a:lnTo>
                  <a:lnTo>
                    <a:pt x="1890275" y="1565837"/>
                  </a:lnTo>
                  <a:lnTo>
                    <a:pt x="2160314" y="1043891"/>
                  </a:lnTo>
                  <a:lnTo>
                    <a:pt x="2430353" y="759193"/>
                  </a:lnTo>
                  <a:lnTo>
                    <a:pt x="2700393" y="1043891"/>
                  </a:lnTo>
                  <a:lnTo>
                    <a:pt x="2970432" y="806643"/>
                  </a:lnTo>
                  <a:lnTo>
                    <a:pt x="3240471" y="1091341"/>
                  </a:lnTo>
                  <a:lnTo>
                    <a:pt x="3510510" y="1138790"/>
                  </a:lnTo>
                  <a:lnTo>
                    <a:pt x="3780550" y="1281139"/>
                  </a:lnTo>
                  <a:lnTo>
                    <a:pt x="4050589" y="1233689"/>
                  </a:lnTo>
                  <a:lnTo>
                    <a:pt x="4320628" y="854093"/>
                  </a:lnTo>
                  <a:lnTo>
                    <a:pt x="4590668" y="759193"/>
                  </a:lnTo>
                  <a:lnTo>
                    <a:pt x="4860707" y="569395"/>
                  </a:lnTo>
                  <a:lnTo>
                    <a:pt x="5130746" y="521945"/>
                  </a:lnTo>
                  <a:lnTo>
                    <a:pt x="5400786" y="189798"/>
                  </a:lnTo>
                  <a:lnTo>
                    <a:pt x="5670825" y="616844"/>
                  </a:lnTo>
                  <a:lnTo>
                    <a:pt x="5940864" y="0"/>
                  </a:lnTo>
                  <a:lnTo>
                    <a:pt x="6210904" y="0"/>
                  </a:lnTo>
                  <a:lnTo>
                    <a:pt x="6480943" y="284697"/>
                  </a:lnTo>
                </a:path>
              </a:pathLst>
            </a:custGeom>
            <a:ln w="27101" cap="flat">
              <a:solidFill>
                <a:srgbClr val="E31A1C">
                  <a:alpha val="100000"/>
                </a:srgbClr>
              </a:solidFill>
              <a:prstDash val="solid"/>
              <a:round/>
            </a:ln>
          </p:spPr>
          <p:txBody>
            <a:bodyPr/>
            <a:lstStyle/>
            <a:p/>
          </p:txBody>
        </p:sp>
        <p:sp>
          <p:nvSpPr>
            <p:cNvPr id="42" name="pl42"/>
            <p:cNvSpPr/>
            <p:nvPr/>
          </p:nvSpPr>
          <p:spPr>
            <a:xfrm>
              <a:off x="1405294" y="1025698"/>
              <a:ext cx="6210904" cy="2657178"/>
            </a:xfrm>
            <a:custGeom>
              <a:avLst/>
              <a:pathLst>
                <a:path w="6210904" h="2657178">
                  <a:moveTo>
                    <a:pt x="0" y="2135232"/>
                  </a:moveTo>
                  <a:lnTo>
                    <a:pt x="270039" y="2325030"/>
                  </a:lnTo>
                  <a:lnTo>
                    <a:pt x="540078" y="2467379"/>
                  </a:lnTo>
                  <a:lnTo>
                    <a:pt x="810117" y="2657178"/>
                  </a:lnTo>
                  <a:lnTo>
                    <a:pt x="1080157" y="1850534"/>
                  </a:lnTo>
                  <a:lnTo>
                    <a:pt x="1350196" y="2135232"/>
                  </a:lnTo>
                  <a:lnTo>
                    <a:pt x="1620235" y="1565837"/>
                  </a:lnTo>
                  <a:lnTo>
                    <a:pt x="1890275" y="996441"/>
                  </a:lnTo>
                  <a:lnTo>
                    <a:pt x="2160314" y="474496"/>
                  </a:lnTo>
                  <a:lnTo>
                    <a:pt x="2430353" y="948992"/>
                  </a:lnTo>
                  <a:lnTo>
                    <a:pt x="2700393" y="948992"/>
                  </a:lnTo>
                  <a:lnTo>
                    <a:pt x="2970432" y="1376038"/>
                  </a:lnTo>
                  <a:lnTo>
                    <a:pt x="3240471" y="1897984"/>
                  </a:lnTo>
                  <a:lnTo>
                    <a:pt x="3510510" y="1423488"/>
                  </a:lnTo>
                  <a:lnTo>
                    <a:pt x="3780550" y="996441"/>
                  </a:lnTo>
                  <a:lnTo>
                    <a:pt x="4050589" y="1043891"/>
                  </a:lnTo>
                  <a:lnTo>
                    <a:pt x="4320628" y="616844"/>
                  </a:lnTo>
                  <a:lnTo>
                    <a:pt x="4590668" y="664294"/>
                  </a:lnTo>
                  <a:lnTo>
                    <a:pt x="4860707" y="521945"/>
                  </a:lnTo>
                  <a:lnTo>
                    <a:pt x="5130746" y="189798"/>
                  </a:lnTo>
                  <a:lnTo>
                    <a:pt x="5400786" y="616844"/>
                  </a:lnTo>
                  <a:lnTo>
                    <a:pt x="5670825" y="0"/>
                  </a:lnTo>
                  <a:lnTo>
                    <a:pt x="5940864" y="664294"/>
                  </a:lnTo>
                  <a:lnTo>
                    <a:pt x="6210904" y="711744"/>
                  </a:lnTo>
                </a:path>
              </a:pathLst>
            </a:custGeom>
            <a:ln w="27101" cap="flat">
              <a:solidFill>
                <a:srgbClr val="FF7F00">
                  <a:alpha val="100000"/>
                </a:srgbClr>
              </a:solidFill>
              <a:prstDash val="solid"/>
              <a:round/>
            </a:ln>
          </p:spPr>
          <p:txBody>
            <a:bodyPr/>
            <a:lstStyle/>
            <a:p/>
          </p:txBody>
        </p:sp>
        <p:sp>
          <p:nvSpPr>
            <p:cNvPr id="43" name="pl43"/>
            <p:cNvSpPr/>
            <p:nvPr/>
          </p:nvSpPr>
          <p:spPr>
            <a:xfrm>
              <a:off x="5725923" y="2544086"/>
              <a:ext cx="1890275" cy="3084224"/>
            </a:xfrm>
            <a:custGeom>
              <a:avLst/>
              <a:pathLst>
                <a:path w="1890275" h="3084224">
                  <a:moveTo>
                    <a:pt x="0" y="1518387"/>
                  </a:moveTo>
                  <a:lnTo>
                    <a:pt x="270039" y="1518387"/>
                  </a:lnTo>
                  <a:lnTo>
                    <a:pt x="540078" y="1328589"/>
                  </a:lnTo>
                  <a:lnTo>
                    <a:pt x="810117" y="3084224"/>
                  </a:lnTo>
                  <a:lnTo>
                    <a:pt x="1080157" y="3084224"/>
                  </a:lnTo>
                  <a:lnTo>
                    <a:pt x="1350196" y="3084224"/>
                  </a:lnTo>
                  <a:lnTo>
                    <a:pt x="1620235" y="2419930"/>
                  </a:lnTo>
                  <a:lnTo>
                    <a:pt x="1890275"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262946"/>
              <a:ext cx="6480943" cy="1376038"/>
            </a:xfrm>
            <a:custGeom>
              <a:avLst/>
              <a:pathLst>
                <a:path w="6480943" h="1376038">
                  <a:moveTo>
                    <a:pt x="0" y="427046"/>
                  </a:moveTo>
                  <a:lnTo>
                    <a:pt x="270039" y="569395"/>
                  </a:lnTo>
                  <a:lnTo>
                    <a:pt x="540078" y="759193"/>
                  </a:lnTo>
                  <a:lnTo>
                    <a:pt x="810117" y="901542"/>
                  </a:lnTo>
                  <a:lnTo>
                    <a:pt x="1080157" y="1091341"/>
                  </a:lnTo>
                  <a:lnTo>
                    <a:pt x="1350196" y="1091341"/>
                  </a:lnTo>
                  <a:lnTo>
                    <a:pt x="1620235" y="1376038"/>
                  </a:lnTo>
                  <a:lnTo>
                    <a:pt x="1890275" y="854093"/>
                  </a:lnTo>
                  <a:lnTo>
                    <a:pt x="2160314" y="996441"/>
                  </a:lnTo>
                  <a:lnTo>
                    <a:pt x="2430353" y="664294"/>
                  </a:lnTo>
                  <a:lnTo>
                    <a:pt x="2700393" y="854093"/>
                  </a:lnTo>
                  <a:lnTo>
                    <a:pt x="2970432" y="474496"/>
                  </a:lnTo>
                  <a:lnTo>
                    <a:pt x="3240471" y="901542"/>
                  </a:lnTo>
                  <a:lnTo>
                    <a:pt x="3510510" y="806643"/>
                  </a:lnTo>
                  <a:lnTo>
                    <a:pt x="3780550" y="759193"/>
                  </a:lnTo>
                  <a:lnTo>
                    <a:pt x="4050589" y="948992"/>
                  </a:lnTo>
                  <a:lnTo>
                    <a:pt x="4320628" y="759193"/>
                  </a:lnTo>
                  <a:lnTo>
                    <a:pt x="4590668" y="474496"/>
                  </a:lnTo>
                  <a:lnTo>
                    <a:pt x="4860707" y="854093"/>
                  </a:lnTo>
                  <a:lnTo>
                    <a:pt x="5130746" y="332147"/>
                  </a:lnTo>
                  <a:lnTo>
                    <a:pt x="5400786" y="664294"/>
                  </a:lnTo>
                  <a:lnTo>
                    <a:pt x="5670825" y="664294"/>
                  </a:lnTo>
                  <a:lnTo>
                    <a:pt x="5940864" y="0"/>
                  </a:lnTo>
                  <a:lnTo>
                    <a:pt x="6210904" y="47449"/>
                  </a:lnTo>
                  <a:lnTo>
                    <a:pt x="6480943" y="47449"/>
                  </a:lnTo>
                </a:path>
              </a:pathLst>
            </a:custGeom>
            <a:ln w="27101" cap="flat">
              <a:solidFill>
                <a:srgbClr val="008B00">
                  <a:alpha val="100000"/>
                </a:srgbClr>
              </a:solidFill>
              <a:prstDash val="solid"/>
              <a:round/>
            </a:ln>
          </p:spPr>
          <p:txBody>
            <a:bodyPr/>
            <a:lstStyle/>
            <a:p/>
          </p:txBody>
        </p:sp>
        <p:sp>
          <p:nvSpPr>
            <p:cNvPr id="45" name="pl45"/>
            <p:cNvSpPr/>
            <p:nvPr/>
          </p:nvSpPr>
          <p:spPr>
            <a:xfrm>
              <a:off x="4375727" y="2591535"/>
              <a:ext cx="3240471" cy="2799527"/>
            </a:xfrm>
            <a:custGeom>
              <a:avLst/>
              <a:pathLst>
                <a:path w="3240471" h="2799527">
                  <a:moveTo>
                    <a:pt x="0" y="1565837"/>
                  </a:moveTo>
                  <a:lnTo>
                    <a:pt x="270039" y="569395"/>
                  </a:lnTo>
                  <a:lnTo>
                    <a:pt x="540078" y="1613286"/>
                  </a:lnTo>
                  <a:lnTo>
                    <a:pt x="810117" y="996441"/>
                  </a:lnTo>
                  <a:lnTo>
                    <a:pt x="1080157" y="569395"/>
                  </a:lnTo>
                  <a:lnTo>
                    <a:pt x="1350196" y="47449"/>
                  </a:lnTo>
                  <a:lnTo>
                    <a:pt x="1620235" y="189798"/>
                  </a:lnTo>
                  <a:lnTo>
                    <a:pt x="1890275" y="2799527"/>
                  </a:lnTo>
                  <a:lnTo>
                    <a:pt x="2160314" y="1043891"/>
                  </a:lnTo>
                  <a:lnTo>
                    <a:pt x="2430353" y="1091341"/>
                  </a:lnTo>
                  <a:lnTo>
                    <a:pt x="2700393" y="1233689"/>
                  </a:lnTo>
                  <a:lnTo>
                    <a:pt x="2970432" y="854093"/>
                  </a:lnTo>
                  <a:lnTo>
                    <a:pt x="3240471" y="0"/>
                  </a:lnTo>
                </a:path>
              </a:pathLst>
            </a:custGeom>
            <a:ln w="27101" cap="flat">
              <a:solidFill>
                <a:srgbClr val="9A32CD">
                  <a:alpha val="100000"/>
                </a:srgbClr>
              </a:solidFill>
              <a:prstDash val="solid"/>
              <a:round/>
            </a:ln>
          </p:spPr>
          <p:txBody>
            <a:bodyPr/>
            <a:lstStyle/>
            <a:p/>
          </p:txBody>
        </p:sp>
        <p:sp>
          <p:nvSpPr>
            <p:cNvPr id="46" name="pl46"/>
            <p:cNvSpPr/>
            <p:nvPr/>
          </p:nvSpPr>
          <p:spPr>
            <a:xfrm>
              <a:off x="1405294" y="1025698"/>
              <a:ext cx="6210904" cy="2657178"/>
            </a:xfrm>
            <a:custGeom>
              <a:avLst/>
              <a:pathLst>
                <a:path w="6210904" h="2657178">
                  <a:moveTo>
                    <a:pt x="0" y="2135232"/>
                  </a:moveTo>
                  <a:lnTo>
                    <a:pt x="270039" y="2325030"/>
                  </a:lnTo>
                  <a:lnTo>
                    <a:pt x="540078" y="2467379"/>
                  </a:lnTo>
                  <a:lnTo>
                    <a:pt x="810117" y="2657178"/>
                  </a:lnTo>
                  <a:lnTo>
                    <a:pt x="1080157" y="1850534"/>
                  </a:lnTo>
                  <a:lnTo>
                    <a:pt x="1350196" y="2135232"/>
                  </a:lnTo>
                  <a:lnTo>
                    <a:pt x="1620235" y="1565837"/>
                  </a:lnTo>
                  <a:lnTo>
                    <a:pt x="1890275" y="996441"/>
                  </a:lnTo>
                  <a:lnTo>
                    <a:pt x="2160314" y="474496"/>
                  </a:lnTo>
                  <a:lnTo>
                    <a:pt x="2430353" y="948992"/>
                  </a:lnTo>
                  <a:lnTo>
                    <a:pt x="2700393" y="948992"/>
                  </a:lnTo>
                  <a:lnTo>
                    <a:pt x="2970432" y="1376038"/>
                  </a:lnTo>
                  <a:lnTo>
                    <a:pt x="3240471" y="1897984"/>
                  </a:lnTo>
                  <a:lnTo>
                    <a:pt x="3510510" y="1423488"/>
                  </a:lnTo>
                  <a:lnTo>
                    <a:pt x="3780550" y="996441"/>
                  </a:lnTo>
                  <a:lnTo>
                    <a:pt x="4050589" y="1043891"/>
                  </a:lnTo>
                  <a:lnTo>
                    <a:pt x="4320628" y="616844"/>
                  </a:lnTo>
                  <a:lnTo>
                    <a:pt x="4590668" y="664294"/>
                  </a:lnTo>
                  <a:lnTo>
                    <a:pt x="4860707" y="521945"/>
                  </a:lnTo>
                  <a:lnTo>
                    <a:pt x="5130746" y="189798"/>
                  </a:lnTo>
                  <a:lnTo>
                    <a:pt x="5400786" y="616844"/>
                  </a:lnTo>
                  <a:lnTo>
                    <a:pt x="5670825" y="0"/>
                  </a:lnTo>
                  <a:lnTo>
                    <a:pt x="5940864" y="0"/>
                  </a:lnTo>
                  <a:lnTo>
                    <a:pt x="6210904" y="284697"/>
                  </a:lnTo>
                </a:path>
              </a:pathLst>
            </a:custGeom>
            <a:ln w="27101" cap="flat">
              <a:solidFill>
                <a:srgbClr val="836FFF">
                  <a:alpha val="100000"/>
                </a:srgbClr>
              </a:solidFill>
              <a:prstDash val="solid"/>
              <a:round/>
            </a:ln>
          </p:spPr>
          <p:txBody>
            <a:bodyPr/>
            <a:lstStyle/>
            <a:p/>
          </p:txBody>
        </p:sp>
        <p:sp>
          <p:nvSpPr>
            <p:cNvPr id="47" name="pl47"/>
            <p:cNvSpPr/>
            <p:nvPr/>
          </p:nvSpPr>
          <p:spPr>
            <a:xfrm>
              <a:off x="7631318" y="784101"/>
              <a:ext cx="793708" cy="330206"/>
            </a:xfrm>
            <a:custGeom>
              <a:avLst/>
              <a:pathLst>
                <a:path w="793708" h="330206">
                  <a:moveTo>
                    <a:pt x="793708" y="0"/>
                  </a:moveTo>
                  <a:lnTo>
                    <a:pt x="0" y="330206"/>
                  </a:lnTo>
                </a:path>
              </a:pathLst>
            </a:custGeom>
          </p:spPr>
          <p:txBody>
            <a:bodyPr/>
            <a:lstStyle/>
            <a:p/>
          </p:txBody>
        </p:sp>
        <p:sp>
          <p:nvSpPr>
            <p:cNvPr id="48" name="pl48"/>
            <p:cNvSpPr/>
            <p:nvPr/>
          </p:nvSpPr>
          <p:spPr>
            <a:xfrm>
              <a:off x="7631985" y="1046591"/>
              <a:ext cx="726876" cy="258197"/>
            </a:xfrm>
            <a:custGeom>
              <a:avLst/>
              <a:pathLst>
                <a:path w="726876" h="258197">
                  <a:moveTo>
                    <a:pt x="726876" y="0"/>
                  </a:moveTo>
                  <a:lnTo>
                    <a:pt x="0" y="258197"/>
                  </a:lnTo>
                </a:path>
              </a:pathLst>
            </a:custGeom>
          </p:spPr>
          <p:txBody>
            <a:bodyPr/>
            <a:lstStyle/>
            <a:p/>
          </p:txBody>
        </p:sp>
        <p:sp>
          <p:nvSpPr>
            <p:cNvPr id="49" name="pl49"/>
            <p:cNvSpPr/>
            <p:nvPr/>
          </p:nvSpPr>
          <p:spPr>
            <a:xfrm>
              <a:off x="7634336" y="1301988"/>
              <a:ext cx="724366" cy="8202"/>
            </a:xfrm>
            <a:custGeom>
              <a:avLst/>
              <a:pathLst>
                <a:path w="724366" h="8202">
                  <a:moveTo>
                    <a:pt x="724366" y="0"/>
                  </a:moveTo>
                  <a:lnTo>
                    <a:pt x="0" y="8202"/>
                  </a:lnTo>
                </a:path>
              </a:pathLst>
            </a:custGeom>
          </p:spPr>
          <p:txBody>
            <a:bodyPr/>
            <a:lstStyle/>
            <a:p/>
          </p:txBody>
        </p:sp>
        <p:sp>
          <p:nvSpPr>
            <p:cNvPr id="50" name="pl50"/>
            <p:cNvSpPr/>
            <p:nvPr/>
          </p:nvSpPr>
          <p:spPr>
            <a:xfrm>
              <a:off x="7631921" y="1316073"/>
              <a:ext cx="660509" cy="238515"/>
            </a:xfrm>
            <a:custGeom>
              <a:avLst/>
              <a:pathLst>
                <a:path w="660509" h="238515">
                  <a:moveTo>
                    <a:pt x="660509" y="238515"/>
                  </a:moveTo>
                  <a:lnTo>
                    <a:pt x="0" y="0"/>
                  </a:lnTo>
                </a:path>
              </a:pathLst>
            </a:custGeom>
          </p:spPr>
          <p:txBody>
            <a:bodyPr/>
            <a:lstStyle/>
            <a:p/>
          </p:txBody>
        </p:sp>
        <p:sp>
          <p:nvSpPr>
            <p:cNvPr id="51" name="pl51"/>
            <p:cNvSpPr/>
            <p:nvPr/>
          </p:nvSpPr>
          <p:spPr>
            <a:xfrm>
              <a:off x="7626259" y="1367318"/>
              <a:ext cx="756685" cy="712426"/>
            </a:xfrm>
            <a:custGeom>
              <a:avLst/>
              <a:pathLst>
                <a:path w="756685" h="712426">
                  <a:moveTo>
                    <a:pt x="756685" y="712426"/>
                  </a:moveTo>
                  <a:lnTo>
                    <a:pt x="0" y="0"/>
                  </a:lnTo>
                </a:path>
              </a:pathLst>
            </a:custGeom>
          </p:spPr>
          <p:txBody>
            <a:bodyPr/>
            <a:lstStyle/>
            <a:p/>
          </p:txBody>
        </p:sp>
        <p:sp>
          <p:nvSpPr>
            <p:cNvPr id="52" name="pl52"/>
            <p:cNvSpPr/>
            <p:nvPr/>
          </p:nvSpPr>
          <p:spPr>
            <a:xfrm>
              <a:off x="7623703" y="1368209"/>
              <a:ext cx="704881" cy="973486"/>
            </a:xfrm>
            <a:custGeom>
              <a:avLst/>
              <a:pathLst>
                <a:path w="704881" h="973486">
                  <a:moveTo>
                    <a:pt x="704881" y="973486"/>
                  </a:moveTo>
                  <a:lnTo>
                    <a:pt x="0" y="0"/>
                  </a:lnTo>
                </a:path>
              </a:pathLst>
            </a:custGeom>
          </p:spPr>
          <p:txBody>
            <a:bodyPr/>
            <a:lstStyle/>
            <a:p/>
          </p:txBody>
        </p:sp>
        <p:sp>
          <p:nvSpPr>
            <p:cNvPr id="53" name="pl53"/>
            <p:cNvSpPr/>
            <p:nvPr/>
          </p:nvSpPr>
          <p:spPr>
            <a:xfrm>
              <a:off x="7629776" y="1365395"/>
              <a:ext cx="807318" cy="448869"/>
            </a:xfrm>
            <a:custGeom>
              <a:avLst/>
              <a:pathLst>
                <a:path w="807318" h="448869">
                  <a:moveTo>
                    <a:pt x="807318" y="448869"/>
                  </a:moveTo>
                  <a:lnTo>
                    <a:pt x="0" y="0"/>
                  </a:lnTo>
                </a:path>
              </a:pathLst>
            </a:custGeom>
          </p:spPr>
          <p:txBody>
            <a:bodyPr/>
            <a:lstStyle/>
            <a:p/>
          </p:txBody>
        </p:sp>
        <p:sp>
          <p:nvSpPr>
            <p:cNvPr id="54" name="pl54"/>
            <p:cNvSpPr/>
            <p:nvPr/>
          </p:nvSpPr>
          <p:spPr>
            <a:xfrm>
              <a:off x="7624788" y="1747469"/>
              <a:ext cx="734073" cy="856933"/>
            </a:xfrm>
            <a:custGeom>
              <a:avLst/>
              <a:pathLst>
                <a:path w="734073" h="856933">
                  <a:moveTo>
                    <a:pt x="734073" y="856933"/>
                  </a:moveTo>
                  <a:lnTo>
                    <a:pt x="0" y="0"/>
                  </a:lnTo>
                </a:path>
              </a:pathLst>
            </a:custGeom>
          </p:spPr>
          <p:txBody>
            <a:bodyPr/>
            <a:lstStyle/>
            <a:p/>
          </p:txBody>
        </p:sp>
        <p:sp>
          <p:nvSpPr>
            <p:cNvPr id="55" name="pl55"/>
            <p:cNvSpPr/>
            <p:nvPr/>
          </p:nvSpPr>
          <p:spPr>
            <a:xfrm>
              <a:off x="7631321" y="2550373"/>
              <a:ext cx="769620" cy="319947"/>
            </a:xfrm>
            <a:custGeom>
              <a:avLst/>
              <a:pathLst>
                <a:path w="769620" h="319947">
                  <a:moveTo>
                    <a:pt x="769620" y="319947"/>
                  </a:moveTo>
                  <a:lnTo>
                    <a:pt x="0" y="0"/>
                  </a:lnTo>
                </a:path>
              </a:pathLst>
            </a:custGeom>
          </p:spPr>
          <p:txBody>
            <a:bodyPr/>
            <a:lstStyle/>
            <a:p/>
          </p:txBody>
        </p:sp>
        <p:sp>
          <p:nvSpPr>
            <p:cNvPr id="56" name="pl56"/>
            <p:cNvSpPr/>
            <p:nvPr/>
          </p:nvSpPr>
          <p:spPr>
            <a:xfrm>
              <a:off x="7628007" y="2600177"/>
              <a:ext cx="724766" cy="530349"/>
            </a:xfrm>
            <a:custGeom>
              <a:avLst/>
              <a:pathLst>
                <a:path w="724766" h="530349">
                  <a:moveTo>
                    <a:pt x="724766" y="530349"/>
                  </a:moveTo>
                  <a:lnTo>
                    <a:pt x="0" y="0"/>
                  </a:lnTo>
                </a:path>
              </a:pathLst>
            </a:custGeom>
          </p:spPr>
          <p:txBody>
            <a:bodyPr/>
            <a:lstStyle/>
            <a:p/>
          </p:txBody>
        </p:sp>
        <p:sp>
          <p:nvSpPr>
            <p:cNvPr id="57" name="pg57"/>
            <p:cNvSpPr/>
            <p:nvPr/>
          </p:nvSpPr>
          <p:spPr>
            <a:xfrm>
              <a:off x="8356446" y="69365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58" name="tx58"/>
            <p:cNvSpPr/>
            <p:nvPr/>
          </p:nvSpPr>
          <p:spPr>
            <a:xfrm>
              <a:off x="8379306" y="73519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95%</a:t>
              </a:r>
            </a:p>
          </p:txBody>
        </p:sp>
        <p:sp>
          <p:nvSpPr>
            <p:cNvPr id="59" name="pg59"/>
            <p:cNvSpPr/>
            <p:nvPr/>
          </p:nvSpPr>
          <p:spPr>
            <a:xfrm>
              <a:off x="8290281" y="9562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13141" y="99780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91%</a:t>
              </a:r>
            </a:p>
          </p:txBody>
        </p:sp>
        <p:sp>
          <p:nvSpPr>
            <p:cNvPr id="61" name="pg61"/>
            <p:cNvSpPr/>
            <p:nvPr/>
          </p:nvSpPr>
          <p:spPr>
            <a:xfrm>
              <a:off x="8290122" y="121746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2" name="tx62"/>
            <p:cNvSpPr/>
            <p:nvPr/>
          </p:nvSpPr>
          <p:spPr>
            <a:xfrm>
              <a:off x="8312982" y="125900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91%</a:t>
              </a:r>
            </a:p>
          </p:txBody>
        </p:sp>
        <p:sp>
          <p:nvSpPr>
            <p:cNvPr id="63" name="pg63"/>
            <p:cNvSpPr/>
            <p:nvPr/>
          </p:nvSpPr>
          <p:spPr>
            <a:xfrm>
              <a:off x="8223851" y="147643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4" name="tx64"/>
            <p:cNvSpPr/>
            <p:nvPr/>
          </p:nvSpPr>
          <p:spPr>
            <a:xfrm>
              <a:off x="8246711" y="151797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91%</a:t>
              </a:r>
            </a:p>
          </p:txBody>
        </p:sp>
        <p:sp>
          <p:nvSpPr>
            <p:cNvPr id="65" name="pg65"/>
            <p:cNvSpPr/>
            <p:nvPr/>
          </p:nvSpPr>
          <p:spPr>
            <a:xfrm>
              <a:off x="8314365" y="20019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0434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90%</a:t>
              </a:r>
            </a:p>
          </p:txBody>
        </p:sp>
        <p:sp>
          <p:nvSpPr>
            <p:cNvPr id="67" name="pg67"/>
            <p:cNvSpPr/>
            <p:nvPr/>
          </p:nvSpPr>
          <p:spPr>
            <a:xfrm>
              <a:off x="8260004" y="22631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2859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90%</a:t>
              </a:r>
            </a:p>
          </p:txBody>
        </p:sp>
        <p:sp>
          <p:nvSpPr>
            <p:cNvPr id="69" name="pg69"/>
            <p:cNvSpPr/>
            <p:nvPr/>
          </p:nvSpPr>
          <p:spPr>
            <a:xfrm>
              <a:off x="8368515" y="1736261"/>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77779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90%</a:t>
              </a:r>
            </a:p>
          </p:txBody>
        </p:sp>
        <p:sp>
          <p:nvSpPr>
            <p:cNvPr id="71" name="pg71"/>
            <p:cNvSpPr/>
            <p:nvPr/>
          </p:nvSpPr>
          <p:spPr>
            <a:xfrm>
              <a:off x="8290281" y="252617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56771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82%</a:t>
              </a:r>
            </a:p>
          </p:txBody>
        </p:sp>
        <p:sp>
          <p:nvSpPr>
            <p:cNvPr id="73" name="pg73"/>
            <p:cNvSpPr/>
            <p:nvPr/>
          </p:nvSpPr>
          <p:spPr>
            <a:xfrm>
              <a:off x="8332362" y="279189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55222" y="283342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65%</a:t>
              </a:r>
            </a:p>
          </p:txBody>
        </p:sp>
        <p:sp>
          <p:nvSpPr>
            <p:cNvPr id="75" name="pg75"/>
            <p:cNvSpPr/>
            <p:nvPr/>
          </p:nvSpPr>
          <p:spPr>
            <a:xfrm>
              <a:off x="8284194" y="305335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07054" y="309489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64%</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590007" y="401416"/>
              <a:ext cx="26515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Iraq,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(64%), followed by PCV3 (65%).
Coverage of 9 vaccines increased (DTP3, HepB3, Hib3, IPV1, MCV1, PcV3, Polio3, RotaC and Rubella) and 1 vaccine decreased (MCV2) compared to respective coverage in 2019.
Coverage of 6 vaccines decreased (DTP3, HepB3, Hib3, MCV1, MCV2 and Rubella), 3 vaccines increased (IPV1, PcV3 and RotaC), and 1 vaccine was the same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433298" cy="0"/>
            </a:xfrm>
            <a:custGeom>
              <a:avLst/>
              <a:pathLst>
                <a:path w="433298" h="0">
                  <a:moveTo>
                    <a:pt x="0" y="0"/>
                  </a:moveTo>
                  <a:lnTo>
                    <a:pt x="72216" y="0"/>
                  </a:lnTo>
                  <a:lnTo>
                    <a:pt x="144432" y="0"/>
                  </a:lnTo>
                  <a:lnTo>
                    <a:pt x="216649" y="0"/>
                  </a:lnTo>
                  <a:lnTo>
                    <a:pt x="361082" y="0"/>
                  </a:lnTo>
                  <a:lnTo>
                    <a:pt x="433298" y="0"/>
                  </a:lnTo>
                </a:path>
              </a:pathLst>
            </a:custGeom>
            <a:ln w="116535" cap="flat">
              <a:solidFill>
                <a:srgbClr val="E8E8E8">
                  <a:alpha val="100000"/>
                </a:srgbClr>
              </a:solidFill>
              <a:prstDash val="solid"/>
              <a:round/>
            </a:ln>
          </p:spPr>
          <p:txBody>
            <a:bodyPr/>
            <a:lstStyle/>
            <a:p/>
          </p:txBody>
        </p:sp>
        <p:sp>
          <p:nvSpPr>
            <p:cNvPr id="23" name="pl23"/>
            <p:cNvSpPr/>
            <p:nvPr/>
          </p:nvSpPr>
          <p:spPr>
            <a:xfrm>
              <a:off x="7918948" y="1220700"/>
              <a:ext cx="722164" cy="0"/>
            </a:xfrm>
            <a:custGeom>
              <a:avLst/>
              <a:pathLst>
                <a:path w="722164" h="0">
                  <a:moveTo>
                    <a:pt x="0" y="0"/>
                  </a:moveTo>
                  <a:lnTo>
                    <a:pt x="72216" y="0"/>
                  </a:lnTo>
                  <a:lnTo>
                    <a:pt x="288865" y="0"/>
                  </a:lnTo>
                  <a:lnTo>
                    <a:pt x="577731" y="0"/>
                  </a:lnTo>
                  <a:lnTo>
                    <a:pt x="577731" y="0"/>
                  </a:lnTo>
                  <a:lnTo>
                    <a:pt x="722164" y="0"/>
                  </a:lnTo>
                </a:path>
              </a:pathLst>
            </a:custGeom>
            <a:ln w="116535" cap="flat">
              <a:solidFill>
                <a:srgbClr val="E8E8E8">
                  <a:alpha val="100000"/>
                </a:srgbClr>
              </a:solidFill>
              <a:prstDash val="solid"/>
              <a:round/>
            </a:ln>
          </p:spPr>
          <p:txBody>
            <a:bodyPr/>
            <a:lstStyle/>
            <a:p/>
          </p:txBody>
        </p:sp>
        <p:sp>
          <p:nvSpPr>
            <p:cNvPr id="24" name="pl24"/>
            <p:cNvSpPr/>
            <p:nvPr/>
          </p:nvSpPr>
          <p:spPr>
            <a:xfrm>
              <a:off x="6835702" y="1571001"/>
              <a:ext cx="1372111" cy="0"/>
            </a:xfrm>
            <a:custGeom>
              <a:avLst/>
              <a:pathLst>
                <a:path w="1372111" h="0">
                  <a:moveTo>
                    <a:pt x="0" y="0"/>
                  </a:moveTo>
                  <a:lnTo>
                    <a:pt x="288865"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6835702" y="1921302"/>
              <a:ext cx="1372111" cy="0"/>
            </a:xfrm>
            <a:custGeom>
              <a:avLst/>
              <a:pathLst>
                <a:path w="1372111" h="0">
                  <a:moveTo>
                    <a:pt x="0" y="0"/>
                  </a:moveTo>
                  <a:lnTo>
                    <a:pt x="288865"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4885859" y="2271604"/>
              <a:ext cx="288865" cy="0"/>
            </a:xfrm>
            <a:custGeom>
              <a:avLst/>
              <a:pathLst>
                <a:path w="288865" h="0">
                  <a:moveTo>
                    <a:pt x="0" y="0"/>
                  </a:moveTo>
                  <a:lnTo>
                    <a:pt x="72216" y="0"/>
                  </a:lnTo>
                  <a:lnTo>
                    <a:pt x="72216"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6835702" y="2621905"/>
              <a:ext cx="1372111" cy="0"/>
            </a:xfrm>
            <a:custGeom>
              <a:avLst/>
              <a:pathLst>
                <a:path w="1372111" h="0">
                  <a:moveTo>
                    <a:pt x="0" y="0"/>
                  </a:moveTo>
                  <a:lnTo>
                    <a:pt x="288865" y="0"/>
                  </a:lnTo>
                  <a:lnTo>
                    <a:pt x="722164" y="0"/>
                  </a:lnTo>
                  <a:lnTo>
                    <a:pt x="1155462" y="0"/>
                  </a:lnTo>
                  <a:lnTo>
                    <a:pt x="1227678"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7052351" y="2972206"/>
              <a:ext cx="1372111" cy="0"/>
            </a:xfrm>
            <a:custGeom>
              <a:avLst/>
              <a:pathLst>
                <a:path w="1372111" h="0">
                  <a:moveTo>
                    <a:pt x="0" y="0"/>
                  </a:moveTo>
                  <a:lnTo>
                    <a:pt x="288865" y="0"/>
                  </a:lnTo>
                  <a:lnTo>
                    <a:pt x="1155462" y="0"/>
                  </a:lnTo>
                  <a:lnTo>
                    <a:pt x="1227678" y="0"/>
                  </a:lnTo>
                  <a:lnTo>
                    <a:pt x="1299895" y="0"/>
                  </a:lnTo>
                  <a:lnTo>
                    <a:pt x="1372111" y="0"/>
                  </a:lnTo>
                </a:path>
              </a:pathLst>
            </a:custGeom>
            <a:ln w="116535" cap="flat">
              <a:solidFill>
                <a:srgbClr val="E8E8E8">
                  <a:alpha val="100000"/>
                </a:srgbClr>
              </a:solidFill>
              <a:prstDash val="solid"/>
              <a:round/>
            </a:ln>
          </p:spPr>
          <p:txBody>
            <a:bodyPr/>
            <a:lstStyle/>
            <a:p/>
          </p:txBody>
        </p:sp>
        <p:sp>
          <p:nvSpPr>
            <p:cNvPr id="29" name="pl29"/>
            <p:cNvSpPr/>
            <p:nvPr/>
          </p:nvSpPr>
          <p:spPr>
            <a:xfrm>
              <a:off x="7557866" y="3322508"/>
              <a:ext cx="938813" cy="0"/>
            </a:xfrm>
            <a:custGeom>
              <a:avLst/>
              <a:pathLst>
                <a:path w="938813" h="0">
                  <a:moveTo>
                    <a:pt x="0" y="0"/>
                  </a:moveTo>
                  <a:lnTo>
                    <a:pt x="144432" y="0"/>
                  </a:lnTo>
                  <a:lnTo>
                    <a:pt x="505514" y="0"/>
                  </a:lnTo>
                  <a:lnTo>
                    <a:pt x="649947" y="0"/>
                  </a:lnTo>
                  <a:lnTo>
                    <a:pt x="938813" y="0"/>
                  </a:lnTo>
                  <a:lnTo>
                    <a:pt x="938813" y="0"/>
                  </a:lnTo>
                </a:path>
              </a:pathLst>
            </a:custGeom>
            <a:ln w="116535" cap="flat">
              <a:solidFill>
                <a:srgbClr val="E8E8E8">
                  <a:alpha val="100000"/>
                </a:srgbClr>
              </a:solidFill>
              <a:prstDash val="solid"/>
              <a:round/>
            </a:ln>
          </p:spPr>
          <p:txBody>
            <a:bodyPr/>
            <a:lstStyle/>
            <a:p/>
          </p:txBody>
        </p:sp>
        <p:sp>
          <p:nvSpPr>
            <p:cNvPr id="30" name="pl30"/>
            <p:cNvSpPr/>
            <p:nvPr/>
          </p:nvSpPr>
          <p:spPr>
            <a:xfrm>
              <a:off x="7413433" y="3672809"/>
              <a:ext cx="1083246" cy="0"/>
            </a:xfrm>
            <a:custGeom>
              <a:avLst/>
              <a:pathLst>
                <a:path w="1083246" h="0">
                  <a:moveTo>
                    <a:pt x="0" y="0"/>
                  </a:moveTo>
                  <a:lnTo>
                    <a:pt x="72216" y="0"/>
                  </a:lnTo>
                  <a:lnTo>
                    <a:pt x="144432" y="0"/>
                  </a:lnTo>
                  <a:lnTo>
                    <a:pt x="288865" y="0"/>
                  </a:lnTo>
                  <a:lnTo>
                    <a:pt x="794380" y="0"/>
                  </a:lnTo>
                  <a:lnTo>
                    <a:pt x="1083246" y="0"/>
                  </a:lnTo>
                </a:path>
              </a:pathLst>
            </a:custGeom>
            <a:ln w="116535" cap="flat">
              <a:solidFill>
                <a:srgbClr val="E8E8E8">
                  <a:alpha val="100000"/>
                </a:srgbClr>
              </a:solidFill>
              <a:prstDash val="solid"/>
              <a:round/>
            </a:ln>
          </p:spPr>
          <p:txBody>
            <a:bodyPr/>
            <a:lstStyle/>
            <a:p/>
          </p:txBody>
        </p:sp>
        <p:sp>
          <p:nvSpPr>
            <p:cNvPr id="31" name="pl31"/>
            <p:cNvSpPr/>
            <p:nvPr/>
          </p:nvSpPr>
          <p:spPr>
            <a:xfrm>
              <a:off x="1491688" y="4023110"/>
              <a:ext cx="4694066" cy="0"/>
            </a:xfrm>
            <a:custGeom>
              <a:avLst/>
              <a:pathLst>
                <a:path w="4694066" h="0">
                  <a:moveTo>
                    <a:pt x="0" y="0"/>
                  </a:moveTo>
                  <a:lnTo>
                    <a:pt x="0" y="0"/>
                  </a:lnTo>
                  <a:lnTo>
                    <a:pt x="0" y="0"/>
                  </a:lnTo>
                  <a:lnTo>
                    <a:pt x="1011029" y="0"/>
                  </a:lnTo>
                  <a:lnTo>
                    <a:pt x="2672007" y="0"/>
                  </a:lnTo>
                  <a:lnTo>
                    <a:pt x="4694066" y="0"/>
                  </a:lnTo>
                </a:path>
              </a:pathLst>
            </a:custGeom>
            <a:ln w="116535" cap="flat">
              <a:solidFill>
                <a:srgbClr val="E8E8E8">
                  <a:alpha val="100000"/>
                </a:srgbClr>
              </a:solidFill>
              <a:prstDash val="solid"/>
              <a:round/>
            </a:ln>
          </p:spPr>
          <p:txBody>
            <a:bodyPr/>
            <a:lstStyle/>
            <a:p/>
          </p:txBody>
        </p:sp>
        <p:sp>
          <p:nvSpPr>
            <p:cNvPr id="32" name="pl32"/>
            <p:cNvSpPr/>
            <p:nvPr/>
          </p:nvSpPr>
          <p:spPr>
            <a:xfrm>
              <a:off x="7124568" y="4373412"/>
              <a:ext cx="1011029" cy="0"/>
            </a:xfrm>
            <a:custGeom>
              <a:avLst/>
              <a:pathLst>
                <a:path w="1011029" h="0">
                  <a:moveTo>
                    <a:pt x="0" y="0"/>
                  </a:moveTo>
                  <a:lnTo>
                    <a:pt x="0" y="0"/>
                  </a:lnTo>
                  <a:lnTo>
                    <a:pt x="505514"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33" name="pl33"/>
            <p:cNvSpPr/>
            <p:nvPr/>
          </p:nvSpPr>
          <p:spPr>
            <a:xfrm>
              <a:off x="7557866" y="4723713"/>
              <a:ext cx="938813" cy="0"/>
            </a:xfrm>
            <a:custGeom>
              <a:avLst/>
              <a:pathLst>
                <a:path w="938813" h="0">
                  <a:moveTo>
                    <a:pt x="0" y="0"/>
                  </a:moveTo>
                  <a:lnTo>
                    <a:pt x="144432" y="0"/>
                  </a:lnTo>
                  <a:lnTo>
                    <a:pt x="505514" y="0"/>
                  </a:lnTo>
                  <a:lnTo>
                    <a:pt x="649947" y="0"/>
                  </a:lnTo>
                  <a:lnTo>
                    <a:pt x="938813" y="0"/>
                  </a:lnTo>
                  <a:lnTo>
                    <a:pt x="938813" y="0"/>
                  </a:lnTo>
                </a:path>
              </a:pathLst>
            </a:custGeom>
            <a:ln w="116535" cap="flat">
              <a:solidFill>
                <a:srgbClr val="E8E8E8">
                  <a:alpha val="100000"/>
                </a:srgbClr>
              </a:solidFill>
              <a:prstDash val="solid"/>
              <a:round/>
            </a:ln>
          </p:spPr>
          <p:txBody>
            <a:bodyPr/>
            <a:lstStyle/>
            <a:p/>
          </p:txBody>
        </p:sp>
        <p:sp>
          <p:nvSpPr>
            <p:cNvPr id="34" name="pl34"/>
            <p:cNvSpPr/>
            <p:nvPr/>
          </p:nvSpPr>
          <p:spPr>
            <a:xfrm>
              <a:off x="1852770" y="5074015"/>
              <a:ext cx="4260767" cy="0"/>
            </a:xfrm>
            <a:custGeom>
              <a:avLst/>
              <a:pathLst>
                <a:path w="4260767" h="0">
                  <a:moveTo>
                    <a:pt x="0" y="0"/>
                  </a:moveTo>
                  <a:lnTo>
                    <a:pt x="2383141" y="0"/>
                  </a:lnTo>
                  <a:lnTo>
                    <a:pt x="2599790" y="0"/>
                  </a:lnTo>
                  <a:lnTo>
                    <a:pt x="2672007" y="0"/>
                  </a:lnTo>
                  <a:lnTo>
                    <a:pt x="2960872" y="0"/>
                  </a:lnTo>
                  <a:lnTo>
                    <a:pt x="4260767" y="0"/>
                  </a:lnTo>
                </a:path>
              </a:pathLst>
            </a:custGeom>
            <a:ln w="116535" cap="flat">
              <a:solidFill>
                <a:srgbClr val="E8E8E8">
                  <a:alpha val="100000"/>
                </a:srgbClr>
              </a:solidFill>
              <a:prstDash val="solid"/>
              <a:round/>
            </a:ln>
          </p:spPr>
          <p:txBody>
            <a:bodyPr/>
            <a:lstStyle/>
            <a:p/>
          </p:txBody>
        </p:sp>
        <p:sp>
          <p:nvSpPr>
            <p:cNvPr id="35" name="pt35"/>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86664"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55336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83120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20068"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55336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83120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2006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05888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17022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488135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495357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5098008"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517022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495357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55336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83120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2006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05888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0331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058881"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5336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8115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40893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15919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148718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249821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18125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13109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184827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452027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444806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423141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80914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06128"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145046"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8947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145046"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495098"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000613"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928397"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495098"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000613"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928397"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5111957"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5111957"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4895308"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495098"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000613"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92839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14504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21726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289479"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639531"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433912"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000613"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7639531"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422882"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350665"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4100927"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2439950"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612298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567315"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000613"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000613"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639531"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433912"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000613"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1790002"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475087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05077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29167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Iraq,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(93%) and 2023 (97%). DTP1 coverage remained the same in 2024 (97%) compared to 2023, and was higher than in 2019. In 2019-2024, DTP1 coverage was at it's lowest level in 2021 (89%).
In 2023, 3 vaccines had lower coverage than in 2019.
In 2024, 3 vaccines had lower coverage than in 2019.
In 2024, 7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308731"/>
              <a:ext cx="6444618" cy="1402388"/>
            </a:xfrm>
            <a:custGeom>
              <a:avLst/>
              <a:pathLst>
                <a:path w="6444618" h="1402388">
                  <a:moveTo>
                    <a:pt x="0" y="506418"/>
                  </a:moveTo>
                  <a:lnTo>
                    <a:pt x="268525" y="584328"/>
                  </a:lnTo>
                  <a:lnTo>
                    <a:pt x="537051" y="623283"/>
                  </a:lnTo>
                  <a:lnTo>
                    <a:pt x="805577" y="701194"/>
                  </a:lnTo>
                  <a:lnTo>
                    <a:pt x="1074103" y="740149"/>
                  </a:lnTo>
                  <a:lnTo>
                    <a:pt x="1342628" y="1090746"/>
                  </a:lnTo>
                  <a:lnTo>
                    <a:pt x="1611154" y="1324478"/>
                  </a:lnTo>
                  <a:lnTo>
                    <a:pt x="1879680" y="1402388"/>
                  </a:lnTo>
                  <a:lnTo>
                    <a:pt x="2148206" y="934925"/>
                  </a:lnTo>
                  <a:lnTo>
                    <a:pt x="2416732" y="584328"/>
                  </a:lnTo>
                  <a:lnTo>
                    <a:pt x="2685257" y="740149"/>
                  </a:lnTo>
                  <a:lnTo>
                    <a:pt x="2953783" y="467462"/>
                  </a:lnTo>
                  <a:lnTo>
                    <a:pt x="3222309" y="818059"/>
                  </a:lnTo>
                  <a:lnTo>
                    <a:pt x="3490835" y="779104"/>
                  </a:lnTo>
                  <a:lnTo>
                    <a:pt x="3759360" y="779104"/>
                  </a:lnTo>
                  <a:lnTo>
                    <a:pt x="4027886" y="973880"/>
                  </a:lnTo>
                  <a:lnTo>
                    <a:pt x="4296412" y="857015"/>
                  </a:lnTo>
                  <a:lnTo>
                    <a:pt x="4564938" y="467462"/>
                  </a:lnTo>
                  <a:lnTo>
                    <a:pt x="4833464" y="272686"/>
                  </a:lnTo>
                  <a:lnTo>
                    <a:pt x="5101989" y="350597"/>
                  </a:lnTo>
                  <a:lnTo>
                    <a:pt x="5370515" y="740149"/>
                  </a:lnTo>
                  <a:lnTo>
                    <a:pt x="5639041" y="584328"/>
                  </a:lnTo>
                  <a:lnTo>
                    <a:pt x="5907567" y="0"/>
                  </a:lnTo>
                  <a:lnTo>
                    <a:pt x="6176092" y="77910"/>
                  </a:lnTo>
                  <a:lnTo>
                    <a:pt x="6444618" y="116865"/>
                  </a:lnTo>
                </a:path>
              </a:pathLst>
            </a:custGeom>
            <a:ln w="27101" cap="flat">
              <a:solidFill>
                <a:srgbClr val="F8766D">
                  <a:alpha val="100000"/>
                </a:srgbClr>
              </a:solidFill>
              <a:prstDash val="solid"/>
              <a:round/>
            </a:ln>
          </p:spPr>
          <p:txBody>
            <a:bodyPr/>
            <a:lstStyle/>
            <a:p/>
          </p:txBody>
        </p:sp>
        <p:sp>
          <p:nvSpPr>
            <p:cNvPr id="27" name="pl27"/>
            <p:cNvSpPr/>
            <p:nvPr/>
          </p:nvSpPr>
          <p:spPr>
            <a:xfrm>
              <a:off x="1716804" y="1152910"/>
              <a:ext cx="6176092" cy="2181493"/>
            </a:xfrm>
            <a:custGeom>
              <a:avLst/>
              <a:pathLst>
                <a:path w="6176092" h="2181493">
                  <a:moveTo>
                    <a:pt x="0" y="1752985"/>
                  </a:moveTo>
                  <a:lnTo>
                    <a:pt x="268525" y="1908806"/>
                  </a:lnTo>
                  <a:lnTo>
                    <a:pt x="537051" y="2025672"/>
                  </a:lnTo>
                  <a:lnTo>
                    <a:pt x="805577" y="2181493"/>
                  </a:lnTo>
                  <a:lnTo>
                    <a:pt x="1074103" y="1519254"/>
                  </a:lnTo>
                  <a:lnTo>
                    <a:pt x="1342628" y="1752985"/>
                  </a:lnTo>
                  <a:lnTo>
                    <a:pt x="1611154" y="1285522"/>
                  </a:lnTo>
                  <a:lnTo>
                    <a:pt x="1879680" y="818059"/>
                  </a:lnTo>
                  <a:lnTo>
                    <a:pt x="2148206" y="389552"/>
                  </a:lnTo>
                  <a:lnTo>
                    <a:pt x="2416732" y="779104"/>
                  </a:lnTo>
                  <a:lnTo>
                    <a:pt x="2685257" y="779104"/>
                  </a:lnTo>
                  <a:lnTo>
                    <a:pt x="2953783" y="1129701"/>
                  </a:lnTo>
                  <a:lnTo>
                    <a:pt x="3222309" y="1558209"/>
                  </a:lnTo>
                  <a:lnTo>
                    <a:pt x="3490835" y="1168657"/>
                  </a:lnTo>
                  <a:lnTo>
                    <a:pt x="3759360" y="818059"/>
                  </a:lnTo>
                  <a:lnTo>
                    <a:pt x="4027886" y="857015"/>
                  </a:lnTo>
                  <a:lnTo>
                    <a:pt x="4296412" y="506418"/>
                  </a:lnTo>
                  <a:lnTo>
                    <a:pt x="4564938" y="545373"/>
                  </a:lnTo>
                  <a:lnTo>
                    <a:pt x="4833464" y="428507"/>
                  </a:lnTo>
                  <a:lnTo>
                    <a:pt x="5101989" y="155820"/>
                  </a:lnTo>
                  <a:lnTo>
                    <a:pt x="5370515" y="506418"/>
                  </a:lnTo>
                  <a:lnTo>
                    <a:pt x="5639041" y="0"/>
                  </a:lnTo>
                  <a:lnTo>
                    <a:pt x="5907567" y="545373"/>
                  </a:lnTo>
                  <a:lnTo>
                    <a:pt x="6176092" y="584328"/>
                  </a:lnTo>
                </a:path>
              </a:pathLst>
            </a:custGeom>
            <a:ln w="27101" cap="flat">
              <a:solidFill>
                <a:srgbClr val="00BA38">
                  <a:alpha val="100000"/>
                </a:srgbClr>
              </a:solidFill>
              <a:prstDash val="solid"/>
              <a:round/>
            </a:ln>
          </p:spPr>
          <p:txBody>
            <a:bodyPr/>
            <a:lstStyle/>
            <a:p/>
          </p:txBody>
        </p:sp>
        <p:sp>
          <p:nvSpPr>
            <p:cNvPr id="28" name="pl28"/>
            <p:cNvSpPr/>
            <p:nvPr/>
          </p:nvSpPr>
          <p:spPr>
            <a:xfrm>
              <a:off x="6013217" y="2399478"/>
              <a:ext cx="1879680" cy="2532090"/>
            </a:xfrm>
            <a:custGeom>
              <a:avLst/>
              <a:pathLst>
                <a:path w="1879680" h="2532090">
                  <a:moveTo>
                    <a:pt x="0" y="1246567"/>
                  </a:moveTo>
                  <a:lnTo>
                    <a:pt x="268525" y="1246567"/>
                  </a:lnTo>
                  <a:lnTo>
                    <a:pt x="537051" y="1090746"/>
                  </a:lnTo>
                  <a:lnTo>
                    <a:pt x="805577" y="2532090"/>
                  </a:lnTo>
                  <a:lnTo>
                    <a:pt x="1074103" y="2532090"/>
                  </a:lnTo>
                  <a:lnTo>
                    <a:pt x="1342628" y="2532090"/>
                  </a:lnTo>
                  <a:lnTo>
                    <a:pt x="1611154" y="1986717"/>
                  </a:lnTo>
                  <a:lnTo>
                    <a:pt x="1879680"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38722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69886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236110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77677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678428" y="2867520"/>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5974840" y="3607669"/>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11816" y="1425596"/>
              <a:ext cx="249607" cy="1"/>
            </a:xfrm>
            <a:custGeom>
              <a:avLst/>
              <a:pathLst>
                <a:path w="249607" h="1">
                  <a:moveTo>
                    <a:pt x="249607" y="0"/>
                  </a:moveTo>
                  <a:lnTo>
                    <a:pt x="0" y="1"/>
                  </a:lnTo>
                </a:path>
              </a:pathLst>
            </a:custGeom>
          </p:spPr>
          <p:txBody>
            <a:bodyPr/>
            <a:lstStyle/>
            <a:p/>
          </p:txBody>
        </p:sp>
        <p:sp>
          <p:nvSpPr>
            <p:cNvPr id="37" name="pl37"/>
            <p:cNvSpPr/>
            <p:nvPr/>
          </p:nvSpPr>
          <p:spPr>
            <a:xfrm>
              <a:off x="7911816" y="1737239"/>
              <a:ext cx="249607" cy="1"/>
            </a:xfrm>
            <a:custGeom>
              <a:avLst/>
              <a:pathLst>
                <a:path w="249607" h="1">
                  <a:moveTo>
                    <a:pt x="249607" y="1"/>
                  </a:moveTo>
                  <a:lnTo>
                    <a:pt x="0" y="0"/>
                  </a:lnTo>
                </a:path>
              </a:pathLst>
            </a:custGeom>
          </p:spPr>
          <p:txBody>
            <a:bodyPr/>
            <a:lstStyle/>
            <a:p/>
          </p:txBody>
        </p:sp>
        <p:sp>
          <p:nvSpPr>
            <p:cNvPr id="38" name="pl38"/>
            <p:cNvSpPr/>
            <p:nvPr/>
          </p:nvSpPr>
          <p:spPr>
            <a:xfrm>
              <a:off x="7911816" y="2399471"/>
              <a:ext cx="249607" cy="6"/>
            </a:xfrm>
            <a:custGeom>
              <a:avLst/>
              <a:pathLst>
                <a:path w="249607" h="6">
                  <a:moveTo>
                    <a:pt x="249607" y="0"/>
                  </a:moveTo>
                  <a:lnTo>
                    <a:pt x="0" y="6"/>
                  </a:lnTo>
                </a:path>
              </a:pathLst>
            </a:custGeom>
          </p:spPr>
          <p:txBody>
            <a:bodyPr/>
            <a:lstStyle/>
            <a:p/>
          </p:txBody>
        </p:sp>
        <p:sp>
          <p:nvSpPr>
            <p:cNvPr id="39" name="pg39"/>
            <p:cNvSpPr/>
            <p:nvPr/>
          </p:nvSpPr>
          <p:spPr>
            <a:xfrm>
              <a:off x="8092843" y="133461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37545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90%</a:t>
              </a:r>
            </a:p>
          </p:txBody>
        </p:sp>
        <p:sp>
          <p:nvSpPr>
            <p:cNvPr id="41" name="pg41"/>
            <p:cNvSpPr/>
            <p:nvPr/>
          </p:nvSpPr>
          <p:spPr>
            <a:xfrm>
              <a:off x="8092843" y="164625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68709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82%</a:t>
              </a:r>
            </a:p>
          </p:txBody>
        </p:sp>
        <p:sp>
          <p:nvSpPr>
            <p:cNvPr id="43" name="pg43"/>
            <p:cNvSpPr/>
            <p:nvPr/>
          </p:nvSpPr>
          <p:spPr>
            <a:xfrm>
              <a:off x="8092843" y="230848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234932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65%</a:t>
              </a:r>
            </a:p>
          </p:txBody>
        </p:sp>
        <p:sp>
          <p:nvSpPr>
            <p:cNvPr id="45" name="pg45"/>
            <p:cNvSpPr/>
            <p:nvPr/>
          </p:nvSpPr>
          <p:spPr>
            <a:xfrm>
              <a:off x="1151256" y="181721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196976" y="18610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80</a:t>
              </a:r>
            </a:p>
          </p:txBody>
        </p:sp>
        <p:sp>
          <p:nvSpPr>
            <p:cNvPr id="47" name="pg47"/>
            <p:cNvSpPr/>
            <p:nvPr/>
          </p:nvSpPr>
          <p:spPr>
            <a:xfrm>
              <a:off x="1782316" y="272155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1828036" y="27653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52</a:t>
              </a:r>
            </a:p>
          </p:txBody>
        </p:sp>
        <p:sp>
          <p:nvSpPr>
            <p:cNvPr id="49" name="pg49"/>
            <p:cNvSpPr/>
            <p:nvPr/>
          </p:nvSpPr>
          <p:spPr>
            <a:xfrm>
              <a:off x="5718057" y="364720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5763777" y="369094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33</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280353" y="580629"/>
              <a:ext cx="331752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Iraq,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Iraq has 3 out of the 4 SDG vaccines.
In 2024, Iraq had achieved at least 90% coverage of 1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declined 1 percentage point from 91% in 2023 to 90% in 2024.
• There were there were &lt;1,000 more zero-dose children in 2024. This leaves 35,000 children without vaccination, vulnerable to vaccine-preventable diseases and a further 81,000 with incomplete protection.
• Iraq accounted for 2% of zero-dose children in Middle East and North Africa (MENA) and 0.2% of zero-dose children globally.
• MCV1 coverage declined 6 percentage points from 97% in 2023 to 91% in 2024. There were 104,000 children who missed out on the first measles vaccination.
• MCV2 coverage declined 1 percentage point from 83% in 2023 to 82%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8138160" cy="4572000"/>
        </p:xfrm>
        <a:graphic>
          <a:graphicData uri="http://schemas.openxmlformats.org/drawingml/2006/table">
            <a:tbl>
              <a:tblPr/>
              <a:tblGrid>
                <a:gridCol w="914400"/>
                <a:gridCol w="1737360"/>
                <a:gridCol w="91440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6">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6</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Iraq,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Iraq.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DAPMHHIV-502652578-1605265</_dlc_DocId>
    <_dlc_DocIdUrl xmlns="9e17fbd9-fb4c-4d20-9ec4-18aa77a91b0d">
      <Url>https://unicef.sharepoint.com/teams/DAPM-Health-HIV/_layouts/15/DocIdRedir.aspx?ID=DAPMHHIV-502652578-1605265</Url>
      <Description>DAPMHHIV-502652578-1605265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2025-07-14T15:40:51Z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956fd144-6fbd-4dc9-9f11-b5d3073675f8</vt:lpwstr>
  </property>
  <property fmtid="{D5CDD505-2E9C-101B-9397-08002B2CF9AE}" pid="4" name="MediaServiceImageTags">
    <vt:lpwstr/>
  </property>
</Properties>
</file>