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605247e67d4f7bc04bd349f91f52928871e27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12 out of 14 (86%) vaccines in the schedule achieved coverage of 90% or more. Vaccine coverage ranged from 0% to 99%.
Since 2004, estimates have been made for 6 new vaccines. PCV3 and RotaC is the newest vaccine reported (2024), which achieved 0% and 2% coverage in 2024.
In 2024, Iran reported stockouts of vaccines/supplies (DTP-Hib-HepB)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119708"/>
                  </a:lnTo>
                  <a:lnTo>
                    <a:pt x="537051" y="0"/>
                  </a:lnTo>
                  <a:lnTo>
                    <a:pt x="805577" y="0"/>
                  </a:lnTo>
                  <a:lnTo>
                    <a:pt x="1074103" y="0"/>
                  </a:lnTo>
                  <a:lnTo>
                    <a:pt x="1342628" y="79805"/>
                  </a:lnTo>
                  <a:lnTo>
                    <a:pt x="1611154" y="39902"/>
                  </a:lnTo>
                  <a:lnTo>
                    <a:pt x="1879680" y="0"/>
                  </a:lnTo>
                  <a:lnTo>
                    <a:pt x="2148206" y="0"/>
                  </a:lnTo>
                  <a:lnTo>
                    <a:pt x="2416732" y="0"/>
                  </a:lnTo>
                  <a:lnTo>
                    <a:pt x="2685257" y="0"/>
                  </a:lnTo>
                  <a:lnTo>
                    <a:pt x="2953783" y="0"/>
                  </a:lnTo>
                  <a:lnTo>
                    <a:pt x="3222309" y="0"/>
                  </a:lnTo>
                  <a:lnTo>
                    <a:pt x="3490835" y="39902"/>
                  </a:lnTo>
                  <a:lnTo>
                    <a:pt x="3759360" y="0"/>
                  </a:lnTo>
                  <a:lnTo>
                    <a:pt x="4027886" y="0"/>
                  </a:lnTo>
                  <a:lnTo>
                    <a:pt x="4296412" y="0"/>
                  </a:lnTo>
                  <a:lnTo>
                    <a:pt x="4564938" y="0"/>
                  </a:lnTo>
                  <a:lnTo>
                    <a:pt x="4833464" y="0"/>
                  </a:lnTo>
                  <a:lnTo>
                    <a:pt x="5101989" y="0"/>
                  </a:lnTo>
                  <a:lnTo>
                    <a:pt x="5370515" y="0"/>
                  </a:lnTo>
                  <a:lnTo>
                    <a:pt x="5639041" y="39902"/>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
            </a:xfrm>
            <a:custGeom>
              <a:avLst/>
              <a:pathLst>
                <a:path w="6444618" h="159610">
                  <a:moveTo>
                    <a:pt x="0" y="0"/>
                  </a:moveTo>
                  <a:lnTo>
                    <a:pt x="268525" y="119708"/>
                  </a:lnTo>
                  <a:lnTo>
                    <a:pt x="537051" y="0"/>
                  </a:lnTo>
                  <a:lnTo>
                    <a:pt x="805577" y="0"/>
                  </a:lnTo>
                  <a:lnTo>
                    <a:pt x="1074103" y="0"/>
                  </a:lnTo>
                  <a:lnTo>
                    <a:pt x="1342628" y="159610"/>
                  </a:lnTo>
                  <a:lnTo>
                    <a:pt x="1611154" y="39902"/>
                  </a:lnTo>
                  <a:lnTo>
                    <a:pt x="1879680" y="0"/>
                  </a:lnTo>
                  <a:lnTo>
                    <a:pt x="2148206" y="0"/>
                  </a:lnTo>
                  <a:lnTo>
                    <a:pt x="2416732" y="0"/>
                  </a:lnTo>
                  <a:lnTo>
                    <a:pt x="2685257" y="0"/>
                  </a:lnTo>
                  <a:lnTo>
                    <a:pt x="2953783" y="0"/>
                  </a:lnTo>
                  <a:lnTo>
                    <a:pt x="3222309" y="0"/>
                  </a:lnTo>
                  <a:lnTo>
                    <a:pt x="3490835" y="39902"/>
                  </a:lnTo>
                  <a:lnTo>
                    <a:pt x="3759360" y="0"/>
                  </a:lnTo>
                  <a:lnTo>
                    <a:pt x="4027886" y="39902"/>
                  </a:lnTo>
                  <a:lnTo>
                    <a:pt x="4296412" y="0"/>
                  </a:lnTo>
                  <a:lnTo>
                    <a:pt x="4564938" y="0"/>
                  </a:lnTo>
                  <a:lnTo>
                    <a:pt x="4833464" y="0"/>
                  </a:lnTo>
                  <a:lnTo>
                    <a:pt x="5101989" y="0"/>
                  </a:lnTo>
                  <a:lnTo>
                    <a:pt x="5370515" y="0"/>
                  </a:lnTo>
                  <a:lnTo>
                    <a:pt x="5639041" y="39902"/>
                  </a:lnTo>
                  <a:lnTo>
                    <a:pt x="5907567" y="0"/>
                  </a:lnTo>
                  <a:lnTo>
                    <a:pt x="6176092" y="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99513"/>
            </a:xfrm>
            <a:custGeom>
              <a:avLst/>
              <a:pathLst>
                <a:path w="6444618" h="199513">
                  <a:moveTo>
                    <a:pt x="0" y="0"/>
                  </a:moveTo>
                  <a:lnTo>
                    <a:pt x="268525" y="119708"/>
                  </a:lnTo>
                  <a:lnTo>
                    <a:pt x="537051" y="0"/>
                  </a:lnTo>
                  <a:lnTo>
                    <a:pt x="805577" y="0"/>
                  </a:lnTo>
                  <a:lnTo>
                    <a:pt x="1074103" y="119708"/>
                  </a:lnTo>
                  <a:lnTo>
                    <a:pt x="1342628" y="199513"/>
                  </a:lnTo>
                  <a:lnTo>
                    <a:pt x="1611154" y="0"/>
                  </a:lnTo>
                  <a:lnTo>
                    <a:pt x="1879680" y="79805"/>
                  </a:lnTo>
                  <a:lnTo>
                    <a:pt x="2148206" y="39902"/>
                  </a:lnTo>
                  <a:lnTo>
                    <a:pt x="2416732" y="0"/>
                  </a:lnTo>
                  <a:lnTo>
                    <a:pt x="2685257" y="0"/>
                  </a:lnTo>
                  <a:lnTo>
                    <a:pt x="2953783" y="0"/>
                  </a:lnTo>
                  <a:lnTo>
                    <a:pt x="3222309" y="39902"/>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79319"/>
            </a:xfrm>
            <a:custGeom>
              <a:avLst/>
              <a:pathLst>
                <a:path w="6444618" h="279319">
                  <a:moveTo>
                    <a:pt x="0" y="0"/>
                  </a:moveTo>
                  <a:lnTo>
                    <a:pt x="268525" y="199513"/>
                  </a:lnTo>
                  <a:lnTo>
                    <a:pt x="537051" y="119708"/>
                  </a:lnTo>
                  <a:lnTo>
                    <a:pt x="805577" y="119708"/>
                  </a:lnTo>
                  <a:lnTo>
                    <a:pt x="1074103" y="0"/>
                  </a:lnTo>
                  <a:lnTo>
                    <a:pt x="1342628" y="279319"/>
                  </a:lnTo>
                  <a:lnTo>
                    <a:pt x="1611154" y="39902"/>
                  </a:lnTo>
                  <a:lnTo>
                    <a:pt x="1879680" y="79805"/>
                  </a:lnTo>
                  <a:lnTo>
                    <a:pt x="2148206" y="119708"/>
                  </a:lnTo>
                  <a:lnTo>
                    <a:pt x="2416732" y="0"/>
                  </a:lnTo>
                  <a:lnTo>
                    <a:pt x="2685257" y="0"/>
                  </a:lnTo>
                  <a:lnTo>
                    <a:pt x="2953783" y="0"/>
                  </a:lnTo>
                  <a:lnTo>
                    <a:pt x="3222309" y="79805"/>
                  </a:lnTo>
                  <a:lnTo>
                    <a:pt x="3490835" y="79805"/>
                  </a:lnTo>
                  <a:lnTo>
                    <a:pt x="3759360" y="39902"/>
                  </a:lnTo>
                  <a:lnTo>
                    <a:pt x="4027886" y="39902"/>
                  </a:lnTo>
                  <a:lnTo>
                    <a:pt x="4296412" y="39902"/>
                  </a:lnTo>
                  <a:lnTo>
                    <a:pt x="4564938" y="39902"/>
                  </a:lnTo>
                  <a:lnTo>
                    <a:pt x="4833464" y="39902"/>
                  </a:lnTo>
                  <a:lnTo>
                    <a:pt x="5101989" y="39902"/>
                  </a:lnTo>
                  <a:lnTo>
                    <a:pt x="5370515" y="39902"/>
                  </a:lnTo>
                  <a:lnTo>
                    <a:pt x="5639041" y="39902"/>
                  </a:lnTo>
                  <a:lnTo>
                    <a:pt x="5907567" y="39902"/>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292" y="1192278"/>
              <a:ext cx="254130" cy="119562"/>
            </a:xfrm>
            <a:custGeom>
              <a:avLst/>
              <a:pathLst>
                <a:path w="254130" h="119562">
                  <a:moveTo>
                    <a:pt x="254130" y="0"/>
                  </a:moveTo>
                  <a:lnTo>
                    <a:pt x="0" y="119562"/>
                  </a:lnTo>
                </a:path>
              </a:pathLst>
            </a:custGeom>
          </p:spPr>
          <p:txBody>
            <a:bodyPr/>
            <a:lstStyle/>
            <a:p/>
          </p:txBody>
        </p:sp>
        <p:sp>
          <p:nvSpPr>
            <p:cNvPr id="41" name="pl41"/>
            <p:cNvSpPr/>
            <p:nvPr/>
          </p:nvSpPr>
          <p:spPr>
            <a:xfrm>
              <a:off x="7899618" y="916913"/>
              <a:ext cx="261804" cy="391645"/>
            </a:xfrm>
            <a:custGeom>
              <a:avLst/>
              <a:pathLst>
                <a:path w="261804" h="391645">
                  <a:moveTo>
                    <a:pt x="261804" y="0"/>
                  </a:moveTo>
                  <a:lnTo>
                    <a:pt x="0" y="391645"/>
                  </a:lnTo>
                </a:path>
              </a:pathLst>
            </a:custGeom>
          </p:spPr>
          <p:txBody>
            <a:bodyPr/>
            <a:lstStyle/>
            <a:p/>
          </p:txBody>
        </p:sp>
        <p:sp>
          <p:nvSpPr>
            <p:cNvPr id="42" name="pl42"/>
            <p:cNvSpPr/>
            <p:nvPr/>
          </p:nvSpPr>
          <p:spPr>
            <a:xfrm>
              <a:off x="7900601" y="1368326"/>
              <a:ext cx="260821" cy="332170"/>
            </a:xfrm>
            <a:custGeom>
              <a:avLst/>
              <a:pathLst>
                <a:path w="260821" h="332170">
                  <a:moveTo>
                    <a:pt x="260821" y="332170"/>
                  </a:moveTo>
                  <a:lnTo>
                    <a:pt x="0" y="0"/>
                  </a:lnTo>
                </a:path>
              </a:pathLst>
            </a:custGeom>
          </p:spPr>
          <p:txBody>
            <a:bodyPr/>
            <a:lstStyle/>
            <a:p/>
          </p:txBody>
        </p:sp>
        <p:sp>
          <p:nvSpPr>
            <p:cNvPr id="43" name="pl43"/>
            <p:cNvSpPr/>
            <p:nvPr/>
          </p:nvSpPr>
          <p:spPr>
            <a:xfrm>
              <a:off x="7909549" y="1363204"/>
              <a:ext cx="251873" cy="70918"/>
            </a:xfrm>
            <a:custGeom>
              <a:avLst/>
              <a:pathLst>
                <a:path w="251873" h="70918">
                  <a:moveTo>
                    <a:pt x="251873" y="70918"/>
                  </a:moveTo>
                  <a:lnTo>
                    <a:pt x="0" y="0"/>
                  </a:lnTo>
                </a:path>
              </a:pathLst>
            </a:custGeom>
          </p:spPr>
          <p:txBody>
            <a:bodyPr/>
            <a:lstStyle/>
            <a:p/>
          </p:txBody>
        </p:sp>
        <p:sp>
          <p:nvSpPr>
            <p:cNvPr id="44" name="pg44"/>
            <p:cNvSpPr/>
            <p:nvPr/>
          </p:nvSpPr>
          <p:spPr>
            <a:xfrm>
              <a:off x="8092843" y="10808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216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8088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8497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8" name="pg48"/>
            <p:cNvSpPr/>
            <p:nvPr/>
          </p:nvSpPr>
          <p:spPr>
            <a:xfrm>
              <a:off x="8092843" y="16283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16691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50" name="pg50"/>
            <p:cNvSpPr/>
            <p:nvPr/>
          </p:nvSpPr>
          <p:spPr>
            <a:xfrm>
              <a:off x="8092843" y="13538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3946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267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027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611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194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7772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19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902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485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068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67262"/>
              <a:ext cx="249014" cy="306377"/>
            </a:xfrm>
            <a:prstGeom prst="rect">
              <a:avLst/>
            </a:prstGeom>
            <a:solidFill>
              <a:srgbClr val="1CABE2">
                <a:alpha val="100000"/>
              </a:srgbClr>
            </a:solidFill>
          </p:spPr>
          <p:txBody>
            <a:bodyPr/>
            <a:lstStyle/>
            <a:p/>
          </p:txBody>
        </p:sp>
        <p:sp>
          <p:nvSpPr>
            <p:cNvPr id="25" name="rc25"/>
            <p:cNvSpPr/>
            <p:nvPr/>
          </p:nvSpPr>
          <p:spPr>
            <a:xfrm>
              <a:off x="1587736" y="2629915"/>
              <a:ext cx="249014" cy="1243724"/>
            </a:xfrm>
            <a:prstGeom prst="rect">
              <a:avLst/>
            </a:prstGeom>
            <a:solidFill>
              <a:srgbClr val="1CABE2">
                <a:alpha val="100000"/>
              </a:srgbClr>
            </a:solidFill>
          </p:spPr>
          <p:txBody>
            <a:bodyPr/>
            <a:lstStyle/>
            <a:p/>
          </p:txBody>
        </p:sp>
        <p:sp>
          <p:nvSpPr>
            <p:cNvPr id="26" name="rc26"/>
            <p:cNvSpPr/>
            <p:nvPr/>
          </p:nvSpPr>
          <p:spPr>
            <a:xfrm>
              <a:off x="1864419" y="3559460"/>
              <a:ext cx="249014" cy="314179"/>
            </a:xfrm>
            <a:prstGeom prst="rect">
              <a:avLst/>
            </a:prstGeom>
            <a:solidFill>
              <a:srgbClr val="1CABE2">
                <a:alpha val="100000"/>
              </a:srgbClr>
            </a:solidFill>
          </p:spPr>
          <p:txBody>
            <a:bodyPr/>
            <a:lstStyle/>
            <a:p/>
          </p:txBody>
        </p:sp>
        <p:sp>
          <p:nvSpPr>
            <p:cNvPr id="27" name="rc27"/>
            <p:cNvSpPr/>
            <p:nvPr/>
          </p:nvSpPr>
          <p:spPr>
            <a:xfrm>
              <a:off x="2141101" y="3557205"/>
              <a:ext cx="249014" cy="316434"/>
            </a:xfrm>
            <a:prstGeom prst="rect">
              <a:avLst/>
            </a:prstGeom>
            <a:solidFill>
              <a:srgbClr val="1CABE2">
                <a:alpha val="100000"/>
              </a:srgbClr>
            </a:solidFill>
          </p:spPr>
          <p:txBody>
            <a:bodyPr/>
            <a:lstStyle/>
            <a:p/>
          </p:txBody>
        </p:sp>
        <p:sp>
          <p:nvSpPr>
            <p:cNvPr id="28" name="rc28"/>
            <p:cNvSpPr/>
            <p:nvPr/>
          </p:nvSpPr>
          <p:spPr>
            <a:xfrm>
              <a:off x="2417783" y="3543617"/>
              <a:ext cx="249014" cy="330022"/>
            </a:xfrm>
            <a:prstGeom prst="rect">
              <a:avLst/>
            </a:prstGeom>
            <a:solidFill>
              <a:srgbClr val="1CABE2">
                <a:alpha val="100000"/>
              </a:srgbClr>
            </a:solidFill>
          </p:spPr>
          <p:txBody>
            <a:bodyPr/>
            <a:lstStyle/>
            <a:p/>
          </p:txBody>
        </p:sp>
        <p:sp>
          <p:nvSpPr>
            <p:cNvPr id="29" name="rc29"/>
            <p:cNvSpPr/>
            <p:nvPr/>
          </p:nvSpPr>
          <p:spPr>
            <a:xfrm>
              <a:off x="2694466" y="2847082"/>
              <a:ext cx="249014" cy="1026557"/>
            </a:xfrm>
            <a:prstGeom prst="rect">
              <a:avLst/>
            </a:prstGeom>
            <a:solidFill>
              <a:srgbClr val="1CABE2">
                <a:alpha val="100000"/>
              </a:srgbClr>
            </a:solidFill>
          </p:spPr>
          <p:txBody>
            <a:bodyPr/>
            <a:lstStyle/>
            <a:p/>
          </p:txBody>
        </p:sp>
        <p:sp>
          <p:nvSpPr>
            <p:cNvPr id="30" name="rc30"/>
            <p:cNvSpPr/>
            <p:nvPr/>
          </p:nvSpPr>
          <p:spPr>
            <a:xfrm>
              <a:off x="2971148" y="3158888"/>
              <a:ext cx="249014" cy="714751"/>
            </a:xfrm>
            <a:prstGeom prst="rect">
              <a:avLst/>
            </a:prstGeom>
            <a:solidFill>
              <a:srgbClr val="1CABE2">
                <a:alpha val="100000"/>
              </a:srgbClr>
            </a:solidFill>
          </p:spPr>
          <p:txBody>
            <a:bodyPr/>
            <a:lstStyle/>
            <a:p/>
          </p:txBody>
        </p:sp>
        <p:sp>
          <p:nvSpPr>
            <p:cNvPr id="31" name="rc31"/>
            <p:cNvSpPr/>
            <p:nvPr/>
          </p:nvSpPr>
          <p:spPr>
            <a:xfrm>
              <a:off x="3247830" y="3504575"/>
              <a:ext cx="249014" cy="369064"/>
            </a:xfrm>
            <a:prstGeom prst="rect">
              <a:avLst/>
            </a:prstGeom>
            <a:solidFill>
              <a:srgbClr val="1CABE2">
                <a:alpha val="100000"/>
              </a:srgbClr>
            </a:solidFill>
          </p:spPr>
          <p:txBody>
            <a:bodyPr/>
            <a:lstStyle/>
            <a:p/>
          </p:txBody>
        </p:sp>
        <p:sp>
          <p:nvSpPr>
            <p:cNvPr id="32" name="rc32"/>
            <p:cNvSpPr/>
            <p:nvPr/>
          </p:nvSpPr>
          <p:spPr>
            <a:xfrm>
              <a:off x="3524513" y="3496921"/>
              <a:ext cx="249014" cy="376718"/>
            </a:xfrm>
            <a:prstGeom prst="rect">
              <a:avLst/>
            </a:prstGeom>
            <a:solidFill>
              <a:srgbClr val="1CABE2">
                <a:alpha val="100000"/>
              </a:srgbClr>
            </a:solidFill>
          </p:spPr>
          <p:txBody>
            <a:bodyPr/>
            <a:lstStyle/>
            <a:p/>
          </p:txBody>
        </p:sp>
        <p:sp>
          <p:nvSpPr>
            <p:cNvPr id="33" name="rc33"/>
            <p:cNvSpPr/>
            <p:nvPr/>
          </p:nvSpPr>
          <p:spPr>
            <a:xfrm>
              <a:off x="3801195" y="3490453"/>
              <a:ext cx="249014" cy="383186"/>
            </a:xfrm>
            <a:prstGeom prst="rect">
              <a:avLst/>
            </a:prstGeom>
            <a:solidFill>
              <a:srgbClr val="1CABE2">
                <a:alpha val="100000"/>
              </a:srgbClr>
            </a:solidFill>
          </p:spPr>
          <p:txBody>
            <a:bodyPr/>
            <a:lstStyle/>
            <a:p/>
          </p:txBody>
        </p:sp>
        <p:sp>
          <p:nvSpPr>
            <p:cNvPr id="34" name="rc34"/>
            <p:cNvSpPr/>
            <p:nvPr/>
          </p:nvSpPr>
          <p:spPr>
            <a:xfrm>
              <a:off x="4077877" y="3482591"/>
              <a:ext cx="249014" cy="391048"/>
            </a:xfrm>
            <a:prstGeom prst="rect">
              <a:avLst/>
            </a:prstGeom>
            <a:solidFill>
              <a:srgbClr val="1CABE2">
                <a:alpha val="100000"/>
              </a:srgbClr>
            </a:solidFill>
          </p:spPr>
          <p:txBody>
            <a:bodyPr/>
            <a:lstStyle/>
            <a:p/>
          </p:txBody>
        </p:sp>
        <p:sp>
          <p:nvSpPr>
            <p:cNvPr id="35" name="rc35"/>
            <p:cNvSpPr/>
            <p:nvPr/>
          </p:nvSpPr>
          <p:spPr>
            <a:xfrm>
              <a:off x="4354560" y="3468321"/>
              <a:ext cx="249014" cy="405318"/>
            </a:xfrm>
            <a:prstGeom prst="rect">
              <a:avLst/>
            </a:prstGeom>
            <a:solidFill>
              <a:srgbClr val="1CABE2">
                <a:alpha val="100000"/>
              </a:srgbClr>
            </a:solidFill>
          </p:spPr>
          <p:txBody>
            <a:bodyPr/>
            <a:lstStyle/>
            <a:p/>
          </p:txBody>
        </p:sp>
        <p:sp>
          <p:nvSpPr>
            <p:cNvPr id="36" name="rc36"/>
            <p:cNvSpPr/>
            <p:nvPr/>
          </p:nvSpPr>
          <p:spPr>
            <a:xfrm>
              <a:off x="4631242" y="3452152"/>
              <a:ext cx="249014" cy="421487"/>
            </a:xfrm>
            <a:prstGeom prst="rect">
              <a:avLst/>
            </a:prstGeom>
            <a:solidFill>
              <a:srgbClr val="1CABE2">
                <a:alpha val="100000"/>
              </a:srgbClr>
            </a:solidFill>
          </p:spPr>
          <p:txBody>
            <a:bodyPr/>
            <a:lstStyle/>
            <a:p/>
          </p:txBody>
        </p:sp>
        <p:sp>
          <p:nvSpPr>
            <p:cNvPr id="37" name="rc37"/>
            <p:cNvSpPr/>
            <p:nvPr/>
          </p:nvSpPr>
          <p:spPr>
            <a:xfrm>
              <a:off x="4907924" y="3000552"/>
              <a:ext cx="249014" cy="873087"/>
            </a:xfrm>
            <a:prstGeom prst="rect">
              <a:avLst/>
            </a:prstGeom>
            <a:solidFill>
              <a:srgbClr val="1CABE2">
                <a:alpha val="100000"/>
              </a:srgbClr>
            </a:solidFill>
          </p:spPr>
          <p:txBody>
            <a:bodyPr/>
            <a:lstStyle/>
            <a:p/>
          </p:txBody>
        </p:sp>
        <p:sp>
          <p:nvSpPr>
            <p:cNvPr id="38" name="rc38"/>
            <p:cNvSpPr/>
            <p:nvPr/>
          </p:nvSpPr>
          <p:spPr>
            <a:xfrm>
              <a:off x="5184607" y="3423849"/>
              <a:ext cx="249014" cy="449790"/>
            </a:xfrm>
            <a:prstGeom prst="rect">
              <a:avLst/>
            </a:prstGeom>
            <a:solidFill>
              <a:srgbClr val="1CABE2">
                <a:alpha val="100000"/>
              </a:srgbClr>
            </a:solidFill>
          </p:spPr>
          <p:txBody>
            <a:bodyPr/>
            <a:lstStyle/>
            <a:p/>
          </p:txBody>
        </p:sp>
        <p:sp>
          <p:nvSpPr>
            <p:cNvPr id="39" name="rc39"/>
            <p:cNvSpPr/>
            <p:nvPr/>
          </p:nvSpPr>
          <p:spPr>
            <a:xfrm>
              <a:off x="5461289" y="3416225"/>
              <a:ext cx="249014" cy="457414"/>
            </a:xfrm>
            <a:prstGeom prst="rect">
              <a:avLst/>
            </a:prstGeom>
            <a:solidFill>
              <a:srgbClr val="1CABE2">
                <a:alpha val="100000"/>
              </a:srgbClr>
            </a:solidFill>
          </p:spPr>
          <p:txBody>
            <a:bodyPr/>
            <a:lstStyle/>
            <a:p/>
          </p:txBody>
        </p:sp>
        <p:sp>
          <p:nvSpPr>
            <p:cNvPr id="40" name="rc40"/>
            <p:cNvSpPr/>
            <p:nvPr/>
          </p:nvSpPr>
          <p:spPr>
            <a:xfrm>
              <a:off x="5737971" y="3411656"/>
              <a:ext cx="249014" cy="461983"/>
            </a:xfrm>
            <a:prstGeom prst="rect">
              <a:avLst/>
            </a:prstGeom>
            <a:solidFill>
              <a:srgbClr val="1CABE2">
                <a:alpha val="100000"/>
              </a:srgbClr>
            </a:solidFill>
          </p:spPr>
          <p:txBody>
            <a:bodyPr/>
            <a:lstStyle/>
            <a:p/>
          </p:txBody>
        </p:sp>
        <p:sp>
          <p:nvSpPr>
            <p:cNvPr id="41" name="rc41"/>
            <p:cNvSpPr/>
            <p:nvPr/>
          </p:nvSpPr>
          <p:spPr>
            <a:xfrm>
              <a:off x="6014654" y="3423315"/>
              <a:ext cx="249014" cy="450324"/>
            </a:xfrm>
            <a:prstGeom prst="rect">
              <a:avLst/>
            </a:prstGeom>
            <a:solidFill>
              <a:srgbClr val="1CABE2">
                <a:alpha val="100000"/>
              </a:srgbClr>
            </a:solidFill>
          </p:spPr>
          <p:txBody>
            <a:bodyPr/>
            <a:lstStyle/>
            <a:p/>
          </p:txBody>
        </p:sp>
        <p:sp>
          <p:nvSpPr>
            <p:cNvPr id="42" name="rc42"/>
            <p:cNvSpPr/>
            <p:nvPr/>
          </p:nvSpPr>
          <p:spPr>
            <a:xfrm>
              <a:off x="6291336" y="3452271"/>
              <a:ext cx="249014" cy="421368"/>
            </a:xfrm>
            <a:prstGeom prst="rect">
              <a:avLst/>
            </a:prstGeom>
            <a:solidFill>
              <a:srgbClr val="1CABE2">
                <a:alpha val="100000"/>
              </a:srgbClr>
            </a:solidFill>
          </p:spPr>
          <p:txBody>
            <a:bodyPr/>
            <a:lstStyle/>
            <a:p/>
          </p:txBody>
        </p:sp>
        <p:sp>
          <p:nvSpPr>
            <p:cNvPr id="43" name="rc43"/>
            <p:cNvSpPr/>
            <p:nvPr/>
          </p:nvSpPr>
          <p:spPr>
            <a:xfrm>
              <a:off x="6568018" y="3492203"/>
              <a:ext cx="249014" cy="381436"/>
            </a:xfrm>
            <a:prstGeom prst="rect">
              <a:avLst/>
            </a:prstGeom>
            <a:solidFill>
              <a:srgbClr val="1CABE2">
                <a:alpha val="100000"/>
              </a:srgbClr>
            </a:solidFill>
          </p:spPr>
          <p:txBody>
            <a:bodyPr/>
            <a:lstStyle/>
            <a:p/>
          </p:txBody>
        </p:sp>
        <p:sp>
          <p:nvSpPr>
            <p:cNvPr id="44" name="rc44"/>
            <p:cNvSpPr/>
            <p:nvPr/>
          </p:nvSpPr>
          <p:spPr>
            <a:xfrm>
              <a:off x="6844701" y="3512555"/>
              <a:ext cx="249014" cy="361084"/>
            </a:xfrm>
            <a:prstGeom prst="rect">
              <a:avLst/>
            </a:prstGeom>
            <a:solidFill>
              <a:srgbClr val="1CABE2">
                <a:alpha val="100000"/>
              </a:srgbClr>
            </a:solidFill>
          </p:spPr>
          <p:txBody>
            <a:bodyPr/>
            <a:lstStyle/>
            <a:p/>
          </p:txBody>
        </p:sp>
        <p:sp>
          <p:nvSpPr>
            <p:cNvPr id="45" name="rc45"/>
            <p:cNvSpPr/>
            <p:nvPr/>
          </p:nvSpPr>
          <p:spPr>
            <a:xfrm>
              <a:off x="7121383" y="3161885"/>
              <a:ext cx="249014" cy="711755"/>
            </a:xfrm>
            <a:prstGeom prst="rect">
              <a:avLst/>
            </a:prstGeom>
            <a:solidFill>
              <a:srgbClr val="1CABE2">
                <a:alpha val="100000"/>
              </a:srgbClr>
            </a:solidFill>
          </p:spPr>
          <p:txBody>
            <a:bodyPr/>
            <a:lstStyle/>
            <a:p/>
          </p:txBody>
        </p:sp>
        <p:sp>
          <p:nvSpPr>
            <p:cNvPr id="46" name="rc46"/>
            <p:cNvSpPr/>
            <p:nvPr/>
          </p:nvSpPr>
          <p:spPr>
            <a:xfrm>
              <a:off x="7398065" y="3523176"/>
              <a:ext cx="249014" cy="350463"/>
            </a:xfrm>
            <a:prstGeom prst="rect">
              <a:avLst/>
            </a:prstGeom>
            <a:solidFill>
              <a:srgbClr val="1CABE2">
                <a:alpha val="100000"/>
              </a:srgbClr>
            </a:solidFill>
          </p:spPr>
          <p:txBody>
            <a:bodyPr/>
            <a:lstStyle/>
            <a:p/>
          </p:txBody>
        </p:sp>
        <p:sp>
          <p:nvSpPr>
            <p:cNvPr id="47" name="rc47"/>
            <p:cNvSpPr/>
            <p:nvPr/>
          </p:nvSpPr>
          <p:spPr>
            <a:xfrm>
              <a:off x="7674748" y="3528487"/>
              <a:ext cx="249014" cy="345152"/>
            </a:xfrm>
            <a:prstGeom prst="rect">
              <a:avLst/>
            </a:prstGeom>
            <a:solidFill>
              <a:srgbClr val="1CABE2">
                <a:alpha val="100000"/>
              </a:srgbClr>
            </a:solidFill>
          </p:spPr>
          <p:txBody>
            <a:bodyPr/>
            <a:lstStyle/>
            <a:p/>
          </p:txBody>
        </p:sp>
        <p:sp>
          <p:nvSpPr>
            <p:cNvPr id="48" name="rc48"/>
            <p:cNvSpPr/>
            <p:nvPr/>
          </p:nvSpPr>
          <p:spPr>
            <a:xfrm>
              <a:off x="7951430" y="3196091"/>
              <a:ext cx="249014" cy="677548"/>
            </a:xfrm>
            <a:prstGeom prst="rect">
              <a:avLst/>
            </a:prstGeom>
            <a:solidFill>
              <a:srgbClr val="1CABE2">
                <a:alpha val="100000"/>
              </a:srgbClr>
            </a:solidFill>
          </p:spPr>
          <p:txBody>
            <a:bodyPr/>
            <a:lstStyle/>
            <a:p/>
          </p:txBody>
        </p:sp>
        <p:sp>
          <p:nvSpPr>
            <p:cNvPr id="49" name="rc49"/>
            <p:cNvSpPr/>
            <p:nvPr/>
          </p:nvSpPr>
          <p:spPr>
            <a:xfrm>
              <a:off x="1311054" y="3567262"/>
              <a:ext cx="249014" cy="0"/>
            </a:xfrm>
            <a:prstGeom prst="rect">
              <a:avLst/>
            </a:prstGeom>
            <a:solidFill>
              <a:srgbClr val="B3B3B3">
                <a:alpha val="100000"/>
              </a:srgbClr>
            </a:solidFill>
          </p:spPr>
          <p:txBody>
            <a:bodyPr/>
            <a:lstStyle/>
            <a:p/>
          </p:txBody>
        </p:sp>
        <p:sp>
          <p:nvSpPr>
            <p:cNvPr id="50" name="rc50"/>
            <p:cNvSpPr/>
            <p:nvPr/>
          </p:nvSpPr>
          <p:spPr>
            <a:xfrm>
              <a:off x="1587736" y="2629915"/>
              <a:ext cx="249014" cy="0"/>
            </a:xfrm>
            <a:prstGeom prst="rect">
              <a:avLst/>
            </a:prstGeom>
            <a:solidFill>
              <a:srgbClr val="B3B3B3">
                <a:alpha val="100000"/>
              </a:srgbClr>
            </a:solidFill>
          </p:spPr>
          <p:txBody>
            <a:bodyPr/>
            <a:lstStyle/>
            <a:p/>
          </p:txBody>
        </p:sp>
        <p:sp>
          <p:nvSpPr>
            <p:cNvPr id="51" name="rc51"/>
            <p:cNvSpPr/>
            <p:nvPr/>
          </p:nvSpPr>
          <p:spPr>
            <a:xfrm>
              <a:off x="1864419" y="3559460"/>
              <a:ext cx="249014" cy="0"/>
            </a:xfrm>
            <a:prstGeom prst="rect">
              <a:avLst/>
            </a:prstGeom>
            <a:solidFill>
              <a:srgbClr val="B3B3B3">
                <a:alpha val="100000"/>
              </a:srgbClr>
            </a:solidFill>
          </p:spPr>
          <p:txBody>
            <a:bodyPr/>
            <a:lstStyle/>
            <a:p/>
          </p:txBody>
        </p:sp>
        <p:sp>
          <p:nvSpPr>
            <p:cNvPr id="52" name="rc52"/>
            <p:cNvSpPr/>
            <p:nvPr/>
          </p:nvSpPr>
          <p:spPr>
            <a:xfrm>
              <a:off x="2141101" y="3557205"/>
              <a:ext cx="249014" cy="0"/>
            </a:xfrm>
            <a:prstGeom prst="rect">
              <a:avLst/>
            </a:prstGeom>
            <a:solidFill>
              <a:srgbClr val="B3B3B3">
                <a:alpha val="100000"/>
              </a:srgbClr>
            </a:solidFill>
          </p:spPr>
          <p:txBody>
            <a:bodyPr/>
            <a:lstStyle/>
            <a:p/>
          </p:txBody>
        </p:sp>
        <p:sp>
          <p:nvSpPr>
            <p:cNvPr id="53" name="rc53"/>
            <p:cNvSpPr/>
            <p:nvPr/>
          </p:nvSpPr>
          <p:spPr>
            <a:xfrm>
              <a:off x="2417783" y="3543617"/>
              <a:ext cx="249014" cy="0"/>
            </a:xfrm>
            <a:prstGeom prst="rect">
              <a:avLst/>
            </a:prstGeom>
            <a:solidFill>
              <a:srgbClr val="B3B3B3">
                <a:alpha val="100000"/>
              </a:srgbClr>
            </a:solidFill>
          </p:spPr>
          <p:txBody>
            <a:bodyPr/>
            <a:lstStyle/>
            <a:p/>
          </p:txBody>
        </p:sp>
        <p:sp>
          <p:nvSpPr>
            <p:cNvPr id="54" name="rc54"/>
            <p:cNvSpPr/>
            <p:nvPr/>
          </p:nvSpPr>
          <p:spPr>
            <a:xfrm>
              <a:off x="2694466" y="2162710"/>
              <a:ext cx="249014" cy="684371"/>
            </a:xfrm>
            <a:prstGeom prst="rect">
              <a:avLst/>
            </a:prstGeom>
            <a:solidFill>
              <a:srgbClr val="B3B3B3">
                <a:alpha val="100000"/>
              </a:srgbClr>
            </a:solidFill>
          </p:spPr>
          <p:txBody>
            <a:bodyPr/>
            <a:lstStyle/>
            <a:p/>
          </p:txBody>
        </p:sp>
        <p:sp>
          <p:nvSpPr>
            <p:cNvPr id="55" name="rc55"/>
            <p:cNvSpPr/>
            <p:nvPr/>
          </p:nvSpPr>
          <p:spPr>
            <a:xfrm>
              <a:off x="2971148" y="3158888"/>
              <a:ext cx="249014" cy="0"/>
            </a:xfrm>
            <a:prstGeom prst="rect">
              <a:avLst/>
            </a:prstGeom>
            <a:solidFill>
              <a:srgbClr val="B3B3B3">
                <a:alpha val="100000"/>
              </a:srgbClr>
            </a:solidFill>
          </p:spPr>
          <p:txBody>
            <a:bodyPr/>
            <a:lstStyle/>
            <a:p/>
          </p:txBody>
        </p:sp>
        <p:sp>
          <p:nvSpPr>
            <p:cNvPr id="56" name="rc56"/>
            <p:cNvSpPr/>
            <p:nvPr/>
          </p:nvSpPr>
          <p:spPr>
            <a:xfrm>
              <a:off x="3247830" y="3504575"/>
              <a:ext cx="249014" cy="0"/>
            </a:xfrm>
            <a:prstGeom prst="rect">
              <a:avLst/>
            </a:prstGeom>
            <a:solidFill>
              <a:srgbClr val="B3B3B3">
                <a:alpha val="100000"/>
              </a:srgbClr>
            </a:solidFill>
          </p:spPr>
          <p:txBody>
            <a:bodyPr/>
            <a:lstStyle/>
            <a:p/>
          </p:txBody>
        </p:sp>
        <p:sp>
          <p:nvSpPr>
            <p:cNvPr id="57" name="rc57"/>
            <p:cNvSpPr/>
            <p:nvPr/>
          </p:nvSpPr>
          <p:spPr>
            <a:xfrm>
              <a:off x="3524513" y="3496921"/>
              <a:ext cx="249014" cy="0"/>
            </a:xfrm>
            <a:prstGeom prst="rect">
              <a:avLst/>
            </a:prstGeom>
            <a:solidFill>
              <a:srgbClr val="B3B3B3">
                <a:alpha val="100000"/>
              </a:srgbClr>
            </a:solidFill>
          </p:spPr>
          <p:txBody>
            <a:bodyPr/>
            <a:lstStyle/>
            <a:p/>
          </p:txBody>
        </p:sp>
        <p:sp>
          <p:nvSpPr>
            <p:cNvPr id="58" name="rc58"/>
            <p:cNvSpPr/>
            <p:nvPr/>
          </p:nvSpPr>
          <p:spPr>
            <a:xfrm>
              <a:off x="3801195" y="3490453"/>
              <a:ext cx="249014" cy="0"/>
            </a:xfrm>
            <a:prstGeom prst="rect">
              <a:avLst/>
            </a:prstGeom>
            <a:solidFill>
              <a:srgbClr val="B3B3B3">
                <a:alpha val="100000"/>
              </a:srgbClr>
            </a:solidFill>
          </p:spPr>
          <p:txBody>
            <a:bodyPr/>
            <a:lstStyle/>
            <a:p/>
          </p:txBody>
        </p:sp>
        <p:sp>
          <p:nvSpPr>
            <p:cNvPr id="59" name="rc59"/>
            <p:cNvSpPr/>
            <p:nvPr/>
          </p:nvSpPr>
          <p:spPr>
            <a:xfrm>
              <a:off x="4077877" y="3482591"/>
              <a:ext cx="249014" cy="0"/>
            </a:xfrm>
            <a:prstGeom prst="rect">
              <a:avLst/>
            </a:prstGeom>
            <a:solidFill>
              <a:srgbClr val="B3B3B3">
                <a:alpha val="100000"/>
              </a:srgbClr>
            </a:solidFill>
          </p:spPr>
          <p:txBody>
            <a:bodyPr/>
            <a:lstStyle/>
            <a:p/>
          </p:txBody>
        </p:sp>
        <p:sp>
          <p:nvSpPr>
            <p:cNvPr id="60" name="rc60"/>
            <p:cNvSpPr/>
            <p:nvPr/>
          </p:nvSpPr>
          <p:spPr>
            <a:xfrm>
              <a:off x="4354560" y="3468321"/>
              <a:ext cx="249014" cy="0"/>
            </a:xfrm>
            <a:prstGeom prst="rect">
              <a:avLst/>
            </a:prstGeom>
            <a:solidFill>
              <a:srgbClr val="B3B3B3">
                <a:alpha val="100000"/>
              </a:srgbClr>
            </a:solidFill>
          </p:spPr>
          <p:txBody>
            <a:bodyPr/>
            <a:lstStyle/>
            <a:p/>
          </p:txBody>
        </p:sp>
        <p:sp>
          <p:nvSpPr>
            <p:cNvPr id="61" name="rc61"/>
            <p:cNvSpPr/>
            <p:nvPr/>
          </p:nvSpPr>
          <p:spPr>
            <a:xfrm>
              <a:off x="4631242" y="3452152"/>
              <a:ext cx="249014" cy="0"/>
            </a:xfrm>
            <a:prstGeom prst="rect">
              <a:avLst/>
            </a:prstGeom>
            <a:solidFill>
              <a:srgbClr val="B3B3B3">
                <a:alpha val="100000"/>
              </a:srgbClr>
            </a:solidFill>
          </p:spPr>
          <p:txBody>
            <a:bodyPr/>
            <a:lstStyle/>
            <a:p/>
          </p:txBody>
        </p:sp>
        <p:sp>
          <p:nvSpPr>
            <p:cNvPr id="62" name="rc62"/>
            <p:cNvSpPr/>
            <p:nvPr/>
          </p:nvSpPr>
          <p:spPr>
            <a:xfrm>
              <a:off x="4907924" y="3000552"/>
              <a:ext cx="249014" cy="0"/>
            </a:xfrm>
            <a:prstGeom prst="rect">
              <a:avLst/>
            </a:prstGeom>
            <a:solidFill>
              <a:srgbClr val="B3B3B3">
                <a:alpha val="100000"/>
              </a:srgbClr>
            </a:solidFill>
          </p:spPr>
          <p:txBody>
            <a:bodyPr/>
            <a:lstStyle/>
            <a:p/>
          </p:txBody>
        </p:sp>
        <p:sp>
          <p:nvSpPr>
            <p:cNvPr id="63" name="rc63"/>
            <p:cNvSpPr/>
            <p:nvPr/>
          </p:nvSpPr>
          <p:spPr>
            <a:xfrm>
              <a:off x="5184607" y="3423849"/>
              <a:ext cx="249014" cy="0"/>
            </a:xfrm>
            <a:prstGeom prst="rect">
              <a:avLst/>
            </a:prstGeom>
            <a:solidFill>
              <a:srgbClr val="B3B3B3">
                <a:alpha val="100000"/>
              </a:srgbClr>
            </a:solidFill>
          </p:spPr>
          <p:txBody>
            <a:bodyPr/>
            <a:lstStyle/>
            <a:p/>
          </p:txBody>
        </p:sp>
        <p:sp>
          <p:nvSpPr>
            <p:cNvPr id="64" name="rc64"/>
            <p:cNvSpPr/>
            <p:nvPr/>
          </p:nvSpPr>
          <p:spPr>
            <a:xfrm>
              <a:off x="5461289" y="2958810"/>
              <a:ext cx="249014" cy="457414"/>
            </a:xfrm>
            <a:prstGeom prst="rect">
              <a:avLst/>
            </a:prstGeom>
            <a:solidFill>
              <a:srgbClr val="B3B3B3">
                <a:alpha val="100000"/>
              </a:srgbClr>
            </a:solidFill>
          </p:spPr>
          <p:txBody>
            <a:bodyPr/>
            <a:lstStyle/>
            <a:p/>
          </p:txBody>
        </p:sp>
        <p:sp>
          <p:nvSpPr>
            <p:cNvPr id="65" name="rc65"/>
            <p:cNvSpPr/>
            <p:nvPr/>
          </p:nvSpPr>
          <p:spPr>
            <a:xfrm>
              <a:off x="5737971" y="3411656"/>
              <a:ext cx="249014" cy="0"/>
            </a:xfrm>
            <a:prstGeom prst="rect">
              <a:avLst/>
            </a:prstGeom>
            <a:solidFill>
              <a:srgbClr val="B3B3B3">
                <a:alpha val="100000"/>
              </a:srgbClr>
            </a:solidFill>
          </p:spPr>
          <p:txBody>
            <a:bodyPr/>
            <a:lstStyle/>
            <a:p/>
          </p:txBody>
        </p:sp>
        <p:sp>
          <p:nvSpPr>
            <p:cNvPr id="66" name="rc66"/>
            <p:cNvSpPr/>
            <p:nvPr/>
          </p:nvSpPr>
          <p:spPr>
            <a:xfrm>
              <a:off x="6014654" y="3423315"/>
              <a:ext cx="249014" cy="0"/>
            </a:xfrm>
            <a:prstGeom prst="rect">
              <a:avLst/>
            </a:prstGeom>
            <a:solidFill>
              <a:srgbClr val="B3B3B3">
                <a:alpha val="100000"/>
              </a:srgbClr>
            </a:solidFill>
          </p:spPr>
          <p:txBody>
            <a:bodyPr/>
            <a:lstStyle/>
            <a:p/>
          </p:txBody>
        </p:sp>
        <p:sp>
          <p:nvSpPr>
            <p:cNvPr id="67" name="rc67"/>
            <p:cNvSpPr/>
            <p:nvPr/>
          </p:nvSpPr>
          <p:spPr>
            <a:xfrm>
              <a:off x="6291336" y="3452271"/>
              <a:ext cx="249014" cy="0"/>
            </a:xfrm>
            <a:prstGeom prst="rect">
              <a:avLst/>
            </a:prstGeom>
            <a:solidFill>
              <a:srgbClr val="B3B3B3">
                <a:alpha val="100000"/>
              </a:srgbClr>
            </a:solidFill>
          </p:spPr>
          <p:txBody>
            <a:bodyPr/>
            <a:lstStyle/>
            <a:p/>
          </p:txBody>
        </p:sp>
        <p:sp>
          <p:nvSpPr>
            <p:cNvPr id="68" name="rc68"/>
            <p:cNvSpPr/>
            <p:nvPr/>
          </p:nvSpPr>
          <p:spPr>
            <a:xfrm>
              <a:off x="6568018" y="3492203"/>
              <a:ext cx="249014" cy="0"/>
            </a:xfrm>
            <a:prstGeom prst="rect">
              <a:avLst/>
            </a:prstGeom>
            <a:solidFill>
              <a:srgbClr val="B3B3B3">
                <a:alpha val="100000"/>
              </a:srgbClr>
            </a:solidFill>
          </p:spPr>
          <p:txBody>
            <a:bodyPr/>
            <a:lstStyle/>
            <a:p/>
          </p:txBody>
        </p:sp>
        <p:sp>
          <p:nvSpPr>
            <p:cNvPr id="69" name="rc69"/>
            <p:cNvSpPr/>
            <p:nvPr/>
          </p:nvSpPr>
          <p:spPr>
            <a:xfrm>
              <a:off x="6844701" y="3512555"/>
              <a:ext cx="249014" cy="0"/>
            </a:xfrm>
            <a:prstGeom prst="rect">
              <a:avLst/>
            </a:prstGeom>
            <a:solidFill>
              <a:srgbClr val="B3B3B3">
                <a:alpha val="100000"/>
              </a:srgbClr>
            </a:solidFill>
          </p:spPr>
          <p:txBody>
            <a:bodyPr/>
            <a:lstStyle/>
            <a:p/>
          </p:txBody>
        </p:sp>
        <p:sp>
          <p:nvSpPr>
            <p:cNvPr id="70" name="rc70"/>
            <p:cNvSpPr/>
            <p:nvPr/>
          </p:nvSpPr>
          <p:spPr>
            <a:xfrm>
              <a:off x="7121383" y="3161885"/>
              <a:ext cx="249014" cy="0"/>
            </a:xfrm>
            <a:prstGeom prst="rect">
              <a:avLst/>
            </a:prstGeom>
            <a:solidFill>
              <a:srgbClr val="B3B3B3">
                <a:alpha val="100000"/>
              </a:srgbClr>
            </a:solidFill>
          </p:spPr>
          <p:txBody>
            <a:bodyPr/>
            <a:lstStyle/>
            <a:p/>
          </p:txBody>
        </p:sp>
        <p:sp>
          <p:nvSpPr>
            <p:cNvPr id="71" name="rc71"/>
            <p:cNvSpPr/>
            <p:nvPr/>
          </p:nvSpPr>
          <p:spPr>
            <a:xfrm>
              <a:off x="7398065" y="3523176"/>
              <a:ext cx="249014" cy="0"/>
            </a:xfrm>
            <a:prstGeom prst="rect">
              <a:avLst/>
            </a:prstGeom>
            <a:solidFill>
              <a:srgbClr val="B3B3B3">
                <a:alpha val="100000"/>
              </a:srgbClr>
            </a:solidFill>
          </p:spPr>
          <p:txBody>
            <a:bodyPr/>
            <a:lstStyle/>
            <a:p/>
          </p:txBody>
        </p:sp>
        <p:sp>
          <p:nvSpPr>
            <p:cNvPr id="72" name="rc72"/>
            <p:cNvSpPr/>
            <p:nvPr/>
          </p:nvSpPr>
          <p:spPr>
            <a:xfrm>
              <a:off x="7674748" y="3528487"/>
              <a:ext cx="249014" cy="0"/>
            </a:xfrm>
            <a:prstGeom prst="rect">
              <a:avLst/>
            </a:prstGeom>
            <a:solidFill>
              <a:srgbClr val="B3B3B3">
                <a:alpha val="100000"/>
              </a:srgbClr>
            </a:solidFill>
          </p:spPr>
          <p:txBody>
            <a:bodyPr/>
            <a:lstStyle/>
            <a:p/>
          </p:txBody>
        </p:sp>
        <p:sp>
          <p:nvSpPr>
            <p:cNvPr id="73" name="rc73"/>
            <p:cNvSpPr/>
            <p:nvPr/>
          </p:nvSpPr>
          <p:spPr>
            <a:xfrm>
              <a:off x="7951430" y="3196091"/>
              <a:ext cx="249014" cy="0"/>
            </a:xfrm>
            <a:prstGeom prst="rect">
              <a:avLst/>
            </a:prstGeom>
            <a:solidFill>
              <a:srgbClr val="B3B3B3">
                <a:alpha val="100000"/>
              </a:srgbClr>
            </a:solidFill>
          </p:spPr>
          <p:txBody>
            <a:bodyPr/>
            <a:lstStyle/>
            <a:p/>
          </p:txBody>
        </p:sp>
        <p:sp>
          <p:nvSpPr>
            <p:cNvPr id="74" name="pl74"/>
            <p:cNvSpPr/>
            <p:nvPr/>
          </p:nvSpPr>
          <p:spPr>
            <a:xfrm>
              <a:off x="1435561" y="1050606"/>
              <a:ext cx="6640376" cy="85546"/>
            </a:xfrm>
            <a:custGeom>
              <a:avLst/>
              <a:pathLst>
                <a:path w="6640376" h="85546">
                  <a:moveTo>
                    <a:pt x="0" y="0"/>
                  </a:moveTo>
                  <a:lnTo>
                    <a:pt x="276682" y="85546"/>
                  </a:lnTo>
                  <a:lnTo>
                    <a:pt x="553364" y="0"/>
                  </a:lnTo>
                  <a:lnTo>
                    <a:pt x="830047" y="0"/>
                  </a:lnTo>
                  <a:lnTo>
                    <a:pt x="1106729" y="0"/>
                  </a:lnTo>
                  <a:lnTo>
                    <a:pt x="1383411" y="57030"/>
                  </a:lnTo>
                  <a:lnTo>
                    <a:pt x="1660094" y="28515"/>
                  </a:lnTo>
                  <a:lnTo>
                    <a:pt x="1936776" y="0"/>
                  </a:lnTo>
                  <a:lnTo>
                    <a:pt x="2213458" y="0"/>
                  </a:lnTo>
                  <a:lnTo>
                    <a:pt x="2490141" y="0"/>
                  </a:lnTo>
                  <a:lnTo>
                    <a:pt x="2766823" y="0"/>
                  </a:lnTo>
                  <a:lnTo>
                    <a:pt x="3043505" y="0"/>
                  </a:lnTo>
                  <a:lnTo>
                    <a:pt x="3320188" y="0"/>
                  </a:lnTo>
                  <a:lnTo>
                    <a:pt x="3596870" y="28515"/>
                  </a:lnTo>
                  <a:lnTo>
                    <a:pt x="3873552" y="0"/>
                  </a:lnTo>
                  <a:lnTo>
                    <a:pt x="4150235" y="0"/>
                  </a:lnTo>
                  <a:lnTo>
                    <a:pt x="4426917" y="0"/>
                  </a:lnTo>
                  <a:lnTo>
                    <a:pt x="4703599" y="0"/>
                  </a:lnTo>
                  <a:lnTo>
                    <a:pt x="4980282" y="0"/>
                  </a:lnTo>
                  <a:lnTo>
                    <a:pt x="5256964" y="0"/>
                  </a:lnTo>
                  <a:lnTo>
                    <a:pt x="5533646" y="0"/>
                  </a:lnTo>
                  <a:lnTo>
                    <a:pt x="5810329" y="28515"/>
                  </a:lnTo>
                  <a:lnTo>
                    <a:pt x="6087011" y="0"/>
                  </a:lnTo>
                  <a:lnTo>
                    <a:pt x="6363693" y="0"/>
                  </a:lnTo>
                  <a:lnTo>
                    <a:pt x="6640376" y="28515"/>
                  </a:lnTo>
                </a:path>
              </a:pathLst>
            </a:custGeom>
            <a:ln w="27101" cap="flat">
              <a:solidFill>
                <a:srgbClr val="0058AB">
                  <a:alpha val="50196"/>
                </a:srgbClr>
              </a:solidFill>
              <a:prstDash val="solid"/>
              <a:round/>
            </a:ln>
          </p:spPr>
          <p:txBody>
            <a:bodyPr/>
            <a:lstStyle/>
            <a:p/>
          </p:txBody>
        </p:sp>
        <p:sp>
          <p:nvSpPr>
            <p:cNvPr id="75" name="pl75"/>
            <p:cNvSpPr/>
            <p:nvPr/>
          </p:nvSpPr>
          <p:spPr>
            <a:xfrm>
              <a:off x="1435561" y="1050606"/>
              <a:ext cx="6640376" cy="114061"/>
            </a:xfrm>
            <a:custGeom>
              <a:avLst/>
              <a:pathLst>
                <a:path w="6640376" h="114061">
                  <a:moveTo>
                    <a:pt x="0" y="0"/>
                  </a:moveTo>
                  <a:lnTo>
                    <a:pt x="276682" y="85546"/>
                  </a:lnTo>
                  <a:lnTo>
                    <a:pt x="553364" y="0"/>
                  </a:lnTo>
                  <a:lnTo>
                    <a:pt x="830047" y="0"/>
                  </a:lnTo>
                  <a:lnTo>
                    <a:pt x="1106729" y="0"/>
                  </a:lnTo>
                  <a:lnTo>
                    <a:pt x="1383411" y="114061"/>
                  </a:lnTo>
                  <a:lnTo>
                    <a:pt x="1660094" y="28515"/>
                  </a:lnTo>
                  <a:lnTo>
                    <a:pt x="1936776" y="0"/>
                  </a:lnTo>
                  <a:lnTo>
                    <a:pt x="2213458" y="0"/>
                  </a:lnTo>
                  <a:lnTo>
                    <a:pt x="2490141" y="0"/>
                  </a:lnTo>
                  <a:lnTo>
                    <a:pt x="2766823" y="0"/>
                  </a:lnTo>
                  <a:lnTo>
                    <a:pt x="3043505" y="0"/>
                  </a:lnTo>
                  <a:lnTo>
                    <a:pt x="3320188" y="0"/>
                  </a:lnTo>
                  <a:lnTo>
                    <a:pt x="3596870" y="28515"/>
                  </a:lnTo>
                  <a:lnTo>
                    <a:pt x="3873552" y="0"/>
                  </a:lnTo>
                  <a:lnTo>
                    <a:pt x="4150235" y="28515"/>
                  </a:lnTo>
                  <a:lnTo>
                    <a:pt x="4426917" y="0"/>
                  </a:lnTo>
                  <a:lnTo>
                    <a:pt x="4703599" y="0"/>
                  </a:lnTo>
                  <a:lnTo>
                    <a:pt x="4980282" y="0"/>
                  </a:lnTo>
                  <a:lnTo>
                    <a:pt x="5256964" y="0"/>
                  </a:lnTo>
                  <a:lnTo>
                    <a:pt x="5533646" y="0"/>
                  </a:lnTo>
                  <a:lnTo>
                    <a:pt x="5810329" y="28515"/>
                  </a:lnTo>
                  <a:lnTo>
                    <a:pt x="6087011" y="0"/>
                  </a:lnTo>
                  <a:lnTo>
                    <a:pt x="6363693" y="0"/>
                  </a:lnTo>
                  <a:lnTo>
                    <a:pt x="6640376" y="28515"/>
                  </a:lnTo>
                </a:path>
              </a:pathLst>
            </a:custGeom>
            <a:ln w="27101" cap="flat">
              <a:solidFill>
                <a:srgbClr val="333333">
                  <a:alpha val="50196"/>
                </a:srgbClr>
              </a:solidFill>
              <a:prstDash val="solid"/>
              <a:round/>
            </a:ln>
          </p:spPr>
          <p:txBody>
            <a:bodyPr/>
            <a:lstStyle/>
            <a:p/>
          </p:txBody>
        </p:sp>
        <p:sp>
          <p:nvSpPr>
            <p:cNvPr id="76" name="tx76"/>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891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560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3223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891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185600"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7738965"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8015647"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8" name="tx88"/>
            <p:cNvSpPr/>
            <p:nvPr/>
          </p:nvSpPr>
          <p:spPr>
            <a:xfrm>
              <a:off x="1330067" y="36799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89" name="tx89"/>
            <p:cNvSpPr/>
            <p:nvPr/>
          </p:nvSpPr>
          <p:spPr>
            <a:xfrm>
              <a:off x="2713479" y="33198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90" name="tx90"/>
            <p:cNvSpPr/>
            <p:nvPr/>
          </p:nvSpPr>
          <p:spPr>
            <a:xfrm>
              <a:off x="4096891" y="36376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1" name="tx91"/>
            <p:cNvSpPr/>
            <p:nvPr/>
          </p:nvSpPr>
          <p:spPr>
            <a:xfrm>
              <a:off x="5480302" y="36044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2" name="tx92"/>
            <p:cNvSpPr/>
            <p:nvPr/>
          </p:nvSpPr>
          <p:spPr>
            <a:xfrm>
              <a:off x="6587032" y="36424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93" name="tx93"/>
            <p:cNvSpPr/>
            <p:nvPr/>
          </p:nvSpPr>
          <p:spPr>
            <a:xfrm>
              <a:off x="6863714" y="365398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94" name="tx94"/>
            <p:cNvSpPr/>
            <p:nvPr/>
          </p:nvSpPr>
          <p:spPr>
            <a:xfrm>
              <a:off x="7185600" y="34786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417079" y="36579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7693761" y="36606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7970443" y="34944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98" name="tx98"/>
            <p:cNvSpPr/>
            <p:nvPr/>
          </p:nvSpPr>
          <p:spPr>
            <a:xfrm>
              <a:off x="2713479" y="24644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9" name="tx99"/>
            <p:cNvSpPr/>
            <p:nvPr/>
          </p:nvSpPr>
          <p:spPr>
            <a:xfrm>
              <a:off x="5480302" y="3147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0" name="tx100"/>
            <p:cNvSpPr/>
            <p:nvPr/>
          </p:nvSpPr>
          <p:spPr>
            <a:xfrm>
              <a:off x="1330067" y="34491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01" name="tx101"/>
            <p:cNvSpPr/>
            <p:nvPr/>
          </p:nvSpPr>
          <p:spPr>
            <a:xfrm>
              <a:off x="2713479" y="20459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57.7</a:t>
              </a:r>
            </a:p>
          </p:txBody>
        </p:sp>
        <p:sp>
          <p:nvSpPr>
            <p:cNvPr id="102" name="tx102"/>
            <p:cNvSpPr/>
            <p:nvPr/>
          </p:nvSpPr>
          <p:spPr>
            <a:xfrm>
              <a:off x="4096891" y="33645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3" name="tx103"/>
            <p:cNvSpPr/>
            <p:nvPr/>
          </p:nvSpPr>
          <p:spPr>
            <a:xfrm>
              <a:off x="5480302" y="28407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30.8</a:t>
              </a:r>
            </a:p>
          </p:txBody>
        </p:sp>
        <p:sp>
          <p:nvSpPr>
            <p:cNvPr id="104" name="tx104"/>
            <p:cNvSpPr/>
            <p:nvPr/>
          </p:nvSpPr>
          <p:spPr>
            <a:xfrm>
              <a:off x="6587032" y="33741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05" name="tx105"/>
            <p:cNvSpPr/>
            <p:nvPr/>
          </p:nvSpPr>
          <p:spPr>
            <a:xfrm>
              <a:off x="6863714" y="339584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106" name="tx106"/>
            <p:cNvSpPr/>
            <p:nvPr/>
          </p:nvSpPr>
          <p:spPr>
            <a:xfrm>
              <a:off x="7185600" y="30451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7" name="tx107"/>
            <p:cNvSpPr/>
            <p:nvPr/>
          </p:nvSpPr>
          <p:spPr>
            <a:xfrm>
              <a:off x="7417079" y="34051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08" name="tx108"/>
            <p:cNvSpPr/>
            <p:nvPr/>
          </p:nvSpPr>
          <p:spPr>
            <a:xfrm>
              <a:off x="7693761" y="34104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09" name="tx109"/>
            <p:cNvSpPr/>
            <p:nvPr/>
          </p:nvSpPr>
          <p:spPr>
            <a:xfrm>
              <a:off x="7970443" y="30780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22.8</a:t>
              </a:r>
            </a:p>
          </p:txBody>
        </p:sp>
        <p:sp>
          <p:nvSpPr>
            <p:cNvPr id="110" name="tx11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655386" y="307983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2" name="tx112"/>
            <p:cNvSpPr/>
            <p:nvPr/>
          </p:nvSpPr>
          <p:spPr>
            <a:xfrm>
              <a:off x="655386" y="23381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3" name="tx113"/>
            <p:cNvSpPr/>
            <p:nvPr/>
          </p:nvSpPr>
          <p:spPr>
            <a:xfrm>
              <a:off x="655386" y="159686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4" name="tx114"/>
            <p:cNvSpPr/>
            <p:nvPr/>
          </p:nvSpPr>
          <p:spPr>
            <a:xfrm>
              <a:off x="577692" y="8547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70912" y="4778716"/>
              <a:ext cx="201456" cy="201456"/>
            </a:xfrm>
            <a:prstGeom prst="rect">
              <a:avLst/>
            </a:prstGeom>
            <a:solidFill>
              <a:srgbClr val="B3B3B3">
                <a:alpha val="100000"/>
              </a:srgbClr>
            </a:solidFill>
          </p:spPr>
          <p:txBody>
            <a:bodyPr/>
            <a:lstStyle/>
            <a:p/>
          </p:txBody>
        </p:sp>
        <p:sp>
          <p:nvSpPr>
            <p:cNvPr id="137" name="rc137"/>
            <p:cNvSpPr/>
            <p:nvPr/>
          </p:nvSpPr>
          <p:spPr>
            <a:xfrm>
              <a:off x="5573066" y="4778716"/>
              <a:ext cx="201456" cy="201456"/>
            </a:xfrm>
            <a:prstGeom prst="rect">
              <a:avLst/>
            </a:prstGeom>
            <a:solidFill>
              <a:srgbClr val="1CABE2">
                <a:alpha val="100000"/>
              </a:srgbClr>
            </a:solidFill>
          </p:spPr>
          <p:txBody>
            <a:bodyPr/>
            <a:lstStyle/>
            <a:p/>
          </p:txBody>
        </p:sp>
        <p:sp>
          <p:nvSpPr>
            <p:cNvPr id="138" name="tx138"/>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66584" y="467611"/>
              <a:ext cx="70915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Iran, 2000-2024</a:t>
              </a:r>
            </a:p>
          </p:txBody>
        </p:sp>
        <p:sp>
          <p:nvSpPr>
            <p:cNvPr id="141" name="pl141"/>
            <p:cNvSpPr/>
            <p:nvPr/>
          </p:nvSpPr>
          <p:spPr>
            <a:xfrm>
              <a:off x="20652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5735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0818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9016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09848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8193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3276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83600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3443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650800"/>
              <a:ext cx="3878487" cy="164676"/>
            </a:xfrm>
            <a:prstGeom prst="rect">
              <a:avLst/>
            </a:prstGeom>
            <a:solidFill>
              <a:srgbClr val="1CABE2">
                <a:alpha val="100000"/>
              </a:srgbClr>
            </a:solidFill>
          </p:spPr>
          <p:txBody>
            <a:bodyPr/>
            <a:lstStyle/>
            <a:p/>
          </p:txBody>
        </p:sp>
        <p:sp>
          <p:nvSpPr>
            <p:cNvPr id="155" name="rc155"/>
            <p:cNvSpPr/>
            <p:nvPr/>
          </p:nvSpPr>
          <p:spPr>
            <a:xfrm>
              <a:off x="1311054" y="5444954"/>
              <a:ext cx="3509552" cy="164676"/>
            </a:xfrm>
            <a:prstGeom prst="rect">
              <a:avLst/>
            </a:prstGeom>
            <a:solidFill>
              <a:srgbClr val="1CABE2">
                <a:alpha val="100000"/>
              </a:srgbClr>
            </a:solidFill>
          </p:spPr>
          <p:txBody>
            <a:bodyPr/>
            <a:lstStyle/>
            <a:p/>
          </p:txBody>
        </p:sp>
        <p:sp>
          <p:nvSpPr>
            <p:cNvPr id="156" name="rc156"/>
            <p:cNvSpPr/>
            <p:nvPr/>
          </p:nvSpPr>
          <p:spPr>
            <a:xfrm>
              <a:off x="1311054" y="5239108"/>
              <a:ext cx="6889390" cy="164676"/>
            </a:xfrm>
            <a:prstGeom prst="rect">
              <a:avLst/>
            </a:prstGeom>
            <a:solidFill>
              <a:srgbClr val="1CABE2">
                <a:alpha val="100000"/>
              </a:srgbClr>
            </a:solidFill>
          </p:spPr>
          <p:txBody>
            <a:bodyPr/>
            <a:lstStyle/>
            <a:p/>
          </p:txBody>
        </p:sp>
        <p:sp>
          <p:nvSpPr>
            <p:cNvPr id="157" name="rc157"/>
            <p:cNvSpPr/>
            <p:nvPr/>
          </p:nvSpPr>
          <p:spPr>
            <a:xfrm>
              <a:off x="5189541" y="5650800"/>
              <a:ext cx="0" cy="164676"/>
            </a:xfrm>
            <a:prstGeom prst="rect">
              <a:avLst/>
            </a:prstGeom>
            <a:solidFill>
              <a:srgbClr val="B3B3B3">
                <a:alpha val="100000"/>
              </a:srgbClr>
            </a:solidFill>
          </p:spPr>
          <p:txBody>
            <a:bodyPr/>
            <a:lstStyle/>
            <a:p/>
          </p:txBody>
        </p:sp>
        <p:sp>
          <p:nvSpPr>
            <p:cNvPr id="158" name="rc158"/>
            <p:cNvSpPr/>
            <p:nvPr/>
          </p:nvSpPr>
          <p:spPr>
            <a:xfrm>
              <a:off x="4820607" y="5444954"/>
              <a:ext cx="0" cy="164676"/>
            </a:xfrm>
            <a:prstGeom prst="rect">
              <a:avLst/>
            </a:prstGeom>
            <a:solidFill>
              <a:srgbClr val="B3B3B3">
                <a:alpha val="100000"/>
              </a:srgbClr>
            </a:solidFill>
          </p:spPr>
          <p:txBody>
            <a:bodyPr/>
            <a:lstStyle/>
            <a:p/>
          </p:txBody>
        </p:sp>
        <p:sp>
          <p:nvSpPr>
            <p:cNvPr id="159" name="rc159"/>
            <p:cNvSpPr/>
            <p:nvPr/>
          </p:nvSpPr>
          <p:spPr>
            <a:xfrm>
              <a:off x="8200444" y="5239108"/>
              <a:ext cx="0" cy="164676"/>
            </a:xfrm>
            <a:prstGeom prst="rect">
              <a:avLst/>
            </a:prstGeom>
            <a:solidFill>
              <a:srgbClr val="B3B3B3">
                <a:alpha val="100000"/>
              </a:srgbClr>
            </a:solidFill>
          </p:spPr>
          <p:txBody>
            <a:bodyPr/>
            <a:lstStyle/>
            <a:p/>
          </p:txBody>
        </p:sp>
        <p:sp>
          <p:nvSpPr>
            <p:cNvPr id="160" name="tx160"/>
            <p:cNvSpPr/>
            <p:nvPr/>
          </p:nvSpPr>
          <p:spPr>
            <a:xfrm>
              <a:off x="530206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1" name="tx161"/>
            <p:cNvSpPr/>
            <p:nvPr/>
          </p:nvSpPr>
          <p:spPr>
            <a:xfrm>
              <a:off x="493313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62" name="tx162"/>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a:t>
              </a:r>
            </a:p>
          </p:txBody>
        </p:sp>
        <p:sp>
          <p:nvSpPr>
            <p:cNvPr id="163" name="tx163"/>
            <p:cNvSpPr/>
            <p:nvPr/>
          </p:nvSpPr>
          <p:spPr>
            <a:xfrm>
              <a:off x="31377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64" name="tx164"/>
            <p:cNvSpPr/>
            <p:nvPr/>
          </p:nvSpPr>
          <p:spPr>
            <a:xfrm>
              <a:off x="295330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11.6</a:t>
              </a:r>
            </a:p>
          </p:txBody>
        </p:sp>
        <p:sp>
          <p:nvSpPr>
            <p:cNvPr id="165" name="tx165"/>
            <p:cNvSpPr/>
            <p:nvPr/>
          </p:nvSpPr>
          <p:spPr>
            <a:xfrm>
              <a:off x="464322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22.8</a:t>
              </a:r>
            </a:p>
          </p:txBody>
        </p:sp>
        <p:sp>
          <p:nvSpPr>
            <p:cNvPr id="166" name="tx166"/>
            <p:cNvSpPr/>
            <p:nvPr/>
          </p:nvSpPr>
          <p:spPr>
            <a:xfrm>
              <a:off x="507540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470647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808630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2733935"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420340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71172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722003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Iran.
In 2024, DTP1 coverage in Iran remained relatively constant within 1% at 98%. The number of children missing out on any DTP vaccination (zero-dose children) increased from 12,000 in 2023 to 23,000 in 2024.
DTP3 coverage remained relatively constant within 1% at 98% in 2024, leaving 23,000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57140"/>
                  </a:lnTo>
                  <a:lnTo>
                    <a:pt x="854609" y="28570"/>
                  </a:lnTo>
                  <a:lnTo>
                    <a:pt x="997044" y="0"/>
                  </a:lnTo>
                  <a:lnTo>
                    <a:pt x="1139479" y="0"/>
                  </a:lnTo>
                  <a:lnTo>
                    <a:pt x="1281914" y="0"/>
                  </a:lnTo>
                  <a:lnTo>
                    <a:pt x="1424349" y="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0"/>
                  </a:lnTo>
                  <a:lnTo>
                    <a:pt x="2991134" y="28570"/>
                  </a:lnTo>
                  <a:lnTo>
                    <a:pt x="3133569" y="0"/>
                  </a:lnTo>
                  <a:lnTo>
                    <a:pt x="3276004" y="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57140"/>
                  </a:lnTo>
                  <a:lnTo>
                    <a:pt x="854609" y="28570"/>
                  </a:lnTo>
                  <a:lnTo>
                    <a:pt x="997044" y="0"/>
                  </a:lnTo>
                  <a:lnTo>
                    <a:pt x="1139479" y="0"/>
                  </a:lnTo>
                  <a:lnTo>
                    <a:pt x="1281914" y="0"/>
                  </a:lnTo>
                  <a:lnTo>
                    <a:pt x="1424349" y="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0"/>
                  </a:lnTo>
                  <a:lnTo>
                    <a:pt x="2991134" y="28570"/>
                  </a:lnTo>
                  <a:lnTo>
                    <a:pt x="3133569" y="0"/>
                  </a:lnTo>
                  <a:lnTo>
                    <a:pt x="3276004" y="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85710"/>
                  </a:lnTo>
                  <a:lnTo>
                    <a:pt x="284869" y="0"/>
                  </a:lnTo>
                  <a:lnTo>
                    <a:pt x="427304" y="0"/>
                  </a:lnTo>
                  <a:lnTo>
                    <a:pt x="569739" y="0"/>
                  </a:lnTo>
                  <a:lnTo>
                    <a:pt x="712174" y="57140"/>
                  </a:lnTo>
                  <a:lnTo>
                    <a:pt x="854609" y="28570"/>
                  </a:lnTo>
                  <a:lnTo>
                    <a:pt x="997044" y="0"/>
                  </a:lnTo>
                  <a:lnTo>
                    <a:pt x="1139479" y="0"/>
                  </a:lnTo>
                  <a:lnTo>
                    <a:pt x="1281914" y="0"/>
                  </a:lnTo>
                  <a:lnTo>
                    <a:pt x="1424349" y="0"/>
                  </a:lnTo>
                  <a:lnTo>
                    <a:pt x="1566784" y="0"/>
                  </a:lnTo>
                  <a:lnTo>
                    <a:pt x="1709219" y="0"/>
                  </a:lnTo>
                  <a:lnTo>
                    <a:pt x="1851654" y="28570"/>
                  </a:lnTo>
                  <a:lnTo>
                    <a:pt x="1994089" y="0"/>
                  </a:lnTo>
                  <a:lnTo>
                    <a:pt x="2136524" y="0"/>
                  </a:lnTo>
                  <a:lnTo>
                    <a:pt x="2278959" y="0"/>
                  </a:lnTo>
                  <a:lnTo>
                    <a:pt x="2421394" y="0"/>
                  </a:lnTo>
                  <a:lnTo>
                    <a:pt x="2563829" y="0"/>
                  </a:lnTo>
                  <a:lnTo>
                    <a:pt x="2706264" y="0"/>
                  </a:lnTo>
                  <a:lnTo>
                    <a:pt x="2848699" y="0"/>
                  </a:lnTo>
                  <a:lnTo>
                    <a:pt x="2991134" y="28570"/>
                  </a:lnTo>
                  <a:lnTo>
                    <a:pt x="3133569" y="0"/>
                  </a:lnTo>
                  <a:lnTo>
                    <a:pt x="3276004" y="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259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259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530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8776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93050"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9240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486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21430" y="472419"/>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Iran,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722750"/>
              <a:ext cx="3418439" cy="428553"/>
            </a:xfrm>
            <a:custGeom>
              <a:avLst/>
              <a:pathLst>
                <a:path w="3418439" h="428553">
                  <a:moveTo>
                    <a:pt x="0" y="0"/>
                  </a:moveTo>
                  <a:lnTo>
                    <a:pt x="142434" y="428553"/>
                  </a:lnTo>
                  <a:lnTo>
                    <a:pt x="284869" y="0"/>
                  </a:lnTo>
                  <a:lnTo>
                    <a:pt x="427304" y="0"/>
                  </a:lnTo>
                  <a:lnTo>
                    <a:pt x="569739" y="0"/>
                  </a:lnTo>
                  <a:lnTo>
                    <a:pt x="712174" y="285702"/>
                  </a:lnTo>
                  <a:lnTo>
                    <a:pt x="854609" y="142851"/>
                  </a:lnTo>
                  <a:lnTo>
                    <a:pt x="997044" y="0"/>
                  </a:lnTo>
                  <a:lnTo>
                    <a:pt x="1139479" y="0"/>
                  </a:lnTo>
                  <a:lnTo>
                    <a:pt x="1281914" y="0"/>
                  </a:lnTo>
                  <a:lnTo>
                    <a:pt x="1424349" y="0"/>
                  </a:lnTo>
                  <a:lnTo>
                    <a:pt x="1566784" y="0"/>
                  </a:lnTo>
                  <a:lnTo>
                    <a:pt x="1709219" y="0"/>
                  </a:lnTo>
                  <a:lnTo>
                    <a:pt x="1851654" y="142851"/>
                  </a:lnTo>
                  <a:lnTo>
                    <a:pt x="1994089" y="0"/>
                  </a:lnTo>
                  <a:lnTo>
                    <a:pt x="2136524" y="0"/>
                  </a:lnTo>
                  <a:lnTo>
                    <a:pt x="2278959" y="0"/>
                  </a:lnTo>
                  <a:lnTo>
                    <a:pt x="2421394" y="0"/>
                  </a:lnTo>
                  <a:lnTo>
                    <a:pt x="2563829" y="0"/>
                  </a:lnTo>
                  <a:lnTo>
                    <a:pt x="2706264" y="0"/>
                  </a:lnTo>
                  <a:lnTo>
                    <a:pt x="2848699" y="0"/>
                  </a:lnTo>
                  <a:lnTo>
                    <a:pt x="2991134" y="142851"/>
                  </a:lnTo>
                  <a:lnTo>
                    <a:pt x="3133569" y="0"/>
                  </a:lnTo>
                  <a:lnTo>
                    <a:pt x="3276004" y="0"/>
                  </a:lnTo>
                  <a:lnTo>
                    <a:pt x="3418439" y="142851"/>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722750"/>
              <a:ext cx="3418439" cy="428553"/>
            </a:xfrm>
            <a:custGeom>
              <a:avLst/>
              <a:pathLst>
                <a:path w="3418439" h="428553">
                  <a:moveTo>
                    <a:pt x="0" y="0"/>
                  </a:moveTo>
                  <a:lnTo>
                    <a:pt x="142434" y="428553"/>
                  </a:lnTo>
                  <a:lnTo>
                    <a:pt x="284869" y="0"/>
                  </a:lnTo>
                  <a:lnTo>
                    <a:pt x="427304" y="0"/>
                  </a:lnTo>
                  <a:lnTo>
                    <a:pt x="569739" y="0"/>
                  </a:lnTo>
                  <a:lnTo>
                    <a:pt x="712174" y="285702"/>
                  </a:lnTo>
                  <a:lnTo>
                    <a:pt x="854609" y="142851"/>
                  </a:lnTo>
                  <a:lnTo>
                    <a:pt x="997044" y="0"/>
                  </a:lnTo>
                  <a:lnTo>
                    <a:pt x="1139479" y="0"/>
                  </a:lnTo>
                  <a:lnTo>
                    <a:pt x="1281914" y="0"/>
                  </a:lnTo>
                  <a:lnTo>
                    <a:pt x="1424349" y="0"/>
                  </a:lnTo>
                  <a:lnTo>
                    <a:pt x="1566784" y="0"/>
                  </a:lnTo>
                  <a:lnTo>
                    <a:pt x="1709219" y="0"/>
                  </a:lnTo>
                  <a:lnTo>
                    <a:pt x="1851654" y="142851"/>
                  </a:lnTo>
                  <a:lnTo>
                    <a:pt x="1994089" y="0"/>
                  </a:lnTo>
                  <a:lnTo>
                    <a:pt x="2136524" y="0"/>
                  </a:lnTo>
                  <a:lnTo>
                    <a:pt x="2278959" y="0"/>
                  </a:lnTo>
                  <a:lnTo>
                    <a:pt x="2421394" y="0"/>
                  </a:lnTo>
                  <a:lnTo>
                    <a:pt x="2563829" y="0"/>
                  </a:lnTo>
                  <a:lnTo>
                    <a:pt x="2706264" y="0"/>
                  </a:lnTo>
                  <a:lnTo>
                    <a:pt x="2848699" y="0"/>
                  </a:lnTo>
                  <a:lnTo>
                    <a:pt x="2991134" y="142851"/>
                  </a:lnTo>
                  <a:lnTo>
                    <a:pt x="3133569" y="0"/>
                  </a:lnTo>
                  <a:lnTo>
                    <a:pt x="3276004" y="0"/>
                  </a:lnTo>
                  <a:lnTo>
                    <a:pt x="3418439" y="142851"/>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1085669"/>
            </a:xfrm>
            <a:custGeom>
              <a:avLst/>
              <a:pathLst>
                <a:path w="0" h="1085669">
                  <a:moveTo>
                    <a:pt x="0" y="10856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722750"/>
              <a:ext cx="3418439" cy="428553"/>
            </a:xfrm>
            <a:custGeom>
              <a:avLst/>
              <a:pathLst>
                <a:path w="3418439" h="428553">
                  <a:moveTo>
                    <a:pt x="0" y="0"/>
                  </a:moveTo>
                  <a:lnTo>
                    <a:pt x="142434" y="428553"/>
                  </a:lnTo>
                  <a:lnTo>
                    <a:pt x="284869" y="0"/>
                  </a:lnTo>
                  <a:lnTo>
                    <a:pt x="427304" y="0"/>
                  </a:lnTo>
                  <a:lnTo>
                    <a:pt x="569739" y="0"/>
                  </a:lnTo>
                  <a:lnTo>
                    <a:pt x="712174" y="285702"/>
                  </a:lnTo>
                  <a:lnTo>
                    <a:pt x="854609" y="142851"/>
                  </a:lnTo>
                  <a:lnTo>
                    <a:pt x="997044" y="0"/>
                  </a:lnTo>
                  <a:lnTo>
                    <a:pt x="1139479" y="0"/>
                  </a:lnTo>
                  <a:lnTo>
                    <a:pt x="1281914" y="0"/>
                  </a:lnTo>
                  <a:lnTo>
                    <a:pt x="1424349" y="0"/>
                  </a:lnTo>
                  <a:lnTo>
                    <a:pt x="1566784" y="0"/>
                  </a:lnTo>
                  <a:lnTo>
                    <a:pt x="1709219" y="0"/>
                  </a:lnTo>
                  <a:lnTo>
                    <a:pt x="1851654" y="142851"/>
                  </a:lnTo>
                  <a:lnTo>
                    <a:pt x="1994089" y="0"/>
                  </a:lnTo>
                  <a:lnTo>
                    <a:pt x="2136524" y="0"/>
                  </a:lnTo>
                  <a:lnTo>
                    <a:pt x="2278959" y="0"/>
                  </a:lnTo>
                  <a:lnTo>
                    <a:pt x="2421394" y="0"/>
                  </a:lnTo>
                  <a:lnTo>
                    <a:pt x="2563829" y="0"/>
                  </a:lnTo>
                  <a:lnTo>
                    <a:pt x="2706264" y="0"/>
                  </a:lnTo>
                  <a:lnTo>
                    <a:pt x="2848699" y="0"/>
                  </a:lnTo>
                  <a:lnTo>
                    <a:pt x="2991134" y="142851"/>
                  </a:lnTo>
                  <a:lnTo>
                    <a:pt x="3133569" y="0"/>
                  </a:lnTo>
                  <a:lnTo>
                    <a:pt x="3276004" y="0"/>
                  </a:lnTo>
                  <a:lnTo>
                    <a:pt x="3418439" y="142851"/>
                  </a:lnTo>
                </a:path>
              </a:pathLst>
            </a:custGeom>
            <a:ln w="27101" cap="flat">
              <a:solidFill>
                <a:srgbClr val="0058AB">
                  <a:alpha val="100000"/>
                </a:srgbClr>
              </a:solidFill>
              <a:prstDash val="solid"/>
              <a:round/>
            </a:ln>
          </p:spPr>
          <p:txBody>
            <a:bodyPr/>
            <a:lstStyle/>
            <a:p/>
          </p:txBody>
        </p:sp>
        <p:sp>
          <p:nvSpPr>
            <p:cNvPr id="92" name="tx92"/>
            <p:cNvSpPr/>
            <p:nvPr/>
          </p:nvSpPr>
          <p:spPr>
            <a:xfrm>
              <a:off x="538531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79440"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5705"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193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938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187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812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86489"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18" name="tx118"/>
            <p:cNvSpPr/>
            <p:nvPr/>
          </p:nvSpPr>
          <p:spPr>
            <a:xfrm>
              <a:off x="69858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4830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186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7215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324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927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5303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201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523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1259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728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121786" cy="149993"/>
            </a:xfrm>
            <a:prstGeom prst="rect">
              <a:avLst/>
            </a:prstGeom>
            <a:solidFill>
              <a:srgbClr val="1CABE2">
                <a:alpha val="80000"/>
              </a:srgbClr>
            </a:solidFill>
          </p:spPr>
          <p:txBody>
            <a:bodyPr/>
            <a:lstStyle/>
            <a:p/>
          </p:txBody>
        </p:sp>
        <p:sp>
          <p:nvSpPr>
            <p:cNvPr id="135" name="rc135"/>
            <p:cNvSpPr/>
            <p:nvPr/>
          </p:nvSpPr>
          <p:spPr>
            <a:xfrm>
              <a:off x="1317178" y="5637654"/>
              <a:ext cx="3729708"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705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0957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6986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3016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Iran (98%) was 9 percentage points higher than the global average (89%) and 14 percentage points higher than the average across all MENA countries (84%).
National DTP1 coverage was 1 percentage point lower than in 2019 (99%).
This equates to 23,000 zero-dose children in 2024 compared to 13,000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F26A21">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Iran ranked number 14 out of 20 countries for lowest DTP1 coverage (based on tied ranks).
Iran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F26A21">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Iran ranked number 9 out of 20 countries with 24,000 zero-dose children.
In 2024, Iran ranked number 6 out of 20 countries with 23,000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6890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5564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8423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1227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39900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28574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487311"/>
              <a:ext cx="200644" cy="1138224"/>
            </a:xfrm>
            <a:prstGeom prst="rect">
              <a:avLst/>
            </a:prstGeom>
            <a:solidFill>
              <a:srgbClr val="80BD41">
                <a:alpha val="100000"/>
              </a:srgbClr>
            </a:solidFill>
          </p:spPr>
          <p:txBody>
            <a:bodyPr/>
            <a:lstStyle/>
            <a:p/>
          </p:txBody>
        </p:sp>
        <p:sp>
          <p:nvSpPr>
            <p:cNvPr id="25" name="rc25"/>
            <p:cNvSpPr/>
            <p:nvPr/>
          </p:nvSpPr>
          <p:spPr>
            <a:xfrm>
              <a:off x="1423662" y="3475814"/>
              <a:ext cx="200644" cy="11496"/>
            </a:xfrm>
            <a:prstGeom prst="rect">
              <a:avLst/>
            </a:prstGeom>
            <a:solidFill>
              <a:srgbClr val="0058AB">
                <a:alpha val="100000"/>
              </a:srgbClr>
            </a:solidFill>
          </p:spPr>
          <p:txBody>
            <a:bodyPr/>
            <a:lstStyle/>
            <a:p/>
          </p:txBody>
        </p:sp>
        <p:sp>
          <p:nvSpPr>
            <p:cNvPr id="26" name="rc26"/>
            <p:cNvSpPr/>
            <p:nvPr/>
          </p:nvSpPr>
          <p:spPr>
            <a:xfrm>
              <a:off x="1423662" y="3487311"/>
              <a:ext cx="200644" cy="0"/>
            </a:xfrm>
            <a:prstGeom prst="rect">
              <a:avLst/>
            </a:prstGeom>
            <a:solidFill>
              <a:srgbClr val="1CABE2">
                <a:alpha val="100000"/>
              </a:srgbClr>
            </a:solidFill>
          </p:spPr>
          <p:txBody>
            <a:bodyPr/>
            <a:lstStyle/>
            <a:p/>
          </p:txBody>
        </p:sp>
        <p:sp>
          <p:nvSpPr>
            <p:cNvPr id="27" name="rc27"/>
            <p:cNvSpPr/>
            <p:nvPr/>
          </p:nvSpPr>
          <p:spPr>
            <a:xfrm>
              <a:off x="1646600" y="3505441"/>
              <a:ext cx="200644" cy="1120093"/>
            </a:xfrm>
            <a:prstGeom prst="rect">
              <a:avLst/>
            </a:prstGeom>
            <a:solidFill>
              <a:srgbClr val="80BD41">
                <a:alpha val="100000"/>
              </a:srgbClr>
            </a:solidFill>
          </p:spPr>
          <p:txBody>
            <a:bodyPr/>
            <a:lstStyle/>
            <a:p/>
          </p:txBody>
        </p:sp>
        <p:sp>
          <p:nvSpPr>
            <p:cNvPr id="28" name="rc28"/>
            <p:cNvSpPr/>
            <p:nvPr/>
          </p:nvSpPr>
          <p:spPr>
            <a:xfrm>
              <a:off x="1646600" y="3458771"/>
              <a:ext cx="200644" cy="46670"/>
            </a:xfrm>
            <a:prstGeom prst="rect">
              <a:avLst/>
            </a:prstGeom>
            <a:solidFill>
              <a:srgbClr val="0058AB">
                <a:alpha val="100000"/>
              </a:srgbClr>
            </a:solidFill>
          </p:spPr>
          <p:txBody>
            <a:bodyPr/>
            <a:lstStyle/>
            <a:p/>
          </p:txBody>
        </p:sp>
        <p:sp>
          <p:nvSpPr>
            <p:cNvPr id="29" name="rc29"/>
            <p:cNvSpPr/>
            <p:nvPr/>
          </p:nvSpPr>
          <p:spPr>
            <a:xfrm>
              <a:off x="1646600" y="3505441"/>
              <a:ext cx="200644" cy="0"/>
            </a:xfrm>
            <a:prstGeom prst="rect">
              <a:avLst/>
            </a:prstGeom>
            <a:solidFill>
              <a:srgbClr val="1CABE2">
                <a:alpha val="100000"/>
              </a:srgbClr>
            </a:solidFill>
          </p:spPr>
          <p:txBody>
            <a:bodyPr/>
            <a:lstStyle/>
            <a:p/>
          </p:txBody>
        </p:sp>
        <p:sp>
          <p:nvSpPr>
            <p:cNvPr id="30" name="rc30"/>
            <p:cNvSpPr/>
            <p:nvPr/>
          </p:nvSpPr>
          <p:spPr>
            <a:xfrm>
              <a:off x="1869538" y="3458408"/>
              <a:ext cx="200644" cy="1167127"/>
            </a:xfrm>
            <a:prstGeom prst="rect">
              <a:avLst/>
            </a:prstGeom>
            <a:solidFill>
              <a:srgbClr val="80BD41">
                <a:alpha val="100000"/>
              </a:srgbClr>
            </a:solidFill>
          </p:spPr>
          <p:txBody>
            <a:bodyPr/>
            <a:lstStyle/>
            <a:p/>
          </p:txBody>
        </p:sp>
        <p:sp>
          <p:nvSpPr>
            <p:cNvPr id="31" name="rc31"/>
            <p:cNvSpPr/>
            <p:nvPr/>
          </p:nvSpPr>
          <p:spPr>
            <a:xfrm>
              <a:off x="1869538" y="3446619"/>
              <a:ext cx="200644" cy="11789"/>
            </a:xfrm>
            <a:prstGeom prst="rect">
              <a:avLst/>
            </a:prstGeom>
            <a:solidFill>
              <a:srgbClr val="0058AB">
                <a:alpha val="100000"/>
              </a:srgbClr>
            </a:solidFill>
          </p:spPr>
          <p:txBody>
            <a:bodyPr/>
            <a:lstStyle/>
            <a:p/>
          </p:txBody>
        </p:sp>
        <p:sp>
          <p:nvSpPr>
            <p:cNvPr id="32" name="rc32"/>
            <p:cNvSpPr/>
            <p:nvPr/>
          </p:nvSpPr>
          <p:spPr>
            <a:xfrm>
              <a:off x="1869538" y="3458408"/>
              <a:ext cx="200644" cy="0"/>
            </a:xfrm>
            <a:prstGeom prst="rect">
              <a:avLst/>
            </a:prstGeom>
            <a:solidFill>
              <a:srgbClr val="1CABE2">
                <a:alpha val="100000"/>
              </a:srgbClr>
            </a:solidFill>
          </p:spPr>
          <p:txBody>
            <a:bodyPr/>
            <a:lstStyle/>
            <a:p/>
          </p:txBody>
        </p:sp>
        <p:sp>
          <p:nvSpPr>
            <p:cNvPr id="33" name="rc33"/>
            <p:cNvSpPr/>
            <p:nvPr/>
          </p:nvSpPr>
          <p:spPr>
            <a:xfrm>
              <a:off x="2092476" y="3450017"/>
              <a:ext cx="200644" cy="1175517"/>
            </a:xfrm>
            <a:prstGeom prst="rect">
              <a:avLst/>
            </a:prstGeom>
            <a:solidFill>
              <a:srgbClr val="80BD41">
                <a:alpha val="100000"/>
              </a:srgbClr>
            </a:solidFill>
          </p:spPr>
          <p:txBody>
            <a:bodyPr/>
            <a:lstStyle/>
            <a:p/>
          </p:txBody>
        </p:sp>
        <p:sp>
          <p:nvSpPr>
            <p:cNvPr id="34" name="rc34"/>
            <p:cNvSpPr/>
            <p:nvPr/>
          </p:nvSpPr>
          <p:spPr>
            <a:xfrm>
              <a:off x="2092476" y="3438143"/>
              <a:ext cx="200644" cy="11874"/>
            </a:xfrm>
            <a:prstGeom prst="rect">
              <a:avLst/>
            </a:prstGeom>
            <a:solidFill>
              <a:srgbClr val="0058AB">
                <a:alpha val="100000"/>
              </a:srgbClr>
            </a:solidFill>
          </p:spPr>
          <p:txBody>
            <a:bodyPr/>
            <a:lstStyle/>
            <a:p/>
          </p:txBody>
        </p:sp>
        <p:sp>
          <p:nvSpPr>
            <p:cNvPr id="35" name="rc35"/>
            <p:cNvSpPr/>
            <p:nvPr/>
          </p:nvSpPr>
          <p:spPr>
            <a:xfrm>
              <a:off x="2092476" y="3450017"/>
              <a:ext cx="200644" cy="0"/>
            </a:xfrm>
            <a:prstGeom prst="rect">
              <a:avLst/>
            </a:prstGeom>
            <a:solidFill>
              <a:srgbClr val="1CABE2">
                <a:alpha val="100000"/>
              </a:srgbClr>
            </a:solidFill>
          </p:spPr>
          <p:txBody>
            <a:bodyPr/>
            <a:lstStyle/>
            <a:p/>
          </p:txBody>
        </p:sp>
        <p:sp>
          <p:nvSpPr>
            <p:cNvPr id="36" name="rc36"/>
            <p:cNvSpPr/>
            <p:nvPr/>
          </p:nvSpPr>
          <p:spPr>
            <a:xfrm>
              <a:off x="2315413" y="3399521"/>
              <a:ext cx="200644" cy="1226014"/>
            </a:xfrm>
            <a:prstGeom prst="rect">
              <a:avLst/>
            </a:prstGeom>
            <a:solidFill>
              <a:srgbClr val="80BD41">
                <a:alpha val="100000"/>
              </a:srgbClr>
            </a:solidFill>
          </p:spPr>
          <p:txBody>
            <a:bodyPr/>
            <a:lstStyle/>
            <a:p/>
          </p:txBody>
        </p:sp>
        <p:sp>
          <p:nvSpPr>
            <p:cNvPr id="37" name="rc37"/>
            <p:cNvSpPr/>
            <p:nvPr/>
          </p:nvSpPr>
          <p:spPr>
            <a:xfrm>
              <a:off x="2315413" y="3387137"/>
              <a:ext cx="200644" cy="12383"/>
            </a:xfrm>
            <a:prstGeom prst="rect">
              <a:avLst/>
            </a:prstGeom>
            <a:solidFill>
              <a:srgbClr val="0058AB">
                <a:alpha val="100000"/>
              </a:srgbClr>
            </a:solidFill>
          </p:spPr>
          <p:txBody>
            <a:bodyPr/>
            <a:lstStyle/>
            <a:p/>
          </p:txBody>
        </p:sp>
        <p:sp>
          <p:nvSpPr>
            <p:cNvPr id="38" name="rc38"/>
            <p:cNvSpPr/>
            <p:nvPr/>
          </p:nvSpPr>
          <p:spPr>
            <a:xfrm>
              <a:off x="2315413" y="3399521"/>
              <a:ext cx="200644" cy="0"/>
            </a:xfrm>
            <a:prstGeom prst="rect">
              <a:avLst/>
            </a:prstGeom>
            <a:solidFill>
              <a:srgbClr val="1CABE2">
                <a:alpha val="100000"/>
              </a:srgbClr>
            </a:solidFill>
          </p:spPr>
          <p:txBody>
            <a:bodyPr/>
            <a:lstStyle/>
            <a:p/>
          </p:txBody>
        </p:sp>
        <p:sp>
          <p:nvSpPr>
            <p:cNvPr id="39" name="rc39"/>
            <p:cNvSpPr/>
            <p:nvPr/>
          </p:nvSpPr>
          <p:spPr>
            <a:xfrm>
              <a:off x="2538351" y="3405706"/>
              <a:ext cx="200644" cy="1219828"/>
            </a:xfrm>
            <a:prstGeom prst="rect">
              <a:avLst/>
            </a:prstGeom>
            <a:solidFill>
              <a:srgbClr val="80BD41">
                <a:alpha val="100000"/>
              </a:srgbClr>
            </a:solidFill>
          </p:spPr>
          <p:txBody>
            <a:bodyPr/>
            <a:lstStyle/>
            <a:p/>
          </p:txBody>
        </p:sp>
        <p:sp>
          <p:nvSpPr>
            <p:cNvPr id="40" name="rc40"/>
            <p:cNvSpPr/>
            <p:nvPr/>
          </p:nvSpPr>
          <p:spPr>
            <a:xfrm>
              <a:off x="2538351" y="3341504"/>
              <a:ext cx="200644" cy="38521"/>
            </a:xfrm>
            <a:prstGeom prst="rect">
              <a:avLst/>
            </a:prstGeom>
            <a:solidFill>
              <a:srgbClr val="0058AB">
                <a:alpha val="100000"/>
              </a:srgbClr>
            </a:solidFill>
          </p:spPr>
          <p:txBody>
            <a:bodyPr/>
            <a:lstStyle/>
            <a:p/>
          </p:txBody>
        </p:sp>
        <p:sp>
          <p:nvSpPr>
            <p:cNvPr id="41" name="rc41"/>
            <p:cNvSpPr/>
            <p:nvPr/>
          </p:nvSpPr>
          <p:spPr>
            <a:xfrm>
              <a:off x="2538351" y="3380025"/>
              <a:ext cx="200644" cy="25680"/>
            </a:xfrm>
            <a:prstGeom prst="rect">
              <a:avLst/>
            </a:prstGeom>
            <a:solidFill>
              <a:srgbClr val="1CABE2">
                <a:alpha val="100000"/>
              </a:srgbClr>
            </a:solidFill>
          </p:spPr>
          <p:txBody>
            <a:bodyPr/>
            <a:lstStyle/>
            <a:p/>
          </p:txBody>
        </p:sp>
        <p:sp>
          <p:nvSpPr>
            <p:cNvPr id="42" name="rc42"/>
            <p:cNvSpPr/>
            <p:nvPr/>
          </p:nvSpPr>
          <p:spPr>
            <a:xfrm>
              <a:off x="2761289" y="3311307"/>
              <a:ext cx="200644" cy="1314228"/>
            </a:xfrm>
            <a:prstGeom prst="rect">
              <a:avLst/>
            </a:prstGeom>
            <a:solidFill>
              <a:srgbClr val="80BD41">
                <a:alpha val="100000"/>
              </a:srgbClr>
            </a:solidFill>
          </p:spPr>
          <p:txBody>
            <a:bodyPr/>
            <a:lstStyle/>
            <a:p/>
          </p:txBody>
        </p:sp>
        <p:sp>
          <p:nvSpPr>
            <p:cNvPr id="43" name="rc43"/>
            <p:cNvSpPr/>
            <p:nvPr/>
          </p:nvSpPr>
          <p:spPr>
            <a:xfrm>
              <a:off x="2761289" y="3284486"/>
              <a:ext cx="200644" cy="26820"/>
            </a:xfrm>
            <a:prstGeom prst="rect">
              <a:avLst/>
            </a:prstGeom>
            <a:solidFill>
              <a:srgbClr val="0058AB">
                <a:alpha val="100000"/>
              </a:srgbClr>
            </a:solidFill>
          </p:spPr>
          <p:txBody>
            <a:bodyPr/>
            <a:lstStyle/>
            <a:p/>
          </p:txBody>
        </p:sp>
        <p:sp>
          <p:nvSpPr>
            <p:cNvPr id="44" name="rc44"/>
            <p:cNvSpPr/>
            <p:nvPr/>
          </p:nvSpPr>
          <p:spPr>
            <a:xfrm>
              <a:off x="2761289" y="3311307"/>
              <a:ext cx="200644" cy="0"/>
            </a:xfrm>
            <a:prstGeom prst="rect">
              <a:avLst/>
            </a:prstGeom>
            <a:solidFill>
              <a:srgbClr val="1CABE2">
                <a:alpha val="100000"/>
              </a:srgbClr>
            </a:solidFill>
          </p:spPr>
          <p:txBody>
            <a:bodyPr/>
            <a:lstStyle/>
            <a:p/>
          </p:txBody>
        </p:sp>
        <p:sp>
          <p:nvSpPr>
            <p:cNvPr id="45" name="rc45"/>
            <p:cNvSpPr/>
            <p:nvPr/>
          </p:nvSpPr>
          <p:spPr>
            <a:xfrm>
              <a:off x="2984227" y="3254482"/>
              <a:ext cx="200644" cy="1371053"/>
            </a:xfrm>
            <a:prstGeom prst="rect">
              <a:avLst/>
            </a:prstGeom>
            <a:solidFill>
              <a:srgbClr val="80BD41">
                <a:alpha val="100000"/>
              </a:srgbClr>
            </a:solidFill>
          </p:spPr>
          <p:txBody>
            <a:bodyPr/>
            <a:lstStyle/>
            <a:p/>
          </p:txBody>
        </p:sp>
        <p:sp>
          <p:nvSpPr>
            <p:cNvPr id="46" name="rc46"/>
            <p:cNvSpPr/>
            <p:nvPr/>
          </p:nvSpPr>
          <p:spPr>
            <a:xfrm>
              <a:off x="2984227" y="3240633"/>
              <a:ext cx="200644" cy="13848"/>
            </a:xfrm>
            <a:prstGeom prst="rect">
              <a:avLst/>
            </a:prstGeom>
            <a:solidFill>
              <a:srgbClr val="0058AB">
                <a:alpha val="100000"/>
              </a:srgbClr>
            </a:solidFill>
          </p:spPr>
          <p:txBody>
            <a:bodyPr/>
            <a:lstStyle/>
            <a:p/>
          </p:txBody>
        </p:sp>
        <p:sp>
          <p:nvSpPr>
            <p:cNvPr id="47" name="rc47"/>
            <p:cNvSpPr/>
            <p:nvPr/>
          </p:nvSpPr>
          <p:spPr>
            <a:xfrm>
              <a:off x="2984227" y="3254482"/>
              <a:ext cx="200644" cy="0"/>
            </a:xfrm>
            <a:prstGeom prst="rect">
              <a:avLst/>
            </a:prstGeom>
            <a:solidFill>
              <a:srgbClr val="1CABE2">
                <a:alpha val="100000"/>
              </a:srgbClr>
            </a:solidFill>
          </p:spPr>
          <p:txBody>
            <a:bodyPr/>
            <a:lstStyle/>
            <a:p/>
          </p:txBody>
        </p:sp>
        <p:sp>
          <p:nvSpPr>
            <p:cNvPr id="48" name="rc48"/>
            <p:cNvSpPr/>
            <p:nvPr/>
          </p:nvSpPr>
          <p:spPr>
            <a:xfrm>
              <a:off x="3207165" y="3226098"/>
              <a:ext cx="200644" cy="1399437"/>
            </a:xfrm>
            <a:prstGeom prst="rect">
              <a:avLst/>
            </a:prstGeom>
            <a:solidFill>
              <a:srgbClr val="80BD41">
                <a:alpha val="100000"/>
              </a:srgbClr>
            </a:solidFill>
          </p:spPr>
          <p:txBody>
            <a:bodyPr/>
            <a:lstStyle/>
            <a:p/>
          </p:txBody>
        </p:sp>
        <p:sp>
          <p:nvSpPr>
            <p:cNvPr id="49" name="rc49"/>
            <p:cNvSpPr/>
            <p:nvPr/>
          </p:nvSpPr>
          <p:spPr>
            <a:xfrm>
              <a:off x="3207165" y="3211962"/>
              <a:ext cx="200644" cy="14136"/>
            </a:xfrm>
            <a:prstGeom prst="rect">
              <a:avLst/>
            </a:prstGeom>
            <a:solidFill>
              <a:srgbClr val="0058AB">
                <a:alpha val="100000"/>
              </a:srgbClr>
            </a:solidFill>
          </p:spPr>
          <p:txBody>
            <a:bodyPr/>
            <a:lstStyle/>
            <a:p/>
          </p:txBody>
        </p:sp>
        <p:sp>
          <p:nvSpPr>
            <p:cNvPr id="50" name="rc50"/>
            <p:cNvSpPr/>
            <p:nvPr/>
          </p:nvSpPr>
          <p:spPr>
            <a:xfrm>
              <a:off x="3207165" y="3226098"/>
              <a:ext cx="200644" cy="0"/>
            </a:xfrm>
            <a:prstGeom prst="rect">
              <a:avLst/>
            </a:prstGeom>
            <a:solidFill>
              <a:srgbClr val="1CABE2">
                <a:alpha val="100000"/>
              </a:srgbClr>
            </a:solidFill>
          </p:spPr>
          <p:txBody>
            <a:bodyPr/>
            <a:lstStyle/>
            <a:p/>
          </p:txBody>
        </p:sp>
        <p:sp>
          <p:nvSpPr>
            <p:cNvPr id="51" name="rc51"/>
            <p:cNvSpPr/>
            <p:nvPr/>
          </p:nvSpPr>
          <p:spPr>
            <a:xfrm>
              <a:off x="3430103" y="3202074"/>
              <a:ext cx="200644" cy="1423461"/>
            </a:xfrm>
            <a:prstGeom prst="rect">
              <a:avLst/>
            </a:prstGeom>
            <a:solidFill>
              <a:srgbClr val="80BD41">
                <a:alpha val="100000"/>
              </a:srgbClr>
            </a:solidFill>
          </p:spPr>
          <p:txBody>
            <a:bodyPr/>
            <a:lstStyle/>
            <a:p/>
          </p:txBody>
        </p:sp>
        <p:sp>
          <p:nvSpPr>
            <p:cNvPr id="52" name="rc52"/>
            <p:cNvSpPr/>
            <p:nvPr/>
          </p:nvSpPr>
          <p:spPr>
            <a:xfrm>
              <a:off x="3430103" y="3187695"/>
              <a:ext cx="200644" cy="14378"/>
            </a:xfrm>
            <a:prstGeom prst="rect">
              <a:avLst/>
            </a:prstGeom>
            <a:solidFill>
              <a:srgbClr val="0058AB">
                <a:alpha val="100000"/>
              </a:srgbClr>
            </a:solidFill>
          </p:spPr>
          <p:txBody>
            <a:bodyPr/>
            <a:lstStyle/>
            <a:p/>
          </p:txBody>
        </p:sp>
        <p:sp>
          <p:nvSpPr>
            <p:cNvPr id="53" name="rc53"/>
            <p:cNvSpPr/>
            <p:nvPr/>
          </p:nvSpPr>
          <p:spPr>
            <a:xfrm>
              <a:off x="3430103" y="3202074"/>
              <a:ext cx="200644" cy="0"/>
            </a:xfrm>
            <a:prstGeom prst="rect">
              <a:avLst/>
            </a:prstGeom>
            <a:solidFill>
              <a:srgbClr val="1CABE2">
                <a:alpha val="100000"/>
              </a:srgbClr>
            </a:solidFill>
          </p:spPr>
          <p:txBody>
            <a:bodyPr/>
            <a:lstStyle/>
            <a:p/>
          </p:txBody>
        </p:sp>
        <p:sp>
          <p:nvSpPr>
            <p:cNvPr id="54" name="rc54"/>
            <p:cNvSpPr/>
            <p:nvPr/>
          </p:nvSpPr>
          <p:spPr>
            <a:xfrm>
              <a:off x="3653041" y="3172827"/>
              <a:ext cx="200644" cy="1452707"/>
            </a:xfrm>
            <a:prstGeom prst="rect">
              <a:avLst/>
            </a:prstGeom>
            <a:solidFill>
              <a:srgbClr val="80BD41">
                <a:alpha val="100000"/>
              </a:srgbClr>
            </a:solidFill>
          </p:spPr>
          <p:txBody>
            <a:bodyPr/>
            <a:lstStyle/>
            <a:p/>
          </p:txBody>
        </p:sp>
        <p:sp>
          <p:nvSpPr>
            <p:cNvPr id="55" name="rc55"/>
            <p:cNvSpPr/>
            <p:nvPr/>
          </p:nvSpPr>
          <p:spPr>
            <a:xfrm>
              <a:off x="3653041" y="3158153"/>
              <a:ext cx="200644" cy="14673"/>
            </a:xfrm>
            <a:prstGeom prst="rect">
              <a:avLst/>
            </a:prstGeom>
            <a:solidFill>
              <a:srgbClr val="0058AB">
                <a:alpha val="100000"/>
              </a:srgbClr>
            </a:solidFill>
          </p:spPr>
          <p:txBody>
            <a:bodyPr/>
            <a:lstStyle/>
            <a:p/>
          </p:txBody>
        </p:sp>
        <p:sp>
          <p:nvSpPr>
            <p:cNvPr id="56" name="rc56"/>
            <p:cNvSpPr/>
            <p:nvPr/>
          </p:nvSpPr>
          <p:spPr>
            <a:xfrm>
              <a:off x="3653041" y="3172827"/>
              <a:ext cx="200644" cy="0"/>
            </a:xfrm>
            <a:prstGeom prst="rect">
              <a:avLst/>
            </a:prstGeom>
            <a:solidFill>
              <a:srgbClr val="1CABE2">
                <a:alpha val="100000"/>
              </a:srgbClr>
            </a:solidFill>
          </p:spPr>
          <p:txBody>
            <a:bodyPr/>
            <a:lstStyle/>
            <a:p/>
          </p:txBody>
        </p:sp>
        <p:sp>
          <p:nvSpPr>
            <p:cNvPr id="57" name="rc57"/>
            <p:cNvSpPr/>
            <p:nvPr/>
          </p:nvSpPr>
          <p:spPr>
            <a:xfrm>
              <a:off x="3875979" y="3119856"/>
              <a:ext cx="200644" cy="1505679"/>
            </a:xfrm>
            <a:prstGeom prst="rect">
              <a:avLst/>
            </a:prstGeom>
            <a:solidFill>
              <a:srgbClr val="80BD41">
                <a:alpha val="100000"/>
              </a:srgbClr>
            </a:solidFill>
          </p:spPr>
          <p:txBody>
            <a:bodyPr/>
            <a:lstStyle/>
            <a:p/>
          </p:txBody>
        </p:sp>
        <p:sp>
          <p:nvSpPr>
            <p:cNvPr id="58" name="rc58"/>
            <p:cNvSpPr/>
            <p:nvPr/>
          </p:nvSpPr>
          <p:spPr>
            <a:xfrm>
              <a:off x="3875979" y="3104646"/>
              <a:ext cx="200644" cy="15209"/>
            </a:xfrm>
            <a:prstGeom prst="rect">
              <a:avLst/>
            </a:prstGeom>
            <a:solidFill>
              <a:srgbClr val="0058AB">
                <a:alpha val="100000"/>
              </a:srgbClr>
            </a:solidFill>
          </p:spPr>
          <p:txBody>
            <a:bodyPr/>
            <a:lstStyle/>
            <a:p/>
          </p:txBody>
        </p:sp>
        <p:sp>
          <p:nvSpPr>
            <p:cNvPr id="59" name="rc59"/>
            <p:cNvSpPr/>
            <p:nvPr/>
          </p:nvSpPr>
          <p:spPr>
            <a:xfrm>
              <a:off x="3875979" y="3119856"/>
              <a:ext cx="200644" cy="0"/>
            </a:xfrm>
            <a:prstGeom prst="rect">
              <a:avLst/>
            </a:prstGeom>
            <a:solidFill>
              <a:srgbClr val="1CABE2">
                <a:alpha val="100000"/>
              </a:srgbClr>
            </a:solidFill>
          </p:spPr>
          <p:txBody>
            <a:bodyPr/>
            <a:lstStyle/>
            <a:p/>
          </p:txBody>
        </p:sp>
        <p:sp>
          <p:nvSpPr>
            <p:cNvPr id="60" name="rc60"/>
            <p:cNvSpPr/>
            <p:nvPr/>
          </p:nvSpPr>
          <p:spPr>
            <a:xfrm>
              <a:off x="4098916" y="3059683"/>
              <a:ext cx="200644" cy="1565852"/>
            </a:xfrm>
            <a:prstGeom prst="rect">
              <a:avLst/>
            </a:prstGeom>
            <a:solidFill>
              <a:srgbClr val="80BD41">
                <a:alpha val="100000"/>
              </a:srgbClr>
            </a:solidFill>
          </p:spPr>
          <p:txBody>
            <a:bodyPr/>
            <a:lstStyle/>
            <a:p/>
          </p:txBody>
        </p:sp>
        <p:sp>
          <p:nvSpPr>
            <p:cNvPr id="61" name="rc61"/>
            <p:cNvSpPr/>
            <p:nvPr/>
          </p:nvSpPr>
          <p:spPr>
            <a:xfrm>
              <a:off x="4098916" y="3043867"/>
              <a:ext cx="200644" cy="15816"/>
            </a:xfrm>
            <a:prstGeom prst="rect">
              <a:avLst/>
            </a:prstGeom>
            <a:solidFill>
              <a:srgbClr val="0058AB">
                <a:alpha val="100000"/>
              </a:srgbClr>
            </a:solidFill>
          </p:spPr>
          <p:txBody>
            <a:bodyPr/>
            <a:lstStyle/>
            <a:p/>
          </p:txBody>
        </p:sp>
        <p:sp>
          <p:nvSpPr>
            <p:cNvPr id="62" name="rc62"/>
            <p:cNvSpPr/>
            <p:nvPr/>
          </p:nvSpPr>
          <p:spPr>
            <a:xfrm>
              <a:off x="4098916" y="3059683"/>
              <a:ext cx="200644" cy="0"/>
            </a:xfrm>
            <a:prstGeom prst="rect">
              <a:avLst/>
            </a:prstGeom>
            <a:solidFill>
              <a:srgbClr val="1CABE2">
                <a:alpha val="100000"/>
              </a:srgbClr>
            </a:solidFill>
          </p:spPr>
          <p:txBody>
            <a:bodyPr/>
            <a:lstStyle/>
            <a:p/>
          </p:txBody>
        </p:sp>
        <p:sp>
          <p:nvSpPr>
            <p:cNvPr id="63" name="rc63"/>
            <p:cNvSpPr/>
            <p:nvPr/>
          </p:nvSpPr>
          <p:spPr>
            <a:xfrm>
              <a:off x="4321854" y="3020173"/>
              <a:ext cx="200644" cy="1605361"/>
            </a:xfrm>
            <a:prstGeom prst="rect">
              <a:avLst/>
            </a:prstGeom>
            <a:solidFill>
              <a:srgbClr val="80BD41">
                <a:alpha val="100000"/>
              </a:srgbClr>
            </a:solidFill>
          </p:spPr>
          <p:txBody>
            <a:bodyPr/>
            <a:lstStyle/>
            <a:p/>
          </p:txBody>
        </p:sp>
        <p:sp>
          <p:nvSpPr>
            <p:cNvPr id="64" name="rc64"/>
            <p:cNvSpPr/>
            <p:nvPr/>
          </p:nvSpPr>
          <p:spPr>
            <a:xfrm>
              <a:off x="4321854" y="2987411"/>
              <a:ext cx="200644" cy="32762"/>
            </a:xfrm>
            <a:prstGeom prst="rect">
              <a:avLst/>
            </a:prstGeom>
            <a:solidFill>
              <a:srgbClr val="0058AB">
                <a:alpha val="100000"/>
              </a:srgbClr>
            </a:solidFill>
          </p:spPr>
          <p:txBody>
            <a:bodyPr/>
            <a:lstStyle/>
            <a:p/>
          </p:txBody>
        </p:sp>
        <p:sp>
          <p:nvSpPr>
            <p:cNvPr id="65" name="rc65"/>
            <p:cNvSpPr/>
            <p:nvPr/>
          </p:nvSpPr>
          <p:spPr>
            <a:xfrm>
              <a:off x="4321854" y="3020173"/>
              <a:ext cx="200644" cy="0"/>
            </a:xfrm>
            <a:prstGeom prst="rect">
              <a:avLst/>
            </a:prstGeom>
            <a:solidFill>
              <a:srgbClr val="1CABE2">
                <a:alpha val="100000"/>
              </a:srgbClr>
            </a:solidFill>
          </p:spPr>
          <p:txBody>
            <a:bodyPr/>
            <a:lstStyle/>
            <a:p/>
          </p:txBody>
        </p:sp>
        <p:sp>
          <p:nvSpPr>
            <p:cNvPr id="66" name="rc66"/>
            <p:cNvSpPr/>
            <p:nvPr/>
          </p:nvSpPr>
          <p:spPr>
            <a:xfrm>
              <a:off x="4544792" y="2954591"/>
              <a:ext cx="200644" cy="1670944"/>
            </a:xfrm>
            <a:prstGeom prst="rect">
              <a:avLst/>
            </a:prstGeom>
            <a:solidFill>
              <a:srgbClr val="80BD41">
                <a:alpha val="100000"/>
              </a:srgbClr>
            </a:solidFill>
          </p:spPr>
          <p:txBody>
            <a:bodyPr/>
            <a:lstStyle/>
            <a:p/>
          </p:txBody>
        </p:sp>
        <p:sp>
          <p:nvSpPr>
            <p:cNvPr id="67" name="rc67"/>
            <p:cNvSpPr/>
            <p:nvPr/>
          </p:nvSpPr>
          <p:spPr>
            <a:xfrm>
              <a:off x="4544792" y="2937713"/>
              <a:ext cx="200644" cy="16878"/>
            </a:xfrm>
            <a:prstGeom prst="rect">
              <a:avLst/>
            </a:prstGeom>
            <a:solidFill>
              <a:srgbClr val="0058AB">
                <a:alpha val="100000"/>
              </a:srgbClr>
            </a:solidFill>
          </p:spPr>
          <p:txBody>
            <a:bodyPr/>
            <a:lstStyle/>
            <a:p/>
          </p:txBody>
        </p:sp>
        <p:sp>
          <p:nvSpPr>
            <p:cNvPr id="68" name="rc68"/>
            <p:cNvSpPr/>
            <p:nvPr/>
          </p:nvSpPr>
          <p:spPr>
            <a:xfrm>
              <a:off x="4544792" y="2954591"/>
              <a:ext cx="200644" cy="0"/>
            </a:xfrm>
            <a:prstGeom prst="rect">
              <a:avLst/>
            </a:prstGeom>
            <a:solidFill>
              <a:srgbClr val="1CABE2">
                <a:alpha val="100000"/>
              </a:srgbClr>
            </a:solidFill>
          </p:spPr>
          <p:txBody>
            <a:bodyPr/>
            <a:lstStyle/>
            <a:p/>
          </p:txBody>
        </p:sp>
        <p:sp>
          <p:nvSpPr>
            <p:cNvPr id="69" name="rc69"/>
            <p:cNvSpPr/>
            <p:nvPr/>
          </p:nvSpPr>
          <p:spPr>
            <a:xfrm>
              <a:off x="4767730" y="2943435"/>
              <a:ext cx="200644" cy="1682100"/>
            </a:xfrm>
            <a:prstGeom prst="rect">
              <a:avLst/>
            </a:prstGeom>
            <a:solidFill>
              <a:srgbClr val="80BD41">
                <a:alpha val="100000"/>
              </a:srgbClr>
            </a:solidFill>
          </p:spPr>
          <p:txBody>
            <a:bodyPr/>
            <a:lstStyle/>
            <a:p/>
          </p:txBody>
        </p:sp>
        <p:sp>
          <p:nvSpPr>
            <p:cNvPr id="70" name="rc70"/>
            <p:cNvSpPr/>
            <p:nvPr/>
          </p:nvSpPr>
          <p:spPr>
            <a:xfrm>
              <a:off x="4767730" y="2909106"/>
              <a:ext cx="200644" cy="17164"/>
            </a:xfrm>
            <a:prstGeom prst="rect">
              <a:avLst/>
            </a:prstGeom>
            <a:solidFill>
              <a:srgbClr val="0058AB">
                <a:alpha val="100000"/>
              </a:srgbClr>
            </a:solidFill>
          </p:spPr>
          <p:txBody>
            <a:bodyPr/>
            <a:lstStyle/>
            <a:p/>
          </p:txBody>
        </p:sp>
        <p:sp>
          <p:nvSpPr>
            <p:cNvPr id="71" name="rc71"/>
            <p:cNvSpPr/>
            <p:nvPr/>
          </p:nvSpPr>
          <p:spPr>
            <a:xfrm>
              <a:off x="4767730" y="2926271"/>
              <a:ext cx="200644" cy="17164"/>
            </a:xfrm>
            <a:prstGeom prst="rect">
              <a:avLst/>
            </a:prstGeom>
            <a:solidFill>
              <a:srgbClr val="1CABE2">
                <a:alpha val="100000"/>
              </a:srgbClr>
            </a:solidFill>
          </p:spPr>
          <p:txBody>
            <a:bodyPr/>
            <a:lstStyle/>
            <a:p/>
          </p:txBody>
        </p:sp>
        <p:sp>
          <p:nvSpPr>
            <p:cNvPr id="72" name="rc72"/>
            <p:cNvSpPr/>
            <p:nvPr/>
          </p:nvSpPr>
          <p:spPr>
            <a:xfrm>
              <a:off x="4990668" y="2909314"/>
              <a:ext cx="200644" cy="1716220"/>
            </a:xfrm>
            <a:prstGeom prst="rect">
              <a:avLst/>
            </a:prstGeom>
            <a:solidFill>
              <a:srgbClr val="80BD41">
                <a:alpha val="100000"/>
              </a:srgbClr>
            </a:solidFill>
          </p:spPr>
          <p:txBody>
            <a:bodyPr/>
            <a:lstStyle/>
            <a:p/>
          </p:txBody>
        </p:sp>
        <p:sp>
          <p:nvSpPr>
            <p:cNvPr id="73" name="rc73"/>
            <p:cNvSpPr/>
            <p:nvPr/>
          </p:nvSpPr>
          <p:spPr>
            <a:xfrm>
              <a:off x="4990668" y="2891979"/>
              <a:ext cx="200644" cy="17335"/>
            </a:xfrm>
            <a:prstGeom prst="rect">
              <a:avLst/>
            </a:prstGeom>
            <a:solidFill>
              <a:srgbClr val="0058AB">
                <a:alpha val="100000"/>
              </a:srgbClr>
            </a:solidFill>
          </p:spPr>
          <p:txBody>
            <a:bodyPr/>
            <a:lstStyle/>
            <a:p/>
          </p:txBody>
        </p:sp>
        <p:sp>
          <p:nvSpPr>
            <p:cNvPr id="74" name="rc74"/>
            <p:cNvSpPr/>
            <p:nvPr/>
          </p:nvSpPr>
          <p:spPr>
            <a:xfrm>
              <a:off x="4990668" y="2909314"/>
              <a:ext cx="200644" cy="0"/>
            </a:xfrm>
            <a:prstGeom prst="rect">
              <a:avLst/>
            </a:prstGeom>
            <a:solidFill>
              <a:srgbClr val="1CABE2">
                <a:alpha val="100000"/>
              </a:srgbClr>
            </a:solidFill>
          </p:spPr>
          <p:txBody>
            <a:bodyPr/>
            <a:lstStyle/>
            <a:p/>
          </p:txBody>
        </p:sp>
        <p:sp>
          <p:nvSpPr>
            <p:cNvPr id="75" name="rc75"/>
            <p:cNvSpPr/>
            <p:nvPr/>
          </p:nvSpPr>
          <p:spPr>
            <a:xfrm>
              <a:off x="5213606" y="2952577"/>
              <a:ext cx="200644" cy="1672958"/>
            </a:xfrm>
            <a:prstGeom prst="rect">
              <a:avLst/>
            </a:prstGeom>
            <a:solidFill>
              <a:srgbClr val="80BD41">
                <a:alpha val="100000"/>
              </a:srgbClr>
            </a:solidFill>
          </p:spPr>
          <p:txBody>
            <a:bodyPr/>
            <a:lstStyle/>
            <a:p/>
          </p:txBody>
        </p:sp>
        <p:sp>
          <p:nvSpPr>
            <p:cNvPr id="76" name="rc76"/>
            <p:cNvSpPr/>
            <p:nvPr/>
          </p:nvSpPr>
          <p:spPr>
            <a:xfrm>
              <a:off x="5213606" y="2935679"/>
              <a:ext cx="200644" cy="16898"/>
            </a:xfrm>
            <a:prstGeom prst="rect">
              <a:avLst/>
            </a:prstGeom>
            <a:solidFill>
              <a:srgbClr val="0058AB">
                <a:alpha val="100000"/>
              </a:srgbClr>
            </a:solidFill>
          </p:spPr>
          <p:txBody>
            <a:bodyPr/>
            <a:lstStyle/>
            <a:p/>
          </p:txBody>
        </p:sp>
        <p:sp>
          <p:nvSpPr>
            <p:cNvPr id="77" name="rc77"/>
            <p:cNvSpPr/>
            <p:nvPr/>
          </p:nvSpPr>
          <p:spPr>
            <a:xfrm>
              <a:off x="5213606" y="2952577"/>
              <a:ext cx="200644" cy="0"/>
            </a:xfrm>
            <a:prstGeom prst="rect">
              <a:avLst/>
            </a:prstGeom>
            <a:solidFill>
              <a:srgbClr val="1CABE2">
                <a:alpha val="100000"/>
              </a:srgbClr>
            </a:solidFill>
          </p:spPr>
          <p:txBody>
            <a:bodyPr/>
            <a:lstStyle/>
            <a:p/>
          </p:txBody>
        </p:sp>
        <p:sp>
          <p:nvSpPr>
            <p:cNvPr id="78" name="rc78"/>
            <p:cNvSpPr/>
            <p:nvPr/>
          </p:nvSpPr>
          <p:spPr>
            <a:xfrm>
              <a:off x="5436544" y="3060184"/>
              <a:ext cx="200644" cy="1565351"/>
            </a:xfrm>
            <a:prstGeom prst="rect">
              <a:avLst/>
            </a:prstGeom>
            <a:solidFill>
              <a:srgbClr val="80BD41">
                <a:alpha val="100000"/>
              </a:srgbClr>
            </a:solidFill>
          </p:spPr>
          <p:txBody>
            <a:bodyPr/>
            <a:lstStyle/>
            <a:p/>
          </p:txBody>
        </p:sp>
        <p:sp>
          <p:nvSpPr>
            <p:cNvPr id="79" name="rc79"/>
            <p:cNvSpPr/>
            <p:nvPr/>
          </p:nvSpPr>
          <p:spPr>
            <a:xfrm>
              <a:off x="5436544" y="3044372"/>
              <a:ext cx="200644" cy="15811"/>
            </a:xfrm>
            <a:prstGeom prst="rect">
              <a:avLst/>
            </a:prstGeom>
            <a:solidFill>
              <a:srgbClr val="0058AB">
                <a:alpha val="100000"/>
              </a:srgbClr>
            </a:solidFill>
          </p:spPr>
          <p:txBody>
            <a:bodyPr/>
            <a:lstStyle/>
            <a:p/>
          </p:txBody>
        </p:sp>
        <p:sp>
          <p:nvSpPr>
            <p:cNvPr id="80" name="rc80"/>
            <p:cNvSpPr/>
            <p:nvPr/>
          </p:nvSpPr>
          <p:spPr>
            <a:xfrm>
              <a:off x="5436544" y="3060184"/>
              <a:ext cx="200644" cy="0"/>
            </a:xfrm>
            <a:prstGeom prst="rect">
              <a:avLst/>
            </a:prstGeom>
            <a:solidFill>
              <a:srgbClr val="1CABE2">
                <a:alpha val="100000"/>
              </a:srgbClr>
            </a:solidFill>
          </p:spPr>
          <p:txBody>
            <a:bodyPr/>
            <a:lstStyle/>
            <a:p/>
          </p:txBody>
        </p:sp>
        <p:sp>
          <p:nvSpPr>
            <p:cNvPr id="81" name="rc81"/>
            <p:cNvSpPr/>
            <p:nvPr/>
          </p:nvSpPr>
          <p:spPr>
            <a:xfrm>
              <a:off x="5659482" y="3208502"/>
              <a:ext cx="200644" cy="1417033"/>
            </a:xfrm>
            <a:prstGeom prst="rect">
              <a:avLst/>
            </a:prstGeom>
            <a:solidFill>
              <a:srgbClr val="80BD41">
                <a:alpha val="100000"/>
              </a:srgbClr>
            </a:solidFill>
          </p:spPr>
          <p:txBody>
            <a:bodyPr/>
            <a:lstStyle/>
            <a:p/>
          </p:txBody>
        </p:sp>
        <p:sp>
          <p:nvSpPr>
            <p:cNvPr id="82" name="rc82"/>
            <p:cNvSpPr/>
            <p:nvPr/>
          </p:nvSpPr>
          <p:spPr>
            <a:xfrm>
              <a:off x="5659482" y="3194188"/>
              <a:ext cx="200644" cy="14313"/>
            </a:xfrm>
            <a:prstGeom prst="rect">
              <a:avLst/>
            </a:prstGeom>
            <a:solidFill>
              <a:srgbClr val="0058AB">
                <a:alpha val="100000"/>
              </a:srgbClr>
            </a:solidFill>
          </p:spPr>
          <p:txBody>
            <a:bodyPr/>
            <a:lstStyle/>
            <a:p/>
          </p:txBody>
        </p:sp>
        <p:sp>
          <p:nvSpPr>
            <p:cNvPr id="83" name="rc83"/>
            <p:cNvSpPr/>
            <p:nvPr/>
          </p:nvSpPr>
          <p:spPr>
            <a:xfrm>
              <a:off x="5659482" y="3208502"/>
              <a:ext cx="200644" cy="0"/>
            </a:xfrm>
            <a:prstGeom prst="rect">
              <a:avLst/>
            </a:prstGeom>
            <a:solidFill>
              <a:srgbClr val="1CABE2">
                <a:alpha val="100000"/>
              </a:srgbClr>
            </a:solidFill>
          </p:spPr>
          <p:txBody>
            <a:bodyPr/>
            <a:lstStyle/>
            <a:p/>
          </p:txBody>
        </p:sp>
        <p:sp>
          <p:nvSpPr>
            <p:cNvPr id="84" name="rc84"/>
            <p:cNvSpPr/>
            <p:nvPr/>
          </p:nvSpPr>
          <p:spPr>
            <a:xfrm>
              <a:off x="5882419" y="3284129"/>
              <a:ext cx="200644" cy="1341406"/>
            </a:xfrm>
            <a:prstGeom prst="rect">
              <a:avLst/>
            </a:prstGeom>
            <a:solidFill>
              <a:srgbClr val="80BD41">
                <a:alpha val="100000"/>
              </a:srgbClr>
            </a:solidFill>
          </p:spPr>
          <p:txBody>
            <a:bodyPr/>
            <a:lstStyle/>
            <a:p/>
          </p:txBody>
        </p:sp>
        <p:sp>
          <p:nvSpPr>
            <p:cNvPr id="85" name="rc85"/>
            <p:cNvSpPr/>
            <p:nvPr/>
          </p:nvSpPr>
          <p:spPr>
            <a:xfrm>
              <a:off x="5882419" y="3270579"/>
              <a:ext cx="200644" cy="13549"/>
            </a:xfrm>
            <a:prstGeom prst="rect">
              <a:avLst/>
            </a:prstGeom>
            <a:solidFill>
              <a:srgbClr val="0058AB">
                <a:alpha val="100000"/>
              </a:srgbClr>
            </a:solidFill>
          </p:spPr>
          <p:txBody>
            <a:bodyPr/>
            <a:lstStyle/>
            <a:p/>
          </p:txBody>
        </p:sp>
        <p:sp>
          <p:nvSpPr>
            <p:cNvPr id="86" name="rc86"/>
            <p:cNvSpPr/>
            <p:nvPr/>
          </p:nvSpPr>
          <p:spPr>
            <a:xfrm>
              <a:off x="5882419" y="3284129"/>
              <a:ext cx="200644" cy="0"/>
            </a:xfrm>
            <a:prstGeom prst="rect">
              <a:avLst/>
            </a:prstGeom>
            <a:solidFill>
              <a:srgbClr val="1CABE2">
                <a:alpha val="100000"/>
              </a:srgbClr>
            </a:solidFill>
          </p:spPr>
          <p:txBody>
            <a:bodyPr/>
            <a:lstStyle/>
            <a:p/>
          </p:txBody>
        </p:sp>
        <p:sp>
          <p:nvSpPr>
            <p:cNvPr id="87" name="rc87"/>
            <p:cNvSpPr/>
            <p:nvPr/>
          </p:nvSpPr>
          <p:spPr>
            <a:xfrm>
              <a:off x="6105357" y="3316850"/>
              <a:ext cx="200644" cy="1308685"/>
            </a:xfrm>
            <a:prstGeom prst="rect">
              <a:avLst/>
            </a:prstGeom>
            <a:solidFill>
              <a:srgbClr val="80BD41">
                <a:alpha val="100000"/>
              </a:srgbClr>
            </a:solidFill>
          </p:spPr>
          <p:txBody>
            <a:bodyPr/>
            <a:lstStyle/>
            <a:p/>
          </p:txBody>
        </p:sp>
        <p:sp>
          <p:nvSpPr>
            <p:cNvPr id="88" name="rc88"/>
            <p:cNvSpPr/>
            <p:nvPr/>
          </p:nvSpPr>
          <p:spPr>
            <a:xfrm>
              <a:off x="6105357" y="3290142"/>
              <a:ext cx="200644" cy="26708"/>
            </a:xfrm>
            <a:prstGeom prst="rect">
              <a:avLst/>
            </a:prstGeom>
            <a:solidFill>
              <a:srgbClr val="0058AB">
                <a:alpha val="100000"/>
              </a:srgbClr>
            </a:solidFill>
          </p:spPr>
          <p:txBody>
            <a:bodyPr/>
            <a:lstStyle/>
            <a:p/>
          </p:txBody>
        </p:sp>
        <p:sp>
          <p:nvSpPr>
            <p:cNvPr id="89" name="rc89"/>
            <p:cNvSpPr/>
            <p:nvPr/>
          </p:nvSpPr>
          <p:spPr>
            <a:xfrm>
              <a:off x="6105357" y="3316850"/>
              <a:ext cx="200644" cy="0"/>
            </a:xfrm>
            <a:prstGeom prst="rect">
              <a:avLst/>
            </a:prstGeom>
            <a:solidFill>
              <a:srgbClr val="1CABE2">
                <a:alpha val="100000"/>
              </a:srgbClr>
            </a:solidFill>
          </p:spPr>
          <p:txBody>
            <a:bodyPr/>
            <a:lstStyle/>
            <a:p/>
          </p:txBody>
        </p:sp>
        <p:sp>
          <p:nvSpPr>
            <p:cNvPr id="90" name="rc90"/>
            <p:cNvSpPr/>
            <p:nvPr/>
          </p:nvSpPr>
          <p:spPr>
            <a:xfrm>
              <a:off x="6328295" y="3323580"/>
              <a:ext cx="200644" cy="1301955"/>
            </a:xfrm>
            <a:prstGeom prst="rect">
              <a:avLst/>
            </a:prstGeom>
            <a:solidFill>
              <a:srgbClr val="80BD41">
                <a:alpha val="100000"/>
              </a:srgbClr>
            </a:solidFill>
          </p:spPr>
          <p:txBody>
            <a:bodyPr/>
            <a:lstStyle/>
            <a:p/>
          </p:txBody>
        </p:sp>
        <p:sp>
          <p:nvSpPr>
            <p:cNvPr id="91" name="rc91"/>
            <p:cNvSpPr/>
            <p:nvPr/>
          </p:nvSpPr>
          <p:spPr>
            <a:xfrm>
              <a:off x="6328295" y="3310429"/>
              <a:ext cx="200644" cy="13150"/>
            </a:xfrm>
            <a:prstGeom prst="rect">
              <a:avLst/>
            </a:prstGeom>
            <a:solidFill>
              <a:srgbClr val="0058AB">
                <a:alpha val="100000"/>
              </a:srgbClr>
            </a:solidFill>
          </p:spPr>
          <p:txBody>
            <a:bodyPr/>
            <a:lstStyle/>
            <a:p/>
          </p:txBody>
        </p:sp>
        <p:sp>
          <p:nvSpPr>
            <p:cNvPr id="92" name="rc92"/>
            <p:cNvSpPr/>
            <p:nvPr/>
          </p:nvSpPr>
          <p:spPr>
            <a:xfrm>
              <a:off x="6328295" y="3323580"/>
              <a:ext cx="200644" cy="0"/>
            </a:xfrm>
            <a:prstGeom prst="rect">
              <a:avLst/>
            </a:prstGeom>
            <a:solidFill>
              <a:srgbClr val="1CABE2">
                <a:alpha val="100000"/>
              </a:srgbClr>
            </a:solidFill>
          </p:spPr>
          <p:txBody>
            <a:bodyPr/>
            <a:lstStyle/>
            <a:p/>
          </p:txBody>
        </p:sp>
        <p:sp>
          <p:nvSpPr>
            <p:cNvPr id="93" name="rc93"/>
            <p:cNvSpPr/>
            <p:nvPr/>
          </p:nvSpPr>
          <p:spPr>
            <a:xfrm>
              <a:off x="6551233" y="3343337"/>
              <a:ext cx="200644" cy="1282198"/>
            </a:xfrm>
            <a:prstGeom prst="rect">
              <a:avLst/>
            </a:prstGeom>
            <a:solidFill>
              <a:srgbClr val="80BD41">
                <a:alpha val="100000"/>
              </a:srgbClr>
            </a:solidFill>
          </p:spPr>
          <p:txBody>
            <a:bodyPr/>
            <a:lstStyle/>
            <a:p/>
          </p:txBody>
        </p:sp>
        <p:sp>
          <p:nvSpPr>
            <p:cNvPr id="94" name="rc94"/>
            <p:cNvSpPr/>
            <p:nvPr/>
          </p:nvSpPr>
          <p:spPr>
            <a:xfrm>
              <a:off x="6551233" y="3330385"/>
              <a:ext cx="200644" cy="12951"/>
            </a:xfrm>
            <a:prstGeom prst="rect">
              <a:avLst/>
            </a:prstGeom>
            <a:solidFill>
              <a:srgbClr val="0058AB">
                <a:alpha val="100000"/>
              </a:srgbClr>
            </a:solidFill>
          </p:spPr>
          <p:txBody>
            <a:bodyPr/>
            <a:lstStyle/>
            <a:p/>
          </p:txBody>
        </p:sp>
        <p:sp>
          <p:nvSpPr>
            <p:cNvPr id="95" name="rc95"/>
            <p:cNvSpPr/>
            <p:nvPr/>
          </p:nvSpPr>
          <p:spPr>
            <a:xfrm>
              <a:off x="6551233" y="3343337"/>
              <a:ext cx="200644" cy="0"/>
            </a:xfrm>
            <a:prstGeom prst="rect">
              <a:avLst/>
            </a:prstGeom>
            <a:solidFill>
              <a:srgbClr val="1CABE2">
                <a:alpha val="100000"/>
              </a:srgbClr>
            </a:solidFill>
          </p:spPr>
          <p:txBody>
            <a:bodyPr/>
            <a:lstStyle/>
            <a:p/>
          </p:txBody>
        </p:sp>
        <p:sp>
          <p:nvSpPr>
            <p:cNvPr id="96" name="rc96"/>
            <p:cNvSpPr/>
            <p:nvPr/>
          </p:nvSpPr>
          <p:spPr>
            <a:xfrm>
              <a:off x="6774171" y="3379716"/>
              <a:ext cx="200644" cy="1245819"/>
            </a:xfrm>
            <a:prstGeom prst="rect">
              <a:avLst/>
            </a:prstGeom>
            <a:solidFill>
              <a:srgbClr val="80BD41">
                <a:alpha val="100000"/>
              </a:srgbClr>
            </a:solidFill>
          </p:spPr>
          <p:txBody>
            <a:bodyPr/>
            <a:lstStyle/>
            <a:p/>
          </p:txBody>
        </p:sp>
        <p:sp>
          <p:nvSpPr>
            <p:cNvPr id="97" name="rc97"/>
            <p:cNvSpPr/>
            <p:nvPr/>
          </p:nvSpPr>
          <p:spPr>
            <a:xfrm>
              <a:off x="6774171" y="3354291"/>
              <a:ext cx="200644" cy="25424"/>
            </a:xfrm>
            <a:prstGeom prst="rect">
              <a:avLst/>
            </a:prstGeom>
            <a:solidFill>
              <a:srgbClr val="0058AB">
                <a:alpha val="100000"/>
              </a:srgbClr>
            </a:solidFill>
          </p:spPr>
          <p:txBody>
            <a:bodyPr/>
            <a:lstStyle/>
            <a:p/>
          </p:txBody>
        </p:sp>
        <p:sp>
          <p:nvSpPr>
            <p:cNvPr id="98" name="rc98"/>
            <p:cNvSpPr/>
            <p:nvPr/>
          </p:nvSpPr>
          <p:spPr>
            <a:xfrm>
              <a:off x="6774171" y="3379716"/>
              <a:ext cx="200644" cy="0"/>
            </a:xfrm>
            <a:prstGeom prst="rect">
              <a:avLst/>
            </a:prstGeom>
            <a:solidFill>
              <a:srgbClr val="1CABE2">
                <a:alpha val="100000"/>
              </a:srgbClr>
            </a:solidFill>
          </p:spPr>
          <p:txBody>
            <a:bodyPr/>
            <a:lstStyle/>
            <a:p/>
          </p:txBody>
        </p:sp>
        <p:sp>
          <p:nvSpPr>
            <p:cNvPr id="99" name="rc99"/>
            <p:cNvSpPr/>
            <p:nvPr/>
          </p:nvSpPr>
          <p:spPr>
            <a:xfrm>
              <a:off x="6997109" y="3382429"/>
              <a:ext cx="200644" cy="20582"/>
            </a:xfrm>
            <a:prstGeom prst="rect">
              <a:avLst/>
            </a:prstGeom>
            <a:solidFill>
              <a:srgbClr val="F26A21">
                <a:alpha val="100000"/>
              </a:srgbClr>
            </a:solidFill>
          </p:spPr>
          <p:txBody>
            <a:bodyPr/>
            <a:lstStyle/>
            <a:p/>
          </p:txBody>
        </p:sp>
        <p:sp>
          <p:nvSpPr>
            <p:cNvPr id="100" name="rc100"/>
            <p:cNvSpPr/>
            <p:nvPr/>
          </p:nvSpPr>
          <p:spPr>
            <a:xfrm>
              <a:off x="6997109" y="3403011"/>
              <a:ext cx="200644" cy="1222523"/>
            </a:xfrm>
            <a:prstGeom prst="rect">
              <a:avLst/>
            </a:prstGeom>
            <a:solidFill>
              <a:srgbClr val="FFC20E">
                <a:alpha val="100000"/>
              </a:srgbClr>
            </a:solidFill>
          </p:spPr>
          <p:txBody>
            <a:bodyPr/>
            <a:lstStyle/>
            <a:p/>
          </p:txBody>
        </p:sp>
        <p:sp>
          <p:nvSpPr>
            <p:cNvPr id="101" name="rc101"/>
            <p:cNvSpPr/>
            <p:nvPr/>
          </p:nvSpPr>
          <p:spPr>
            <a:xfrm>
              <a:off x="7220047" y="3408050"/>
              <a:ext cx="200644" cy="16662"/>
            </a:xfrm>
            <a:prstGeom prst="rect">
              <a:avLst/>
            </a:prstGeom>
            <a:solidFill>
              <a:srgbClr val="F26A21">
                <a:alpha val="100000"/>
              </a:srgbClr>
            </a:solidFill>
          </p:spPr>
          <p:txBody>
            <a:bodyPr/>
            <a:lstStyle/>
            <a:p/>
          </p:txBody>
        </p:sp>
        <p:sp>
          <p:nvSpPr>
            <p:cNvPr id="102" name="rc102"/>
            <p:cNvSpPr/>
            <p:nvPr/>
          </p:nvSpPr>
          <p:spPr>
            <a:xfrm>
              <a:off x="7220047" y="3424712"/>
              <a:ext cx="200644" cy="1200823"/>
            </a:xfrm>
            <a:prstGeom prst="rect">
              <a:avLst/>
            </a:prstGeom>
            <a:solidFill>
              <a:srgbClr val="FFC20E">
                <a:alpha val="100000"/>
              </a:srgbClr>
            </a:solidFill>
          </p:spPr>
          <p:txBody>
            <a:bodyPr/>
            <a:lstStyle/>
            <a:p/>
          </p:txBody>
        </p:sp>
        <p:sp>
          <p:nvSpPr>
            <p:cNvPr id="103" name="rc103"/>
            <p:cNvSpPr/>
            <p:nvPr/>
          </p:nvSpPr>
          <p:spPr>
            <a:xfrm>
              <a:off x="7442985" y="3429276"/>
              <a:ext cx="200644" cy="13489"/>
            </a:xfrm>
            <a:prstGeom prst="rect">
              <a:avLst/>
            </a:prstGeom>
            <a:solidFill>
              <a:srgbClr val="F26A21">
                <a:alpha val="100000"/>
              </a:srgbClr>
            </a:solidFill>
          </p:spPr>
          <p:txBody>
            <a:bodyPr/>
            <a:lstStyle/>
            <a:p/>
          </p:txBody>
        </p:sp>
        <p:sp>
          <p:nvSpPr>
            <p:cNvPr id="104" name="rc104"/>
            <p:cNvSpPr/>
            <p:nvPr/>
          </p:nvSpPr>
          <p:spPr>
            <a:xfrm>
              <a:off x="7442985" y="3442765"/>
              <a:ext cx="200644" cy="1182769"/>
            </a:xfrm>
            <a:prstGeom prst="rect">
              <a:avLst/>
            </a:prstGeom>
            <a:solidFill>
              <a:srgbClr val="FFC20E">
                <a:alpha val="100000"/>
              </a:srgbClr>
            </a:solidFill>
          </p:spPr>
          <p:txBody>
            <a:bodyPr/>
            <a:lstStyle/>
            <a:p/>
          </p:txBody>
        </p:sp>
        <p:sp>
          <p:nvSpPr>
            <p:cNvPr id="105" name="rc105"/>
            <p:cNvSpPr/>
            <p:nvPr/>
          </p:nvSpPr>
          <p:spPr>
            <a:xfrm>
              <a:off x="7665922" y="3448085"/>
              <a:ext cx="200644" cy="10920"/>
            </a:xfrm>
            <a:prstGeom prst="rect">
              <a:avLst/>
            </a:prstGeom>
            <a:solidFill>
              <a:srgbClr val="F26A21">
                <a:alpha val="100000"/>
              </a:srgbClr>
            </a:solidFill>
          </p:spPr>
          <p:txBody>
            <a:bodyPr/>
            <a:lstStyle/>
            <a:p/>
          </p:txBody>
        </p:sp>
        <p:sp>
          <p:nvSpPr>
            <p:cNvPr id="106" name="rc106"/>
            <p:cNvSpPr/>
            <p:nvPr/>
          </p:nvSpPr>
          <p:spPr>
            <a:xfrm>
              <a:off x="7665922" y="3459005"/>
              <a:ext cx="200644" cy="1166530"/>
            </a:xfrm>
            <a:prstGeom prst="rect">
              <a:avLst/>
            </a:prstGeom>
            <a:solidFill>
              <a:srgbClr val="FFC20E">
                <a:alpha val="100000"/>
              </a:srgbClr>
            </a:solidFill>
          </p:spPr>
          <p:txBody>
            <a:bodyPr/>
            <a:lstStyle/>
            <a:p/>
          </p:txBody>
        </p:sp>
        <p:sp>
          <p:nvSpPr>
            <p:cNvPr id="107" name="rc107"/>
            <p:cNvSpPr/>
            <p:nvPr/>
          </p:nvSpPr>
          <p:spPr>
            <a:xfrm>
              <a:off x="7888860" y="3463767"/>
              <a:ext cx="200644" cy="8840"/>
            </a:xfrm>
            <a:prstGeom prst="rect">
              <a:avLst/>
            </a:prstGeom>
            <a:solidFill>
              <a:srgbClr val="F26A21">
                <a:alpha val="100000"/>
              </a:srgbClr>
            </a:solidFill>
          </p:spPr>
          <p:txBody>
            <a:bodyPr/>
            <a:lstStyle/>
            <a:p/>
          </p:txBody>
        </p:sp>
        <p:sp>
          <p:nvSpPr>
            <p:cNvPr id="108" name="rc108"/>
            <p:cNvSpPr/>
            <p:nvPr/>
          </p:nvSpPr>
          <p:spPr>
            <a:xfrm>
              <a:off x="7888860" y="3472608"/>
              <a:ext cx="200644" cy="1152927"/>
            </a:xfrm>
            <a:prstGeom prst="rect">
              <a:avLst/>
            </a:prstGeom>
            <a:solidFill>
              <a:srgbClr val="FFC20E">
                <a:alpha val="100000"/>
              </a:srgbClr>
            </a:solidFill>
          </p:spPr>
          <p:txBody>
            <a:bodyPr/>
            <a:lstStyle/>
            <a:p/>
          </p:txBody>
        </p:sp>
        <p:sp>
          <p:nvSpPr>
            <p:cNvPr id="109" name="rc109"/>
            <p:cNvSpPr/>
            <p:nvPr/>
          </p:nvSpPr>
          <p:spPr>
            <a:xfrm>
              <a:off x="8111798" y="3477561"/>
              <a:ext cx="200644" cy="7156"/>
            </a:xfrm>
            <a:prstGeom prst="rect">
              <a:avLst/>
            </a:prstGeom>
            <a:solidFill>
              <a:srgbClr val="F26A21">
                <a:alpha val="100000"/>
              </a:srgbClr>
            </a:solidFill>
          </p:spPr>
          <p:txBody>
            <a:bodyPr/>
            <a:lstStyle/>
            <a:p/>
          </p:txBody>
        </p:sp>
        <p:sp>
          <p:nvSpPr>
            <p:cNvPr id="110" name="rc110"/>
            <p:cNvSpPr/>
            <p:nvPr/>
          </p:nvSpPr>
          <p:spPr>
            <a:xfrm>
              <a:off x="8111798" y="3484717"/>
              <a:ext cx="200644" cy="1140817"/>
            </a:xfrm>
            <a:prstGeom prst="rect">
              <a:avLst/>
            </a:prstGeom>
            <a:solidFill>
              <a:srgbClr val="FFC20E">
                <a:alpha val="100000"/>
              </a:srgbClr>
            </a:solidFill>
          </p:spPr>
          <p:txBody>
            <a:bodyPr/>
            <a:lstStyle/>
            <a:p/>
          </p:txBody>
        </p:sp>
        <p:sp>
          <p:nvSpPr>
            <p:cNvPr id="111" name="pl111"/>
            <p:cNvSpPr/>
            <p:nvPr/>
          </p:nvSpPr>
          <p:spPr>
            <a:xfrm>
              <a:off x="1523984" y="1227418"/>
              <a:ext cx="5350508" cy="102973"/>
            </a:xfrm>
            <a:custGeom>
              <a:avLst/>
              <a:pathLst>
                <a:path w="5350508" h="102973">
                  <a:moveTo>
                    <a:pt x="0" y="0"/>
                  </a:moveTo>
                  <a:lnTo>
                    <a:pt x="222937" y="102973"/>
                  </a:lnTo>
                  <a:lnTo>
                    <a:pt x="445875" y="0"/>
                  </a:lnTo>
                  <a:lnTo>
                    <a:pt x="668813" y="0"/>
                  </a:lnTo>
                  <a:lnTo>
                    <a:pt x="891751" y="0"/>
                  </a:lnTo>
                  <a:lnTo>
                    <a:pt x="1114689" y="68648"/>
                  </a:lnTo>
                  <a:lnTo>
                    <a:pt x="1337627" y="34324"/>
                  </a:lnTo>
                  <a:lnTo>
                    <a:pt x="1560565" y="0"/>
                  </a:lnTo>
                  <a:lnTo>
                    <a:pt x="1783502" y="0"/>
                  </a:lnTo>
                  <a:lnTo>
                    <a:pt x="2006440" y="0"/>
                  </a:lnTo>
                  <a:lnTo>
                    <a:pt x="2229378" y="0"/>
                  </a:lnTo>
                  <a:lnTo>
                    <a:pt x="2452316" y="0"/>
                  </a:lnTo>
                  <a:lnTo>
                    <a:pt x="2675254" y="0"/>
                  </a:lnTo>
                  <a:lnTo>
                    <a:pt x="2898192" y="34324"/>
                  </a:lnTo>
                  <a:lnTo>
                    <a:pt x="3121130" y="0"/>
                  </a:lnTo>
                  <a:lnTo>
                    <a:pt x="3344068" y="0"/>
                  </a:lnTo>
                  <a:lnTo>
                    <a:pt x="3567005" y="0"/>
                  </a:lnTo>
                  <a:lnTo>
                    <a:pt x="3789943" y="0"/>
                  </a:lnTo>
                  <a:lnTo>
                    <a:pt x="4012881" y="0"/>
                  </a:lnTo>
                  <a:lnTo>
                    <a:pt x="4235819" y="0"/>
                  </a:lnTo>
                  <a:lnTo>
                    <a:pt x="4458757" y="0"/>
                  </a:lnTo>
                  <a:lnTo>
                    <a:pt x="4681695" y="34324"/>
                  </a:lnTo>
                  <a:lnTo>
                    <a:pt x="4904633" y="0"/>
                  </a:lnTo>
                  <a:lnTo>
                    <a:pt x="5127571" y="0"/>
                  </a:lnTo>
                  <a:lnTo>
                    <a:pt x="5350508" y="34324"/>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27418"/>
              <a:ext cx="5350508" cy="137297"/>
            </a:xfrm>
            <a:custGeom>
              <a:avLst/>
              <a:pathLst>
                <a:path w="5350508" h="137297">
                  <a:moveTo>
                    <a:pt x="0" y="0"/>
                  </a:moveTo>
                  <a:lnTo>
                    <a:pt x="222937" y="102973"/>
                  </a:lnTo>
                  <a:lnTo>
                    <a:pt x="445875" y="0"/>
                  </a:lnTo>
                  <a:lnTo>
                    <a:pt x="668813" y="0"/>
                  </a:lnTo>
                  <a:lnTo>
                    <a:pt x="891751" y="0"/>
                  </a:lnTo>
                  <a:lnTo>
                    <a:pt x="1114689" y="137297"/>
                  </a:lnTo>
                  <a:lnTo>
                    <a:pt x="1337627" y="34324"/>
                  </a:lnTo>
                  <a:lnTo>
                    <a:pt x="1560565" y="0"/>
                  </a:lnTo>
                  <a:lnTo>
                    <a:pt x="1783502" y="0"/>
                  </a:lnTo>
                  <a:lnTo>
                    <a:pt x="2006440" y="0"/>
                  </a:lnTo>
                  <a:lnTo>
                    <a:pt x="2229378" y="0"/>
                  </a:lnTo>
                  <a:lnTo>
                    <a:pt x="2452316" y="0"/>
                  </a:lnTo>
                  <a:lnTo>
                    <a:pt x="2675254" y="0"/>
                  </a:lnTo>
                  <a:lnTo>
                    <a:pt x="2898192" y="34324"/>
                  </a:lnTo>
                  <a:lnTo>
                    <a:pt x="3121130" y="0"/>
                  </a:lnTo>
                  <a:lnTo>
                    <a:pt x="3344068" y="34324"/>
                  </a:lnTo>
                  <a:lnTo>
                    <a:pt x="3567005" y="0"/>
                  </a:lnTo>
                  <a:lnTo>
                    <a:pt x="3789943" y="0"/>
                  </a:lnTo>
                  <a:lnTo>
                    <a:pt x="4012881" y="0"/>
                  </a:lnTo>
                  <a:lnTo>
                    <a:pt x="4235819" y="0"/>
                  </a:lnTo>
                  <a:lnTo>
                    <a:pt x="4458757" y="0"/>
                  </a:lnTo>
                  <a:lnTo>
                    <a:pt x="4681695" y="34324"/>
                  </a:lnTo>
                  <a:lnTo>
                    <a:pt x="4904633" y="0"/>
                  </a:lnTo>
                  <a:lnTo>
                    <a:pt x="5127571" y="0"/>
                  </a:lnTo>
                  <a:lnTo>
                    <a:pt x="5350508" y="34324"/>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91441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3735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45565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57034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5" name="tx125"/>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9972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569147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91441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13735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3602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8322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80616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5484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5" name="tx135"/>
            <p:cNvSpPr/>
            <p:nvPr/>
          </p:nvSpPr>
          <p:spPr>
            <a:xfrm>
              <a:off x="508103" y="234158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6" name="tx136"/>
            <p:cNvSpPr/>
            <p:nvPr/>
          </p:nvSpPr>
          <p:spPr>
            <a:xfrm>
              <a:off x="508103" y="122831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39609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Iran</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88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50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312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54742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069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0231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03933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0555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974780"/>
              <a:ext cx="215906" cy="1015979"/>
            </a:xfrm>
            <a:prstGeom prst="rect">
              <a:avLst/>
            </a:prstGeom>
            <a:solidFill>
              <a:srgbClr val="0058AB">
                <a:alpha val="100000"/>
              </a:srgbClr>
            </a:solidFill>
          </p:spPr>
          <p:txBody>
            <a:bodyPr/>
            <a:lstStyle/>
            <a:p/>
          </p:txBody>
        </p:sp>
        <p:sp>
          <p:nvSpPr>
            <p:cNvPr id="41" name="rc41"/>
            <p:cNvSpPr/>
            <p:nvPr/>
          </p:nvSpPr>
          <p:spPr>
            <a:xfrm>
              <a:off x="1530867" y="866434"/>
              <a:ext cx="215906" cy="4124325"/>
            </a:xfrm>
            <a:prstGeom prst="rect">
              <a:avLst/>
            </a:prstGeom>
            <a:solidFill>
              <a:srgbClr val="0058AB">
                <a:alpha val="100000"/>
              </a:srgbClr>
            </a:solidFill>
          </p:spPr>
          <p:txBody>
            <a:bodyPr/>
            <a:lstStyle/>
            <a:p/>
          </p:txBody>
        </p:sp>
        <p:sp>
          <p:nvSpPr>
            <p:cNvPr id="42" name="rc42"/>
            <p:cNvSpPr/>
            <p:nvPr/>
          </p:nvSpPr>
          <p:spPr>
            <a:xfrm>
              <a:off x="1770763" y="3948905"/>
              <a:ext cx="215906" cy="1041854"/>
            </a:xfrm>
            <a:prstGeom prst="rect">
              <a:avLst/>
            </a:prstGeom>
            <a:solidFill>
              <a:srgbClr val="0058AB">
                <a:alpha val="100000"/>
              </a:srgbClr>
            </a:solidFill>
          </p:spPr>
          <p:txBody>
            <a:bodyPr/>
            <a:lstStyle/>
            <a:p/>
          </p:txBody>
        </p:sp>
        <p:sp>
          <p:nvSpPr>
            <p:cNvPr id="43" name="rc43"/>
            <p:cNvSpPr/>
            <p:nvPr/>
          </p:nvSpPr>
          <p:spPr>
            <a:xfrm>
              <a:off x="2010660" y="3941428"/>
              <a:ext cx="215906" cy="1049331"/>
            </a:xfrm>
            <a:prstGeom prst="rect">
              <a:avLst/>
            </a:prstGeom>
            <a:solidFill>
              <a:srgbClr val="0058AB">
                <a:alpha val="100000"/>
              </a:srgbClr>
            </a:solidFill>
          </p:spPr>
          <p:txBody>
            <a:bodyPr/>
            <a:lstStyle/>
            <a:p/>
          </p:txBody>
        </p:sp>
        <p:sp>
          <p:nvSpPr>
            <p:cNvPr id="44" name="rc44"/>
            <p:cNvSpPr/>
            <p:nvPr/>
          </p:nvSpPr>
          <p:spPr>
            <a:xfrm>
              <a:off x="2250556" y="3896370"/>
              <a:ext cx="215906" cy="1094389"/>
            </a:xfrm>
            <a:prstGeom prst="rect">
              <a:avLst/>
            </a:prstGeom>
            <a:solidFill>
              <a:srgbClr val="0058AB">
                <a:alpha val="100000"/>
              </a:srgbClr>
            </a:solidFill>
          </p:spPr>
          <p:txBody>
            <a:bodyPr/>
            <a:lstStyle/>
            <a:p/>
          </p:txBody>
        </p:sp>
        <p:sp>
          <p:nvSpPr>
            <p:cNvPr id="45" name="rc45"/>
            <p:cNvSpPr/>
            <p:nvPr/>
          </p:nvSpPr>
          <p:spPr>
            <a:xfrm>
              <a:off x="2490453" y="1586582"/>
              <a:ext cx="215906" cy="3404177"/>
            </a:xfrm>
            <a:prstGeom prst="rect">
              <a:avLst/>
            </a:prstGeom>
            <a:solidFill>
              <a:srgbClr val="0058AB">
                <a:alpha val="100000"/>
              </a:srgbClr>
            </a:solidFill>
          </p:spPr>
          <p:txBody>
            <a:bodyPr/>
            <a:lstStyle/>
            <a:p/>
          </p:txBody>
        </p:sp>
        <p:sp>
          <p:nvSpPr>
            <p:cNvPr id="46" name="rc46"/>
            <p:cNvSpPr/>
            <p:nvPr/>
          </p:nvSpPr>
          <p:spPr>
            <a:xfrm>
              <a:off x="2730349" y="2620566"/>
              <a:ext cx="215906" cy="2370193"/>
            </a:xfrm>
            <a:prstGeom prst="rect">
              <a:avLst/>
            </a:prstGeom>
            <a:solidFill>
              <a:srgbClr val="0058AB">
                <a:alpha val="100000"/>
              </a:srgbClr>
            </a:solidFill>
          </p:spPr>
          <p:txBody>
            <a:bodyPr/>
            <a:lstStyle/>
            <a:p/>
          </p:txBody>
        </p:sp>
        <p:sp>
          <p:nvSpPr>
            <p:cNvPr id="47" name="rc47"/>
            <p:cNvSpPr/>
            <p:nvPr/>
          </p:nvSpPr>
          <p:spPr>
            <a:xfrm>
              <a:off x="2970245" y="3766901"/>
              <a:ext cx="215906" cy="1223858"/>
            </a:xfrm>
            <a:prstGeom prst="rect">
              <a:avLst/>
            </a:prstGeom>
            <a:solidFill>
              <a:srgbClr val="0058AB">
                <a:alpha val="100000"/>
              </a:srgbClr>
            </a:solidFill>
          </p:spPr>
          <p:txBody>
            <a:bodyPr/>
            <a:lstStyle/>
            <a:p/>
          </p:txBody>
        </p:sp>
        <p:sp>
          <p:nvSpPr>
            <p:cNvPr id="48" name="rc48"/>
            <p:cNvSpPr/>
            <p:nvPr/>
          </p:nvSpPr>
          <p:spPr>
            <a:xfrm>
              <a:off x="3210142" y="3741518"/>
              <a:ext cx="215906" cy="1249241"/>
            </a:xfrm>
            <a:prstGeom prst="rect">
              <a:avLst/>
            </a:prstGeom>
            <a:solidFill>
              <a:srgbClr val="0058AB">
                <a:alpha val="100000"/>
              </a:srgbClr>
            </a:solidFill>
          </p:spPr>
          <p:txBody>
            <a:bodyPr/>
            <a:lstStyle/>
            <a:p/>
          </p:txBody>
        </p:sp>
        <p:sp>
          <p:nvSpPr>
            <p:cNvPr id="49" name="rc49"/>
            <p:cNvSpPr/>
            <p:nvPr/>
          </p:nvSpPr>
          <p:spPr>
            <a:xfrm>
              <a:off x="3450038" y="3720071"/>
              <a:ext cx="215906" cy="1270688"/>
            </a:xfrm>
            <a:prstGeom prst="rect">
              <a:avLst/>
            </a:prstGeom>
            <a:solidFill>
              <a:srgbClr val="0058AB">
                <a:alpha val="100000"/>
              </a:srgbClr>
            </a:solidFill>
          </p:spPr>
          <p:txBody>
            <a:bodyPr/>
            <a:lstStyle/>
            <a:p/>
          </p:txBody>
        </p:sp>
        <p:sp>
          <p:nvSpPr>
            <p:cNvPr id="50" name="rc50"/>
            <p:cNvSpPr/>
            <p:nvPr/>
          </p:nvSpPr>
          <p:spPr>
            <a:xfrm>
              <a:off x="3689935" y="3694000"/>
              <a:ext cx="215906" cy="1296759"/>
            </a:xfrm>
            <a:prstGeom prst="rect">
              <a:avLst/>
            </a:prstGeom>
            <a:solidFill>
              <a:srgbClr val="0058AB">
                <a:alpha val="100000"/>
              </a:srgbClr>
            </a:solidFill>
          </p:spPr>
          <p:txBody>
            <a:bodyPr/>
            <a:lstStyle/>
            <a:p/>
          </p:txBody>
        </p:sp>
        <p:sp>
          <p:nvSpPr>
            <p:cNvPr id="51" name="rc51"/>
            <p:cNvSpPr/>
            <p:nvPr/>
          </p:nvSpPr>
          <p:spPr>
            <a:xfrm>
              <a:off x="3929831" y="3646679"/>
              <a:ext cx="215906" cy="1344080"/>
            </a:xfrm>
            <a:prstGeom prst="rect">
              <a:avLst/>
            </a:prstGeom>
            <a:solidFill>
              <a:srgbClr val="0058AB">
                <a:alpha val="100000"/>
              </a:srgbClr>
            </a:solidFill>
          </p:spPr>
          <p:txBody>
            <a:bodyPr/>
            <a:lstStyle/>
            <a:p/>
          </p:txBody>
        </p:sp>
        <p:sp>
          <p:nvSpPr>
            <p:cNvPr id="52" name="rc52"/>
            <p:cNvSpPr/>
            <p:nvPr/>
          </p:nvSpPr>
          <p:spPr>
            <a:xfrm>
              <a:off x="4169728" y="3593062"/>
              <a:ext cx="215906" cy="1397698"/>
            </a:xfrm>
            <a:prstGeom prst="rect">
              <a:avLst/>
            </a:prstGeom>
            <a:solidFill>
              <a:srgbClr val="0058AB">
                <a:alpha val="100000"/>
              </a:srgbClr>
            </a:solidFill>
          </p:spPr>
          <p:txBody>
            <a:bodyPr/>
            <a:lstStyle/>
            <a:p/>
          </p:txBody>
        </p:sp>
        <p:sp>
          <p:nvSpPr>
            <p:cNvPr id="53" name="rc53"/>
            <p:cNvSpPr/>
            <p:nvPr/>
          </p:nvSpPr>
          <p:spPr>
            <a:xfrm>
              <a:off x="4409624" y="2095507"/>
              <a:ext cx="215906" cy="2895252"/>
            </a:xfrm>
            <a:prstGeom prst="rect">
              <a:avLst/>
            </a:prstGeom>
            <a:solidFill>
              <a:srgbClr val="0058AB">
                <a:alpha val="100000"/>
              </a:srgbClr>
            </a:solidFill>
          </p:spPr>
          <p:txBody>
            <a:bodyPr/>
            <a:lstStyle/>
            <a:p/>
          </p:txBody>
        </p:sp>
        <p:sp>
          <p:nvSpPr>
            <p:cNvPr id="54" name="rc54"/>
            <p:cNvSpPr/>
            <p:nvPr/>
          </p:nvSpPr>
          <p:spPr>
            <a:xfrm>
              <a:off x="4649521" y="3499206"/>
              <a:ext cx="215906" cy="1491553"/>
            </a:xfrm>
            <a:prstGeom prst="rect">
              <a:avLst/>
            </a:prstGeom>
            <a:solidFill>
              <a:srgbClr val="0058AB">
                <a:alpha val="100000"/>
              </a:srgbClr>
            </a:solidFill>
          </p:spPr>
          <p:txBody>
            <a:bodyPr/>
            <a:lstStyle/>
            <a:p/>
          </p:txBody>
        </p:sp>
        <p:sp>
          <p:nvSpPr>
            <p:cNvPr id="55" name="rc55"/>
            <p:cNvSpPr/>
            <p:nvPr/>
          </p:nvSpPr>
          <p:spPr>
            <a:xfrm>
              <a:off x="4889417" y="3473922"/>
              <a:ext cx="215906" cy="1516837"/>
            </a:xfrm>
            <a:prstGeom prst="rect">
              <a:avLst/>
            </a:prstGeom>
            <a:solidFill>
              <a:srgbClr val="0058AB">
                <a:alpha val="100000"/>
              </a:srgbClr>
            </a:solidFill>
          </p:spPr>
          <p:txBody>
            <a:bodyPr/>
            <a:lstStyle/>
            <a:p/>
          </p:txBody>
        </p:sp>
        <p:sp>
          <p:nvSpPr>
            <p:cNvPr id="56" name="rc56"/>
            <p:cNvSpPr/>
            <p:nvPr/>
          </p:nvSpPr>
          <p:spPr>
            <a:xfrm>
              <a:off x="5129313" y="3458772"/>
              <a:ext cx="215906" cy="1531988"/>
            </a:xfrm>
            <a:prstGeom prst="rect">
              <a:avLst/>
            </a:prstGeom>
            <a:solidFill>
              <a:srgbClr val="0058AB">
                <a:alpha val="100000"/>
              </a:srgbClr>
            </a:solidFill>
          </p:spPr>
          <p:txBody>
            <a:bodyPr/>
            <a:lstStyle/>
            <a:p/>
          </p:txBody>
        </p:sp>
        <p:sp>
          <p:nvSpPr>
            <p:cNvPr id="57" name="rc57"/>
            <p:cNvSpPr/>
            <p:nvPr/>
          </p:nvSpPr>
          <p:spPr>
            <a:xfrm>
              <a:off x="5369210" y="3497435"/>
              <a:ext cx="215906" cy="1493324"/>
            </a:xfrm>
            <a:prstGeom prst="rect">
              <a:avLst/>
            </a:prstGeom>
            <a:solidFill>
              <a:srgbClr val="0058AB">
                <a:alpha val="100000"/>
              </a:srgbClr>
            </a:solidFill>
          </p:spPr>
          <p:txBody>
            <a:bodyPr/>
            <a:lstStyle/>
            <a:p/>
          </p:txBody>
        </p:sp>
        <p:sp>
          <p:nvSpPr>
            <p:cNvPr id="58" name="rc58"/>
            <p:cNvSpPr/>
            <p:nvPr/>
          </p:nvSpPr>
          <p:spPr>
            <a:xfrm>
              <a:off x="5609106" y="3593455"/>
              <a:ext cx="215906" cy="1397304"/>
            </a:xfrm>
            <a:prstGeom prst="rect">
              <a:avLst/>
            </a:prstGeom>
            <a:solidFill>
              <a:srgbClr val="0058AB">
                <a:alpha val="100000"/>
              </a:srgbClr>
            </a:solidFill>
          </p:spPr>
          <p:txBody>
            <a:bodyPr/>
            <a:lstStyle/>
            <a:p/>
          </p:txBody>
        </p:sp>
        <p:sp>
          <p:nvSpPr>
            <p:cNvPr id="59" name="rc59"/>
            <p:cNvSpPr/>
            <p:nvPr/>
          </p:nvSpPr>
          <p:spPr>
            <a:xfrm>
              <a:off x="5849003" y="3725876"/>
              <a:ext cx="215906" cy="1264883"/>
            </a:xfrm>
            <a:prstGeom prst="rect">
              <a:avLst/>
            </a:prstGeom>
            <a:solidFill>
              <a:srgbClr val="0058AB">
                <a:alpha val="100000"/>
              </a:srgbClr>
            </a:solidFill>
          </p:spPr>
          <p:txBody>
            <a:bodyPr/>
            <a:lstStyle/>
            <a:p/>
          </p:txBody>
        </p:sp>
        <p:sp>
          <p:nvSpPr>
            <p:cNvPr id="60" name="rc60"/>
            <p:cNvSpPr/>
            <p:nvPr/>
          </p:nvSpPr>
          <p:spPr>
            <a:xfrm>
              <a:off x="6088899" y="3793365"/>
              <a:ext cx="215906" cy="1197394"/>
            </a:xfrm>
            <a:prstGeom prst="rect">
              <a:avLst/>
            </a:prstGeom>
            <a:solidFill>
              <a:srgbClr val="0058AB">
                <a:alpha val="100000"/>
              </a:srgbClr>
            </a:solidFill>
          </p:spPr>
          <p:txBody>
            <a:bodyPr/>
            <a:lstStyle/>
            <a:p/>
          </p:txBody>
        </p:sp>
        <p:sp>
          <p:nvSpPr>
            <p:cNvPr id="61" name="rc61"/>
            <p:cNvSpPr/>
            <p:nvPr/>
          </p:nvSpPr>
          <p:spPr>
            <a:xfrm>
              <a:off x="6328796" y="2630502"/>
              <a:ext cx="215906" cy="2360257"/>
            </a:xfrm>
            <a:prstGeom prst="rect">
              <a:avLst/>
            </a:prstGeom>
            <a:solidFill>
              <a:srgbClr val="0058AB">
                <a:alpha val="100000"/>
              </a:srgbClr>
            </a:solidFill>
          </p:spPr>
          <p:txBody>
            <a:bodyPr/>
            <a:lstStyle/>
            <a:p/>
          </p:txBody>
        </p:sp>
        <p:sp>
          <p:nvSpPr>
            <p:cNvPr id="62" name="rc62"/>
            <p:cNvSpPr/>
            <p:nvPr/>
          </p:nvSpPr>
          <p:spPr>
            <a:xfrm>
              <a:off x="6568692" y="3828586"/>
              <a:ext cx="215906" cy="1162174"/>
            </a:xfrm>
            <a:prstGeom prst="rect">
              <a:avLst/>
            </a:prstGeom>
            <a:solidFill>
              <a:srgbClr val="0058AB">
                <a:alpha val="100000"/>
              </a:srgbClr>
            </a:solidFill>
          </p:spPr>
          <p:txBody>
            <a:bodyPr/>
            <a:lstStyle/>
            <a:p/>
          </p:txBody>
        </p:sp>
        <p:sp>
          <p:nvSpPr>
            <p:cNvPr id="63" name="rc63"/>
            <p:cNvSpPr/>
            <p:nvPr/>
          </p:nvSpPr>
          <p:spPr>
            <a:xfrm>
              <a:off x="6808589" y="3846196"/>
              <a:ext cx="215906" cy="1144563"/>
            </a:xfrm>
            <a:prstGeom prst="rect">
              <a:avLst/>
            </a:prstGeom>
            <a:solidFill>
              <a:srgbClr val="0058AB">
                <a:alpha val="100000"/>
              </a:srgbClr>
            </a:solidFill>
          </p:spPr>
          <p:txBody>
            <a:bodyPr/>
            <a:lstStyle/>
            <a:p/>
          </p:txBody>
        </p:sp>
        <p:sp>
          <p:nvSpPr>
            <p:cNvPr id="64" name="rc64"/>
            <p:cNvSpPr/>
            <p:nvPr/>
          </p:nvSpPr>
          <p:spPr>
            <a:xfrm>
              <a:off x="7048485" y="2743936"/>
              <a:ext cx="215906" cy="2246823"/>
            </a:xfrm>
            <a:prstGeom prst="rect">
              <a:avLst/>
            </a:prstGeom>
            <a:solidFill>
              <a:srgbClr val="0058AB">
                <a:alpha val="100000"/>
              </a:srgbClr>
            </a:solidFill>
          </p:spPr>
          <p:txBody>
            <a:bodyPr/>
            <a:lstStyle/>
            <a:p/>
          </p:txBody>
        </p:sp>
        <p:sp>
          <p:nvSpPr>
            <p:cNvPr id="65" name="rc65"/>
            <p:cNvSpPr/>
            <p:nvPr/>
          </p:nvSpPr>
          <p:spPr>
            <a:xfrm>
              <a:off x="8487864" y="4358367"/>
              <a:ext cx="215906" cy="632392"/>
            </a:xfrm>
            <a:prstGeom prst="rect">
              <a:avLst/>
            </a:prstGeom>
            <a:solidFill>
              <a:srgbClr val="69DBFF">
                <a:alpha val="100000"/>
              </a:srgbClr>
            </a:solidFill>
          </p:spPr>
          <p:txBody>
            <a:bodyPr/>
            <a:lstStyle/>
            <a:p/>
          </p:txBody>
        </p:sp>
        <p:sp>
          <p:nvSpPr>
            <p:cNvPr id="66" name="pl66"/>
            <p:cNvSpPr/>
            <p:nvPr/>
          </p:nvSpPr>
          <p:spPr>
            <a:xfrm>
              <a:off x="6196853" y="3725876"/>
              <a:ext cx="2398964" cy="632441"/>
            </a:xfrm>
            <a:custGeom>
              <a:avLst/>
              <a:pathLst>
                <a:path w="2398964" h="632441">
                  <a:moveTo>
                    <a:pt x="0" y="0"/>
                  </a:moveTo>
                  <a:lnTo>
                    <a:pt x="239896" y="63244"/>
                  </a:lnTo>
                  <a:lnTo>
                    <a:pt x="479792" y="126488"/>
                  </a:lnTo>
                  <a:lnTo>
                    <a:pt x="719689" y="189732"/>
                  </a:lnTo>
                  <a:lnTo>
                    <a:pt x="959585" y="252976"/>
                  </a:lnTo>
                  <a:lnTo>
                    <a:pt x="1199482" y="316220"/>
                  </a:lnTo>
                  <a:lnTo>
                    <a:pt x="1439378" y="379465"/>
                  </a:lnTo>
                  <a:lnTo>
                    <a:pt x="1679275" y="442709"/>
                  </a:lnTo>
                  <a:lnTo>
                    <a:pt x="1919171" y="505953"/>
                  </a:lnTo>
                  <a:lnTo>
                    <a:pt x="2159067" y="569197"/>
                  </a:lnTo>
                  <a:lnTo>
                    <a:pt x="2398964" y="632441"/>
                  </a:lnTo>
                </a:path>
              </a:pathLst>
            </a:custGeom>
            <a:ln w="13550" cap="flat">
              <a:solidFill>
                <a:srgbClr val="000000">
                  <a:alpha val="100000"/>
                </a:srgbClr>
              </a:solidFill>
              <a:prstDash val="solid"/>
              <a:round/>
            </a:ln>
          </p:spPr>
          <p:txBody>
            <a:bodyPr/>
            <a:lstStyle/>
            <a:p/>
          </p:txBody>
        </p:sp>
        <p:sp>
          <p:nvSpPr>
            <p:cNvPr id="67" name="pt67"/>
            <p:cNvSpPr/>
            <p:nvPr/>
          </p:nvSpPr>
          <p:spPr>
            <a:xfrm>
              <a:off x="6172027" y="37010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764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8275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8907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954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0172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0805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1437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2070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2702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333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495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9657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9819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08103" y="9980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50396" y="398022"/>
              <a:ext cx="56939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Iran</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49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94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13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7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1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62175"/>
              <a:ext cx="249522" cy="1140521"/>
            </a:xfrm>
            <a:prstGeom prst="rect">
              <a:avLst/>
            </a:prstGeom>
            <a:solidFill>
              <a:srgbClr val="80BD41">
                <a:alpha val="100000"/>
              </a:srgbClr>
            </a:solidFill>
          </p:spPr>
          <p:txBody>
            <a:bodyPr/>
            <a:lstStyle/>
            <a:p/>
          </p:txBody>
        </p:sp>
        <p:sp>
          <p:nvSpPr>
            <p:cNvPr id="22" name="rc22"/>
            <p:cNvSpPr/>
            <p:nvPr/>
          </p:nvSpPr>
          <p:spPr>
            <a:xfrm>
              <a:off x="1296273" y="2950655"/>
              <a:ext cx="249522" cy="11519"/>
            </a:xfrm>
            <a:prstGeom prst="rect">
              <a:avLst/>
            </a:prstGeom>
            <a:solidFill>
              <a:srgbClr val="1CABE2">
                <a:alpha val="100000"/>
              </a:srgbClr>
            </a:solidFill>
          </p:spPr>
          <p:txBody>
            <a:bodyPr/>
            <a:lstStyle/>
            <a:p/>
          </p:txBody>
        </p:sp>
        <p:sp>
          <p:nvSpPr>
            <p:cNvPr id="23" name="rc23"/>
            <p:cNvSpPr/>
            <p:nvPr/>
          </p:nvSpPr>
          <p:spPr>
            <a:xfrm>
              <a:off x="1573521" y="2980342"/>
              <a:ext cx="249522" cy="1122354"/>
            </a:xfrm>
            <a:prstGeom prst="rect">
              <a:avLst/>
            </a:prstGeom>
            <a:solidFill>
              <a:srgbClr val="80BD41">
                <a:alpha val="100000"/>
              </a:srgbClr>
            </a:solidFill>
          </p:spPr>
          <p:txBody>
            <a:bodyPr/>
            <a:lstStyle/>
            <a:p/>
          </p:txBody>
        </p:sp>
        <p:sp>
          <p:nvSpPr>
            <p:cNvPr id="24" name="rc24"/>
            <p:cNvSpPr/>
            <p:nvPr/>
          </p:nvSpPr>
          <p:spPr>
            <a:xfrm>
              <a:off x="1573521" y="2933578"/>
              <a:ext cx="249522" cy="46764"/>
            </a:xfrm>
            <a:prstGeom prst="rect">
              <a:avLst/>
            </a:prstGeom>
            <a:solidFill>
              <a:srgbClr val="1CABE2">
                <a:alpha val="100000"/>
              </a:srgbClr>
            </a:solidFill>
          </p:spPr>
          <p:txBody>
            <a:bodyPr/>
            <a:lstStyle/>
            <a:p/>
          </p:txBody>
        </p:sp>
        <p:sp>
          <p:nvSpPr>
            <p:cNvPr id="25" name="rc25"/>
            <p:cNvSpPr/>
            <p:nvPr/>
          </p:nvSpPr>
          <p:spPr>
            <a:xfrm>
              <a:off x="1850769" y="2933214"/>
              <a:ext cx="249522" cy="1169482"/>
            </a:xfrm>
            <a:prstGeom prst="rect">
              <a:avLst/>
            </a:prstGeom>
            <a:solidFill>
              <a:srgbClr val="80BD41">
                <a:alpha val="100000"/>
              </a:srgbClr>
            </a:solidFill>
          </p:spPr>
          <p:txBody>
            <a:bodyPr/>
            <a:lstStyle/>
            <a:p/>
          </p:txBody>
        </p:sp>
        <p:sp>
          <p:nvSpPr>
            <p:cNvPr id="26" name="rc26"/>
            <p:cNvSpPr/>
            <p:nvPr/>
          </p:nvSpPr>
          <p:spPr>
            <a:xfrm>
              <a:off x="1850769" y="2921401"/>
              <a:ext cx="249522" cy="11813"/>
            </a:xfrm>
            <a:prstGeom prst="rect">
              <a:avLst/>
            </a:prstGeom>
            <a:solidFill>
              <a:srgbClr val="1CABE2">
                <a:alpha val="100000"/>
              </a:srgbClr>
            </a:solidFill>
          </p:spPr>
          <p:txBody>
            <a:bodyPr/>
            <a:lstStyle/>
            <a:p/>
          </p:txBody>
        </p:sp>
        <p:sp>
          <p:nvSpPr>
            <p:cNvPr id="27" name="rc27"/>
            <p:cNvSpPr/>
            <p:nvPr/>
          </p:nvSpPr>
          <p:spPr>
            <a:xfrm>
              <a:off x="2128016" y="2924806"/>
              <a:ext cx="249522" cy="1177890"/>
            </a:xfrm>
            <a:prstGeom prst="rect">
              <a:avLst/>
            </a:prstGeom>
            <a:solidFill>
              <a:srgbClr val="80BD41">
                <a:alpha val="100000"/>
              </a:srgbClr>
            </a:solidFill>
          </p:spPr>
          <p:txBody>
            <a:bodyPr/>
            <a:lstStyle/>
            <a:p/>
          </p:txBody>
        </p:sp>
        <p:sp>
          <p:nvSpPr>
            <p:cNvPr id="28" name="rc28"/>
            <p:cNvSpPr/>
            <p:nvPr/>
          </p:nvSpPr>
          <p:spPr>
            <a:xfrm>
              <a:off x="2128016" y="2912908"/>
              <a:ext cx="249522" cy="11898"/>
            </a:xfrm>
            <a:prstGeom prst="rect">
              <a:avLst/>
            </a:prstGeom>
            <a:solidFill>
              <a:srgbClr val="1CABE2">
                <a:alpha val="100000"/>
              </a:srgbClr>
            </a:solidFill>
          </p:spPr>
          <p:txBody>
            <a:bodyPr/>
            <a:lstStyle/>
            <a:p/>
          </p:txBody>
        </p:sp>
        <p:sp>
          <p:nvSpPr>
            <p:cNvPr id="29" name="rc29"/>
            <p:cNvSpPr/>
            <p:nvPr/>
          </p:nvSpPr>
          <p:spPr>
            <a:xfrm>
              <a:off x="2405264" y="2874208"/>
              <a:ext cx="249522" cy="1228488"/>
            </a:xfrm>
            <a:prstGeom prst="rect">
              <a:avLst/>
            </a:prstGeom>
            <a:solidFill>
              <a:srgbClr val="80BD41">
                <a:alpha val="100000"/>
              </a:srgbClr>
            </a:solidFill>
          </p:spPr>
          <p:txBody>
            <a:bodyPr/>
            <a:lstStyle/>
            <a:p/>
          </p:txBody>
        </p:sp>
        <p:sp>
          <p:nvSpPr>
            <p:cNvPr id="30" name="rc30"/>
            <p:cNvSpPr/>
            <p:nvPr/>
          </p:nvSpPr>
          <p:spPr>
            <a:xfrm>
              <a:off x="2405264" y="2861799"/>
              <a:ext cx="249522" cy="12408"/>
            </a:xfrm>
            <a:prstGeom prst="rect">
              <a:avLst/>
            </a:prstGeom>
            <a:solidFill>
              <a:srgbClr val="1CABE2">
                <a:alpha val="100000"/>
              </a:srgbClr>
            </a:solidFill>
          </p:spPr>
          <p:txBody>
            <a:bodyPr/>
            <a:lstStyle/>
            <a:p/>
          </p:txBody>
        </p:sp>
        <p:sp>
          <p:nvSpPr>
            <p:cNvPr id="31" name="rc31"/>
            <p:cNvSpPr/>
            <p:nvPr/>
          </p:nvSpPr>
          <p:spPr>
            <a:xfrm>
              <a:off x="2682512" y="2854673"/>
              <a:ext cx="249522" cy="1248023"/>
            </a:xfrm>
            <a:prstGeom prst="rect">
              <a:avLst/>
            </a:prstGeom>
            <a:solidFill>
              <a:srgbClr val="80BD41">
                <a:alpha val="100000"/>
              </a:srgbClr>
            </a:solidFill>
          </p:spPr>
          <p:txBody>
            <a:bodyPr/>
            <a:lstStyle/>
            <a:p/>
          </p:txBody>
        </p:sp>
        <p:sp>
          <p:nvSpPr>
            <p:cNvPr id="32" name="rc32"/>
            <p:cNvSpPr/>
            <p:nvPr/>
          </p:nvSpPr>
          <p:spPr>
            <a:xfrm>
              <a:off x="2682512" y="2816074"/>
              <a:ext cx="249522" cy="38598"/>
            </a:xfrm>
            <a:prstGeom prst="rect">
              <a:avLst/>
            </a:prstGeom>
            <a:solidFill>
              <a:srgbClr val="1CABE2">
                <a:alpha val="100000"/>
              </a:srgbClr>
            </a:solidFill>
          </p:spPr>
          <p:txBody>
            <a:bodyPr/>
            <a:lstStyle/>
            <a:p/>
          </p:txBody>
        </p:sp>
        <p:sp>
          <p:nvSpPr>
            <p:cNvPr id="33" name="rc33"/>
            <p:cNvSpPr/>
            <p:nvPr/>
          </p:nvSpPr>
          <p:spPr>
            <a:xfrm>
              <a:off x="2959759" y="2785816"/>
              <a:ext cx="249522" cy="1316880"/>
            </a:xfrm>
            <a:prstGeom prst="rect">
              <a:avLst/>
            </a:prstGeom>
            <a:solidFill>
              <a:srgbClr val="80BD41">
                <a:alpha val="100000"/>
              </a:srgbClr>
            </a:solidFill>
          </p:spPr>
          <p:txBody>
            <a:bodyPr/>
            <a:lstStyle/>
            <a:p/>
          </p:txBody>
        </p:sp>
        <p:sp>
          <p:nvSpPr>
            <p:cNvPr id="34" name="rc34"/>
            <p:cNvSpPr/>
            <p:nvPr/>
          </p:nvSpPr>
          <p:spPr>
            <a:xfrm>
              <a:off x="2959759" y="2758941"/>
              <a:ext cx="249522" cy="26874"/>
            </a:xfrm>
            <a:prstGeom prst="rect">
              <a:avLst/>
            </a:prstGeom>
            <a:solidFill>
              <a:srgbClr val="1CABE2">
                <a:alpha val="100000"/>
              </a:srgbClr>
            </a:solidFill>
          </p:spPr>
          <p:txBody>
            <a:bodyPr/>
            <a:lstStyle/>
            <a:p/>
          </p:txBody>
        </p:sp>
        <p:sp>
          <p:nvSpPr>
            <p:cNvPr id="35" name="rc35"/>
            <p:cNvSpPr/>
            <p:nvPr/>
          </p:nvSpPr>
          <p:spPr>
            <a:xfrm>
              <a:off x="3237007" y="2728876"/>
              <a:ext cx="249522" cy="1373820"/>
            </a:xfrm>
            <a:prstGeom prst="rect">
              <a:avLst/>
            </a:prstGeom>
            <a:solidFill>
              <a:srgbClr val="80BD41">
                <a:alpha val="100000"/>
              </a:srgbClr>
            </a:solidFill>
          </p:spPr>
          <p:txBody>
            <a:bodyPr/>
            <a:lstStyle/>
            <a:p/>
          </p:txBody>
        </p:sp>
        <p:sp>
          <p:nvSpPr>
            <p:cNvPr id="36" name="rc36"/>
            <p:cNvSpPr/>
            <p:nvPr/>
          </p:nvSpPr>
          <p:spPr>
            <a:xfrm>
              <a:off x="3237007" y="2714999"/>
              <a:ext cx="249522" cy="13876"/>
            </a:xfrm>
            <a:prstGeom prst="rect">
              <a:avLst/>
            </a:prstGeom>
            <a:solidFill>
              <a:srgbClr val="1CABE2">
                <a:alpha val="100000"/>
              </a:srgbClr>
            </a:solidFill>
          </p:spPr>
          <p:txBody>
            <a:bodyPr/>
            <a:lstStyle/>
            <a:p/>
          </p:txBody>
        </p:sp>
        <p:sp>
          <p:nvSpPr>
            <p:cNvPr id="37" name="rc37"/>
            <p:cNvSpPr/>
            <p:nvPr/>
          </p:nvSpPr>
          <p:spPr>
            <a:xfrm>
              <a:off x="3514255" y="2700435"/>
              <a:ext cx="249522" cy="1402261"/>
            </a:xfrm>
            <a:prstGeom prst="rect">
              <a:avLst/>
            </a:prstGeom>
            <a:solidFill>
              <a:srgbClr val="80BD41">
                <a:alpha val="100000"/>
              </a:srgbClr>
            </a:solidFill>
          </p:spPr>
          <p:txBody>
            <a:bodyPr/>
            <a:lstStyle/>
            <a:p/>
          </p:txBody>
        </p:sp>
        <p:sp>
          <p:nvSpPr>
            <p:cNvPr id="38" name="rc38"/>
            <p:cNvSpPr/>
            <p:nvPr/>
          </p:nvSpPr>
          <p:spPr>
            <a:xfrm>
              <a:off x="3514255" y="2686270"/>
              <a:ext cx="249522" cy="14164"/>
            </a:xfrm>
            <a:prstGeom prst="rect">
              <a:avLst/>
            </a:prstGeom>
            <a:solidFill>
              <a:srgbClr val="1CABE2">
                <a:alpha val="100000"/>
              </a:srgbClr>
            </a:solidFill>
          </p:spPr>
          <p:txBody>
            <a:bodyPr/>
            <a:lstStyle/>
            <a:p/>
          </p:txBody>
        </p:sp>
        <p:sp>
          <p:nvSpPr>
            <p:cNvPr id="39" name="rc39"/>
            <p:cNvSpPr/>
            <p:nvPr/>
          </p:nvSpPr>
          <p:spPr>
            <a:xfrm>
              <a:off x="3791502" y="2676362"/>
              <a:ext cx="249522" cy="1426334"/>
            </a:xfrm>
            <a:prstGeom prst="rect">
              <a:avLst/>
            </a:prstGeom>
            <a:solidFill>
              <a:srgbClr val="80BD41">
                <a:alpha val="100000"/>
              </a:srgbClr>
            </a:solidFill>
          </p:spPr>
          <p:txBody>
            <a:bodyPr/>
            <a:lstStyle/>
            <a:p/>
          </p:txBody>
        </p:sp>
        <p:sp>
          <p:nvSpPr>
            <p:cNvPr id="40" name="rc40"/>
            <p:cNvSpPr/>
            <p:nvPr/>
          </p:nvSpPr>
          <p:spPr>
            <a:xfrm>
              <a:off x="3791502" y="2661954"/>
              <a:ext cx="249522" cy="14407"/>
            </a:xfrm>
            <a:prstGeom prst="rect">
              <a:avLst/>
            </a:prstGeom>
            <a:solidFill>
              <a:srgbClr val="1CABE2">
                <a:alpha val="100000"/>
              </a:srgbClr>
            </a:solidFill>
          </p:spPr>
          <p:txBody>
            <a:bodyPr/>
            <a:lstStyle/>
            <a:p/>
          </p:txBody>
        </p:sp>
        <p:sp>
          <p:nvSpPr>
            <p:cNvPr id="41" name="rc41"/>
            <p:cNvSpPr/>
            <p:nvPr/>
          </p:nvSpPr>
          <p:spPr>
            <a:xfrm>
              <a:off x="4068750" y="2647057"/>
              <a:ext cx="249522" cy="1455640"/>
            </a:xfrm>
            <a:prstGeom prst="rect">
              <a:avLst/>
            </a:prstGeom>
            <a:solidFill>
              <a:srgbClr val="80BD41">
                <a:alpha val="100000"/>
              </a:srgbClr>
            </a:solidFill>
          </p:spPr>
          <p:txBody>
            <a:bodyPr/>
            <a:lstStyle/>
            <a:p/>
          </p:txBody>
        </p:sp>
        <p:sp>
          <p:nvSpPr>
            <p:cNvPr id="42" name="rc42"/>
            <p:cNvSpPr/>
            <p:nvPr/>
          </p:nvSpPr>
          <p:spPr>
            <a:xfrm>
              <a:off x="4068750" y="2632353"/>
              <a:ext cx="249522" cy="14703"/>
            </a:xfrm>
            <a:prstGeom prst="rect">
              <a:avLst/>
            </a:prstGeom>
            <a:solidFill>
              <a:srgbClr val="1CABE2">
                <a:alpha val="100000"/>
              </a:srgbClr>
            </a:solidFill>
          </p:spPr>
          <p:txBody>
            <a:bodyPr/>
            <a:lstStyle/>
            <a:p/>
          </p:txBody>
        </p:sp>
        <p:sp>
          <p:nvSpPr>
            <p:cNvPr id="43" name="rc43"/>
            <p:cNvSpPr/>
            <p:nvPr/>
          </p:nvSpPr>
          <p:spPr>
            <a:xfrm>
              <a:off x="4345998" y="2593979"/>
              <a:ext cx="249522" cy="1508718"/>
            </a:xfrm>
            <a:prstGeom prst="rect">
              <a:avLst/>
            </a:prstGeom>
            <a:solidFill>
              <a:srgbClr val="80BD41">
                <a:alpha val="100000"/>
              </a:srgbClr>
            </a:solidFill>
          </p:spPr>
          <p:txBody>
            <a:bodyPr/>
            <a:lstStyle/>
            <a:p/>
          </p:txBody>
        </p:sp>
        <p:sp>
          <p:nvSpPr>
            <p:cNvPr id="44" name="rc44"/>
            <p:cNvSpPr/>
            <p:nvPr/>
          </p:nvSpPr>
          <p:spPr>
            <a:xfrm>
              <a:off x="4345998" y="2578738"/>
              <a:ext cx="249522" cy="15240"/>
            </a:xfrm>
            <a:prstGeom prst="rect">
              <a:avLst/>
            </a:prstGeom>
            <a:solidFill>
              <a:srgbClr val="1CABE2">
                <a:alpha val="100000"/>
              </a:srgbClr>
            </a:solidFill>
          </p:spPr>
          <p:txBody>
            <a:bodyPr/>
            <a:lstStyle/>
            <a:p/>
          </p:txBody>
        </p:sp>
        <p:sp>
          <p:nvSpPr>
            <p:cNvPr id="45" name="rc45"/>
            <p:cNvSpPr/>
            <p:nvPr/>
          </p:nvSpPr>
          <p:spPr>
            <a:xfrm>
              <a:off x="4623245" y="2533684"/>
              <a:ext cx="249522" cy="1569012"/>
            </a:xfrm>
            <a:prstGeom prst="rect">
              <a:avLst/>
            </a:prstGeom>
            <a:solidFill>
              <a:srgbClr val="80BD41">
                <a:alpha val="100000"/>
              </a:srgbClr>
            </a:solidFill>
          </p:spPr>
          <p:txBody>
            <a:bodyPr/>
            <a:lstStyle/>
            <a:p/>
          </p:txBody>
        </p:sp>
        <p:sp>
          <p:nvSpPr>
            <p:cNvPr id="46" name="rc46"/>
            <p:cNvSpPr/>
            <p:nvPr/>
          </p:nvSpPr>
          <p:spPr>
            <a:xfrm>
              <a:off x="4623245" y="2517836"/>
              <a:ext cx="249522" cy="15848"/>
            </a:xfrm>
            <a:prstGeom prst="rect">
              <a:avLst/>
            </a:prstGeom>
            <a:solidFill>
              <a:srgbClr val="1CABE2">
                <a:alpha val="100000"/>
              </a:srgbClr>
            </a:solidFill>
          </p:spPr>
          <p:txBody>
            <a:bodyPr/>
            <a:lstStyle/>
            <a:p/>
          </p:txBody>
        </p:sp>
        <p:sp>
          <p:nvSpPr>
            <p:cNvPr id="47" name="rc47"/>
            <p:cNvSpPr/>
            <p:nvPr/>
          </p:nvSpPr>
          <p:spPr>
            <a:xfrm>
              <a:off x="4900493" y="2494095"/>
              <a:ext cx="249522" cy="1608602"/>
            </a:xfrm>
            <a:prstGeom prst="rect">
              <a:avLst/>
            </a:prstGeom>
            <a:solidFill>
              <a:srgbClr val="80BD41">
                <a:alpha val="100000"/>
              </a:srgbClr>
            </a:solidFill>
          </p:spPr>
          <p:txBody>
            <a:bodyPr/>
            <a:lstStyle/>
            <a:p/>
          </p:txBody>
        </p:sp>
        <p:sp>
          <p:nvSpPr>
            <p:cNvPr id="48" name="rc48"/>
            <p:cNvSpPr/>
            <p:nvPr/>
          </p:nvSpPr>
          <p:spPr>
            <a:xfrm>
              <a:off x="4900493" y="2461266"/>
              <a:ext cx="249522" cy="32828"/>
            </a:xfrm>
            <a:prstGeom prst="rect">
              <a:avLst/>
            </a:prstGeom>
            <a:solidFill>
              <a:srgbClr val="1CABE2">
                <a:alpha val="100000"/>
              </a:srgbClr>
            </a:solidFill>
          </p:spPr>
          <p:txBody>
            <a:bodyPr/>
            <a:lstStyle/>
            <a:p/>
          </p:txBody>
        </p:sp>
        <p:sp>
          <p:nvSpPr>
            <p:cNvPr id="49" name="rc49"/>
            <p:cNvSpPr/>
            <p:nvPr/>
          </p:nvSpPr>
          <p:spPr>
            <a:xfrm>
              <a:off x="5177741" y="2428380"/>
              <a:ext cx="249522" cy="1674316"/>
            </a:xfrm>
            <a:prstGeom prst="rect">
              <a:avLst/>
            </a:prstGeom>
            <a:solidFill>
              <a:srgbClr val="80BD41">
                <a:alpha val="100000"/>
              </a:srgbClr>
            </a:solidFill>
          </p:spPr>
          <p:txBody>
            <a:bodyPr/>
            <a:lstStyle/>
            <a:p/>
          </p:txBody>
        </p:sp>
        <p:sp>
          <p:nvSpPr>
            <p:cNvPr id="50" name="rc50"/>
            <p:cNvSpPr/>
            <p:nvPr/>
          </p:nvSpPr>
          <p:spPr>
            <a:xfrm>
              <a:off x="5177741" y="2411468"/>
              <a:ext cx="249522" cy="16912"/>
            </a:xfrm>
            <a:prstGeom prst="rect">
              <a:avLst/>
            </a:prstGeom>
            <a:solidFill>
              <a:srgbClr val="1CABE2">
                <a:alpha val="100000"/>
              </a:srgbClr>
            </a:solidFill>
          </p:spPr>
          <p:txBody>
            <a:bodyPr/>
            <a:lstStyle/>
            <a:p/>
          </p:txBody>
        </p:sp>
        <p:sp>
          <p:nvSpPr>
            <p:cNvPr id="51" name="rc51"/>
            <p:cNvSpPr/>
            <p:nvPr/>
          </p:nvSpPr>
          <p:spPr>
            <a:xfrm>
              <a:off x="5454988" y="2400003"/>
              <a:ext cx="249522" cy="1702694"/>
            </a:xfrm>
            <a:prstGeom prst="rect">
              <a:avLst/>
            </a:prstGeom>
            <a:solidFill>
              <a:srgbClr val="80BD41">
                <a:alpha val="100000"/>
              </a:srgbClr>
            </a:solidFill>
          </p:spPr>
          <p:txBody>
            <a:bodyPr/>
            <a:lstStyle/>
            <a:p/>
          </p:txBody>
        </p:sp>
        <p:sp>
          <p:nvSpPr>
            <p:cNvPr id="52" name="rc52"/>
            <p:cNvSpPr/>
            <p:nvPr/>
          </p:nvSpPr>
          <p:spPr>
            <a:xfrm>
              <a:off x="5454988" y="2382804"/>
              <a:ext cx="249522" cy="17198"/>
            </a:xfrm>
            <a:prstGeom prst="rect">
              <a:avLst/>
            </a:prstGeom>
            <a:solidFill>
              <a:srgbClr val="1CABE2">
                <a:alpha val="100000"/>
              </a:srgbClr>
            </a:solidFill>
          </p:spPr>
          <p:txBody>
            <a:bodyPr/>
            <a:lstStyle/>
            <a:p/>
          </p:txBody>
        </p:sp>
        <p:sp>
          <p:nvSpPr>
            <p:cNvPr id="53" name="rc53"/>
            <p:cNvSpPr/>
            <p:nvPr/>
          </p:nvSpPr>
          <p:spPr>
            <a:xfrm>
              <a:off x="5732236" y="2383012"/>
              <a:ext cx="249522" cy="1719684"/>
            </a:xfrm>
            <a:prstGeom prst="rect">
              <a:avLst/>
            </a:prstGeom>
            <a:solidFill>
              <a:srgbClr val="80BD41">
                <a:alpha val="100000"/>
              </a:srgbClr>
            </a:solidFill>
          </p:spPr>
          <p:txBody>
            <a:bodyPr/>
            <a:lstStyle/>
            <a:p/>
          </p:txBody>
        </p:sp>
        <p:sp>
          <p:nvSpPr>
            <p:cNvPr id="54" name="rc54"/>
            <p:cNvSpPr/>
            <p:nvPr/>
          </p:nvSpPr>
          <p:spPr>
            <a:xfrm>
              <a:off x="5732236" y="2365641"/>
              <a:ext cx="249522" cy="17370"/>
            </a:xfrm>
            <a:prstGeom prst="rect">
              <a:avLst/>
            </a:prstGeom>
            <a:solidFill>
              <a:srgbClr val="1CABE2">
                <a:alpha val="100000"/>
              </a:srgbClr>
            </a:solidFill>
          </p:spPr>
          <p:txBody>
            <a:bodyPr/>
            <a:lstStyle/>
            <a:p/>
          </p:txBody>
        </p:sp>
        <p:sp>
          <p:nvSpPr>
            <p:cNvPr id="55" name="rc55"/>
            <p:cNvSpPr/>
            <p:nvPr/>
          </p:nvSpPr>
          <p:spPr>
            <a:xfrm>
              <a:off x="6009484" y="2426362"/>
              <a:ext cx="249522" cy="1676334"/>
            </a:xfrm>
            <a:prstGeom prst="rect">
              <a:avLst/>
            </a:prstGeom>
            <a:solidFill>
              <a:srgbClr val="80BD41">
                <a:alpha val="100000"/>
              </a:srgbClr>
            </a:solidFill>
          </p:spPr>
          <p:txBody>
            <a:bodyPr/>
            <a:lstStyle/>
            <a:p/>
          </p:txBody>
        </p:sp>
        <p:sp>
          <p:nvSpPr>
            <p:cNvPr id="56" name="rc56"/>
            <p:cNvSpPr/>
            <p:nvPr/>
          </p:nvSpPr>
          <p:spPr>
            <a:xfrm>
              <a:off x="6009484" y="2409430"/>
              <a:ext cx="249522" cy="16932"/>
            </a:xfrm>
            <a:prstGeom prst="rect">
              <a:avLst/>
            </a:prstGeom>
            <a:solidFill>
              <a:srgbClr val="1CABE2">
                <a:alpha val="100000"/>
              </a:srgbClr>
            </a:solidFill>
          </p:spPr>
          <p:txBody>
            <a:bodyPr/>
            <a:lstStyle/>
            <a:p/>
          </p:txBody>
        </p:sp>
        <p:sp>
          <p:nvSpPr>
            <p:cNvPr id="57" name="rc57"/>
            <p:cNvSpPr/>
            <p:nvPr/>
          </p:nvSpPr>
          <p:spPr>
            <a:xfrm>
              <a:off x="6286731" y="2534186"/>
              <a:ext cx="249522" cy="1568510"/>
            </a:xfrm>
            <a:prstGeom prst="rect">
              <a:avLst/>
            </a:prstGeom>
            <a:solidFill>
              <a:srgbClr val="80BD41">
                <a:alpha val="100000"/>
              </a:srgbClr>
            </a:solidFill>
          </p:spPr>
          <p:txBody>
            <a:bodyPr/>
            <a:lstStyle/>
            <a:p/>
          </p:txBody>
        </p:sp>
        <p:sp>
          <p:nvSpPr>
            <p:cNvPr id="58" name="rc58"/>
            <p:cNvSpPr/>
            <p:nvPr/>
          </p:nvSpPr>
          <p:spPr>
            <a:xfrm>
              <a:off x="6286731" y="2518343"/>
              <a:ext cx="249522" cy="15843"/>
            </a:xfrm>
            <a:prstGeom prst="rect">
              <a:avLst/>
            </a:prstGeom>
            <a:solidFill>
              <a:srgbClr val="1CABE2">
                <a:alpha val="100000"/>
              </a:srgbClr>
            </a:solidFill>
          </p:spPr>
          <p:txBody>
            <a:bodyPr/>
            <a:lstStyle/>
            <a:p/>
          </p:txBody>
        </p:sp>
        <p:sp>
          <p:nvSpPr>
            <p:cNvPr id="59" name="rc59"/>
            <p:cNvSpPr/>
            <p:nvPr/>
          </p:nvSpPr>
          <p:spPr>
            <a:xfrm>
              <a:off x="6563979" y="2682803"/>
              <a:ext cx="249522" cy="1419893"/>
            </a:xfrm>
            <a:prstGeom prst="rect">
              <a:avLst/>
            </a:prstGeom>
            <a:solidFill>
              <a:srgbClr val="80BD41">
                <a:alpha val="100000"/>
              </a:srgbClr>
            </a:solidFill>
          </p:spPr>
          <p:txBody>
            <a:bodyPr/>
            <a:lstStyle/>
            <a:p/>
          </p:txBody>
        </p:sp>
        <p:sp>
          <p:nvSpPr>
            <p:cNvPr id="60" name="rc60"/>
            <p:cNvSpPr/>
            <p:nvPr/>
          </p:nvSpPr>
          <p:spPr>
            <a:xfrm>
              <a:off x="6563979" y="2668461"/>
              <a:ext cx="249522" cy="14342"/>
            </a:xfrm>
            <a:prstGeom prst="rect">
              <a:avLst/>
            </a:prstGeom>
            <a:solidFill>
              <a:srgbClr val="1CABE2">
                <a:alpha val="100000"/>
              </a:srgbClr>
            </a:solidFill>
          </p:spPr>
          <p:txBody>
            <a:bodyPr/>
            <a:lstStyle/>
            <a:p/>
          </p:txBody>
        </p:sp>
        <p:sp>
          <p:nvSpPr>
            <p:cNvPr id="61" name="rc61"/>
            <p:cNvSpPr/>
            <p:nvPr/>
          </p:nvSpPr>
          <p:spPr>
            <a:xfrm>
              <a:off x="6841227" y="2758583"/>
              <a:ext cx="249522" cy="1344113"/>
            </a:xfrm>
            <a:prstGeom prst="rect">
              <a:avLst/>
            </a:prstGeom>
            <a:solidFill>
              <a:srgbClr val="80BD41">
                <a:alpha val="100000"/>
              </a:srgbClr>
            </a:solidFill>
          </p:spPr>
          <p:txBody>
            <a:bodyPr/>
            <a:lstStyle/>
            <a:p/>
          </p:txBody>
        </p:sp>
        <p:sp>
          <p:nvSpPr>
            <p:cNvPr id="62" name="rc62"/>
            <p:cNvSpPr/>
            <p:nvPr/>
          </p:nvSpPr>
          <p:spPr>
            <a:xfrm>
              <a:off x="6841227" y="2745006"/>
              <a:ext cx="249522" cy="13576"/>
            </a:xfrm>
            <a:prstGeom prst="rect">
              <a:avLst/>
            </a:prstGeom>
            <a:solidFill>
              <a:srgbClr val="1CABE2">
                <a:alpha val="100000"/>
              </a:srgbClr>
            </a:solidFill>
          </p:spPr>
          <p:txBody>
            <a:bodyPr/>
            <a:lstStyle/>
            <a:p/>
          </p:txBody>
        </p:sp>
        <p:sp>
          <p:nvSpPr>
            <p:cNvPr id="63" name="rc63"/>
            <p:cNvSpPr/>
            <p:nvPr/>
          </p:nvSpPr>
          <p:spPr>
            <a:xfrm>
              <a:off x="7118474" y="2791370"/>
              <a:ext cx="249522" cy="1311326"/>
            </a:xfrm>
            <a:prstGeom prst="rect">
              <a:avLst/>
            </a:prstGeom>
            <a:solidFill>
              <a:srgbClr val="80BD41">
                <a:alpha val="100000"/>
              </a:srgbClr>
            </a:solidFill>
          </p:spPr>
          <p:txBody>
            <a:bodyPr/>
            <a:lstStyle/>
            <a:p/>
          </p:txBody>
        </p:sp>
        <p:sp>
          <p:nvSpPr>
            <p:cNvPr id="64" name="rc64"/>
            <p:cNvSpPr/>
            <p:nvPr/>
          </p:nvSpPr>
          <p:spPr>
            <a:xfrm>
              <a:off x="7118474" y="2764608"/>
              <a:ext cx="249522" cy="26762"/>
            </a:xfrm>
            <a:prstGeom prst="rect">
              <a:avLst/>
            </a:prstGeom>
            <a:solidFill>
              <a:srgbClr val="1CABE2">
                <a:alpha val="100000"/>
              </a:srgbClr>
            </a:solidFill>
          </p:spPr>
          <p:txBody>
            <a:bodyPr/>
            <a:lstStyle/>
            <a:p/>
          </p:txBody>
        </p:sp>
        <p:sp>
          <p:nvSpPr>
            <p:cNvPr id="65" name="rc65"/>
            <p:cNvSpPr/>
            <p:nvPr/>
          </p:nvSpPr>
          <p:spPr>
            <a:xfrm>
              <a:off x="7395722" y="2798114"/>
              <a:ext cx="249522" cy="1304583"/>
            </a:xfrm>
            <a:prstGeom prst="rect">
              <a:avLst/>
            </a:prstGeom>
            <a:solidFill>
              <a:srgbClr val="80BD41">
                <a:alpha val="100000"/>
              </a:srgbClr>
            </a:solidFill>
          </p:spPr>
          <p:txBody>
            <a:bodyPr/>
            <a:lstStyle/>
            <a:p/>
          </p:txBody>
        </p:sp>
        <p:sp>
          <p:nvSpPr>
            <p:cNvPr id="66" name="rc66"/>
            <p:cNvSpPr/>
            <p:nvPr/>
          </p:nvSpPr>
          <p:spPr>
            <a:xfrm>
              <a:off x="7395722" y="2784936"/>
              <a:ext cx="249522" cy="13177"/>
            </a:xfrm>
            <a:prstGeom prst="rect">
              <a:avLst/>
            </a:prstGeom>
            <a:solidFill>
              <a:srgbClr val="1CABE2">
                <a:alpha val="100000"/>
              </a:srgbClr>
            </a:solidFill>
          </p:spPr>
          <p:txBody>
            <a:bodyPr/>
            <a:lstStyle/>
            <a:p/>
          </p:txBody>
        </p:sp>
        <p:sp>
          <p:nvSpPr>
            <p:cNvPr id="67" name="rc67"/>
            <p:cNvSpPr/>
            <p:nvPr/>
          </p:nvSpPr>
          <p:spPr>
            <a:xfrm>
              <a:off x="7672970" y="2817910"/>
              <a:ext cx="249522" cy="1284786"/>
            </a:xfrm>
            <a:prstGeom prst="rect">
              <a:avLst/>
            </a:prstGeom>
            <a:solidFill>
              <a:srgbClr val="80BD41">
                <a:alpha val="100000"/>
              </a:srgbClr>
            </a:solidFill>
          </p:spPr>
          <p:txBody>
            <a:bodyPr/>
            <a:lstStyle/>
            <a:p/>
          </p:txBody>
        </p:sp>
        <p:sp>
          <p:nvSpPr>
            <p:cNvPr id="68" name="rc68"/>
            <p:cNvSpPr/>
            <p:nvPr/>
          </p:nvSpPr>
          <p:spPr>
            <a:xfrm>
              <a:off x="7672970" y="2804933"/>
              <a:ext cx="249522" cy="12977"/>
            </a:xfrm>
            <a:prstGeom prst="rect">
              <a:avLst/>
            </a:prstGeom>
            <a:solidFill>
              <a:srgbClr val="1CABE2">
                <a:alpha val="100000"/>
              </a:srgbClr>
            </a:solidFill>
          </p:spPr>
          <p:txBody>
            <a:bodyPr/>
            <a:lstStyle/>
            <a:p/>
          </p:txBody>
        </p:sp>
        <p:sp>
          <p:nvSpPr>
            <p:cNvPr id="69" name="rc69"/>
            <p:cNvSpPr/>
            <p:nvPr/>
          </p:nvSpPr>
          <p:spPr>
            <a:xfrm>
              <a:off x="7950217" y="2854363"/>
              <a:ext cx="249522" cy="1248333"/>
            </a:xfrm>
            <a:prstGeom prst="rect">
              <a:avLst/>
            </a:prstGeom>
            <a:solidFill>
              <a:srgbClr val="80BD41">
                <a:alpha val="100000"/>
              </a:srgbClr>
            </a:solidFill>
          </p:spPr>
          <p:txBody>
            <a:bodyPr/>
            <a:lstStyle/>
            <a:p/>
          </p:txBody>
        </p:sp>
        <p:sp>
          <p:nvSpPr>
            <p:cNvPr id="70" name="rc70"/>
            <p:cNvSpPr/>
            <p:nvPr/>
          </p:nvSpPr>
          <p:spPr>
            <a:xfrm>
              <a:off x="7950217" y="2828887"/>
              <a:ext cx="249522" cy="25476"/>
            </a:xfrm>
            <a:prstGeom prst="rect">
              <a:avLst/>
            </a:prstGeom>
            <a:solidFill>
              <a:srgbClr val="1CABE2">
                <a:alpha val="100000"/>
              </a:srgbClr>
            </a:solidFill>
          </p:spPr>
          <p:txBody>
            <a:bodyPr/>
            <a:lstStyle/>
            <a:p/>
          </p:txBody>
        </p:sp>
        <p:sp>
          <p:nvSpPr>
            <p:cNvPr id="71" name="pl71"/>
            <p:cNvSpPr/>
            <p:nvPr/>
          </p:nvSpPr>
          <p:spPr>
            <a:xfrm>
              <a:off x="1421035" y="1236556"/>
              <a:ext cx="6653943" cy="86852"/>
            </a:xfrm>
            <a:custGeom>
              <a:avLst/>
              <a:pathLst>
                <a:path w="6653943" h="86852">
                  <a:moveTo>
                    <a:pt x="0" y="0"/>
                  </a:moveTo>
                  <a:lnTo>
                    <a:pt x="277247" y="86852"/>
                  </a:lnTo>
                  <a:lnTo>
                    <a:pt x="554495" y="0"/>
                  </a:lnTo>
                  <a:lnTo>
                    <a:pt x="831742" y="0"/>
                  </a:lnTo>
                  <a:lnTo>
                    <a:pt x="1108990" y="0"/>
                  </a:lnTo>
                  <a:lnTo>
                    <a:pt x="1386238" y="57901"/>
                  </a:lnTo>
                  <a:lnTo>
                    <a:pt x="1663485" y="28950"/>
                  </a:lnTo>
                  <a:lnTo>
                    <a:pt x="1940733" y="0"/>
                  </a:lnTo>
                  <a:lnTo>
                    <a:pt x="2217981" y="0"/>
                  </a:lnTo>
                  <a:lnTo>
                    <a:pt x="2495228" y="0"/>
                  </a:lnTo>
                  <a:lnTo>
                    <a:pt x="2772476" y="0"/>
                  </a:lnTo>
                  <a:lnTo>
                    <a:pt x="3049724" y="0"/>
                  </a:lnTo>
                  <a:lnTo>
                    <a:pt x="3326971" y="0"/>
                  </a:lnTo>
                  <a:lnTo>
                    <a:pt x="3604219" y="28950"/>
                  </a:lnTo>
                  <a:lnTo>
                    <a:pt x="3881467" y="0"/>
                  </a:lnTo>
                  <a:lnTo>
                    <a:pt x="4158714" y="0"/>
                  </a:lnTo>
                  <a:lnTo>
                    <a:pt x="4435962" y="0"/>
                  </a:lnTo>
                  <a:lnTo>
                    <a:pt x="4713210" y="0"/>
                  </a:lnTo>
                  <a:lnTo>
                    <a:pt x="4990457" y="0"/>
                  </a:lnTo>
                  <a:lnTo>
                    <a:pt x="5267705" y="0"/>
                  </a:lnTo>
                  <a:lnTo>
                    <a:pt x="5544953" y="0"/>
                  </a:lnTo>
                  <a:lnTo>
                    <a:pt x="5822200" y="28950"/>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29607" y="28146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3" name="tx83"/>
            <p:cNvSpPr/>
            <p:nvPr/>
          </p:nvSpPr>
          <p:spPr>
            <a:xfrm>
              <a:off x="2715845" y="26801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4" name="tx84"/>
            <p:cNvSpPr/>
            <p:nvPr/>
          </p:nvSpPr>
          <p:spPr>
            <a:xfrm>
              <a:off x="4102084" y="2496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5" name="tx85"/>
            <p:cNvSpPr/>
            <p:nvPr/>
          </p:nvSpPr>
          <p:spPr>
            <a:xfrm>
              <a:off x="5488322" y="2246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6" name="tx86"/>
            <p:cNvSpPr/>
            <p:nvPr/>
          </p:nvSpPr>
          <p:spPr>
            <a:xfrm>
              <a:off x="6597312" y="2532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6874560" y="26102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8" name="tx88"/>
            <p:cNvSpPr/>
            <p:nvPr/>
          </p:nvSpPr>
          <p:spPr>
            <a:xfrm>
              <a:off x="7177933" y="26298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7429055" y="2649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0" name="tx90"/>
            <p:cNvSpPr/>
            <p:nvPr/>
          </p:nvSpPr>
          <p:spPr>
            <a:xfrm>
              <a:off x="7706303" y="2669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983551" y="26941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97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3" name="tx103"/>
            <p:cNvSpPr/>
            <p:nvPr/>
          </p:nvSpPr>
          <p:spPr>
            <a:xfrm>
              <a:off x="1329607" y="292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4" name="tx104"/>
            <p:cNvSpPr/>
            <p:nvPr/>
          </p:nvSpPr>
          <p:spPr>
            <a:xfrm>
              <a:off x="2715845" y="34447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05" name="tx105"/>
            <p:cNvSpPr/>
            <p:nvPr/>
          </p:nvSpPr>
          <p:spPr>
            <a:xfrm>
              <a:off x="2715845" y="28002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4128209" y="3339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7" name="tx107"/>
            <p:cNvSpPr/>
            <p:nvPr/>
          </p:nvSpPr>
          <p:spPr>
            <a:xfrm>
              <a:off x="4102084" y="2604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8" name="tx108"/>
            <p:cNvSpPr/>
            <p:nvPr/>
          </p:nvSpPr>
          <p:spPr>
            <a:xfrm>
              <a:off x="5488322" y="32162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9" name="tx109"/>
            <p:cNvSpPr/>
            <p:nvPr/>
          </p:nvSpPr>
          <p:spPr>
            <a:xfrm>
              <a:off x="5488322" y="2356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0" name="tx110"/>
            <p:cNvSpPr/>
            <p:nvPr/>
          </p:nvSpPr>
          <p:spPr>
            <a:xfrm>
              <a:off x="6597312" y="33588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1" name="tx111"/>
            <p:cNvSpPr/>
            <p:nvPr/>
          </p:nvSpPr>
          <p:spPr>
            <a:xfrm>
              <a:off x="6597312" y="2640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2" name="tx112"/>
            <p:cNvSpPr/>
            <p:nvPr/>
          </p:nvSpPr>
          <p:spPr>
            <a:xfrm>
              <a:off x="6900686" y="3396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874560" y="2716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7151808" y="3411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5" name="tx115"/>
            <p:cNvSpPr/>
            <p:nvPr/>
          </p:nvSpPr>
          <p:spPr>
            <a:xfrm>
              <a:off x="7151808" y="2742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6" name="tx116"/>
            <p:cNvSpPr/>
            <p:nvPr/>
          </p:nvSpPr>
          <p:spPr>
            <a:xfrm>
              <a:off x="7429055" y="34165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7" name="tx117"/>
            <p:cNvSpPr/>
            <p:nvPr/>
          </p:nvSpPr>
          <p:spPr>
            <a:xfrm>
              <a:off x="7429055" y="2756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7706303" y="3425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706303" y="2776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7983551" y="34446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1" name="tx121"/>
            <p:cNvSpPr/>
            <p:nvPr/>
          </p:nvSpPr>
          <p:spPr>
            <a:xfrm>
              <a:off x="7983551" y="2806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3677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212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2000-2024</a:t>
              </a:r>
            </a:p>
          </p:txBody>
        </p:sp>
        <p:sp>
          <p:nvSpPr>
            <p:cNvPr id="150" name="pl150"/>
            <p:cNvSpPr/>
            <p:nvPr/>
          </p:nvSpPr>
          <p:spPr>
            <a:xfrm>
              <a:off x="25746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315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88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30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09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6508984" cy="167191"/>
            </a:xfrm>
            <a:prstGeom prst="rect">
              <a:avLst/>
            </a:prstGeom>
            <a:solidFill>
              <a:srgbClr val="80BD41">
                <a:alpha val="100000"/>
              </a:srgbClr>
            </a:solidFill>
          </p:spPr>
          <p:txBody>
            <a:bodyPr/>
            <a:lstStyle/>
            <a:p/>
          </p:txBody>
        </p:sp>
        <p:sp>
          <p:nvSpPr>
            <p:cNvPr id="160" name="rc160"/>
            <p:cNvSpPr/>
            <p:nvPr/>
          </p:nvSpPr>
          <p:spPr>
            <a:xfrm>
              <a:off x="7805257" y="5889059"/>
              <a:ext cx="65746" cy="167191"/>
            </a:xfrm>
            <a:prstGeom prst="rect">
              <a:avLst/>
            </a:prstGeom>
            <a:solidFill>
              <a:srgbClr val="1CABE2">
                <a:alpha val="100000"/>
              </a:srgbClr>
            </a:solidFill>
          </p:spPr>
          <p:txBody>
            <a:bodyPr/>
            <a:lstStyle/>
            <a:p/>
          </p:txBody>
        </p:sp>
        <p:sp>
          <p:nvSpPr>
            <p:cNvPr id="161" name="rc161"/>
            <p:cNvSpPr/>
            <p:nvPr/>
          </p:nvSpPr>
          <p:spPr>
            <a:xfrm>
              <a:off x="1296273" y="5680069"/>
              <a:ext cx="5889634" cy="167191"/>
            </a:xfrm>
            <a:prstGeom prst="rect">
              <a:avLst/>
            </a:prstGeom>
            <a:solidFill>
              <a:srgbClr val="80BD41">
                <a:alpha val="100000"/>
              </a:srgbClr>
            </a:solidFill>
          </p:spPr>
          <p:txBody>
            <a:bodyPr/>
            <a:lstStyle/>
            <a:p/>
          </p:txBody>
        </p:sp>
        <p:sp>
          <p:nvSpPr>
            <p:cNvPr id="162" name="rc162"/>
            <p:cNvSpPr/>
            <p:nvPr/>
          </p:nvSpPr>
          <p:spPr>
            <a:xfrm>
              <a:off x="7185908" y="5680069"/>
              <a:ext cx="59492" cy="167191"/>
            </a:xfrm>
            <a:prstGeom prst="rect">
              <a:avLst/>
            </a:prstGeom>
            <a:solidFill>
              <a:srgbClr val="1CABE2">
                <a:alpha val="100000"/>
              </a:srgbClr>
            </a:solidFill>
          </p:spPr>
          <p:txBody>
            <a:bodyPr/>
            <a:lstStyle/>
            <a:p/>
          </p:txBody>
        </p:sp>
        <p:sp>
          <p:nvSpPr>
            <p:cNvPr id="163" name="rc163"/>
            <p:cNvSpPr/>
            <p:nvPr/>
          </p:nvSpPr>
          <p:spPr>
            <a:xfrm>
              <a:off x="1296273" y="5471080"/>
              <a:ext cx="5722530" cy="167191"/>
            </a:xfrm>
            <a:prstGeom prst="rect">
              <a:avLst/>
            </a:prstGeom>
            <a:solidFill>
              <a:srgbClr val="80BD41">
                <a:alpha val="100000"/>
              </a:srgbClr>
            </a:solidFill>
          </p:spPr>
          <p:txBody>
            <a:bodyPr/>
            <a:lstStyle/>
            <a:p/>
          </p:txBody>
        </p:sp>
        <p:sp>
          <p:nvSpPr>
            <p:cNvPr id="164" name="rc164"/>
            <p:cNvSpPr/>
            <p:nvPr/>
          </p:nvSpPr>
          <p:spPr>
            <a:xfrm>
              <a:off x="7018804" y="5471080"/>
              <a:ext cx="116785" cy="167191"/>
            </a:xfrm>
            <a:prstGeom prst="rect">
              <a:avLst/>
            </a:prstGeom>
            <a:solidFill>
              <a:srgbClr val="1CABE2">
                <a:alpha val="100000"/>
              </a:srgbClr>
            </a:solidFill>
          </p:spPr>
          <p:txBody>
            <a:bodyPr/>
            <a:lstStyle/>
            <a:p/>
          </p:txBody>
        </p:sp>
        <p:sp>
          <p:nvSpPr>
            <p:cNvPr id="165" name="tx165"/>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6" name="tx166"/>
            <p:cNvSpPr/>
            <p:nvPr/>
          </p:nvSpPr>
          <p:spPr>
            <a:xfrm>
              <a:off x="743033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67" name="tx167"/>
            <p:cNvSpPr/>
            <p:nvPr/>
          </p:nvSpPr>
          <p:spPr>
            <a:xfrm>
              <a:off x="7315029"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68" name="tx168"/>
            <p:cNvSpPr/>
            <p:nvPr/>
          </p:nvSpPr>
          <p:spPr>
            <a:xfrm>
              <a:off x="4445272"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69" name="tx169"/>
            <p:cNvSpPr/>
            <p:nvPr/>
          </p:nvSpPr>
          <p:spPr>
            <a:xfrm>
              <a:off x="77326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0" name="tx170"/>
            <p:cNvSpPr/>
            <p:nvPr/>
          </p:nvSpPr>
          <p:spPr>
            <a:xfrm>
              <a:off x="413559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71" name="tx171"/>
            <p:cNvSpPr/>
            <p:nvPr/>
          </p:nvSpPr>
          <p:spPr>
            <a:xfrm>
              <a:off x="711016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2" name="tx172"/>
            <p:cNvSpPr/>
            <p:nvPr/>
          </p:nvSpPr>
          <p:spPr>
            <a:xfrm>
              <a:off x="4052045"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3" name="tx173"/>
            <p:cNvSpPr/>
            <p:nvPr/>
          </p:nvSpPr>
          <p:spPr>
            <a:xfrm>
              <a:off x="697170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67840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623522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12% compared to in 2019.
The number of surviving infants decreased approximately 11% compared to in 2019.
In 2024, 200,000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
            </a:xfrm>
            <a:custGeom>
              <a:avLst/>
              <a:pathLst>
                <a:path w="3397293" h="114281">
                  <a:moveTo>
                    <a:pt x="0" y="0"/>
                  </a:moveTo>
                  <a:lnTo>
                    <a:pt x="141553" y="85710"/>
                  </a:lnTo>
                  <a:lnTo>
                    <a:pt x="283107" y="0"/>
                  </a:lnTo>
                  <a:lnTo>
                    <a:pt x="424661" y="0"/>
                  </a:lnTo>
                  <a:lnTo>
                    <a:pt x="566215" y="0"/>
                  </a:lnTo>
                  <a:lnTo>
                    <a:pt x="707769" y="114281"/>
                  </a:lnTo>
                  <a:lnTo>
                    <a:pt x="849323" y="28570"/>
                  </a:lnTo>
                  <a:lnTo>
                    <a:pt x="990877" y="0"/>
                  </a:lnTo>
                  <a:lnTo>
                    <a:pt x="1132431" y="0"/>
                  </a:lnTo>
                  <a:lnTo>
                    <a:pt x="1273984" y="0"/>
                  </a:lnTo>
                  <a:lnTo>
                    <a:pt x="1415538" y="0"/>
                  </a:lnTo>
                  <a:lnTo>
                    <a:pt x="1557092" y="0"/>
                  </a:lnTo>
                  <a:lnTo>
                    <a:pt x="1698646" y="0"/>
                  </a:lnTo>
                  <a:lnTo>
                    <a:pt x="1840200" y="28570"/>
                  </a:lnTo>
                  <a:lnTo>
                    <a:pt x="1981754" y="0"/>
                  </a:lnTo>
                  <a:lnTo>
                    <a:pt x="2123308" y="28570"/>
                  </a:lnTo>
                  <a:lnTo>
                    <a:pt x="2264862" y="0"/>
                  </a:lnTo>
                  <a:lnTo>
                    <a:pt x="2406416" y="0"/>
                  </a:lnTo>
                  <a:lnTo>
                    <a:pt x="2547969" y="0"/>
                  </a:lnTo>
                  <a:lnTo>
                    <a:pt x="2689523" y="0"/>
                  </a:lnTo>
                  <a:lnTo>
                    <a:pt x="2831077" y="0"/>
                  </a:lnTo>
                  <a:lnTo>
                    <a:pt x="2972631" y="28570"/>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
            </a:xfrm>
            <a:custGeom>
              <a:avLst/>
              <a:pathLst>
                <a:path w="3397293" h="114281">
                  <a:moveTo>
                    <a:pt x="0" y="0"/>
                  </a:moveTo>
                  <a:lnTo>
                    <a:pt x="141553" y="85710"/>
                  </a:lnTo>
                  <a:lnTo>
                    <a:pt x="283107" y="0"/>
                  </a:lnTo>
                  <a:lnTo>
                    <a:pt x="424661" y="0"/>
                  </a:lnTo>
                  <a:lnTo>
                    <a:pt x="566215" y="0"/>
                  </a:lnTo>
                  <a:lnTo>
                    <a:pt x="707769" y="114281"/>
                  </a:lnTo>
                  <a:lnTo>
                    <a:pt x="849323" y="28570"/>
                  </a:lnTo>
                  <a:lnTo>
                    <a:pt x="990877" y="0"/>
                  </a:lnTo>
                  <a:lnTo>
                    <a:pt x="1132431" y="0"/>
                  </a:lnTo>
                  <a:lnTo>
                    <a:pt x="1273984" y="0"/>
                  </a:lnTo>
                  <a:lnTo>
                    <a:pt x="1415538" y="0"/>
                  </a:lnTo>
                  <a:lnTo>
                    <a:pt x="1557092" y="0"/>
                  </a:lnTo>
                  <a:lnTo>
                    <a:pt x="1698646" y="0"/>
                  </a:lnTo>
                  <a:lnTo>
                    <a:pt x="1840200" y="28570"/>
                  </a:lnTo>
                  <a:lnTo>
                    <a:pt x="1981754" y="0"/>
                  </a:lnTo>
                  <a:lnTo>
                    <a:pt x="2123308" y="28570"/>
                  </a:lnTo>
                  <a:lnTo>
                    <a:pt x="2264862" y="0"/>
                  </a:lnTo>
                  <a:lnTo>
                    <a:pt x="2406416" y="0"/>
                  </a:lnTo>
                  <a:lnTo>
                    <a:pt x="2547969" y="0"/>
                  </a:lnTo>
                  <a:lnTo>
                    <a:pt x="2689523" y="0"/>
                  </a:lnTo>
                  <a:lnTo>
                    <a:pt x="2831077" y="0"/>
                  </a:lnTo>
                  <a:lnTo>
                    <a:pt x="2972631" y="28570"/>
                  </a:lnTo>
                  <a:lnTo>
                    <a:pt x="3114185" y="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
            </a:xfrm>
            <a:custGeom>
              <a:avLst/>
              <a:pathLst>
                <a:path w="3397293" h="114281">
                  <a:moveTo>
                    <a:pt x="0" y="0"/>
                  </a:moveTo>
                  <a:lnTo>
                    <a:pt x="141553" y="85710"/>
                  </a:lnTo>
                  <a:lnTo>
                    <a:pt x="283107" y="0"/>
                  </a:lnTo>
                  <a:lnTo>
                    <a:pt x="424661" y="0"/>
                  </a:lnTo>
                  <a:lnTo>
                    <a:pt x="566215" y="0"/>
                  </a:lnTo>
                  <a:lnTo>
                    <a:pt x="707769" y="114281"/>
                  </a:lnTo>
                  <a:lnTo>
                    <a:pt x="849323" y="28570"/>
                  </a:lnTo>
                  <a:lnTo>
                    <a:pt x="990877" y="0"/>
                  </a:lnTo>
                  <a:lnTo>
                    <a:pt x="1132431" y="0"/>
                  </a:lnTo>
                  <a:lnTo>
                    <a:pt x="1273984" y="0"/>
                  </a:lnTo>
                  <a:lnTo>
                    <a:pt x="1415538" y="0"/>
                  </a:lnTo>
                  <a:lnTo>
                    <a:pt x="1557092" y="0"/>
                  </a:lnTo>
                  <a:lnTo>
                    <a:pt x="1698646" y="0"/>
                  </a:lnTo>
                  <a:lnTo>
                    <a:pt x="1840200" y="28570"/>
                  </a:lnTo>
                  <a:lnTo>
                    <a:pt x="1981754" y="0"/>
                  </a:lnTo>
                  <a:lnTo>
                    <a:pt x="2123308" y="28570"/>
                  </a:lnTo>
                  <a:lnTo>
                    <a:pt x="2264862" y="0"/>
                  </a:lnTo>
                  <a:lnTo>
                    <a:pt x="2406416" y="0"/>
                  </a:lnTo>
                  <a:lnTo>
                    <a:pt x="2547969" y="0"/>
                  </a:lnTo>
                  <a:lnTo>
                    <a:pt x="2689523" y="0"/>
                  </a:lnTo>
                  <a:lnTo>
                    <a:pt x="2831077" y="0"/>
                  </a:lnTo>
                  <a:lnTo>
                    <a:pt x="2972631" y="28570"/>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80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472419"/>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Iran,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461519"/>
            </a:xfrm>
            <a:custGeom>
              <a:avLst/>
              <a:pathLst>
                <a:path w="3397293" h="461519">
                  <a:moveTo>
                    <a:pt x="0" y="0"/>
                  </a:moveTo>
                  <a:lnTo>
                    <a:pt x="141553" y="346139"/>
                  </a:lnTo>
                  <a:lnTo>
                    <a:pt x="283107" y="0"/>
                  </a:lnTo>
                  <a:lnTo>
                    <a:pt x="424661" y="0"/>
                  </a:lnTo>
                  <a:lnTo>
                    <a:pt x="566215" y="0"/>
                  </a:lnTo>
                  <a:lnTo>
                    <a:pt x="707769" y="461519"/>
                  </a:lnTo>
                  <a:lnTo>
                    <a:pt x="849323" y="115379"/>
                  </a:lnTo>
                  <a:lnTo>
                    <a:pt x="990877" y="0"/>
                  </a:lnTo>
                  <a:lnTo>
                    <a:pt x="1132431" y="0"/>
                  </a:lnTo>
                  <a:lnTo>
                    <a:pt x="1273984" y="0"/>
                  </a:lnTo>
                  <a:lnTo>
                    <a:pt x="1415538" y="0"/>
                  </a:lnTo>
                  <a:lnTo>
                    <a:pt x="1557092" y="0"/>
                  </a:lnTo>
                  <a:lnTo>
                    <a:pt x="1698646" y="0"/>
                  </a:lnTo>
                  <a:lnTo>
                    <a:pt x="1840200" y="115379"/>
                  </a:lnTo>
                  <a:lnTo>
                    <a:pt x="1981754" y="0"/>
                  </a:lnTo>
                  <a:lnTo>
                    <a:pt x="2123308" y="115379"/>
                  </a:lnTo>
                  <a:lnTo>
                    <a:pt x="2264862" y="0"/>
                  </a:lnTo>
                  <a:lnTo>
                    <a:pt x="2406416" y="0"/>
                  </a:lnTo>
                  <a:lnTo>
                    <a:pt x="2547969" y="0"/>
                  </a:lnTo>
                  <a:lnTo>
                    <a:pt x="2689523" y="0"/>
                  </a:lnTo>
                  <a:lnTo>
                    <a:pt x="2831077" y="0"/>
                  </a:lnTo>
                  <a:lnTo>
                    <a:pt x="2972631" y="115379"/>
                  </a:lnTo>
                  <a:lnTo>
                    <a:pt x="3114185" y="0"/>
                  </a:lnTo>
                  <a:lnTo>
                    <a:pt x="3255739" y="0"/>
                  </a:lnTo>
                  <a:lnTo>
                    <a:pt x="3397293" y="1153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461519"/>
            </a:xfrm>
            <a:custGeom>
              <a:avLst/>
              <a:pathLst>
                <a:path w="3397293" h="461519">
                  <a:moveTo>
                    <a:pt x="0" y="0"/>
                  </a:moveTo>
                  <a:lnTo>
                    <a:pt x="141553" y="346139"/>
                  </a:lnTo>
                  <a:lnTo>
                    <a:pt x="283107" y="0"/>
                  </a:lnTo>
                  <a:lnTo>
                    <a:pt x="424661" y="0"/>
                  </a:lnTo>
                  <a:lnTo>
                    <a:pt x="566215" y="0"/>
                  </a:lnTo>
                  <a:lnTo>
                    <a:pt x="707769" y="461519"/>
                  </a:lnTo>
                  <a:lnTo>
                    <a:pt x="849323" y="115379"/>
                  </a:lnTo>
                  <a:lnTo>
                    <a:pt x="990877" y="0"/>
                  </a:lnTo>
                  <a:lnTo>
                    <a:pt x="1132431" y="0"/>
                  </a:lnTo>
                  <a:lnTo>
                    <a:pt x="1273984" y="0"/>
                  </a:lnTo>
                  <a:lnTo>
                    <a:pt x="1415538" y="0"/>
                  </a:lnTo>
                  <a:lnTo>
                    <a:pt x="1557092" y="0"/>
                  </a:lnTo>
                  <a:lnTo>
                    <a:pt x="1698646" y="0"/>
                  </a:lnTo>
                  <a:lnTo>
                    <a:pt x="1840200" y="115379"/>
                  </a:lnTo>
                  <a:lnTo>
                    <a:pt x="1981754" y="0"/>
                  </a:lnTo>
                  <a:lnTo>
                    <a:pt x="2123308" y="115379"/>
                  </a:lnTo>
                  <a:lnTo>
                    <a:pt x="2264862" y="0"/>
                  </a:lnTo>
                  <a:lnTo>
                    <a:pt x="2406416" y="0"/>
                  </a:lnTo>
                  <a:lnTo>
                    <a:pt x="2547969" y="0"/>
                  </a:lnTo>
                  <a:lnTo>
                    <a:pt x="2689523" y="0"/>
                  </a:lnTo>
                  <a:lnTo>
                    <a:pt x="2831077" y="0"/>
                  </a:lnTo>
                  <a:lnTo>
                    <a:pt x="2972631" y="115379"/>
                  </a:lnTo>
                  <a:lnTo>
                    <a:pt x="3114185" y="0"/>
                  </a:lnTo>
                  <a:lnTo>
                    <a:pt x="3255739" y="0"/>
                  </a:lnTo>
                  <a:lnTo>
                    <a:pt x="3397293" y="1153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461519"/>
            </a:xfrm>
            <a:custGeom>
              <a:avLst/>
              <a:pathLst>
                <a:path w="3397293" h="461519">
                  <a:moveTo>
                    <a:pt x="0" y="0"/>
                  </a:moveTo>
                  <a:lnTo>
                    <a:pt x="141553" y="346139"/>
                  </a:lnTo>
                  <a:lnTo>
                    <a:pt x="283107" y="0"/>
                  </a:lnTo>
                  <a:lnTo>
                    <a:pt x="424661" y="0"/>
                  </a:lnTo>
                  <a:lnTo>
                    <a:pt x="566215" y="0"/>
                  </a:lnTo>
                  <a:lnTo>
                    <a:pt x="707769" y="461519"/>
                  </a:lnTo>
                  <a:lnTo>
                    <a:pt x="849323" y="115379"/>
                  </a:lnTo>
                  <a:lnTo>
                    <a:pt x="990877" y="0"/>
                  </a:lnTo>
                  <a:lnTo>
                    <a:pt x="1132431" y="0"/>
                  </a:lnTo>
                  <a:lnTo>
                    <a:pt x="1273984" y="0"/>
                  </a:lnTo>
                  <a:lnTo>
                    <a:pt x="1415538" y="0"/>
                  </a:lnTo>
                  <a:lnTo>
                    <a:pt x="1557092" y="0"/>
                  </a:lnTo>
                  <a:lnTo>
                    <a:pt x="1698646" y="0"/>
                  </a:lnTo>
                  <a:lnTo>
                    <a:pt x="1840200" y="115379"/>
                  </a:lnTo>
                  <a:lnTo>
                    <a:pt x="1981754" y="0"/>
                  </a:lnTo>
                  <a:lnTo>
                    <a:pt x="2123308" y="115379"/>
                  </a:lnTo>
                  <a:lnTo>
                    <a:pt x="2264862" y="0"/>
                  </a:lnTo>
                  <a:lnTo>
                    <a:pt x="2406416" y="0"/>
                  </a:lnTo>
                  <a:lnTo>
                    <a:pt x="2547969" y="0"/>
                  </a:lnTo>
                  <a:lnTo>
                    <a:pt x="2689523" y="0"/>
                  </a:lnTo>
                  <a:lnTo>
                    <a:pt x="2831077" y="0"/>
                  </a:lnTo>
                  <a:lnTo>
                    <a:pt x="2972631" y="115379"/>
                  </a:lnTo>
                  <a:lnTo>
                    <a:pt x="3114185" y="0"/>
                  </a:lnTo>
                  <a:lnTo>
                    <a:pt x="3255739" y="0"/>
                  </a:lnTo>
                  <a:lnTo>
                    <a:pt x="3397293" y="11537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97238" y="151916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12777"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303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928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98119"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23" name="tx123"/>
            <p:cNvSpPr/>
            <p:nvPr/>
          </p:nvSpPr>
          <p:spPr>
            <a:xfrm>
              <a:off x="69974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993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186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215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324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9274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5303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201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23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259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7289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4121786" cy="149993"/>
            </a:xfrm>
            <a:prstGeom prst="rect">
              <a:avLst/>
            </a:prstGeom>
            <a:solidFill>
              <a:srgbClr val="1CABE2">
                <a:alpha val="80000"/>
              </a:srgbClr>
            </a:solidFill>
          </p:spPr>
          <p:txBody>
            <a:bodyPr/>
            <a:lstStyle/>
            <a:p/>
          </p:txBody>
        </p:sp>
        <p:sp>
          <p:nvSpPr>
            <p:cNvPr id="140" name="rc140"/>
            <p:cNvSpPr/>
            <p:nvPr/>
          </p:nvSpPr>
          <p:spPr>
            <a:xfrm>
              <a:off x="1317178" y="5637654"/>
              <a:ext cx="3729708" cy="149993"/>
            </a:xfrm>
            <a:prstGeom prst="rect">
              <a:avLst/>
            </a:prstGeom>
            <a:solidFill>
              <a:srgbClr val="1CABE2">
                <a:alpha val="80000"/>
              </a:srgbClr>
            </a:solidFill>
          </p:spPr>
          <p:txBody>
            <a:bodyPr/>
            <a:lstStyle/>
            <a:p/>
          </p:txBody>
        </p:sp>
        <p:sp>
          <p:nvSpPr>
            <p:cNvPr id="141" name="rc141"/>
            <p:cNvSpPr/>
            <p:nvPr/>
          </p:nvSpPr>
          <p:spPr>
            <a:xfrm>
              <a:off x="1317178" y="5450161"/>
              <a:ext cx="7321564"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705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09576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6986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3016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Iran (98%) was 13 percentage points higher than the global average (85%) and 19 percentage points higher than the average across all MENA countries (79%).
National DTP3 coverage was 1 percentage point lower than in 2019 (99%).
This equates to 23,000 un- and undervaccinated children in 2024 compared to 13,000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F26A21">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Iran ranked number 18 out of 20 countries for lowest DTP3 coverage (based on tied ranks).
Iran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57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3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1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47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427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00470"/>
              <a:ext cx="249522" cy="1106214"/>
            </a:xfrm>
            <a:prstGeom prst="rect">
              <a:avLst/>
            </a:prstGeom>
            <a:solidFill>
              <a:srgbClr val="80BD41">
                <a:alpha val="100000"/>
              </a:srgbClr>
            </a:solidFill>
          </p:spPr>
          <p:txBody>
            <a:bodyPr/>
            <a:lstStyle/>
            <a:p/>
          </p:txBody>
        </p:sp>
        <p:sp>
          <p:nvSpPr>
            <p:cNvPr id="22" name="rc22"/>
            <p:cNvSpPr/>
            <p:nvPr/>
          </p:nvSpPr>
          <p:spPr>
            <a:xfrm>
              <a:off x="1296273" y="2889297"/>
              <a:ext cx="249522" cy="11173"/>
            </a:xfrm>
            <a:prstGeom prst="rect">
              <a:avLst/>
            </a:prstGeom>
            <a:solidFill>
              <a:srgbClr val="1CABE2">
                <a:alpha val="100000"/>
              </a:srgbClr>
            </a:solidFill>
          </p:spPr>
          <p:txBody>
            <a:bodyPr/>
            <a:lstStyle/>
            <a:p/>
          </p:txBody>
        </p:sp>
        <p:sp>
          <p:nvSpPr>
            <p:cNvPr id="23" name="rc23"/>
            <p:cNvSpPr/>
            <p:nvPr/>
          </p:nvSpPr>
          <p:spPr>
            <a:xfrm>
              <a:off x="1573521" y="2918091"/>
              <a:ext cx="249522" cy="1088593"/>
            </a:xfrm>
            <a:prstGeom prst="rect">
              <a:avLst/>
            </a:prstGeom>
            <a:solidFill>
              <a:srgbClr val="80BD41">
                <a:alpha val="100000"/>
              </a:srgbClr>
            </a:solidFill>
          </p:spPr>
          <p:txBody>
            <a:bodyPr/>
            <a:lstStyle/>
            <a:p/>
          </p:txBody>
        </p:sp>
        <p:sp>
          <p:nvSpPr>
            <p:cNvPr id="24" name="rc24"/>
            <p:cNvSpPr/>
            <p:nvPr/>
          </p:nvSpPr>
          <p:spPr>
            <a:xfrm>
              <a:off x="1573521" y="2872733"/>
              <a:ext cx="249522" cy="45357"/>
            </a:xfrm>
            <a:prstGeom prst="rect">
              <a:avLst/>
            </a:prstGeom>
            <a:solidFill>
              <a:srgbClr val="1CABE2">
                <a:alpha val="100000"/>
              </a:srgbClr>
            </a:solidFill>
          </p:spPr>
          <p:txBody>
            <a:bodyPr/>
            <a:lstStyle/>
            <a:p/>
          </p:txBody>
        </p:sp>
        <p:sp>
          <p:nvSpPr>
            <p:cNvPr id="25" name="rc25"/>
            <p:cNvSpPr/>
            <p:nvPr/>
          </p:nvSpPr>
          <p:spPr>
            <a:xfrm>
              <a:off x="1850769" y="2872381"/>
              <a:ext cx="249522" cy="1134304"/>
            </a:xfrm>
            <a:prstGeom prst="rect">
              <a:avLst/>
            </a:prstGeom>
            <a:solidFill>
              <a:srgbClr val="80BD41">
                <a:alpha val="100000"/>
              </a:srgbClr>
            </a:solidFill>
          </p:spPr>
          <p:txBody>
            <a:bodyPr/>
            <a:lstStyle/>
            <a:p/>
          </p:txBody>
        </p:sp>
        <p:sp>
          <p:nvSpPr>
            <p:cNvPr id="26" name="rc26"/>
            <p:cNvSpPr/>
            <p:nvPr/>
          </p:nvSpPr>
          <p:spPr>
            <a:xfrm>
              <a:off x="1850769" y="2860923"/>
              <a:ext cx="249522" cy="11457"/>
            </a:xfrm>
            <a:prstGeom prst="rect">
              <a:avLst/>
            </a:prstGeom>
            <a:solidFill>
              <a:srgbClr val="1CABE2">
                <a:alpha val="100000"/>
              </a:srgbClr>
            </a:solidFill>
          </p:spPr>
          <p:txBody>
            <a:bodyPr/>
            <a:lstStyle/>
            <a:p/>
          </p:txBody>
        </p:sp>
        <p:sp>
          <p:nvSpPr>
            <p:cNvPr id="27" name="rc27"/>
            <p:cNvSpPr/>
            <p:nvPr/>
          </p:nvSpPr>
          <p:spPr>
            <a:xfrm>
              <a:off x="2128016" y="2864226"/>
              <a:ext cx="249522" cy="1142458"/>
            </a:xfrm>
            <a:prstGeom prst="rect">
              <a:avLst/>
            </a:prstGeom>
            <a:solidFill>
              <a:srgbClr val="80BD41">
                <a:alpha val="100000"/>
              </a:srgbClr>
            </a:solidFill>
          </p:spPr>
          <p:txBody>
            <a:bodyPr/>
            <a:lstStyle/>
            <a:p/>
          </p:txBody>
        </p:sp>
        <p:sp>
          <p:nvSpPr>
            <p:cNvPr id="28" name="rc28"/>
            <p:cNvSpPr/>
            <p:nvPr/>
          </p:nvSpPr>
          <p:spPr>
            <a:xfrm>
              <a:off x="2128016" y="2852686"/>
              <a:ext cx="249522" cy="11540"/>
            </a:xfrm>
            <a:prstGeom prst="rect">
              <a:avLst/>
            </a:prstGeom>
            <a:solidFill>
              <a:srgbClr val="1CABE2">
                <a:alpha val="100000"/>
              </a:srgbClr>
            </a:solidFill>
          </p:spPr>
          <p:txBody>
            <a:bodyPr/>
            <a:lstStyle/>
            <a:p/>
          </p:txBody>
        </p:sp>
        <p:sp>
          <p:nvSpPr>
            <p:cNvPr id="29" name="rc29"/>
            <p:cNvSpPr/>
            <p:nvPr/>
          </p:nvSpPr>
          <p:spPr>
            <a:xfrm>
              <a:off x="2405264" y="2815150"/>
              <a:ext cx="249522" cy="1191535"/>
            </a:xfrm>
            <a:prstGeom prst="rect">
              <a:avLst/>
            </a:prstGeom>
            <a:solidFill>
              <a:srgbClr val="80BD41">
                <a:alpha val="100000"/>
              </a:srgbClr>
            </a:solidFill>
          </p:spPr>
          <p:txBody>
            <a:bodyPr/>
            <a:lstStyle/>
            <a:p/>
          </p:txBody>
        </p:sp>
        <p:sp>
          <p:nvSpPr>
            <p:cNvPr id="30" name="rc30"/>
            <p:cNvSpPr/>
            <p:nvPr/>
          </p:nvSpPr>
          <p:spPr>
            <a:xfrm>
              <a:off x="2405264" y="2803114"/>
              <a:ext cx="249522" cy="12035"/>
            </a:xfrm>
            <a:prstGeom prst="rect">
              <a:avLst/>
            </a:prstGeom>
            <a:solidFill>
              <a:srgbClr val="1CABE2">
                <a:alpha val="100000"/>
              </a:srgbClr>
            </a:solidFill>
          </p:spPr>
          <p:txBody>
            <a:bodyPr/>
            <a:lstStyle/>
            <a:p/>
          </p:txBody>
        </p:sp>
        <p:sp>
          <p:nvSpPr>
            <p:cNvPr id="31" name="rc31"/>
            <p:cNvSpPr/>
            <p:nvPr/>
          </p:nvSpPr>
          <p:spPr>
            <a:xfrm>
              <a:off x="2682512" y="2821161"/>
              <a:ext cx="249522" cy="1185523"/>
            </a:xfrm>
            <a:prstGeom prst="rect">
              <a:avLst/>
            </a:prstGeom>
            <a:solidFill>
              <a:srgbClr val="80BD41">
                <a:alpha val="100000"/>
              </a:srgbClr>
            </a:solidFill>
          </p:spPr>
          <p:txBody>
            <a:bodyPr/>
            <a:lstStyle/>
            <a:p/>
          </p:txBody>
        </p:sp>
        <p:sp>
          <p:nvSpPr>
            <p:cNvPr id="32" name="rc32"/>
            <p:cNvSpPr/>
            <p:nvPr/>
          </p:nvSpPr>
          <p:spPr>
            <a:xfrm>
              <a:off x="2682512" y="2758765"/>
              <a:ext cx="249522" cy="62396"/>
            </a:xfrm>
            <a:prstGeom prst="rect">
              <a:avLst/>
            </a:prstGeom>
            <a:solidFill>
              <a:srgbClr val="1CABE2">
                <a:alpha val="100000"/>
              </a:srgbClr>
            </a:solidFill>
          </p:spPr>
          <p:txBody>
            <a:bodyPr/>
            <a:lstStyle/>
            <a:p/>
          </p:txBody>
        </p:sp>
        <p:sp>
          <p:nvSpPr>
            <p:cNvPr id="33" name="rc33"/>
            <p:cNvSpPr/>
            <p:nvPr/>
          </p:nvSpPr>
          <p:spPr>
            <a:xfrm>
              <a:off x="2959759" y="2729417"/>
              <a:ext cx="249522" cy="1277268"/>
            </a:xfrm>
            <a:prstGeom prst="rect">
              <a:avLst/>
            </a:prstGeom>
            <a:solidFill>
              <a:srgbClr val="80BD41">
                <a:alpha val="100000"/>
              </a:srgbClr>
            </a:solidFill>
          </p:spPr>
          <p:txBody>
            <a:bodyPr/>
            <a:lstStyle/>
            <a:p/>
          </p:txBody>
        </p:sp>
        <p:sp>
          <p:nvSpPr>
            <p:cNvPr id="34" name="rc34"/>
            <p:cNvSpPr/>
            <p:nvPr/>
          </p:nvSpPr>
          <p:spPr>
            <a:xfrm>
              <a:off x="2959759" y="2703350"/>
              <a:ext cx="249522" cy="26066"/>
            </a:xfrm>
            <a:prstGeom prst="rect">
              <a:avLst/>
            </a:prstGeom>
            <a:solidFill>
              <a:srgbClr val="1CABE2">
                <a:alpha val="100000"/>
              </a:srgbClr>
            </a:solidFill>
          </p:spPr>
          <p:txBody>
            <a:bodyPr/>
            <a:lstStyle/>
            <a:p/>
          </p:txBody>
        </p:sp>
        <p:sp>
          <p:nvSpPr>
            <p:cNvPr id="35" name="rc35"/>
            <p:cNvSpPr/>
            <p:nvPr/>
          </p:nvSpPr>
          <p:spPr>
            <a:xfrm>
              <a:off x="3237007" y="2674189"/>
              <a:ext cx="249522" cy="1332495"/>
            </a:xfrm>
            <a:prstGeom prst="rect">
              <a:avLst/>
            </a:prstGeom>
            <a:solidFill>
              <a:srgbClr val="80BD41">
                <a:alpha val="100000"/>
              </a:srgbClr>
            </a:solidFill>
          </p:spPr>
          <p:txBody>
            <a:bodyPr/>
            <a:lstStyle/>
            <a:p/>
          </p:txBody>
        </p:sp>
        <p:sp>
          <p:nvSpPr>
            <p:cNvPr id="36" name="rc36"/>
            <p:cNvSpPr/>
            <p:nvPr/>
          </p:nvSpPr>
          <p:spPr>
            <a:xfrm>
              <a:off x="3237007" y="2660730"/>
              <a:ext cx="249522" cy="13459"/>
            </a:xfrm>
            <a:prstGeom prst="rect">
              <a:avLst/>
            </a:prstGeom>
            <a:solidFill>
              <a:srgbClr val="1CABE2">
                <a:alpha val="100000"/>
              </a:srgbClr>
            </a:solidFill>
          </p:spPr>
          <p:txBody>
            <a:bodyPr/>
            <a:lstStyle/>
            <a:p/>
          </p:txBody>
        </p:sp>
        <p:sp>
          <p:nvSpPr>
            <p:cNvPr id="37" name="rc37"/>
            <p:cNvSpPr/>
            <p:nvPr/>
          </p:nvSpPr>
          <p:spPr>
            <a:xfrm>
              <a:off x="3514255" y="2646604"/>
              <a:ext cx="249522" cy="1360081"/>
            </a:xfrm>
            <a:prstGeom prst="rect">
              <a:avLst/>
            </a:prstGeom>
            <a:solidFill>
              <a:srgbClr val="80BD41">
                <a:alpha val="100000"/>
              </a:srgbClr>
            </a:solidFill>
          </p:spPr>
          <p:txBody>
            <a:bodyPr/>
            <a:lstStyle/>
            <a:p/>
          </p:txBody>
        </p:sp>
        <p:sp>
          <p:nvSpPr>
            <p:cNvPr id="38" name="rc38"/>
            <p:cNvSpPr/>
            <p:nvPr/>
          </p:nvSpPr>
          <p:spPr>
            <a:xfrm>
              <a:off x="3514255" y="2632865"/>
              <a:ext cx="249522" cy="13738"/>
            </a:xfrm>
            <a:prstGeom prst="rect">
              <a:avLst/>
            </a:prstGeom>
            <a:solidFill>
              <a:srgbClr val="1CABE2">
                <a:alpha val="100000"/>
              </a:srgbClr>
            </a:solidFill>
          </p:spPr>
          <p:txBody>
            <a:bodyPr/>
            <a:lstStyle/>
            <a:p/>
          </p:txBody>
        </p:sp>
        <p:sp>
          <p:nvSpPr>
            <p:cNvPr id="39" name="rc39"/>
            <p:cNvSpPr/>
            <p:nvPr/>
          </p:nvSpPr>
          <p:spPr>
            <a:xfrm>
              <a:off x="3791502" y="2623255"/>
              <a:ext cx="249522" cy="1383429"/>
            </a:xfrm>
            <a:prstGeom prst="rect">
              <a:avLst/>
            </a:prstGeom>
            <a:solidFill>
              <a:srgbClr val="80BD41">
                <a:alpha val="100000"/>
              </a:srgbClr>
            </a:solidFill>
          </p:spPr>
          <p:txBody>
            <a:bodyPr/>
            <a:lstStyle/>
            <a:p/>
          </p:txBody>
        </p:sp>
        <p:sp>
          <p:nvSpPr>
            <p:cNvPr id="40" name="rc40"/>
            <p:cNvSpPr/>
            <p:nvPr/>
          </p:nvSpPr>
          <p:spPr>
            <a:xfrm>
              <a:off x="3791502" y="2609281"/>
              <a:ext cx="249522" cy="13974"/>
            </a:xfrm>
            <a:prstGeom prst="rect">
              <a:avLst/>
            </a:prstGeom>
            <a:solidFill>
              <a:srgbClr val="1CABE2">
                <a:alpha val="100000"/>
              </a:srgbClr>
            </a:solidFill>
          </p:spPr>
          <p:txBody>
            <a:bodyPr/>
            <a:lstStyle/>
            <a:p/>
          </p:txBody>
        </p:sp>
        <p:sp>
          <p:nvSpPr>
            <p:cNvPr id="41" name="rc41"/>
            <p:cNvSpPr/>
            <p:nvPr/>
          </p:nvSpPr>
          <p:spPr>
            <a:xfrm>
              <a:off x="4068750" y="2594831"/>
              <a:ext cx="249522" cy="1411853"/>
            </a:xfrm>
            <a:prstGeom prst="rect">
              <a:avLst/>
            </a:prstGeom>
            <a:solidFill>
              <a:srgbClr val="80BD41">
                <a:alpha val="100000"/>
              </a:srgbClr>
            </a:solidFill>
          </p:spPr>
          <p:txBody>
            <a:bodyPr/>
            <a:lstStyle/>
            <a:p/>
          </p:txBody>
        </p:sp>
        <p:sp>
          <p:nvSpPr>
            <p:cNvPr id="42" name="rc42"/>
            <p:cNvSpPr/>
            <p:nvPr/>
          </p:nvSpPr>
          <p:spPr>
            <a:xfrm>
              <a:off x="4068750" y="2580570"/>
              <a:ext cx="249522" cy="14261"/>
            </a:xfrm>
            <a:prstGeom prst="rect">
              <a:avLst/>
            </a:prstGeom>
            <a:solidFill>
              <a:srgbClr val="1CABE2">
                <a:alpha val="100000"/>
              </a:srgbClr>
            </a:solidFill>
          </p:spPr>
          <p:txBody>
            <a:bodyPr/>
            <a:lstStyle/>
            <a:p/>
          </p:txBody>
        </p:sp>
        <p:sp>
          <p:nvSpPr>
            <p:cNvPr id="43" name="rc43"/>
            <p:cNvSpPr/>
            <p:nvPr/>
          </p:nvSpPr>
          <p:spPr>
            <a:xfrm>
              <a:off x="4345998" y="2543349"/>
              <a:ext cx="249522" cy="1463335"/>
            </a:xfrm>
            <a:prstGeom prst="rect">
              <a:avLst/>
            </a:prstGeom>
            <a:solidFill>
              <a:srgbClr val="80BD41">
                <a:alpha val="100000"/>
              </a:srgbClr>
            </a:solidFill>
          </p:spPr>
          <p:txBody>
            <a:bodyPr/>
            <a:lstStyle/>
            <a:p/>
          </p:txBody>
        </p:sp>
        <p:sp>
          <p:nvSpPr>
            <p:cNvPr id="44" name="rc44"/>
            <p:cNvSpPr/>
            <p:nvPr/>
          </p:nvSpPr>
          <p:spPr>
            <a:xfrm>
              <a:off x="4345998" y="2528568"/>
              <a:ext cx="249522" cy="14781"/>
            </a:xfrm>
            <a:prstGeom prst="rect">
              <a:avLst/>
            </a:prstGeom>
            <a:solidFill>
              <a:srgbClr val="1CABE2">
                <a:alpha val="100000"/>
              </a:srgbClr>
            </a:solidFill>
          </p:spPr>
          <p:txBody>
            <a:bodyPr/>
            <a:lstStyle/>
            <a:p/>
          </p:txBody>
        </p:sp>
        <p:sp>
          <p:nvSpPr>
            <p:cNvPr id="45" name="rc45"/>
            <p:cNvSpPr/>
            <p:nvPr/>
          </p:nvSpPr>
          <p:spPr>
            <a:xfrm>
              <a:off x="4623245" y="2484869"/>
              <a:ext cx="249522" cy="1521816"/>
            </a:xfrm>
            <a:prstGeom prst="rect">
              <a:avLst/>
            </a:prstGeom>
            <a:solidFill>
              <a:srgbClr val="80BD41">
                <a:alpha val="100000"/>
              </a:srgbClr>
            </a:solidFill>
          </p:spPr>
          <p:txBody>
            <a:bodyPr/>
            <a:lstStyle/>
            <a:p/>
          </p:txBody>
        </p:sp>
        <p:sp>
          <p:nvSpPr>
            <p:cNvPr id="46" name="rc46"/>
            <p:cNvSpPr/>
            <p:nvPr/>
          </p:nvSpPr>
          <p:spPr>
            <a:xfrm>
              <a:off x="4623245" y="2469497"/>
              <a:ext cx="249522" cy="15371"/>
            </a:xfrm>
            <a:prstGeom prst="rect">
              <a:avLst/>
            </a:prstGeom>
            <a:solidFill>
              <a:srgbClr val="1CABE2">
                <a:alpha val="100000"/>
              </a:srgbClr>
            </a:solidFill>
          </p:spPr>
          <p:txBody>
            <a:bodyPr/>
            <a:lstStyle/>
            <a:p/>
          </p:txBody>
        </p:sp>
        <p:sp>
          <p:nvSpPr>
            <p:cNvPr id="47" name="rc47"/>
            <p:cNvSpPr/>
            <p:nvPr/>
          </p:nvSpPr>
          <p:spPr>
            <a:xfrm>
              <a:off x="4900493" y="2446470"/>
              <a:ext cx="249522" cy="1560214"/>
            </a:xfrm>
            <a:prstGeom prst="rect">
              <a:avLst/>
            </a:prstGeom>
            <a:solidFill>
              <a:srgbClr val="80BD41">
                <a:alpha val="100000"/>
              </a:srgbClr>
            </a:solidFill>
          </p:spPr>
          <p:txBody>
            <a:bodyPr/>
            <a:lstStyle/>
            <a:p/>
          </p:txBody>
        </p:sp>
        <p:sp>
          <p:nvSpPr>
            <p:cNvPr id="48" name="rc48"/>
            <p:cNvSpPr/>
            <p:nvPr/>
          </p:nvSpPr>
          <p:spPr>
            <a:xfrm>
              <a:off x="4900493" y="2414629"/>
              <a:ext cx="249522" cy="31840"/>
            </a:xfrm>
            <a:prstGeom prst="rect">
              <a:avLst/>
            </a:prstGeom>
            <a:solidFill>
              <a:srgbClr val="1CABE2">
                <a:alpha val="100000"/>
              </a:srgbClr>
            </a:solidFill>
          </p:spPr>
          <p:txBody>
            <a:bodyPr/>
            <a:lstStyle/>
            <a:p/>
          </p:txBody>
        </p:sp>
        <p:sp>
          <p:nvSpPr>
            <p:cNvPr id="49" name="rc49"/>
            <p:cNvSpPr/>
            <p:nvPr/>
          </p:nvSpPr>
          <p:spPr>
            <a:xfrm>
              <a:off x="5177741" y="2382732"/>
              <a:ext cx="249522" cy="1623952"/>
            </a:xfrm>
            <a:prstGeom prst="rect">
              <a:avLst/>
            </a:prstGeom>
            <a:solidFill>
              <a:srgbClr val="80BD41">
                <a:alpha val="100000"/>
              </a:srgbClr>
            </a:solidFill>
          </p:spPr>
          <p:txBody>
            <a:bodyPr/>
            <a:lstStyle/>
            <a:p/>
          </p:txBody>
        </p:sp>
        <p:sp>
          <p:nvSpPr>
            <p:cNvPr id="50" name="rc50"/>
            <p:cNvSpPr/>
            <p:nvPr/>
          </p:nvSpPr>
          <p:spPr>
            <a:xfrm>
              <a:off x="5177741" y="2366329"/>
              <a:ext cx="249522" cy="16403"/>
            </a:xfrm>
            <a:prstGeom prst="rect">
              <a:avLst/>
            </a:prstGeom>
            <a:solidFill>
              <a:srgbClr val="1CABE2">
                <a:alpha val="100000"/>
              </a:srgbClr>
            </a:solidFill>
          </p:spPr>
          <p:txBody>
            <a:bodyPr/>
            <a:lstStyle/>
            <a:p/>
          </p:txBody>
        </p:sp>
        <p:sp>
          <p:nvSpPr>
            <p:cNvPr id="51" name="rc51"/>
            <p:cNvSpPr/>
            <p:nvPr/>
          </p:nvSpPr>
          <p:spPr>
            <a:xfrm>
              <a:off x="5454988" y="2371890"/>
              <a:ext cx="249522" cy="1634794"/>
            </a:xfrm>
            <a:prstGeom prst="rect">
              <a:avLst/>
            </a:prstGeom>
            <a:solidFill>
              <a:srgbClr val="80BD41">
                <a:alpha val="100000"/>
              </a:srgbClr>
            </a:solidFill>
          </p:spPr>
          <p:txBody>
            <a:bodyPr/>
            <a:lstStyle/>
            <a:p/>
          </p:txBody>
        </p:sp>
        <p:sp>
          <p:nvSpPr>
            <p:cNvPr id="52" name="rc52"/>
            <p:cNvSpPr/>
            <p:nvPr/>
          </p:nvSpPr>
          <p:spPr>
            <a:xfrm>
              <a:off x="5454988" y="2338527"/>
              <a:ext cx="249522" cy="33363"/>
            </a:xfrm>
            <a:prstGeom prst="rect">
              <a:avLst/>
            </a:prstGeom>
            <a:solidFill>
              <a:srgbClr val="1CABE2">
                <a:alpha val="100000"/>
              </a:srgbClr>
            </a:solidFill>
          </p:spPr>
          <p:txBody>
            <a:bodyPr/>
            <a:lstStyle/>
            <a:p/>
          </p:txBody>
        </p:sp>
        <p:sp>
          <p:nvSpPr>
            <p:cNvPr id="53" name="rc53"/>
            <p:cNvSpPr/>
            <p:nvPr/>
          </p:nvSpPr>
          <p:spPr>
            <a:xfrm>
              <a:off x="5732236" y="2338729"/>
              <a:ext cx="249522" cy="1667955"/>
            </a:xfrm>
            <a:prstGeom prst="rect">
              <a:avLst/>
            </a:prstGeom>
            <a:solidFill>
              <a:srgbClr val="80BD41">
                <a:alpha val="100000"/>
              </a:srgbClr>
            </a:solidFill>
          </p:spPr>
          <p:txBody>
            <a:bodyPr/>
            <a:lstStyle/>
            <a:p/>
          </p:txBody>
        </p:sp>
        <p:sp>
          <p:nvSpPr>
            <p:cNvPr id="54" name="rc54"/>
            <p:cNvSpPr/>
            <p:nvPr/>
          </p:nvSpPr>
          <p:spPr>
            <a:xfrm>
              <a:off x="5732236" y="2321881"/>
              <a:ext cx="249522" cy="16848"/>
            </a:xfrm>
            <a:prstGeom prst="rect">
              <a:avLst/>
            </a:prstGeom>
            <a:solidFill>
              <a:srgbClr val="1CABE2">
                <a:alpha val="100000"/>
              </a:srgbClr>
            </a:solidFill>
          </p:spPr>
          <p:txBody>
            <a:bodyPr/>
            <a:lstStyle/>
            <a:p/>
          </p:txBody>
        </p:sp>
        <p:sp>
          <p:nvSpPr>
            <p:cNvPr id="55" name="rc55"/>
            <p:cNvSpPr/>
            <p:nvPr/>
          </p:nvSpPr>
          <p:spPr>
            <a:xfrm>
              <a:off x="6009484" y="2380775"/>
              <a:ext cx="249522" cy="1625909"/>
            </a:xfrm>
            <a:prstGeom prst="rect">
              <a:avLst/>
            </a:prstGeom>
            <a:solidFill>
              <a:srgbClr val="80BD41">
                <a:alpha val="100000"/>
              </a:srgbClr>
            </a:solidFill>
          </p:spPr>
          <p:txBody>
            <a:bodyPr/>
            <a:lstStyle/>
            <a:p/>
          </p:txBody>
        </p:sp>
        <p:sp>
          <p:nvSpPr>
            <p:cNvPr id="56" name="rc56"/>
            <p:cNvSpPr/>
            <p:nvPr/>
          </p:nvSpPr>
          <p:spPr>
            <a:xfrm>
              <a:off x="6009484" y="2364352"/>
              <a:ext cx="249522" cy="16422"/>
            </a:xfrm>
            <a:prstGeom prst="rect">
              <a:avLst/>
            </a:prstGeom>
            <a:solidFill>
              <a:srgbClr val="1CABE2">
                <a:alpha val="100000"/>
              </a:srgbClr>
            </a:solidFill>
          </p:spPr>
          <p:txBody>
            <a:bodyPr/>
            <a:lstStyle/>
            <a:p/>
          </p:txBody>
        </p:sp>
        <p:sp>
          <p:nvSpPr>
            <p:cNvPr id="57" name="rc57"/>
            <p:cNvSpPr/>
            <p:nvPr/>
          </p:nvSpPr>
          <p:spPr>
            <a:xfrm>
              <a:off x="6286731" y="2485356"/>
              <a:ext cx="249522" cy="1521329"/>
            </a:xfrm>
            <a:prstGeom prst="rect">
              <a:avLst/>
            </a:prstGeom>
            <a:solidFill>
              <a:srgbClr val="80BD41">
                <a:alpha val="100000"/>
              </a:srgbClr>
            </a:solidFill>
          </p:spPr>
          <p:txBody>
            <a:bodyPr/>
            <a:lstStyle/>
            <a:p/>
          </p:txBody>
        </p:sp>
        <p:sp>
          <p:nvSpPr>
            <p:cNvPr id="58" name="rc58"/>
            <p:cNvSpPr/>
            <p:nvPr/>
          </p:nvSpPr>
          <p:spPr>
            <a:xfrm>
              <a:off x="6286731" y="2469989"/>
              <a:ext cx="249522" cy="15367"/>
            </a:xfrm>
            <a:prstGeom prst="rect">
              <a:avLst/>
            </a:prstGeom>
            <a:solidFill>
              <a:srgbClr val="1CABE2">
                <a:alpha val="100000"/>
              </a:srgbClr>
            </a:solidFill>
          </p:spPr>
          <p:txBody>
            <a:bodyPr/>
            <a:lstStyle/>
            <a:p/>
          </p:txBody>
        </p:sp>
        <p:sp>
          <p:nvSpPr>
            <p:cNvPr id="59" name="rc59"/>
            <p:cNvSpPr/>
            <p:nvPr/>
          </p:nvSpPr>
          <p:spPr>
            <a:xfrm>
              <a:off x="6563979" y="2629502"/>
              <a:ext cx="249522" cy="1377182"/>
            </a:xfrm>
            <a:prstGeom prst="rect">
              <a:avLst/>
            </a:prstGeom>
            <a:solidFill>
              <a:srgbClr val="80BD41">
                <a:alpha val="100000"/>
              </a:srgbClr>
            </a:solidFill>
          </p:spPr>
          <p:txBody>
            <a:bodyPr/>
            <a:lstStyle/>
            <a:p/>
          </p:txBody>
        </p:sp>
        <p:sp>
          <p:nvSpPr>
            <p:cNvPr id="60" name="rc60"/>
            <p:cNvSpPr/>
            <p:nvPr/>
          </p:nvSpPr>
          <p:spPr>
            <a:xfrm>
              <a:off x="6563979" y="2615592"/>
              <a:ext cx="249522" cy="13910"/>
            </a:xfrm>
            <a:prstGeom prst="rect">
              <a:avLst/>
            </a:prstGeom>
            <a:solidFill>
              <a:srgbClr val="1CABE2">
                <a:alpha val="100000"/>
              </a:srgbClr>
            </a:solidFill>
          </p:spPr>
          <p:txBody>
            <a:bodyPr/>
            <a:lstStyle/>
            <a:p/>
          </p:txBody>
        </p:sp>
        <p:sp>
          <p:nvSpPr>
            <p:cNvPr id="61" name="rc61"/>
            <p:cNvSpPr/>
            <p:nvPr/>
          </p:nvSpPr>
          <p:spPr>
            <a:xfrm>
              <a:off x="6841227" y="2703003"/>
              <a:ext cx="249522" cy="1303682"/>
            </a:xfrm>
            <a:prstGeom prst="rect">
              <a:avLst/>
            </a:prstGeom>
            <a:solidFill>
              <a:srgbClr val="80BD41">
                <a:alpha val="100000"/>
              </a:srgbClr>
            </a:solidFill>
          </p:spPr>
          <p:txBody>
            <a:bodyPr/>
            <a:lstStyle/>
            <a:p/>
          </p:txBody>
        </p:sp>
        <p:sp>
          <p:nvSpPr>
            <p:cNvPr id="62" name="rc62"/>
            <p:cNvSpPr/>
            <p:nvPr/>
          </p:nvSpPr>
          <p:spPr>
            <a:xfrm>
              <a:off x="6841227" y="2689834"/>
              <a:ext cx="249522" cy="13168"/>
            </a:xfrm>
            <a:prstGeom prst="rect">
              <a:avLst/>
            </a:prstGeom>
            <a:solidFill>
              <a:srgbClr val="1CABE2">
                <a:alpha val="100000"/>
              </a:srgbClr>
            </a:solidFill>
          </p:spPr>
          <p:txBody>
            <a:bodyPr/>
            <a:lstStyle/>
            <a:p/>
          </p:txBody>
        </p:sp>
        <p:sp>
          <p:nvSpPr>
            <p:cNvPr id="63" name="rc63"/>
            <p:cNvSpPr/>
            <p:nvPr/>
          </p:nvSpPr>
          <p:spPr>
            <a:xfrm>
              <a:off x="7118474" y="2734804"/>
              <a:ext cx="249522" cy="1271881"/>
            </a:xfrm>
            <a:prstGeom prst="rect">
              <a:avLst/>
            </a:prstGeom>
            <a:solidFill>
              <a:srgbClr val="80BD41">
                <a:alpha val="100000"/>
              </a:srgbClr>
            </a:solidFill>
          </p:spPr>
          <p:txBody>
            <a:bodyPr/>
            <a:lstStyle/>
            <a:p/>
          </p:txBody>
        </p:sp>
        <p:sp>
          <p:nvSpPr>
            <p:cNvPr id="64" name="rc64"/>
            <p:cNvSpPr/>
            <p:nvPr/>
          </p:nvSpPr>
          <p:spPr>
            <a:xfrm>
              <a:off x="7118474" y="2708846"/>
              <a:ext cx="249522" cy="25957"/>
            </a:xfrm>
            <a:prstGeom prst="rect">
              <a:avLst/>
            </a:prstGeom>
            <a:solidFill>
              <a:srgbClr val="1CABE2">
                <a:alpha val="100000"/>
              </a:srgbClr>
            </a:solidFill>
          </p:spPr>
          <p:txBody>
            <a:bodyPr/>
            <a:lstStyle/>
            <a:p/>
          </p:txBody>
        </p:sp>
        <p:sp>
          <p:nvSpPr>
            <p:cNvPr id="65" name="rc65"/>
            <p:cNvSpPr/>
            <p:nvPr/>
          </p:nvSpPr>
          <p:spPr>
            <a:xfrm>
              <a:off x="7395722" y="2741344"/>
              <a:ext cx="249522" cy="1265340"/>
            </a:xfrm>
            <a:prstGeom prst="rect">
              <a:avLst/>
            </a:prstGeom>
            <a:solidFill>
              <a:srgbClr val="80BD41">
                <a:alpha val="100000"/>
              </a:srgbClr>
            </a:solidFill>
          </p:spPr>
          <p:txBody>
            <a:bodyPr/>
            <a:lstStyle/>
            <a:p/>
          </p:txBody>
        </p:sp>
        <p:sp>
          <p:nvSpPr>
            <p:cNvPr id="66" name="rc66"/>
            <p:cNvSpPr/>
            <p:nvPr/>
          </p:nvSpPr>
          <p:spPr>
            <a:xfrm>
              <a:off x="7395722" y="2728563"/>
              <a:ext cx="249522" cy="12781"/>
            </a:xfrm>
            <a:prstGeom prst="rect">
              <a:avLst/>
            </a:prstGeom>
            <a:solidFill>
              <a:srgbClr val="1CABE2">
                <a:alpha val="100000"/>
              </a:srgbClr>
            </a:solidFill>
          </p:spPr>
          <p:txBody>
            <a:bodyPr/>
            <a:lstStyle/>
            <a:p/>
          </p:txBody>
        </p:sp>
        <p:sp>
          <p:nvSpPr>
            <p:cNvPr id="67" name="rc67"/>
            <p:cNvSpPr/>
            <p:nvPr/>
          </p:nvSpPr>
          <p:spPr>
            <a:xfrm>
              <a:off x="7672970" y="2760545"/>
              <a:ext cx="249522" cy="1246139"/>
            </a:xfrm>
            <a:prstGeom prst="rect">
              <a:avLst/>
            </a:prstGeom>
            <a:solidFill>
              <a:srgbClr val="80BD41">
                <a:alpha val="100000"/>
              </a:srgbClr>
            </a:solidFill>
          </p:spPr>
          <p:txBody>
            <a:bodyPr/>
            <a:lstStyle/>
            <a:p/>
          </p:txBody>
        </p:sp>
        <p:sp>
          <p:nvSpPr>
            <p:cNvPr id="68" name="rc68"/>
            <p:cNvSpPr/>
            <p:nvPr/>
          </p:nvSpPr>
          <p:spPr>
            <a:xfrm>
              <a:off x="7672970" y="2747958"/>
              <a:ext cx="249522" cy="12587"/>
            </a:xfrm>
            <a:prstGeom prst="rect">
              <a:avLst/>
            </a:prstGeom>
            <a:solidFill>
              <a:srgbClr val="1CABE2">
                <a:alpha val="100000"/>
              </a:srgbClr>
            </a:solidFill>
          </p:spPr>
          <p:txBody>
            <a:bodyPr/>
            <a:lstStyle/>
            <a:p/>
          </p:txBody>
        </p:sp>
        <p:sp>
          <p:nvSpPr>
            <p:cNvPr id="69" name="rc69"/>
            <p:cNvSpPr/>
            <p:nvPr/>
          </p:nvSpPr>
          <p:spPr>
            <a:xfrm>
              <a:off x="7950217" y="2795902"/>
              <a:ext cx="249522" cy="1210783"/>
            </a:xfrm>
            <a:prstGeom prst="rect">
              <a:avLst/>
            </a:prstGeom>
            <a:solidFill>
              <a:srgbClr val="80BD41">
                <a:alpha val="100000"/>
              </a:srgbClr>
            </a:solidFill>
          </p:spPr>
          <p:txBody>
            <a:bodyPr/>
            <a:lstStyle/>
            <a:p/>
          </p:txBody>
        </p:sp>
        <p:sp>
          <p:nvSpPr>
            <p:cNvPr id="70" name="rc70"/>
            <p:cNvSpPr/>
            <p:nvPr/>
          </p:nvSpPr>
          <p:spPr>
            <a:xfrm>
              <a:off x="7950217" y="2771192"/>
              <a:ext cx="249522" cy="24709"/>
            </a:xfrm>
            <a:prstGeom prst="rect">
              <a:avLst/>
            </a:prstGeom>
            <a:solidFill>
              <a:srgbClr val="1CABE2">
                <a:alpha val="100000"/>
              </a:srgbClr>
            </a:solidFill>
          </p:spPr>
          <p:txBody>
            <a:bodyPr/>
            <a:lstStyle/>
            <a:p/>
          </p:txBody>
        </p:sp>
        <p:sp>
          <p:nvSpPr>
            <p:cNvPr id="71" name="pl71"/>
            <p:cNvSpPr/>
            <p:nvPr/>
          </p:nvSpPr>
          <p:spPr>
            <a:xfrm>
              <a:off x="1421035" y="1226758"/>
              <a:ext cx="6653943" cy="112320"/>
            </a:xfrm>
            <a:custGeom>
              <a:avLst/>
              <a:pathLst>
                <a:path w="6653943" h="112320">
                  <a:moveTo>
                    <a:pt x="0" y="0"/>
                  </a:moveTo>
                  <a:lnTo>
                    <a:pt x="277247" y="84240"/>
                  </a:lnTo>
                  <a:lnTo>
                    <a:pt x="554495" y="0"/>
                  </a:lnTo>
                  <a:lnTo>
                    <a:pt x="831742" y="0"/>
                  </a:lnTo>
                  <a:lnTo>
                    <a:pt x="1108990" y="0"/>
                  </a:lnTo>
                  <a:lnTo>
                    <a:pt x="1386238" y="112320"/>
                  </a:lnTo>
                  <a:lnTo>
                    <a:pt x="1663485" y="28080"/>
                  </a:lnTo>
                  <a:lnTo>
                    <a:pt x="1940733" y="0"/>
                  </a:lnTo>
                  <a:lnTo>
                    <a:pt x="2217981" y="0"/>
                  </a:lnTo>
                  <a:lnTo>
                    <a:pt x="2495228" y="0"/>
                  </a:lnTo>
                  <a:lnTo>
                    <a:pt x="2772476" y="0"/>
                  </a:lnTo>
                  <a:lnTo>
                    <a:pt x="3049724" y="0"/>
                  </a:lnTo>
                  <a:lnTo>
                    <a:pt x="3326971" y="0"/>
                  </a:lnTo>
                  <a:lnTo>
                    <a:pt x="3604219" y="28080"/>
                  </a:lnTo>
                  <a:lnTo>
                    <a:pt x="3881467" y="0"/>
                  </a:lnTo>
                  <a:lnTo>
                    <a:pt x="4158714" y="28080"/>
                  </a:lnTo>
                  <a:lnTo>
                    <a:pt x="4435962" y="0"/>
                  </a:lnTo>
                  <a:lnTo>
                    <a:pt x="4713210" y="0"/>
                  </a:lnTo>
                  <a:lnTo>
                    <a:pt x="4990457" y="0"/>
                  </a:lnTo>
                  <a:lnTo>
                    <a:pt x="5267705" y="0"/>
                  </a:lnTo>
                  <a:lnTo>
                    <a:pt x="5544953" y="0"/>
                  </a:lnTo>
                  <a:lnTo>
                    <a:pt x="5822200" y="28080"/>
                  </a:lnTo>
                  <a:lnTo>
                    <a:pt x="6099448" y="0"/>
                  </a:lnTo>
                  <a:lnTo>
                    <a:pt x="6376696" y="0"/>
                  </a:lnTo>
                  <a:lnTo>
                    <a:pt x="6653943" y="2808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29607" y="2753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3" name="tx83"/>
            <p:cNvSpPr/>
            <p:nvPr/>
          </p:nvSpPr>
          <p:spPr>
            <a:xfrm>
              <a:off x="2715845" y="2622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4" name="tx84"/>
            <p:cNvSpPr/>
            <p:nvPr/>
          </p:nvSpPr>
          <p:spPr>
            <a:xfrm>
              <a:off x="4102084" y="24445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5" name="tx85"/>
            <p:cNvSpPr/>
            <p:nvPr/>
          </p:nvSpPr>
          <p:spPr>
            <a:xfrm>
              <a:off x="5488322" y="2202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6" name="tx86"/>
            <p:cNvSpPr/>
            <p:nvPr/>
          </p:nvSpPr>
          <p:spPr>
            <a:xfrm>
              <a:off x="6597312" y="2479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6874560" y="25550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8" name="tx88"/>
            <p:cNvSpPr/>
            <p:nvPr/>
          </p:nvSpPr>
          <p:spPr>
            <a:xfrm>
              <a:off x="7177933" y="25740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7429055" y="25926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0" name="tx90"/>
            <p:cNvSpPr/>
            <p:nvPr/>
          </p:nvSpPr>
          <p:spPr>
            <a:xfrm>
              <a:off x="7706303" y="2612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983551" y="26364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pl92"/>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18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3" name="tx103"/>
            <p:cNvSpPr/>
            <p:nvPr/>
          </p:nvSpPr>
          <p:spPr>
            <a:xfrm>
              <a:off x="1329607" y="2859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4" name="tx104"/>
            <p:cNvSpPr/>
            <p:nvPr/>
          </p:nvSpPr>
          <p:spPr>
            <a:xfrm>
              <a:off x="2741971" y="33800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5" name="tx105"/>
            <p:cNvSpPr/>
            <p:nvPr/>
          </p:nvSpPr>
          <p:spPr>
            <a:xfrm>
              <a:off x="2715845" y="2754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06" name="tx106"/>
            <p:cNvSpPr/>
            <p:nvPr/>
          </p:nvSpPr>
          <p:spPr>
            <a:xfrm>
              <a:off x="4128209" y="32656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7" name="tx107"/>
            <p:cNvSpPr/>
            <p:nvPr/>
          </p:nvSpPr>
          <p:spPr>
            <a:xfrm>
              <a:off x="4102084" y="2552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8" name="tx108"/>
            <p:cNvSpPr/>
            <p:nvPr/>
          </p:nvSpPr>
          <p:spPr>
            <a:xfrm>
              <a:off x="5488322" y="3154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09" name="tx109"/>
            <p:cNvSpPr/>
            <p:nvPr/>
          </p:nvSpPr>
          <p:spPr>
            <a:xfrm>
              <a:off x="5488322" y="2320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6597312" y="32841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1" name="tx111"/>
            <p:cNvSpPr/>
            <p:nvPr/>
          </p:nvSpPr>
          <p:spPr>
            <a:xfrm>
              <a:off x="6597312" y="2587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2" name="tx112"/>
            <p:cNvSpPr/>
            <p:nvPr/>
          </p:nvSpPr>
          <p:spPr>
            <a:xfrm>
              <a:off x="6900686" y="33209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874560" y="2661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7151808" y="3335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5" name="tx115"/>
            <p:cNvSpPr/>
            <p:nvPr/>
          </p:nvSpPr>
          <p:spPr>
            <a:xfrm>
              <a:off x="7151808" y="2686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6" name="tx116"/>
            <p:cNvSpPr/>
            <p:nvPr/>
          </p:nvSpPr>
          <p:spPr>
            <a:xfrm>
              <a:off x="7429055" y="33401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7" name="tx117"/>
            <p:cNvSpPr/>
            <p:nvPr/>
          </p:nvSpPr>
          <p:spPr>
            <a:xfrm>
              <a:off x="7429055" y="2699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7706303" y="3348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706303" y="2719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7983551" y="33673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1" name="tx121"/>
            <p:cNvSpPr/>
            <p:nvPr/>
          </p:nvSpPr>
          <p:spPr>
            <a:xfrm>
              <a:off x="7983551" y="2748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87432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79236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2000-2024</a:t>
              </a:r>
            </a:p>
          </p:txBody>
        </p:sp>
        <p:sp>
          <p:nvSpPr>
            <p:cNvPr id="150" name="pl150"/>
            <p:cNvSpPr/>
            <p:nvPr/>
          </p:nvSpPr>
          <p:spPr>
            <a:xfrm>
              <a:off x="25746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315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883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30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099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6508984" cy="162162"/>
            </a:xfrm>
            <a:prstGeom prst="rect">
              <a:avLst/>
            </a:prstGeom>
            <a:solidFill>
              <a:srgbClr val="80BD41">
                <a:alpha val="100000"/>
              </a:srgbClr>
            </a:solidFill>
          </p:spPr>
          <p:txBody>
            <a:bodyPr/>
            <a:lstStyle/>
            <a:p/>
          </p:txBody>
        </p:sp>
        <p:sp>
          <p:nvSpPr>
            <p:cNvPr id="160" name="rc160"/>
            <p:cNvSpPr/>
            <p:nvPr/>
          </p:nvSpPr>
          <p:spPr>
            <a:xfrm>
              <a:off x="7805257" y="5774644"/>
              <a:ext cx="65746" cy="162162"/>
            </a:xfrm>
            <a:prstGeom prst="rect">
              <a:avLst/>
            </a:prstGeom>
            <a:solidFill>
              <a:srgbClr val="1CABE2">
                <a:alpha val="100000"/>
              </a:srgbClr>
            </a:solidFill>
          </p:spPr>
          <p:txBody>
            <a:bodyPr/>
            <a:lstStyle/>
            <a:p/>
          </p:txBody>
        </p:sp>
        <p:sp>
          <p:nvSpPr>
            <p:cNvPr id="161" name="rc161"/>
            <p:cNvSpPr/>
            <p:nvPr/>
          </p:nvSpPr>
          <p:spPr>
            <a:xfrm>
              <a:off x="1296273" y="5571941"/>
              <a:ext cx="5889634" cy="162162"/>
            </a:xfrm>
            <a:prstGeom prst="rect">
              <a:avLst/>
            </a:prstGeom>
            <a:solidFill>
              <a:srgbClr val="80BD41">
                <a:alpha val="100000"/>
              </a:srgbClr>
            </a:solidFill>
          </p:spPr>
          <p:txBody>
            <a:bodyPr/>
            <a:lstStyle/>
            <a:p/>
          </p:txBody>
        </p:sp>
        <p:sp>
          <p:nvSpPr>
            <p:cNvPr id="162" name="rc162"/>
            <p:cNvSpPr/>
            <p:nvPr/>
          </p:nvSpPr>
          <p:spPr>
            <a:xfrm>
              <a:off x="7185908" y="5571941"/>
              <a:ext cx="59492" cy="162162"/>
            </a:xfrm>
            <a:prstGeom prst="rect">
              <a:avLst/>
            </a:prstGeom>
            <a:solidFill>
              <a:srgbClr val="1CABE2">
                <a:alpha val="100000"/>
              </a:srgbClr>
            </a:solidFill>
          </p:spPr>
          <p:txBody>
            <a:bodyPr/>
            <a:lstStyle/>
            <a:p/>
          </p:txBody>
        </p:sp>
        <p:sp>
          <p:nvSpPr>
            <p:cNvPr id="163" name="rc163"/>
            <p:cNvSpPr/>
            <p:nvPr/>
          </p:nvSpPr>
          <p:spPr>
            <a:xfrm>
              <a:off x="1296273" y="5369238"/>
              <a:ext cx="5722530" cy="162162"/>
            </a:xfrm>
            <a:prstGeom prst="rect">
              <a:avLst/>
            </a:prstGeom>
            <a:solidFill>
              <a:srgbClr val="80BD41">
                <a:alpha val="100000"/>
              </a:srgbClr>
            </a:solidFill>
          </p:spPr>
          <p:txBody>
            <a:bodyPr/>
            <a:lstStyle/>
            <a:p/>
          </p:txBody>
        </p:sp>
        <p:sp>
          <p:nvSpPr>
            <p:cNvPr id="164" name="rc164"/>
            <p:cNvSpPr/>
            <p:nvPr/>
          </p:nvSpPr>
          <p:spPr>
            <a:xfrm>
              <a:off x="7018804" y="5369238"/>
              <a:ext cx="116785" cy="162162"/>
            </a:xfrm>
            <a:prstGeom prst="rect">
              <a:avLst/>
            </a:prstGeom>
            <a:solidFill>
              <a:srgbClr val="1CABE2">
                <a:alpha val="100000"/>
              </a:srgbClr>
            </a:solidFill>
          </p:spPr>
          <p:txBody>
            <a:bodyPr/>
            <a:lstStyle/>
            <a:p/>
          </p:txBody>
        </p:sp>
        <p:sp>
          <p:nvSpPr>
            <p:cNvPr id="165" name="tx165"/>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6" name="tx166"/>
            <p:cNvSpPr/>
            <p:nvPr/>
          </p:nvSpPr>
          <p:spPr>
            <a:xfrm>
              <a:off x="743033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67" name="tx167"/>
            <p:cNvSpPr/>
            <p:nvPr/>
          </p:nvSpPr>
          <p:spPr>
            <a:xfrm>
              <a:off x="7315029"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68" name="tx168"/>
            <p:cNvSpPr/>
            <p:nvPr/>
          </p:nvSpPr>
          <p:spPr>
            <a:xfrm>
              <a:off x="4445272"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69" name="tx169"/>
            <p:cNvSpPr/>
            <p:nvPr/>
          </p:nvSpPr>
          <p:spPr>
            <a:xfrm>
              <a:off x="773263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0" name="tx170"/>
            <p:cNvSpPr/>
            <p:nvPr/>
          </p:nvSpPr>
          <p:spPr>
            <a:xfrm>
              <a:off x="413559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71" name="tx171"/>
            <p:cNvSpPr/>
            <p:nvPr/>
          </p:nvSpPr>
          <p:spPr>
            <a:xfrm>
              <a:off x="711016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2" name="tx172"/>
            <p:cNvSpPr/>
            <p:nvPr/>
          </p:nvSpPr>
          <p:spPr>
            <a:xfrm>
              <a:off x="4052045"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73" name="tx173"/>
            <p:cNvSpPr/>
            <p:nvPr/>
          </p:nvSpPr>
          <p:spPr>
            <a:xfrm>
              <a:off x="697170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678404"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623522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(99%).
The number of children vaccinated with DTP3 decreased 12% compared to in 2019.
The number of surviving infants decreased approximately 11% compared to in 2019.
In 2024, 200,000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68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671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075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470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873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276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808476"/>
              <a:ext cx="249014" cy="198208"/>
            </a:xfrm>
            <a:prstGeom prst="rect">
              <a:avLst/>
            </a:prstGeom>
            <a:solidFill>
              <a:srgbClr val="E2231A">
                <a:alpha val="100000"/>
              </a:srgbClr>
            </a:solidFill>
          </p:spPr>
          <p:txBody>
            <a:bodyPr/>
            <a:lstStyle/>
            <a:p/>
          </p:txBody>
        </p:sp>
        <p:sp>
          <p:nvSpPr>
            <p:cNvPr id="23" name="rc23"/>
            <p:cNvSpPr/>
            <p:nvPr/>
          </p:nvSpPr>
          <p:spPr>
            <a:xfrm>
              <a:off x="1587736" y="3202065"/>
              <a:ext cx="249014" cy="804620"/>
            </a:xfrm>
            <a:prstGeom prst="rect">
              <a:avLst/>
            </a:prstGeom>
            <a:solidFill>
              <a:srgbClr val="E2231A">
                <a:alpha val="100000"/>
              </a:srgbClr>
            </a:solidFill>
          </p:spPr>
          <p:txBody>
            <a:bodyPr/>
            <a:lstStyle/>
            <a:p/>
          </p:txBody>
        </p:sp>
        <p:sp>
          <p:nvSpPr>
            <p:cNvPr id="24" name="rc24"/>
            <p:cNvSpPr/>
            <p:nvPr/>
          </p:nvSpPr>
          <p:spPr>
            <a:xfrm>
              <a:off x="1864419" y="3803428"/>
              <a:ext cx="249014" cy="203256"/>
            </a:xfrm>
            <a:prstGeom prst="rect">
              <a:avLst/>
            </a:prstGeom>
            <a:solidFill>
              <a:srgbClr val="E2231A">
                <a:alpha val="100000"/>
              </a:srgbClr>
            </a:solidFill>
          </p:spPr>
          <p:txBody>
            <a:bodyPr/>
            <a:lstStyle/>
            <a:p/>
          </p:txBody>
        </p:sp>
        <p:sp>
          <p:nvSpPr>
            <p:cNvPr id="25" name="rc25"/>
            <p:cNvSpPr/>
            <p:nvPr/>
          </p:nvSpPr>
          <p:spPr>
            <a:xfrm>
              <a:off x="2141101" y="3801969"/>
              <a:ext cx="249014" cy="204715"/>
            </a:xfrm>
            <a:prstGeom prst="rect">
              <a:avLst/>
            </a:prstGeom>
            <a:solidFill>
              <a:srgbClr val="E2231A">
                <a:alpha val="100000"/>
              </a:srgbClr>
            </a:solidFill>
          </p:spPr>
          <p:txBody>
            <a:bodyPr/>
            <a:lstStyle/>
            <a:p/>
          </p:txBody>
        </p:sp>
        <p:sp>
          <p:nvSpPr>
            <p:cNvPr id="26" name="rc26"/>
            <p:cNvSpPr/>
            <p:nvPr/>
          </p:nvSpPr>
          <p:spPr>
            <a:xfrm>
              <a:off x="2417783" y="3152661"/>
              <a:ext cx="249014" cy="854023"/>
            </a:xfrm>
            <a:prstGeom prst="rect">
              <a:avLst/>
            </a:prstGeom>
            <a:solidFill>
              <a:srgbClr val="E2231A">
                <a:alpha val="100000"/>
              </a:srgbClr>
            </a:solidFill>
          </p:spPr>
          <p:txBody>
            <a:bodyPr/>
            <a:lstStyle/>
            <a:p/>
          </p:txBody>
        </p:sp>
        <p:sp>
          <p:nvSpPr>
            <p:cNvPr id="27" name="rc27"/>
            <p:cNvSpPr/>
            <p:nvPr/>
          </p:nvSpPr>
          <p:spPr>
            <a:xfrm>
              <a:off x="2694466" y="2678434"/>
              <a:ext cx="249014" cy="1328250"/>
            </a:xfrm>
            <a:prstGeom prst="rect">
              <a:avLst/>
            </a:prstGeom>
            <a:solidFill>
              <a:srgbClr val="E2231A">
                <a:alpha val="100000"/>
              </a:srgbClr>
            </a:solidFill>
          </p:spPr>
          <p:txBody>
            <a:bodyPr/>
            <a:lstStyle/>
            <a:p/>
          </p:txBody>
        </p:sp>
        <p:sp>
          <p:nvSpPr>
            <p:cNvPr id="28" name="rc28"/>
            <p:cNvSpPr/>
            <p:nvPr/>
          </p:nvSpPr>
          <p:spPr>
            <a:xfrm>
              <a:off x="2971148" y="3775483"/>
              <a:ext cx="249014" cy="231202"/>
            </a:xfrm>
            <a:prstGeom prst="rect">
              <a:avLst/>
            </a:prstGeom>
            <a:solidFill>
              <a:srgbClr val="E2231A">
                <a:alpha val="100000"/>
              </a:srgbClr>
            </a:solidFill>
          </p:spPr>
          <p:txBody>
            <a:bodyPr/>
            <a:lstStyle/>
            <a:p/>
          </p:txBody>
        </p:sp>
        <p:sp>
          <p:nvSpPr>
            <p:cNvPr id="29" name="rc29"/>
            <p:cNvSpPr/>
            <p:nvPr/>
          </p:nvSpPr>
          <p:spPr>
            <a:xfrm>
              <a:off x="3247830" y="3290392"/>
              <a:ext cx="249014" cy="716292"/>
            </a:xfrm>
            <a:prstGeom prst="rect">
              <a:avLst/>
            </a:prstGeom>
            <a:solidFill>
              <a:srgbClr val="E2231A">
                <a:alpha val="100000"/>
              </a:srgbClr>
            </a:solidFill>
          </p:spPr>
          <p:txBody>
            <a:bodyPr/>
            <a:lstStyle/>
            <a:p/>
          </p:txBody>
        </p:sp>
        <p:sp>
          <p:nvSpPr>
            <p:cNvPr id="30" name="rc30"/>
            <p:cNvSpPr/>
            <p:nvPr/>
          </p:nvSpPr>
          <p:spPr>
            <a:xfrm>
              <a:off x="3524513" y="3519272"/>
              <a:ext cx="249014" cy="487412"/>
            </a:xfrm>
            <a:prstGeom prst="rect">
              <a:avLst/>
            </a:prstGeom>
            <a:solidFill>
              <a:srgbClr val="E2231A">
                <a:alpha val="100000"/>
              </a:srgbClr>
            </a:solidFill>
          </p:spPr>
          <p:txBody>
            <a:bodyPr/>
            <a:lstStyle/>
            <a:p/>
          </p:txBody>
        </p:sp>
        <p:sp>
          <p:nvSpPr>
            <p:cNvPr id="31" name="rc31"/>
            <p:cNvSpPr/>
            <p:nvPr/>
          </p:nvSpPr>
          <p:spPr>
            <a:xfrm>
              <a:off x="3801195" y="3758785"/>
              <a:ext cx="249014" cy="247900"/>
            </a:xfrm>
            <a:prstGeom prst="rect">
              <a:avLst/>
            </a:prstGeom>
            <a:solidFill>
              <a:srgbClr val="E2231A">
                <a:alpha val="100000"/>
              </a:srgbClr>
            </a:solidFill>
          </p:spPr>
          <p:txBody>
            <a:bodyPr/>
            <a:lstStyle/>
            <a:p/>
          </p:txBody>
        </p:sp>
        <p:sp>
          <p:nvSpPr>
            <p:cNvPr id="32" name="rc32"/>
            <p:cNvSpPr/>
            <p:nvPr/>
          </p:nvSpPr>
          <p:spPr>
            <a:xfrm>
              <a:off x="4077877" y="3753698"/>
              <a:ext cx="249014" cy="252986"/>
            </a:xfrm>
            <a:prstGeom prst="rect">
              <a:avLst/>
            </a:prstGeom>
            <a:solidFill>
              <a:srgbClr val="E2231A">
                <a:alpha val="100000"/>
              </a:srgbClr>
            </a:solidFill>
          </p:spPr>
          <p:txBody>
            <a:bodyPr/>
            <a:lstStyle/>
            <a:p/>
          </p:txBody>
        </p:sp>
        <p:sp>
          <p:nvSpPr>
            <p:cNvPr id="33" name="rc33"/>
            <p:cNvSpPr/>
            <p:nvPr/>
          </p:nvSpPr>
          <p:spPr>
            <a:xfrm>
              <a:off x="4354560" y="3744466"/>
              <a:ext cx="249014" cy="262218"/>
            </a:xfrm>
            <a:prstGeom prst="rect">
              <a:avLst/>
            </a:prstGeom>
            <a:solidFill>
              <a:srgbClr val="E2231A">
                <a:alpha val="100000"/>
              </a:srgbClr>
            </a:solidFill>
          </p:spPr>
          <p:txBody>
            <a:bodyPr/>
            <a:lstStyle/>
            <a:p/>
          </p:txBody>
        </p:sp>
        <p:sp>
          <p:nvSpPr>
            <p:cNvPr id="34" name="rc34"/>
            <p:cNvSpPr/>
            <p:nvPr/>
          </p:nvSpPr>
          <p:spPr>
            <a:xfrm>
              <a:off x="4631242" y="3461308"/>
              <a:ext cx="249014" cy="545376"/>
            </a:xfrm>
            <a:prstGeom prst="rect">
              <a:avLst/>
            </a:prstGeom>
            <a:solidFill>
              <a:srgbClr val="E2231A">
                <a:alpha val="100000"/>
              </a:srgbClr>
            </a:solidFill>
          </p:spPr>
          <p:txBody>
            <a:bodyPr/>
            <a:lstStyle/>
            <a:p/>
          </p:txBody>
        </p:sp>
        <p:sp>
          <p:nvSpPr>
            <p:cNvPr id="35" name="rc35"/>
            <p:cNvSpPr/>
            <p:nvPr/>
          </p:nvSpPr>
          <p:spPr>
            <a:xfrm>
              <a:off x="4907924" y="3441846"/>
              <a:ext cx="249014" cy="564838"/>
            </a:xfrm>
            <a:prstGeom prst="rect">
              <a:avLst/>
            </a:prstGeom>
            <a:solidFill>
              <a:srgbClr val="E2231A">
                <a:alpha val="100000"/>
              </a:srgbClr>
            </a:solidFill>
          </p:spPr>
          <p:txBody>
            <a:bodyPr/>
            <a:lstStyle/>
            <a:p/>
          </p:txBody>
        </p:sp>
        <p:sp>
          <p:nvSpPr>
            <p:cNvPr id="36" name="rc36"/>
            <p:cNvSpPr/>
            <p:nvPr/>
          </p:nvSpPr>
          <p:spPr>
            <a:xfrm>
              <a:off x="5184607" y="3715696"/>
              <a:ext cx="249014" cy="290989"/>
            </a:xfrm>
            <a:prstGeom prst="rect">
              <a:avLst/>
            </a:prstGeom>
            <a:solidFill>
              <a:srgbClr val="E2231A">
                <a:alpha val="100000"/>
              </a:srgbClr>
            </a:solidFill>
          </p:spPr>
          <p:txBody>
            <a:bodyPr/>
            <a:lstStyle/>
            <a:p/>
          </p:txBody>
        </p:sp>
        <p:sp>
          <p:nvSpPr>
            <p:cNvPr id="37" name="rc37"/>
            <p:cNvSpPr/>
            <p:nvPr/>
          </p:nvSpPr>
          <p:spPr>
            <a:xfrm>
              <a:off x="5461289" y="3710763"/>
              <a:ext cx="249014" cy="295921"/>
            </a:xfrm>
            <a:prstGeom prst="rect">
              <a:avLst/>
            </a:prstGeom>
            <a:solidFill>
              <a:srgbClr val="E2231A">
                <a:alpha val="100000"/>
              </a:srgbClr>
            </a:solidFill>
          </p:spPr>
          <p:txBody>
            <a:bodyPr/>
            <a:lstStyle/>
            <a:p/>
          </p:txBody>
        </p:sp>
        <p:sp>
          <p:nvSpPr>
            <p:cNvPr id="38" name="rc38"/>
            <p:cNvSpPr/>
            <p:nvPr/>
          </p:nvSpPr>
          <p:spPr>
            <a:xfrm>
              <a:off x="5737971" y="3707807"/>
              <a:ext cx="249014" cy="298877"/>
            </a:xfrm>
            <a:prstGeom prst="rect">
              <a:avLst/>
            </a:prstGeom>
            <a:solidFill>
              <a:srgbClr val="E2231A">
                <a:alpha val="100000"/>
              </a:srgbClr>
            </a:solidFill>
          </p:spPr>
          <p:txBody>
            <a:bodyPr/>
            <a:lstStyle/>
            <a:p/>
          </p:txBody>
        </p:sp>
        <p:sp>
          <p:nvSpPr>
            <p:cNvPr id="39" name="rc39"/>
            <p:cNvSpPr/>
            <p:nvPr/>
          </p:nvSpPr>
          <p:spPr>
            <a:xfrm>
              <a:off x="6014654" y="3715350"/>
              <a:ext cx="249014" cy="291334"/>
            </a:xfrm>
            <a:prstGeom prst="rect">
              <a:avLst/>
            </a:prstGeom>
            <a:solidFill>
              <a:srgbClr val="E2231A">
                <a:alpha val="100000"/>
              </a:srgbClr>
            </a:solidFill>
          </p:spPr>
          <p:txBody>
            <a:bodyPr/>
            <a:lstStyle/>
            <a:p/>
          </p:txBody>
        </p:sp>
        <p:sp>
          <p:nvSpPr>
            <p:cNvPr id="40" name="rc40"/>
            <p:cNvSpPr/>
            <p:nvPr/>
          </p:nvSpPr>
          <p:spPr>
            <a:xfrm>
              <a:off x="6291336" y="3734083"/>
              <a:ext cx="249014" cy="272601"/>
            </a:xfrm>
            <a:prstGeom prst="rect">
              <a:avLst/>
            </a:prstGeom>
            <a:solidFill>
              <a:srgbClr val="E2231A">
                <a:alpha val="100000"/>
              </a:srgbClr>
            </a:solidFill>
          </p:spPr>
          <p:txBody>
            <a:bodyPr/>
            <a:lstStyle/>
            <a:p/>
          </p:txBody>
        </p:sp>
        <p:sp>
          <p:nvSpPr>
            <p:cNvPr id="41" name="rc41"/>
            <p:cNvSpPr/>
            <p:nvPr/>
          </p:nvSpPr>
          <p:spPr>
            <a:xfrm>
              <a:off x="6568018" y="3759917"/>
              <a:ext cx="249014" cy="246767"/>
            </a:xfrm>
            <a:prstGeom prst="rect">
              <a:avLst/>
            </a:prstGeom>
            <a:solidFill>
              <a:srgbClr val="E2231A">
                <a:alpha val="100000"/>
              </a:srgbClr>
            </a:solidFill>
          </p:spPr>
          <p:txBody>
            <a:bodyPr/>
            <a:lstStyle/>
            <a:p/>
          </p:txBody>
        </p:sp>
        <p:sp>
          <p:nvSpPr>
            <p:cNvPr id="42" name="rc42"/>
            <p:cNvSpPr/>
            <p:nvPr/>
          </p:nvSpPr>
          <p:spPr>
            <a:xfrm>
              <a:off x="6844701" y="3773084"/>
              <a:ext cx="249014" cy="233601"/>
            </a:xfrm>
            <a:prstGeom prst="rect">
              <a:avLst/>
            </a:prstGeom>
            <a:solidFill>
              <a:srgbClr val="E2231A">
                <a:alpha val="100000"/>
              </a:srgbClr>
            </a:solidFill>
          </p:spPr>
          <p:txBody>
            <a:bodyPr/>
            <a:lstStyle/>
            <a:p/>
          </p:txBody>
        </p:sp>
        <p:sp>
          <p:nvSpPr>
            <p:cNvPr id="43" name="rc43"/>
            <p:cNvSpPr/>
            <p:nvPr/>
          </p:nvSpPr>
          <p:spPr>
            <a:xfrm>
              <a:off x="7121383" y="3776462"/>
              <a:ext cx="249014" cy="230223"/>
            </a:xfrm>
            <a:prstGeom prst="rect">
              <a:avLst/>
            </a:prstGeom>
            <a:solidFill>
              <a:srgbClr val="E2231A">
                <a:alpha val="100000"/>
              </a:srgbClr>
            </a:solidFill>
          </p:spPr>
          <p:txBody>
            <a:bodyPr/>
            <a:lstStyle/>
            <a:p/>
          </p:txBody>
        </p:sp>
        <p:sp>
          <p:nvSpPr>
            <p:cNvPr id="44" name="rc44"/>
            <p:cNvSpPr/>
            <p:nvPr/>
          </p:nvSpPr>
          <p:spPr>
            <a:xfrm>
              <a:off x="7398065" y="3779955"/>
              <a:ext cx="249014" cy="226730"/>
            </a:xfrm>
            <a:prstGeom prst="rect">
              <a:avLst/>
            </a:prstGeom>
            <a:solidFill>
              <a:srgbClr val="E2231A">
                <a:alpha val="100000"/>
              </a:srgbClr>
            </a:solidFill>
          </p:spPr>
          <p:txBody>
            <a:bodyPr/>
            <a:lstStyle/>
            <a:p/>
          </p:txBody>
        </p:sp>
        <p:sp>
          <p:nvSpPr>
            <p:cNvPr id="45" name="rc45"/>
            <p:cNvSpPr/>
            <p:nvPr/>
          </p:nvSpPr>
          <p:spPr>
            <a:xfrm>
              <a:off x="7674748" y="3783390"/>
              <a:ext cx="249014" cy="223294"/>
            </a:xfrm>
            <a:prstGeom prst="rect">
              <a:avLst/>
            </a:prstGeom>
            <a:solidFill>
              <a:srgbClr val="E2231A">
                <a:alpha val="100000"/>
              </a:srgbClr>
            </a:solidFill>
          </p:spPr>
          <p:txBody>
            <a:bodyPr/>
            <a:lstStyle/>
            <a:p/>
          </p:txBody>
        </p:sp>
        <p:sp>
          <p:nvSpPr>
            <p:cNvPr id="46" name="rc46"/>
            <p:cNvSpPr/>
            <p:nvPr/>
          </p:nvSpPr>
          <p:spPr>
            <a:xfrm>
              <a:off x="7951430" y="3787517"/>
              <a:ext cx="249014" cy="219167"/>
            </a:xfrm>
            <a:prstGeom prst="rect">
              <a:avLst/>
            </a:prstGeom>
            <a:solidFill>
              <a:srgbClr val="E2231A">
                <a:alpha val="100000"/>
              </a:srgbClr>
            </a:solidFill>
          </p:spPr>
          <p:txBody>
            <a:bodyPr/>
            <a:lstStyle/>
            <a:p/>
          </p:txBody>
        </p:sp>
        <p:sp>
          <p:nvSpPr>
            <p:cNvPr id="47" name="rc47"/>
            <p:cNvSpPr/>
            <p:nvPr/>
          </p:nvSpPr>
          <p:spPr>
            <a:xfrm>
              <a:off x="1587736" y="2829581"/>
              <a:ext cx="249014" cy="372483"/>
            </a:xfrm>
            <a:prstGeom prst="rect">
              <a:avLst/>
            </a:prstGeom>
            <a:solidFill>
              <a:srgbClr val="B3B3B3">
                <a:alpha val="100000"/>
              </a:srgbClr>
            </a:solidFill>
          </p:spPr>
          <p:txBody>
            <a:bodyPr/>
            <a:lstStyle/>
            <a:p/>
          </p:txBody>
        </p:sp>
        <p:sp>
          <p:nvSpPr>
            <p:cNvPr id="48" name="rc48"/>
            <p:cNvSpPr/>
            <p:nvPr/>
          </p:nvSpPr>
          <p:spPr>
            <a:xfrm>
              <a:off x="1864419" y="3218552"/>
              <a:ext cx="249014" cy="584876"/>
            </a:xfrm>
            <a:prstGeom prst="rect">
              <a:avLst/>
            </a:prstGeom>
            <a:solidFill>
              <a:srgbClr val="B3B3B3">
                <a:alpha val="100000"/>
              </a:srgbClr>
            </a:solidFill>
          </p:spPr>
          <p:txBody>
            <a:bodyPr/>
            <a:lstStyle/>
            <a:p/>
          </p:txBody>
        </p:sp>
        <p:sp>
          <p:nvSpPr>
            <p:cNvPr id="49" name="rc49"/>
            <p:cNvSpPr/>
            <p:nvPr/>
          </p:nvSpPr>
          <p:spPr>
            <a:xfrm>
              <a:off x="2141101" y="3205232"/>
              <a:ext cx="249014" cy="596737"/>
            </a:xfrm>
            <a:prstGeom prst="rect">
              <a:avLst/>
            </a:prstGeom>
            <a:solidFill>
              <a:srgbClr val="B3B3B3">
                <a:alpha val="100000"/>
              </a:srgbClr>
            </a:solidFill>
          </p:spPr>
          <p:txBody>
            <a:bodyPr/>
            <a:lstStyle/>
            <a:p/>
          </p:txBody>
        </p:sp>
        <p:sp>
          <p:nvSpPr>
            <p:cNvPr id="50" name="rc50"/>
            <p:cNvSpPr/>
            <p:nvPr/>
          </p:nvSpPr>
          <p:spPr>
            <a:xfrm>
              <a:off x="2694466" y="2321881"/>
              <a:ext cx="249014" cy="356553"/>
            </a:xfrm>
            <a:prstGeom prst="rect">
              <a:avLst/>
            </a:prstGeom>
            <a:solidFill>
              <a:srgbClr val="B3B3B3">
                <a:alpha val="100000"/>
              </a:srgbClr>
            </a:solidFill>
          </p:spPr>
          <p:txBody>
            <a:bodyPr/>
            <a:lstStyle/>
            <a:p/>
          </p:txBody>
        </p:sp>
        <p:sp>
          <p:nvSpPr>
            <p:cNvPr id="51" name="rc51"/>
            <p:cNvSpPr/>
            <p:nvPr/>
          </p:nvSpPr>
          <p:spPr>
            <a:xfrm>
              <a:off x="2971148" y="3575950"/>
              <a:ext cx="249014" cy="199533"/>
            </a:xfrm>
            <a:prstGeom prst="rect">
              <a:avLst/>
            </a:prstGeom>
            <a:solidFill>
              <a:srgbClr val="B3B3B3">
                <a:alpha val="100000"/>
              </a:srgbClr>
            </a:solidFill>
          </p:spPr>
          <p:txBody>
            <a:bodyPr/>
            <a:lstStyle/>
            <a:p/>
          </p:txBody>
        </p:sp>
        <p:sp>
          <p:nvSpPr>
            <p:cNvPr id="52" name="rc52"/>
            <p:cNvSpPr/>
            <p:nvPr/>
          </p:nvSpPr>
          <p:spPr>
            <a:xfrm>
              <a:off x="3524513" y="3091704"/>
              <a:ext cx="249014" cy="427568"/>
            </a:xfrm>
            <a:prstGeom prst="rect">
              <a:avLst/>
            </a:prstGeom>
            <a:solidFill>
              <a:srgbClr val="B3B3B3">
                <a:alpha val="100000"/>
              </a:srgbClr>
            </a:solidFill>
          </p:spPr>
          <p:txBody>
            <a:bodyPr/>
            <a:lstStyle/>
            <a:p/>
          </p:txBody>
        </p:sp>
        <p:sp>
          <p:nvSpPr>
            <p:cNvPr id="53" name="rc53"/>
            <p:cNvSpPr/>
            <p:nvPr/>
          </p:nvSpPr>
          <p:spPr>
            <a:xfrm>
              <a:off x="4631242" y="3237304"/>
              <a:ext cx="249014" cy="224004"/>
            </a:xfrm>
            <a:prstGeom prst="rect">
              <a:avLst/>
            </a:prstGeom>
            <a:solidFill>
              <a:srgbClr val="B3B3B3">
                <a:alpha val="100000"/>
              </a:srgbClr>
            </a:solidFill>
          </p:spPr>
          <p:txBody>
            <a:bodyPr/>
            <a:lstStyle/>
            <a:p/>
          </p:txBody>
        </p:sp>
        <p:sp>
          <p:nvSpPr>
            <p:cNvPr id="54" name="rc54"/>
            <p:cNvSpPr/>
            <p:nvPr/>
          </p:nvSpPr>
          <p:spPr>
            <a:xfrm>
              <a:off x="4907924" y="3225308"/>
              <a:ext cx="249014" cy="216538"/>
            </a:xfrm>
            <a:prstGeom prst="rect">
              <a:avLst/>
            </a:prstGeom>
            <a:solidFill>
              <a:srgbClr val="B3B3B3">
                <a:alpha val="100000"/>
              </a:srgbClr>
            </a:solidFill>
          </p:spPr>
          <p:txBody>
            <a:bodyPr/>
            <a:lstStyle/>
            <a:p/>
          </p:txBody>
        </p:sp>
        <p:sp>
          <p:nvSpPr>
            <p:cNvPr id="55" name="rc55"/>
            <p:cNvSpPr/>
            <p:nvPr/>
          </p:nvSpPr>
          <p:spPr>
            <a:xfrm>
              <a:off x="5184607" y="3471116"/>
              <a:ext cx="249014" cy="244579"/>
            </a:xfrm>
            <a:prstGeom prst="rect">
              <a:avLst/>
            </a:prstGeom>
            <a:solidFill>
              <a:srgbClr val="B3B3B3">
                <a:alpha val="100000"/>
              </a:srgbClr>
            </a:solidFill>
          </p:spPr>
          <p:txBody>
            <a:bodyPr/>
            <a:lstStyle/>
            <a:p/>
          </p:txBody>
        </p:sp>
        <p:sp>
          <p:nvSpPr>
            <p:cNvPr id="56" name="rc56"/>
            <p:cNvSpPr/>
            <p:nvPr/>
          </p:nvSpPr>
          <p:spPr>
            <a:xfrm>
              <a:off x="5461289" y="3450598"/>
              <a:ext cx="249014" cy="260164"/>
            </a:xfrm>
            <a:prstGeom prst="rect">
              <a:avLst/>
            </a:prstGeom>
            <a:solidFill>
              <a:srgbClr val="B3B3B3">
                <a:alpha val="100000"/>
              </a:srgbClr>
            </a:solidFill>
          </p:spPr>
          <p:txBody>
            <a:bodyPr/>
            <a:lstStyle/>
            <a:p/>
          </p:txBody>
        </p:sp>
        <p:sp>
          <p:nvSpPr>
            <p:cNvPr id="57" name="rc57"/>
            <p:cNvSpPr/>
            <p:nvPr/>
          </p:nvSpPr>
          <p:spPr>
            <a:xfrm>
              <a:off x="5737971" y="3431002"/>
              <a:ext cx="249014" cy="276805"/>
            </a:xfrm>
            <a:prstGeom prst="rect">
              <a:avLst/>
            </a:prstGeom>
            <a:solidFill>
              <a:srgbClr val="B3B3B3">
                <a:alpha val="100000"/>
              </a:srgbClr>
            </a:solidFill>
          </p:spPr>
          <p:txBody>
            <a:bodyPr/>
            <a:lstStyle/>
            <a:p/>
          </p:txBody>
        </p:sp>
        <p:sp>
          <p:nvSpPr>
            <p:cNvPr id="58" name="rc58"/>
            <p:cNvSpPr/>
            <p:nvPr/>
          </p:nvSpPr>
          <p:spPr>
            <a:xfrm>
              <a:off x="6014654" y="3415993"/>
              <a:ext cx="249014" cy="299357"/>
            </a:xfrm>
            <a:prstGeom prst="rect">
              <a:avLst/>
            </a:prstGeom>
            <a:solidFill>
              <a:srgbClr val="B3B3B3">
                <a:alpha val="100000"/>
              </a:srgbClr>
            </a:solidFill>
          </p:spPr>
          <p:txBody>
            <a:bodyPr/>
            <a:lstStyle/>
            <a:p/>
          </p:txBody>
        </p:sp>
        <p:sp>
          <p:nvSpPr>
            <p:cNvPr id="59" name="rc59"/>
            <p:cNvSpPr/>
            <p:nvPr/>
          </p:nvSpPr>
          <p:spPr>
            <a:xfrm>
              <a:off x="6291336" y="3410312"/>
              <a:ext cx="249014" cy="323771"/>
            </a:xfrm>
            <a:prstGeom prst="rect">
              <a:avLst/>
            </a:prstGeom>
            <a:solidFill>
              <a:srgbClr val="B3B3B3">
                <a:alpha val="100000"/>
              </a:srgbClr>
            </a:solidFill>
          </p:spPr>
          <p:txBody>
            <a:bodyPr/>
            <a:lstStyle/>
            <a:p/>
          </p:txBody>
        </p:sp>
        <p:sp>
          <p:nvSpPr>
            <p:cNvPr id="60" name="rc60"/>
            <p:cNvSpPr/>
            <p:nvPr/>
          </p:nvSpPr>
          <p:spPr>
            <a:xfrm>
              <a:off x="6568018" y="3417835"/>
              <a:ext cx="249014" cy="342081"/>
            </a:xfrm>
            <a:prstGeom prst="rect">
              <a:avLst/>
            </a:prstGeom>
            <a:solidFill>
              <a:srgbClr val="B3B3B3">
                <a:alpha val="100000"/>
              </a:srgbClr>
            </a:solidFill>
          </p:spPr>
          <p:txBody>
            <a:bodyPr/>
            <a:lstStyle/>
            <a:p/>
          </p:txBody>
        </p:sp>
        <p:sp>
          <p:nvSpPr>
            <p:cNvPr id="61" name="rc61"/>
            <p:cNvSpPr/>
            <p:nvPr/>
          </p:nvSpPr>
          <p:spPr>
            <a:xfrm>
              <a:off x="6844701" y="3444802"/>
              <a:ext cx="249014" cy="328281"/>
            </a:xfrm>
            <a:prstGeom prst="rect">
              <a:avLst/>
            </a:prstGeom>
            <a:solidFill>
              <a:srgbClr val="B3B3B3">
                <a:alpha val="100000"/>
              </a:srgbClr>
            </a:solidFill>
          </p:spPr>
          <p:txBody>
            <a:bodyPr/>
            <a:lstStyle/>
            <a:p/>
          </p:txBody>
        </p:sp>
        <p:sp>
          <p:nvSpPr>
            <p:cNvPr id="62" name="rc62"/>
            <p:cNvSpPr/>
            <p:nvPr/>
          </p:nvSpPr>
          <p:spPr>
            <a:xfrm>
              <a:off x="7121383" y="3488966"/>
              <a:ext cx="249014" cy="287495"/>
            </a:xfrm>
            <a:prstGeom prst="rect">
              <a:avLst/>
            </a:prstGeom>
            <a:solidFill>
              <a:srgbClr val="B3B3B3">
                <a:alpha val="100000"/>
              </a:srgbClr>
            </a:solidFill>
          </p:spPr>
          <p:txBody>
            <a:bodyPr/>
            <a:lstStyle/>
            <a:p/>
          </p:txBody>
        </p:sp>
        <p:sp>
          <p:nvSpPr>
            <p:cNvPr id="63" name="rc63"/>
            <p:cNvSpPr/>
            <p:nvPr/>
          </p:nvSpPr>
          <p:spPr>
            <a:xfrm>
              <a:off x="7398065" y="3526009"/>
              <a:ext cx="249014" cy="253946"/>
            </a:xfrm>
            <a:prstGeom prst="rect">
              <a:avLst/>
            </a:prstGeom>
            <a:solidFill>
              <a:srgbClr val="B3B3B3">
                <a:alpha val="100000"/>
              </a:srgbClr>
            </a:solidFill>
          </p:spPr>
          <p:txBody>
            <a:bodyPr/>
            <a:lstStyle/>
            <a:p/>
          </p:txBody>
        </p:sp>
        <p:sp>
          <p:nvSpPr>
            <p:cNvPr id="64" name="rc64"/>
            <p:cNvSpPr/>
            <p:nvPr/>
          </p:nvSpPr>
          <p:spPr>
            <a:xfrm>
              <a:off x="7674748" y="3773333"/>
              <a:ext cx="249014" cy="10057"/>
            </a:xfrm>
            <a:prstGeom prst="rect">
              <a:avLst/>
            </a:prstGeom>
            <a:solidFill>
              <a:srgbClr val="B3B3B3">
                <a:alpha val="100000"/>
              </a:srgbClr>
            </a:solidFill>
          </p:spPr>
          <p:txBody>
            <a:bodyPr/>
            <a:lstStyle/>
            <a:p/>
          </p:txBody>
        </p:sp>
        <p:sp>
          <p:nvSpPr>
            <p:cNvPr id="65" name="rc65"/>
            <p:cNvSpPr/>
            <p:nvPr/>
          </p:nvSpPr>
          <p:spPr>
            <a:xfrm>
              <a:off x="7951430" y="3776020"/>
              <a:ext cx="249014" cy="11496"/>
            </a:xfrm>
            <a:prstGeom prst="rect">
              <a:avLst/>
            </a:prstGeom>
            <a:solidFill>
              <a:srgbClr val="B3B3B3">
                <a:alpha val="100000"/>
              </a:srgbClr>
            </a:solidFill>
          </p:spPr>
          <p:txBody>
            <a:bodyPr/>
            <a:lstStyle/>
            <a:p/>
          </p:txBody>
        </p:sp>
        <p:sp>
          <p:nvSpPr>
            <p:cNvPr id="66" name="pl66"/>
            <p:cNvSpPr/>
            <p:nvPr/>
          </p:nvSpPr>
          <p:spPr>
            <a:xfrm>
              <a:off x="1435561" y="1226758"/>
              <a:ext cx="6640376" cy="140400"/>
            </a:xfrm>
            <a:custGeom>
              <a:avLst/>
              <a:pathLst>
                <a:path w="6640376" h="140400">
                  <a:moveTo>
                    <a:pt x="0" y="0"/>
                  </a:moveTo>
                  <a:lnTo>
                    <a:pt x="276682" y="84240"/>
                  </a:lnTo>
                  <a:lnTo>
                    <a:pt x="553364" y="0"/>
                  </a:lnTo>
                  <a:lnTo>
                    <a:pt x="830047" y="0"/>
                  </a:lnTo>
                  <a:lnTo>
                    <a:pt x="1106729" y="84240"/>
                  </a:lnTo>
                  <a:lnTo>
                    <a:pt x="1383411" y="140400"/>
                  </a:lnTo>
                  <a:lnTo>
                    <a:pt x="1660094" y="0"/>
                  </a:lnTo>
                  <a:lnTo>
                    <a:pt x="1936776" y="56160"/>
                  </a:lnTo>
                  <a:lnTo>
                    <a:pt x="2213458" y="28080"/>
                  </a:lnTo>
                  <a:lnTo>
                    <a:pt x="2490141" y="0"/>
                  </a:lnTo>
                  <a:lnTo>
                    <a:pt x="2766823" y="0"/>
                  </a:lnTo>
                  <a:lnTo>
                    <a:pt x="3043505" y="0"/>
                  </a:lnTo>
                  <a:lnTo>
                    <a:pt x="3320188" y="28080"/>
                  </a:lnTo>
                  <a:lnTo>
                    <a:pt x="3596870" y="2808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7" name="pl67"/>
            <p:cNvSpPr/>
            <p:nvPr/>
          </p:nvSpPr>
          <p:spPr>
            <a:xfrm>
              <a:off x="1435561" y="1226758"/>
              <a:ext cx="6640376" cy="196560"/>
            </a:xfrm>
            <a:custGeom>
              <a:avLst/>
              <a:pathLst>
                <a:path w="6640376" h="196560">
                  <a:moveTo>
                    <a:pt x="0" y="0"/>
                  </a:moveTo>
                  <a:lnTo>
                    <a:pt x="276682" y="140400"/>
                  </a:lnTo>
                  <a:lnTo>
                    <a:pt x="553364" y="84240"/>
                  </a:lnTo>
                  <a:lnTo>
                    <a:pt x="830047" y="84240"/>
                  </a:lnTo>
                  <a:lnTo>
                    <a:pt x="1106729" y="0"/>
                  </a:lnTo>
                  <a:lnTo>
                    <a:pt x="1383411" y="196560"/>
                  </a:lnTo>
                  <a:lnTo>
                    <a:pt x="1660094" y="28080"/>
                  </a:lnTo>
                  <a:lnTo>
                    <a:pt x="1936776" y="56160"/>
                  </a:lnTo>
                  <a:lnTo>
                    <a:pt x="2213458" y="84240"/>
                  </a:lnTo>
                  <a:lnTo>
                    <a:pt x="2490141" y="0"/>
                  </a:lnTo>
                  <a:lnTo>
                    <a:pt x="2766823" y="0"/>
                  </a:lnTo>
                  <a:lnTo>
                    <a:pt x="3043505" y="0"/>
                  </a:lnTo>
                  <a:lnTo>
                    <a:pt x="3320188" y="56160"/>
                  </a:lnTo>
                  <a:lnTo>
                    <a:pt x="3596870" y="56160"/>
                  </a:lnTo>
                  <a:lnTo>
                    <a:pt x="3873552" y="28080"/>
                  </a:lnTo>
                  <a:lnTo>
                    <a:pt x="4150235" y="28080"/>
                  </a:lnTo>
                  <a:lnTo>
                    <a:pt x="4426917" y="28080"/>
                  </a:lnTo>
                  <a:lnTo>
                    <a:pt x="4703599" y="28080"/>
                  </a:lnTo>
                  <a:lnTo>
                    <a:pt x="4980282" y="28080"/>
                  </a:lnTo>
                  <a:lnTo>
                    <a:pt x="5256964" y="28080"/>
                  </a:lnTo>
                  <a:lnTo>
                    <a:pt x="5533646" y="28080"/>
                  </a:lnTo>
                  <a:lnTo>
                    <a:pt x="5810329" y="28080"/>
                  </a:lnTo>
                  <a:lnTo>
                    <a:pt x="6087011" y="28080"/>
                  </a:lnTo>
                  <a:lnTo>
                    <a:pt x="6363693" y="0"/>
                  </a:lnTo>
                  <a:lnTo>
                    <a:pt x="6640376" y="0"/>
                  </a:lnTo>
                </a:path>
              </a:pathLst>
            </a:custGeom>
            <a:ln w="27101" cap="flat">
              <a:solidFill>
                <a:srgbClr val="333333">
                  <a:alpha val="100000"/>
                </a:srgbClr>
              </a:solidFill>
              <a:prstDash val="solid"/>
              <a:round/>
            </a:ln>
          </p:spPr>
          <p:txBody>
            <a:bodyPr/>
            <a:lstStyle/>
            <a:p/>
          </p:txBody>
        </p:sp>
        <p:sp>
          <p:nvSpPr>
            <p:cNvPr id="68" name="tx68"/>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0" name="tx70"/>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1" name="tx71"/>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2" name="tx72"/>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6622187"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6898870"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6" name="tx76"/>
            <p:cNvSpPr/>
            <p:nvPr/>
          </p:nvSpPr>
          <p:spPr>
            <a:xfrm>
              <a:off x="717555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7" name="tx77"/>
            <p:cNvSpPr/>
            <p:nvPr/>
          </p:nvSpPr>
          <p:spPr>
            <a:xfrm>
              <a:off x="7452234"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8" name="tx78"/>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8005599"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0" name="tx80"/>
            <p:cNvSpPr/>
            <p:nvPr/>
          </p:nvSpPr>
          <p:spPr>
            <a:xfrm>
              <a:off x="1330067" y="38670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81" name="tx81"/>
            <p:cNvSpPr/>
            <p:nvPr/>
          </p:nvSpPr>
          <p:spPr>
            <a:xfrm>
              <a:off x="2713479" y="33021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69.2</a:t>
              </a:r>
            </a:p>
          </p:txBody>
        </p:sp>
        <p:sp>
          <p:nvSpPr>
            <p:cNvPr id="82" name="tx82"/>
            <p:cNvSpPr/>
            <p:nvPr/>
          </p:nvSpPr>
          <p:spPr>
            <a:xfrm>
              <a:off x="4096891" y="38396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3" name="tx83"/>
            <p:cNvSpPr/>
            <p:nvPr/>
          </p:nvSpPr>
          <p:spPr>
            <a:xfrm>
              <a:off x="5480302" y="38182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84" name="tx84"/>
            <p:cNvSpPr/>
            <p:nvPr/>
          </p:nvSpPr>
          <p:spPr>
            <a:xfrm>
              <a:off x="6587032" y="38428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85" name="tx85"/>
            <p:cNvSpPr/>
            <p:nvPr/>
          </p:nvSpPr>
          <p:spPr>
            <a:xfrm>
              <a:off x="6863714" y="385076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6" name="tx86"/>
            <p:cNvSpPr/>
            <p:nvPr/>
          </p:nvSpPr>
          <p:spPr>
            <a:xfrm>
              <a:off x="7185600" y="38524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7" name="tx87"/>
            <p:cNvSpPr/>
            <p:nvPr/>
          </p:nvSpPr>
          <p:spPr>
            <a:xfrm>
              <a:off x="7417079" y="38528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8" name="tx88"/>
            <p:cNvSpPr/>
            <p:nvPr/>
          </p:nvSpPr>
          <p:spPr>
            <a:xfrm>
              <a:off x="7693761" y="38545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9" name="tx89"/>
            <p:cNvSpPr/>
            <p:nvPr/>
          </p:nvSpPr>
          <p:spPr>
            <a:xfrm>
              <a:off x="7970443" y="385798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713479" y="24597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91" name="tx91"/>
            <p:cNvSpPr/>
            <p:nvPr/>
          </p:nvSpPr>
          <p:spPr>
            <a:xfrm>
              <a:off x="5480302" y="35401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2" name="tx92"/>
            <p:cNvSpPr/>
            <p:nvPr/>
          </p:nvSpPr>
          <p:spPr>
            <a:xfrm>
              <a:off x="6587032" y="35484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93" name="tx93"/>
            <p:cNvSpPr/>
            <p:nvPr/>
          </p:nvSpPr>
          <p:spPr>
            <a:xfrm>
              <a:off x="6863714" y="35698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4" name="tx94"/>
            <p:cNvSpPr/>
            <p:nvPr/>
          </p:nvSpPr>
          <p:spPr>
            <a:xfrm>
              <a:off x="7185600" y="35922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7417079" y="36124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6" name="tx96"/>
            <p:cNvSpPr/>
            <p:nvPr/>
          </p:nvSpPr>
          <p:spPr>
            <a:xfrm>
              <a:off x="2724028"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87.8</a:t>
              </a:r>
            </a:p>
          </p:txBody>
        </p:sp>
        <p:sp>
          <p:nvSpPr>
            <p:cNvPr id="97" name="tx97"/>
            <p:cNvSpPr/>
            <p:nvPr/>
          </p:nvSpPr>
          <p:spPr>
            <a:xfrm>
              <a:off x="5531535" y="33443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8" name="tx98"/>
            <p:cNvSpPr/>
            <p:nvPr/>
          </p:nvSpPr>
          <p:spPr>
            <a:xfrm>
              <a:off x="6597581" y="331155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30.7</a:t>
              </a:r>
            </a:p>
          </p:txBody>
        </p:sp>
        <p:sp>
          <p:nvSpPr>
            <p:cNvPr id="99" name="tx99"/>
            <p:cNvSpPr/>
            <p:nvPr/>
          </p:nvSpPr>
          <p:spPr>
            <a:xfrm>
              <a:off x="6874263" y="33385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100" name="tx100"/>
            <p:cNvSpPr/>
            <p:nvPr/>
          </p:nvSpPr>
          <p:spPr>
            <a:xfrm>
              <a:off x="7191629" y="3383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01" name="tx101"/>
            <p:cNvSpPr/>
            <p:nvPr/>
          </p:nvSpPr>
          <p:spPr>
            <a:xfrm>
              <a:off x="7468312" y="34197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02" name="tx102"/>
            <p:cNvSpPr/>
            <p:nvPr/>
          </p:nvSpPr>
          <p:spPr>
            <a:xfrm>
              <a:off x="7704310" y="366828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103" name="tx103"/>
            <p:cNvSpPr/>
            <p:nvPr/>
          </p:nvSpPr>
          <p:spPr>
            <a:xfrm>
              <a:off x="8021676" y="367097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04" name="tx10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55386" y="29949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6" name="tx106"/>
            <p:cNvSpPr/>
            <p:nvPr/>
          </p:nvSpPr>
          <p:spPr>
            <a:xfrm>
              <a:off x="577692" y="20352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577692" y="10755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4909475"/>
              <a:ext cx="201456" cy="201456"/>
            </a:xfrm>
            <a:prstGeom prst="rect">
              <a:avLst/>
            </a:prstGeom>
            <a:solidFill>
              <a:srgbClr val="E2231A">
                <a:alpha val="100000"/>
              </a:srgbClr>
            </a:solidFill>
          </p:spPr>
          <p:txBody>
            <a:bodyPr/>
            <a:lstStyle/>
            <a:p/>
          </p:txBody>
        </p:sp>
        <p:sp>
          <p:nvSpPr>
            <p:cNvPr id="130" name="rc130"/>
            <p:cNvSpPr/>
            <p:nvPr/>
          </p:nvSpPr>
          <p:spPr>
            <a:xfrm>
              <a:off x="5650692" y="4909475"/>
              <a:ext cx="201456" cy="201456"/>
            </a:xfrm>
            <a:prstGeom prst="rect">
              <a:avLst/>
            </a:prstGeom>
            <a:solidFill>
              <a:srgbClr val="B3B3B3">
                <a:alpha val="100000"/>
              </a:srgbClr>
            </a:solidFill>
          </p:spPr>
          <p:txBody>
            <a:bodyPr/>
            <a:lstStyle/>
            <a:p/>
          </p:txBody>
        </p:sp>
        <p:sp>
          <p:nvSpPr>
            <p:cNvPr id="131" name="tx13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661760"/>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2000-2024</a:t>
              </a:r>
            </a:p>
          </p:txBody>
        </p:sp>
        <p:sp>
          <p:nvSpPr>
            <p:cNvPr id="135" name="pl135"/>
            <p:cNvSpPr/>
            <p:nvPr/>
          </p:nvSpPr>
          <p:spPr>
            <a:xfrm>
              <a:off x="24338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6794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9249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5566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8021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0477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2887121" cy="162162"/>
            </a:xfrm>
            <a:prstGeom prst="rect">
              <a:avLst/>
            </a:prstGeom>
            <a:solidFill>
              <a:srgbClr val="E2231A">
                <a:alpha val="100000"/>
              </a:srgbClr>
            </a:solidFill>
          </p:spPr>
          <p:txBody>
            <a:bodyPr/>
            <a:lstStyle/>
            <a:p/>
          </p:txBody>
        </p:sp>
        <p:sp>
          <p:nvSpPr>
            <p:cNvPr id="146" name="rc146"/>
            <p:cNvSpPr/>
            <p:nvPr/>
          </p:nvSpPr>
          <p:spPr>
            <a:xfrm>
              <a:off x="1311054" y="5571941"/>
              <a:ext cx="2612489" cy="162162"/>
            </a:xfrm>
            <a:prstGeom prst="rect">
              <a:avLst/>
            </a:prstGeom>
            <a:solidFill>
              <a:srgbClr val="E2231A">
                <a:alpha val="100000"/>
              </a:srgbClr>
            </a:solidFill>
          </p:spPr>
          <p:txBody>
            <a:bodyPr/>
            <a:lstStyle/>
            <a:p/>
          </p:txBody>
        </p:sp>
        <p:sp>
          <p:nvSpPr>
            <p:cNvPr id="147" name="rc147"/>
            <p:cNvSpPr/>
            <p:nvPr/>
          </p:nvSpPr>
          <p:spPr>
            <a:xfrm>
              <a:off x="1311054" y="5369238"/>
              <a:ext cx="2564209" cy="162162"/>
            </a:xfrm>
            <a:prstGeom prst="rect">
              <a:avLst/>
            </a:prstGeom>
            <a:solidFill>
              <a:srgbClr val="E2231A">
                <a:alpha val="100000"/>
              </a:srgbClr>
            </a:solidFill>
          </p:spPr>
          <p:txBody>
            <a:bodyPr/>
            <a:lstStyle/>
            <a:p/>
          </p:txBody>
        </p:sp>
        <p:sp>
          <p:nvSpPr>
            <p:cNvPr id="148" name="rc148"/>
            <p:cNvSpPr/>
            <p:nvPr/>
          </p:nvSpPr>
          <p:spPr>
            <a:xfrm>
              <a:off x="4198175" y="5774644"/>
              <a:ext cx="4002268" cy="162162"/>
            </a:xfrm>
            <a:prstGeom prst="rect">
              <a:avLst/>
            </a:prstGeom>
            <a:solidFill>
              <a:srgbClr val="B3B3B3">
                <a:alpha val="100000"/>
              </a:srgbClr>
            </a:solidFill>
          </p:spPr>
          <p:txBody>
            <a:bodyPr/>
            <a:lstStyle/>
            <a:p/>
          </p:txBody>
        </p:sp>
        <p:sp>
          <p:nvSpPr>
            <p:cNvPr id="149" name="rc149"/>
            <p:cNvSpPr/>
            <p:nvPr/>
          </p:nvSpPr>
          <p:spPr>
            <a:xfrm>
              <a:off x="3923543" y="5571941"/>
              <a:ext cx="117667" cy="162162"/>
            </a:xfrm>
            <a:prstGeom prst="rect">
              <a:avLst/>
            </a:prstGeom>
            <a:solidFill>
              <a:srgbClr val="B3B3B3">
                <a:alpha val="100000"/>
              </a:srgbClr>
            </a:solidFill>
          </p:spPr>
          <p:txBody>
            <a:bodyPr/>
            <a:lstStyle/>
            <a:p/>
          </p:txBody>
        </p:sp>
        <p:sp>
          <p:nvSpPr>
            <p:cNvPr id="150" name="rc150"/>
            <p:cNvSpPr/>
            <p:nvPr/>
          </p:nvSpPr>
          <p:spPr>
            <a:xfrm>
              <a:off x="3875263" y="5369238"/>
              <a:ext cx="134509" cy="162162"/>
            </a:xfrm>
            <a:prstGeom prst="rect">
              <a:avLst/>
            </a:prstGeom>
            <a:solidFill>
              <a:srgbClr val="B3B3B3">
                <a:alpha val="100000"/>
              </a:srgbClr>
            </a:solidFill>
          </p:spPr>
          <p:txBody>
            <a:bodyPr/>
            <a:lstStyle/>
            <a:p/>
          </p:txBody>
        </p:sp>
        <p:sp>
          <p:nvSpPr>
            <p:cNvPr id="151" name="tx151"/>
            <p:cNvSpPr/>
            <p:nvPr/>
          </p:nvSpPr>
          <p:spPr>
            <a:xfrm>
              <a:off x="831297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30.7</a:t>
              </a:r>
            </a:p>
          </p:txBody>
        </p:sp>
        <p:sp>
          <p:nvSpPr>
            <p:cNvPr id="152" name="tx152"/>
            <p:cNvSpPr/>
            <p:nvPr/>
          </p:nvSpPr>
          <p:spPr>
            <a:xfrm>
              <a:off x="415373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53" name="tx153"/>
            <p:cNvSpPr/>
            <p:nvPr/>
          </p:nvSpPr>
          <p:spPr>
            <a:xfrm>
              <a:off x="4074082"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54" name="tx154"/>
            <p:cNvSpPr/>
            <p:nvPr/>
          </p:nvSpPr>
          <p:spPr>
            <a:xfrm>
              <a:off x="264208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55" name="tx155"/>
            <p:cNvSpPr/>
            <p:nvPr/>
          </p:nvSpPr>
          <p:spPr>
            <a:xfrm>
              <a:off x="250477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11.6</a:t>
              </a:r>
            </a:p>
          </p:txBody>
        </p:sp>
        <p:sp>
          <p:nvSpPr>
            <p:cNvPr id="156" name="tx156"/>
            <p:cNvSpPr/>
            <p:nvPr/>
          </p:nvSpPr>
          <p:spPr>
            <a:xfrm>
              <a:off x="2480632"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a:t>
              </a:r>
            </a:p>
          </p:txBody>
        </p:sp>
        <p:sp>
          <p:nvSpPr>
            <p:cNvPr id="157" name="tx157"/>
            <p:cNvSpPr/>
            <p:nvPr/>
          </p:nvSpPr>
          <p:spPr>
            <a:xfrm>
              <a:off x="608678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58" name="tx158"/>
            <p:cNvSpPr/>
            <p:nvPr/>
          </p:nvSpPr>
          <p:spPr>
            <a:xfrm>
              <a:off x="3916459"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9" name="tx159"/>
            <p:cNvSpPr/>
            <p:nvPr/>
          </p:nvSpPr>
          <p:spPr>
            <a:xfrm>
              <a:off x="3876600"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43233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567789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6" name="tx166"/>
            <p:cNvSpPr/>
            <p:nvPr/>
          </p:nvSpPr>
          <p:spPr>
            <a:xfrm>
              <a:off x="7923462"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11,000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0"/>
                  </a:moveTo>
                  <a:lnTo>
                    <a:pt x="141553" y="85710"/>
                  </a:lnTo>
                  <a:lnTo>
                    <a:pt x="283107" y="0"/>
                  </a:lnTo>
                  <a:lnTo>
                    <a:pt x="424661" y="0"/>
                  </a:lnTo>
                  <a:lnTo>
                    <a:pt x="566215" y="85710"/>
                  </a:lnTo>
                  <a:lnTo>
                    <a:pt x="707769" y="142851"/>
                  </a:lnTo>
                  <a:lnTo>
                    <a:pt x="849323" y="0"/>
                  </a:lnTo>
                  <a:lnTo>
                    <a:pt x="990877" y="57140"/>
                  </a:lnTo>
                  <a:lnTo>
                    <a:pt x="1132431" y="28570"/>
                  </a:lnTo>
                  <a:lnTo>
                    <a:pt x="1273984" y="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0"/>
                  </a:moveTo>
                  <a:lnTo>
                    <a:pt x="141553" y="85710"/>
                  </a:lnTo>
                  <a:lnTo>
                    <a:pt x="283107" y="0"/>
                  </a:lnTo>
                  <a:lnTo>
                    <a:pt x="424661" y="0"/>
                  </a:lnTo>
                  <a:lnTo>
                    <a:pt x="566215" y="85710"/>
                  </a:lnTo>
                  <a:lnTo>
                    <a:pt x="707769" y="142851"/>
                  </a:lnTo>
                  <a:lnTo>
                    <a:pt x="849323" y="0"/>
                  </a:lnTo>
                  <a:lnTo>
                    <a:pt x="990877" y="57140"/>
                  </a:lnTo>
                  <a:lnTo>
                    <a:pt x="1132431" y="28570"/>
                  </a:lnTo>
                  <a:lnTo>
                    <a:pt x="1273984" y="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0"/>
                  </a:moveTo>
                  <a:lnTo>
                    <a:pt x="141553" y="85710"/>
                  </a:lnTo>
                  <a:lnTo>
                    <a:pt x="283107" y="0"/>
                  </a:lnTo>
                  <a:lnTo>
                    <a:pt x="424661" y="0"/>
                  </a:lnTo>
                  <a:lnTo>
                    <a:pt x="566215" y="85710"/>
                  </a:lnTo>
                  <a:lnTo>
                    <a:pt x="707769" y="142851"/>
                  </a:lnTo>
                  <a:lnTo>
                    <a:pt x="849323" y="0"/>
                  </a:lnTo>
                  <a:lnTo>
                    <a:pt x="990877" y="57140"/>
                  </a:lnTo>
                  <a:lnTo>
                    <a:pt x="1132431" y="28570"/>
                  </a:lnTo>
                  <a:lnTo>
                    <a:pt x="1273984" y="0"/>
                  </a:lnTo>
                  <a:lnTo>
                    <a:pt x="1415538" y="0"/>
                  </a:lnTo>
                  <a:lnTo>
                    <a:pt x="1557092" y="0"/>
                  </a:lnTo>
                  <a:lnTo>
                    <a:pt x="1698646" y="2857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0" name="tx60"/>
            <p:cNvSpPr/>
            <p:nvPr/>
          </p:nvSpPr>
          <p:spPr>
            <a:xfrm>
              <a:off x="2680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92871" y="471005"/>
              <a:ext cx="22534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517220"/>
            </a:xfrm>
            <a:custGeom>
              <a:avLst/>
              <a:pathLst>
                <a:path w="3397293" h="517220">
                  <a:moveTo>
                    <a:pt x="0" y="0"/>
                  </a:moveTo>
                  <a:lnTo>
                    <a:pt x="141553" y="310332"/>
                  </a:lnTo>
                  <a:lnTo>
                    <a:pt x="283107" y="0"/>
                  </a:lnTo>
                  <a:lnTo>
                    <a:pt x="424661" y="0"/>
                  </a:lnTo>
                  <a:lnTo>
                    <a:pt x="566215" y="310332"/>
                  </a:lnTo>
                  <a:lnTo>
                    <a:pt x="707769" y="517220"/>
                  </a:lnTo>
                  <a:lnTo>
                    <a:pt x="849323" y="0"/>
                  </a:lnTo>
                  <a:lnTo>
                    <a:pt x="990877" y="206888"/>
                  </a:lnTo>
                  <a:lnTo>
                    <a:pt x="1132431" y="103444"/>
                  </a:lnTo>
                  <a:lnTo>
                    <a:pt x="1273984" y="0"/>
                  </a:lnTo>
                  <a:lnTo>
                    <a:pt x="1415538" y="0"/>
                  </a:lnTo>
                  <a:lnTo>
                    <a:pt x="1557092" y="0"/>
                  </a:lnTo>
                  <a:lnTo>
                    <a:pt x="1698646" y="103444"/>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517220"/>
            </a:xfrm>
            <a:custGeom>
              <a:avLst/>
              <a:pathLst>
                <a:path w="3397293" h="517220">
                  <a:moveTo>
                    <a:pt x="0" y="0"/>
                  </a:moveTo>
                  <a:lnTo>
                    <a:pt x="141553" y="310332"/>
                  </a:lnTo>
                  <a:lnTo>
                    <a:pt x="283107" y="0"/>
                  </a:lnTo>
                  <a:lnTo>
                    <a:pt x="424661" y="0"/>
                  </a:lnTo>
                  <a:lnTo>
                    <a:pt x="566215" y="310332"/>
                  </a:lnTo>
                  <a:lnTo>
                    <a:pt x="707769" y="517220"/>
                  </a:lnTo>
                  <a:lnTo>
                    <a:pt x="849323" y="0"/>
                  </a:lnTo>
                  <a:lnTo>
                    <a:pt x="990877" y="206888"/>
                  </a:lnTo>
                  <a:lnTo>
                    <a:pt x="1132431" y="103444"/>
                  </a:lnTo>
                  <a:lnTo>
                    <a:pt x="1273984" y="0"/>
                  </a:lnTo>
                  <a:lnTo>
                    <a:pt x="1415538" y="0"/>
                  </a:lnTo>
                  <a:lnTo>
                    <a:pt x="1557092" y="0"/>
                  </a:lnTo>
                  <a:lnTo>
                    <a:pt x="1698646" y="103444"/>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517220"/>
            </a:xfrm>
            <a:custGeom>
              <a:avLst/>
              <a:pathLst>
                <a:path w="3397293" h="517220">
                  <a:moveTo>
                    <a:pt x="0" y="0"/>
                  </a:moveTo>
                  <a:lnTo>
                    <a:pt x="141553" y="310332"/>
                  </a:lnTo>
                  <a:lnTo>
                    <a:pt x="283107" y="0"/>
                  </a:lnTo>
                  <a:lnTo>
                    <a:pt x="424661" y="0"/>
                  </a:lnTo>
                  <a:lnTo>
                    <a:pt x="566215" y="310332"/>
                  </a:lnTo>
                  <a:lnTo>
                    <a:pt x="707769" y="517220"/>
                  </a:lnTo>
                  <a:lnTo>
                    <a:pt x="849323" y="0"/>
                  </a:lnTo>
                  <a:lnTo>
                    <a:pt x="990877" y="206888"/>
                  </a:lnTo>
                  <a:lnTo>
                    <a:pt x="1132431" y="103444"/>
                  </a:lnTo>
                  <a:lnTo>
                    <a:pt x="1273984" y="0"/>
                  </a:lnTo>
                  <a:lnTo>
                    <a:pt x="1415538" y="0"/>
                  </a:lnTo>
                  <a:lnTo>
                    <a:pt x="1557092" y="0"/>
                  </a:lnTo>
                  <a:lnTo>
                    <a:pt x="1698646" y="103444"/>
                  </a:lnTo>
                  <a:lnTo>
                    <a:pt x="1840200" y="103444"/>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97238" y="165417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303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4928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98119" y="483177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15" name="tx115"/>
            <p:cNvSpPr/>
            <p:nvPr/>
          </p:nvSpPr>
          <p:spPr>
            <a:xfrm>
              <a:off x="69974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5993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7408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881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354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1644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0117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E2231A">
                <a:alpha val="80000"/>
              </a:srgbClr>
            </a:solidFill>
          </p:spPr>
          <p:txBody>
            <a:bodyPr/>
            <a:lstStyle/>
            <a:p/>
          </p:txBody>
        </p:sp>
        <p:sp>
          <p:nvSpPr>
            <p:cNvPr id="128" name="rc128"/>
            <p:cNvSpPr/>
            <p:nvPr/>
          </p:nvSpPr>
          <p:spPr>
            <a:xfrm>
              <a:off x="1317178" y="5637654"/>
              <a:ext cx="6625113" cy="149993"/>
            </a:xfrm>
            <a:prstGeom prst="rect">
              <a:avLst/>
            </a:prstGeom>
            <a:solidFill>
              <a:srgbClr val="E2231A">
                <a:alpha val="80000"/>
              </a:srgbClr>
            </a:solidFill>
          </p:spPr>
          <p:txBody>
            <a:bodyPr/>
            <a:lstStyle/>
            <a:p/>
          </p:txBody>
        </p:sp>
        <p:sp>
          <p:nvSpPr>
            <p:cNvPr id="129" name="rc129"/>
            <p:cNvSpPr/>
            <p:nvPr/>
          </p:nvSpPr>
          <p:spPr>
            <a:xfrm>
              <a:off x="1317178" y="5450161"/>
              <a:ext cx="6502679"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8148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65845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Iran (99%) was 15 percentage points higher than the global average (84%) and 18 percentage points higher than the average across all MENA countries (81%).
National MCV1 coverage was the same as in 2019 (99%).
This equates to 11,000 unvaccinated children in 2024 compared to 13,000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Iran ranked number 16 out of 20 countries for lowest MCV1 coverage (based on tied ranks).
Iran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49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94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13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7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1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62175"/>
              <a:ext cx="249522" cy="1140521"/>
            </a:xfrm>
            <a:prstGeom prst="rect">
              <a:avLst/>
            </a:prstGeom>
            <a:solidFill>
              <a:srgbClr val="80BD41">
                <a:alpha val="100000"/>
              </a:srgbClr>
            </a:solidFill>
          </p:spPr>
          <p:txBody>
            <a:bodyPr/>
            <a:lstStyle/>
            <a:p/>
          </p:txBody>
        </p:sp>
        <p:sp>
          <p:nvSpPr>
            <p:cNvPr id="22" name="rc22"/>
            <p:cNvSpPr/>
            <p:nvPr/>
          </p:nvSpPr>
          <p:spPr>
            <a:xfrm>
              <a:off x="1296273" y="2950655"/>
              <a:ext cx="249522" cy="11519"/>
            </a:xfrm>
            <a:prstGeom prst="rect">
              <a:avLst/>
            </a:prstGeom>
            <a:solidFill>
              <a:srgbClr val="E2231A">
                <a:alpha val="100000"/>
              </a:srgbClr>
            </a:solidFill>
          </p:spPr>
          <p:txBody>
            <a:bodyPr/>
            <a:lstStyle/>
            <a:p/>
          </p:txBody>
        </p:sp>
        <p:sp>
          <p:nvSpPr>
            <p:cNvPr id="23" name="rc23"/>
            <p:cNvSpPr/>
            <p:nvPr/>
          </p:nvSpPr>
          <p:spPr>
            <a:xfrm>
              <a:off x="1573521" y="2980342"/>
              <a:ext cx="249522" cy="1122354"/>
            </a:xfrm>
            <a:prstGeom prst="rect">
              <a:avLst/>
            </a:prstGeom>
            <a:solidFill>
              <a:srgbClr val="80BD41">
                <a:alpha val="100000"/>
              </a:srgbClr>
            </a:solidFill>
          </p:spPr>
          <p:txBody>
            <a:bodyPr/>
            <a:lstStyle/>
            <a:p/>
          </p:txBody>
        </p:sp>
        <p:sp>
          <p:nvSpPr>
            <p:cNvPr id="24" name="rc24"/>
            <p:cNvSpPr/>
            <p:nvPr/>
          </p:nvSpPr>
          <p:spPr>
            <a:xfrm>
              <a:off x="1573521" y="2933578"/>
              <a:ext cx="249522" cy="46764"/>
            </a:xfrm>
            <a:prstGeom prst="rect">
              <a:avLst/>
            </a:prstGeom>
            <a:solidFill>
              <a:srgbClr val="E2231A">
                <a:alpha val="100000"/>
              </a:srgbClr>
            </a:solidFill>
          </p:spPr>
          <p:txBody>
            <a:bodyPr/>
            <a:lstStyle/>
            <a:p/>
          </p:txBody>
        </p:sp>
        <p:sp>
          <p:nvSpPr>
            <p:cNvPr id="25" name="rc25"/>
            <p:cNvSpPr/>
            <p:nvPr/>
          </p:nvSpPr>
          <p:spPr>
            <a:xfrm>
              <a:off x="1850769" y="2933214"/>
              <a:ext cx="249522" cy="1169482"/>
            </a:xfrm>
            <a:prstGeom prst="rect">
              <a:avLst/>
            </a:prstGeom>
            <a:solidFill>
              <a:srgbClr val="80BD41">
                <a:alpha val="100000"/>
              </a:srgbClr>
            </a:solidFill>
          </p:spPr>
          <p:txBody>
            <a:bodyPr/>
            <a:lstStyle/>
            <a:p/>
          </p:txBody>
        </p:sp>
        <p:sp>
          <p:nvSpPr>
            <p:cNvPr id="26" name="rc26"/>
            <p:cNvSpPr/>
            <p:nvPr/>
          </p:nvSpPr>
          <p:spPr>
            <a:xfrm>
              <a:off x="1850769" y="2921401"/>
              <a:ext cx="249522" cy="11813"/>
            </a:xfrm>
            <a:prstGeom prst="rect">
              <a:avLst/>
            </a:prstGeom>
            <a:solidFill>
              <a:srgbClr val="E2231A">
                <a:alpha val="100000"/>
              </a:srgbClr>
            </a:solidFill>
          </p:spPr>
          <p:txBody>
            <a:bodyPr/>
            <a:lstStyle/>
            <a:p/>
          </p:txBody>
        </p:sp>
        <p:sp>
          <p:nvSpPr>
            <p:cNvPr id="27" name="rc27"/>
            <p:cNvSpPr/>
            <p:nvPr/>
          </p:nvSpPr>
          <p:spPr>
            <a:xfrm>
              <a:off x="2128016" y="2924806"/>
              <a:ext cx="249522" cy="1177890"/>
            </a:xfrm>
            <a:prstGeom prst="rect">
              <a:avLst/>
            </a:prstGeom>
            <a:solidFill>
              <a:srgbClr val="80BD41">
                <a:alpha val="100000"/>
              </a:srgbClr>
            </a:solidFill>
          </p:spPr>
          <p:txBody>
            <a:bodyPr/>
            <a:lstStyle/>
            <a:p/>
          </p:txBody>
        </p:sp>
        <p:sp>
          <p:nvSpPr>
            <p:cNvPr id="28" name="rc28"/>
            <p:cNvSpPr/>
            <p:nvPr/>
          </p:nvSpPr>
          <p:spPr>
            <a:xfrm>
              <a:off x="2128016" y="2912908"/>
              <a:ext cx="249522" cy="11898"/>
            </a:xfrm>
            <a:prstGeom prst="rect">
              <a:avLst/>
            </a:prstGeom>
            <a:solidFill>
              <a:srgbClr val="E2231A">
                <a:alpha val="100000"/>
              </a:srgbClr>
            </a:solidFill>
          </p:spPr>
          <p:txBody>
            <a:bodyPr/>
            <a:lstStyle/>
            <a:p/>
          </p:txBody>
        </p:sp>
        <p:sp>
          <p:nvSpPr>
            <p:cNvPr id="29" name="rc29"/>
            <p:cNvSpPr/>
            <p:nvPr/>
          </p:nvSpPr>
          <p:spPr>
            <a:xfrm>
              <a:off x="2405264" y="2911435"/>
              <a:ext cx="249522" cy="1191261"/>
            </a:xfrm>
            <a:prstGeom prst="rect">
              <a:avLst/>
            </a:prstGeom>
            <a:solidFill>
              <a:srgbClr val="80BD41">
                <a:alpha val="100000"/>
              </a:srgbClr>
            </a:solidFill>
          </p:spPr>
          <p:txBody>
            <a:bodyPr/>
            <a:lstStyle/>
            <a:p/>
          </p:txBody>
        </p:sp>
        <p:sp>
          <p:nvSpPr>
            <p:cNvPr id="30" name="rc30"/>
            <p:cNvSpPr/>
            <p:nvPr/>
          </p:nvSpPr>
          <p:spPr>
            <a:xfrm>
              <a:off x="2405264" y="2861799"/>
              <a:ext cx="249522" cy="49635"/>
            </a:xfrm>
            <a:prstGeom prst="rect">
              <a:avLst/>
            </a:prstGeom>
            <a:solidFill>
              <a:srgbClr val="E2231A">
                <a:alpha val="100000"/>
              </a:srgbClr>
            </a:solidFill>
          </p:spPr>
          <p:txBody>
            <a:bodyPr/>
            <a:lstStyle/>
            <a:p/>
          </p:txBody>
        </p:sp>
        <p:sp>
          <p:nvSpPr>
            <p:cNvPr id="31" name="rc31"/>
            <p:cNvSpPr/>
            <p:nvPr/>
          </p:nvSpPr>
          <p:spPr>
            <a:xfrm>
              <a:off x="2682512" y="2893272"/>
              <a:ext cx="249522" cy="1209424"/>
            </a:xfrm>
            <a:prstGeom prst="rect">
              <a:avLst/>
            </a:prstGeom>
            <a:solidFill>
              <a:srgbClr val="80BD41">
                <a:alpha val="100000"/>
              </a:srgbClr>
            </a:solidFill>
          </p:spPr>
          <p:txBody>
            <a:bodyPr/>
            <a:lstStyle/>
            <a:p/>
          </p:txBody>
        </p:sp>
        <p:sp>
          <p:nvSpPr>
            <p:cNvPr id="32" name="rc32"/>
            <p:cNvSpPr/>
            <p:nvPr/>
          </p:nvSpPr>
          <p:spPr>
            <a:xfrm>
              <a:off x="2682512" y="2816074"/>
              <a:ext cx="249522" cy="77197"/>
            </a:xfrm>
            <a:prstGeom prst="rect">
              <a:avLst/>
            </a:prstGeom>
            <a:solidFill>
              <a:srgbClr val="E2231A">
                <a:alpha val="100000"/>
              </a:srgbClr>
            </a:solidFill>
          </p:spPr>
          <p:txBody>
            <a:bodyPr/>
            <a:lstStyle/>
            <a:p/>
          </p:txBody>
        </p:sp>
        <p:sp>
          <p:nvSpPr>
            <p:cNvPr id="33" name="rc33"/>
            <p:cNvSpPr/>
            <p:nvPr/>
          </p:nvSpPr>
          <p:spPr>
            <a:xfrm>
              <a:off x="2959759" y="2772379"/>
              <a:ext cx="249522" cy="1330318"/>
            </a:xfrm>
            <a:prstGeom prst="rect">
              <a:avLst/>
            </a:prstGeom>
            <a:solidFill>
              <a:srgbClr val="80BD41">
                <a:alpha val="100000"/>
              </a:srgbClr>
            </a:solidFill>
          </p:spPr>
          <p:txBody>
            <a:bodyPr/>
            <a:lstStyle/>
            <a:p/>
          </p:txBody>
        </p:sp>
        <p:sp>
          <p:nvSpPr>
            <p:cNvPr id="34" name="rc34"/>
            <p:cNvSpPr/>
            <p:nvPr/>
          </p:nvSpPr>
          <p:spPr>
            <a:xfrm>
              <a:off x="2959759" y="2758941"/>
              <a:ext cx="249522" cy="13437"/>
            </a:xfrm>
            <a:prstGeom prst="rect">
              <a:avLst/>
            </a:prstGeom>
            <a:solidFill>
              <a:srgbClr val="E2231A">
                <a:alpha val="100000"/>
              </a:srgbClr>
            </a:solidFill>
          </p:spPr>
          <p:txBody>
            <a:bodyPr/>
            <a:lstStyle/>
            <a:p/>
          </p:txBody>
        </p:sp>
        <p:sp>
          <p:nvSpPr>
            <p:cNvPr id="35" name="rc35"/>
            <p:cNvSpPr/>
            <p:nvPr/>
          </p:nvSpPr>
          <p:spPr>
            <a:xfrm>
              <a:off x="3237007" y="2756630"/>
              <a:ext cx="249522" cy="1346066"/>
            </a:xfrm>
            <a:prstGeom prst="rect">
              <a:avLst/>
            </a:prstGeom>
            <a:solidFill>
              <a:srgbClr val="80BD41">
                <a:alpha val="100000"/>
              </a:srgbClr>
            </a:solidFill>
          </p:spPr>
          <p:txBody>
            <a:bodyPr/>
            <a:lstStyle/>
            <a:p/>
          </p:txBody>
        </p:sp>
        <p:sp>
          <p:nvSpPr>
            <p:cNvPr id="36" name="rc36"/>
            <p:cNvSpPr/>
            <p:nvPr/>
          </p:nvSpPr>
          <p:spPr>
            <a:xfrm>
              <a:off x="3237007" y="2714999"/>
              <a:ext cx="249522" cy="41630"/>
            </a:xfrm>
            <a:prstGeom prst="rect">
              <a:avLst/>
            </a:prstGeom>
            <a:solidFill>
              <a:srgbClr val="E2231A">
                <a:alpha val="100000"/>
              </a:srgbClr>
            </a:solidFill>
          </p:spPr>
          <p:txBody>
            <a:bodyPr/>
            <a:lstStyle/>
            <a:p/>
          </p:txBody>
        </p:sp>
        <p:sp>
          <p:nvSpPr>
            <p:cNvPr id="37" name="rc37"/>
            <p:cNvSpPr/>
            <p:nvPr/>
          </p:nvSpPr>
          <p:spPr>
            <a:xfrm>
              <a:off x="3514255" y="2714599"/>
              <a:ext cx="249522" cy="1388098"/>
            </a:xfrm>
            <a:prstGeom prst="rect">
              <a:avLst/>
            </a:prstGeom>
            <a:solidFill>
              <a:srgbClr val="80BD41">
                <a:alpha val="100000"/>
              </a:srgbClr>
            </a:solidFill>
          </p:spPr>
          <p:txBody>
            <a:bodyPr/>
            <a:lstStyle/>
            <a:p/>
          </p:txBody>
        </p:sp>
        <p:sp>
          <p:nvSpPr>
            <p:cNvPr id="38" name="rc38"/>
            <p:cNvSpPr/>
            <p:nvPr/>
          </p:nvSpPr>
          <p:spPr>
            <a:xfrm>
              <a:off x="3514255" y="2686270"/>
              <a:ext cx="249522" cy="28328"/>
            </a:xfrm>
            <a:prstGeom prst="rect">
              <a:avLst/>
            </a:prstGeom>
            <a:solidFill>
              <a:srgbClr val="E2231A">
                <a:alpha val="100000"/>
              </a:srgbClr>
            </a:solidFill>
          </p:spPr>
          <p:txBody>
            <a:bodyPr/>
            <a:lstStyle/>
            <a:p/>
          </p:txBody>
        </p:sp>
        <p:sp>
          <p:nvSpPr>
            <p:cNvPr id="39" name="rc39"/>
            <p:cNvSpPr/>
            <p:nvPr/>
          </p:nvSpPr>
          <p:spPr>
            <a:xfrm>
              <a:off x="3791502" y="2676362"/>
              <a:ext cx="249522" cy="1426334"/>
            </a:xfrm>
            <a:prstGeom prst="rect">
              <a:avLst/>
            </a:prstGeom>
            <a:solidFill>
              <a:srgbClr val="80BD41">
                <a:alpha val="100000"/>
              </a:srgbClr>
            </a:solidFill>
          </p:spPr>
          <p:txBody>
            <a:bodyPr/>
            <a:lstStyle/>
            <a:p/>
          </p:txBody>
        </p:sp>
        <p:sp>
          <p:nvSpPr>
            <p:cNvPr id="40" name="rc40"/>
            <p:cNvSpPr/>
            <p:nvPr/>
          </p:nvSpPr>
          <p:spPr>
            <a:xfrm>
              <a:off x="3791502" y="2661954"/>
              <a:ext cx="249522" cy="14407"/>
            </a:xfrm>
            <a:prstGeom prst="rect">
              <a:avLst/>
            </a:prstGeom>
            <a:solidFill>
              <a:srgbClr val="E2231A">
                <a:alpha val="100000"/>
              </a:srgbClr>
            </a:solidFill>
          </p:spPr>
          <p:txBody>
            <a:bodyPr/>
            <a:lstStyle/>
            <a:p/>
          </p:txBody>
        </p:sp>
        <p:sp>
          <p:nvSpPr>
            <p:cNvPr id="41" name="rc41"/>
            <p:cNvSpPr/>
            <p:nvPr/>
          </p:nvSpPr>
          <p:spPr>
            <a:xfrm>
              <a:off x="4068750" y="2647057"/>
              <a:ext cx="249522" cy="1455640"/>
            </a:xfrm>
            <a:prstGeom prst="rect">
              <a:avLst/>
            </a:prstGeom>
            <a:solidFill>
              <a:srgbClr val="80BD41">
                <a:alpha val="100000"/>
              </a:srgbClr>
            </a:solidFill>
          </p:spPr>
          <p:txBody>
            <a:bodyPr/>
            <a:lstStyle/>
            <a:p/>
          </p:txBody>
        </p:sp>
        <p:sp>
          <p:nvSpPr>
            <p:cNvPr id="42" name="rc42"/>
            <p:cNvSpPr/>
            <p:nvPr/>
          </p:nvSpPr>
          <p:spPr>
            <a:xfrm>
              <a:off x="4068750" y="2632353"/>
              <a:ext cx="249522" cy="14703"/>
            </a:xfrm>
            <a:prstGeom prst="rect">
              <a:avLst/>
            </a:prstGeom>
            <a:solidFill>
              <a:srgbClr val="E2231A">
                <a:alpha val="100000"/>
              </a:srgbClr>
            </a:solidFill>
          </p:spPr>
          <p:txBody>
            <a:bodyPr/>
            <a:lstStyle/>
            <a:p/>
          </p:txBody>
        </p:sp>
        <p:sp>
          <p:nvSpPr>
            <p:cNvPr id="43" name="rc43"/>
            <p:cNvSpPr/>
            <p:nvPr/>
          </p:nvSpPr>
          <p:spPr>
            <a:xfrm>
              <a:off x="4345998" y="2593979"/>
              <a:ext cx="249522" cy="1508718"/>
            </a:xfrm>
            <a:prstGeom prst="rect">
              <a:avLst/>
            </a:prstGeom>
            <a:solidFill>
              <a:srgbClr val="80BD41">
                <a:alpha val="100000"/>
              </a:srgbClr>
            </a:solidFill>
          </p:spPr>
          <p:txBody>
            <a:bodyPr/>
            <a:lstStyle/>
            <a:p/>
          </p:txBody>
        </p:sp>
        <p:sp>
          <p:nvSpPr>
            <p:cNvPr id="44" name="rc44"/>
            <p:cNvSpPr/>
            <p:nvPr/>
          </p:nvSpPr>
          <p:spPr>
            <a:xfrm>
              <a:off x="4345998" y="2578738"/>
              <a:ext cx="249522" cy="15240"/>
            </a:xfrm>
            <a:prstGeom prst="rect">
              <a:avLst/>
            </a:prstGeom>
            <a:solidFill>
              <a:srgbClr val="E2231A">
                <a:alpha val="100000"/>
              </a:srgbClr>
            </a:solidFill>
          </p:spPr>
          <p:txBody>
            <a:bodyPr/>
            <a:lstStyle/>
            <a:p/>
          </p:txBody>
        </p:sp>
        <p:sp>
          <p:nvSpPr>
            <p:cNvPr id="45" name="rc45"/>
            <p:cNvSpPr/>
            <p:nvPr/>
          </p:nvSpPr>
          <p:spPr>
            <a:xfrm>
              <a:off x="4623245" y="2549533"/>
              <a:ext cx="249522" cy="1553163"/>
            </a:xfrm>
            <a:prstGeom prst="rect">
              <a:avLst/>
            </a:prstGeom>
            <a:solidFill>
              <a:srgbClr val="80BD41">
                <a:alpha val="100000"/>
              </a:srgbClr>
            </a:solidFill>
          </p:spPr>
          <p:txBody>
            <a:bodyPr/>
            <a:lstStyle/>
            <a:p/>
          </p:txBody>
        </p:sp>
        <p:sp>
          <p:nvSpPr>
            <p:cNvPr id="46" name="rc46"/>
            <p:cNvSpPr/>
            <p:nvPr/>
          </p:nvSpPr>
          <p:spPr>
            <a:xfrm>
              <a:off x="4623245" y="2517836"/>
              <a:ext cx="249522" cy="31697"/>
            </a:xfrm>
            <a:prstGeom prst="rect">
              <a:avLst/>
            </a:prstGeom>
            <a:solidFill>
              <a:srgbClr val="E2231A">
                <a:alpha val="100000"/>
              </a:srgbClr>
            </a:solidFill>
          </p:spPr>
          <p:txBody>
            <a:bodyPr/>
            <a:lstStyle/>
            <a:p/>
          </p:txBody>
        </p:sp>
        <p:sp>
          <p:nvSpPr>
            <p:cNvPr id="47" name="rc47"/>
            <p:cNvSpPr/>
            <p:nvPr/>
          </p:nvSpPr>
          <p:spPr>
            <a:xfrm>
              <a:off x="4900493" y="2494095"/>
              <a:ext cx="249522" cy="1608602"/>
            </a:xfrm>
            <a:prstGeom prst="rect">
              <a:avLst/>
            </a:prstGeom>
            <a:solidFill>
              <a:srgbClr val="80BD41">
                <a:alpha val="100000"/>
              </a:srgbClr>
            </a:solidFill>
          </p:spPr>
          <p:txBody>
            <a:bodyPr/>
            <a:lstStyle/>
            <a:p/>
          </p:txBody>
        </p:sp>
        <p:sp>
          <p:nvSpPr>
            <p:cNvPr id="48" name="rc48"/>
            <p:cNvSpPr/>
            <p:nvPr/>
          </p:nvSpPr>
          <p:spPr>
            <a:xfrm>
              <a:off x="4900493" y="2461266"/>
              <a:ext cx="249522" cy="32828"/>
            </a:xfrm>
            <a:prstGeom prst="rect">
              <a:avLst/>
            </a:prstGeom>
            <a:solidFill>
              <a:srgbClr val="E2231A">
                <a:alpha val="100000"/>
              </a:srgbClr>
            </a:solidFill>
          </p:spPr>
          <p:txBody>
            <a:bodyPr/>
            <a:lstStyle/>
            <a:p/>
          </p:txBody>
        </p:sp>
        <p:sp>
          <p:nvSpPr>
            <p:cNvPr id="49" name="rc49"/>
            <p:cNvSpPr/>
            <p:nvPr/>
          </p:nvSpPr>
          <p:spPr>
            <a:xfrm>
              <a:off x="5177741" y="2428380"/>
              <a:ext cx="249522" cy="1674316"/>
            </a:xfrm>
            <a:prstGeom prst="rect">
              <a:avLst/>
            </a:prstGeom>
            <a:solidFill>
              <a:srgbClr val="80BD41">
                <a:alpha val="100000"/>
              </a:srgbClr>
            </a:solidFill>
          </p:spPr>
          <p:txBody>
            <a:bodyPr/>
            <a:lstStyle/>
            <a:p/>
          </p:txBody>
        </p:sp>
        <p:sp>
          <p:nvSpPr>
            <p:cNvPr id="50" name="rc50"/>
            <p:cNvSpPr/>
            <p:nvPr/>
          </p:nvSpPr>
          <p:spPr>
            <a:xfrm>
              <a:off x="5177741" y="2411468"/>
              <a:ext cx="249522" cy="16912"/>
            </a:xfrm>
            <a:prstGeom prst="rect">
              <a:avLst/>
            </a:prstGeom>
            <a:solidFill>
              <a:srgbClr val="E2231A">
                <a:alpha val="100000"/>
              </a:srgbClr>
            </a:solidFill>
          </p:spPr>
          <p:txBody>
            <a:bodyPr/>
            <a:lstStyle/>
            <a:p/>
          </p:txBody>
        </p:sp>
        <p:sp>
          <p:nvSpPr>
            <p:cNvPr id="51" name="rc51"/>
            <p:cNvSpPr/>
            <p:nvPr/>
          </p:nvSpPr>
          <p:spPr>
            <a:xfrm>
              <a:off x="5454988" y="2400003"/>
              <a:ext cx="249522" cy="1702694"/>
            </a:xfrm>
            <a:prstGeom prst="rect">
              <a:avLst/>
            </a:prstGeom>
            <a:solidFill>
              <a:srgbClr val="80BD41">
                <a:alpha val="100000"/>
              </a:srgbClr>
            </a:solidFill>
          </p:spPr>
          <p:txBody>
            <a:bodyPr/>
            <a:lstStyle/>
            <a:p/>
          </p:txBody>
        </p:sp>
        <p:sp>
          <p:nvSpPr>
            <p:cNvPr id="52" name="rc52"/>
            <p:cNvSpPr/>
            <p:nvPr/>
          </p:nvSpPr>
          <p:spPr>
            <a:xfrm>
              <a:off x="5454988" y="2382804"/>
              <a:ext cx="249522" cy="17198"/>
            </a:xfrm>
            <a:prstGeom prst="rect">
              <a:avLst/>
            </a:prstGeom>
            <a:solidFill>
              <a:srgbClr val="E2231A">
                <a:alpha val="100000"/>
              </a:srgbClr>
            </a:solidFill>
          </p:spPr>
          <p:txBody>
            <a:bodyPr/>
            <a:lstStyle/>
            <a:p/>
          </p:txBody>
        </p:sp>
        <p:sp>
          <p:nvSpPr>
            <p:cNvPr id="53" name="rc53"/>
            <p:cNvSpPr/>
            <p:nvPr/>
          </p:nvSpPr>
          <p:spPr>
            <a:xfrm>
              <a:off x="5732236" y="2383012"/>
              <a:ext cx="249522" cy="1719684"/>
            </a:xfrm>
            <a:prstGeom prst="rect">
              <a:avLst/>
            </a:prstGeom>
            <a:solidFill>
              <a:srgbClr val="80BD41">
                <a:alpha val="100000"/>
              </a:srgbClr>
            </a:solidFill>
          </p:spPr>
          <p:txBody>
            <a:bodyPr/>
            <a:lstStyle/>
            <a:p/>
          </p:txBody>
        </p:sp>
        <p:sp>
          <p:nvSpPr>
            <p:cNvPr id="54" name="rc54"/>
            <p:cNvSpPr/>
            <p:nvPr/>
          </p:nvSpPr>
          <p:spPr>
            <a:xfrm>
              <a:off x="5732236" y="2365641"/>
              <a:ext cx="249522" cy="17370"/>
            </a:xfrm>
            <a:prstGeom prst="rect">
              <a:avLst/>
            </a:prstGeom>
            <a:solidFill>
              <a:srgbClr val="E2231A">
                <a:alpha val="100000"/>
              </a:srgbClr>
            </a:solidFill>
          </p:spPr>
          <p:txBody>
            <a:bodyPr/>
            <a:lstStyle/>
            <a:p/>
          </p:txBody>
        </p:sp>
        <p:sp>
          <p:nvSpPr>
            <p:cNvPr id="55" name="rc55"/>
            <p:cNvSpPr/>
            <p:nvPr/>
          </p:nvSpPr>
          <p:spPr>
            <a:xfrm>
              <a:off x="6009484" y="2426362"/>
              <a:ext cx="249522" cy="1676334"/>
            </a:xfrm>
            <a:prstGeom prst="rect">
              <a:avLst/>
            </a:prstGeom>
            <a:solidFill>
              <a:srgbClr val="80BD41">
                <a:alpha val="100000"/>
              </a:srgbClr>
            </a:solidFill>
          </p:spPr>
          <p:txBody>
            <a:bodyPr/>
            <a:lstStyle/>
            <a:p/>
          </p:txBody>
        </p:sp>
        <p:sp>
          <p:nvSpPr>
            <p:cNvPr id="56" name="rc56"/>
            <p:cNvSpPr/>
            <p:nvPr/>
          </p:nvSpPr>
          <p:spPr>
            <a:xfrm>
              <a:off x="6009484" y="2409430"/>
              <a:ext cx="249522" cy="16932"/>
            </a:xfrm>
            <a:prstGeom prst="rect">
              <a:avLst/>
            </a:prstGeom>
            <a:solidFill>
              <a:srgbClr val="E2231A">
                <a:alpha val="100000"/>
              </a:srgbClr>
            </a:solidFill>
          </p:spPr>
          <p:txBody>
            <a:bodyPr/>
            <a:lstStyle/>
            <a:p/>
          </p:txBody>
        </p:sp>
        <p:sp>
          <p:nvSpPr>
            <p:cNvPr id="57" name="rc57"/>
            <p:cNvSpPr/>
            <p:nvPr/>
          </p:nvSpPr>
          <p:spPr>
            <a:xfrm>
              <a:off x="6286731" y="2534186"/>
              <a:ext cx="249522" cy="1568510"/>
            </a:xfrm>
            <a:prstGeom prst="rect">
              <a:avLst/>
            </a:prstGeom>
            <a:solidFill>
              <a:srgbClr val="80BD41">
                <a:alpha val="100000"/>
              </a:srgbClr>
            </a:solidFill>
          </p:spPr>
          <p:txBody>
            <a:bodyPr/>
            <a:lstStyle/>
            <a:p/>
          </p:txBody>
        </p:sp>
        <p:sp>
          <p:nvSpPr>
            <p:cNvPr id="58" name="rc58"/>
            <p:cNvSpPr/>
            <p:nvPr/>
          </p:nvSpPr>
          <p:spPr>
            <a:xfrm>
              <a:off x="6286731" y="2518343"/>
              <a:ext cx="249522" cy="15843"/>
            </a:xfrm>
            <a:prstGeom prst="rect">
              <a:avLst/>
            </a:prstGeom>
            <a:solidFill>
              <a:srgbClr val="E2231A">
                <a:alpha val="100000"/>
              </a:srgbClr>
            </a:solidFill>
          </p:spPr>
          <p:txBody>
            <a:bodyPr/>
            <a:lstStyle/>
            <a:p/>
          </p:txBody>
        </p:sp>
        <p:sp>
          <p:nvSpPr>
            <p:cNvPr id="59" name="rc59"/>
            <p:cNvSpPr/>
            <p:nvPr/>
          </p:nvSpPr>
          <p:spPr>
            <a:xfrm>
              <a:off x="6563979" y="2682803"/>
              <a:ext cx="249522" cy="1419893"/>
            </a:xfrm>
            <a:prstGeom prst="rect">
              <a:avLst/>
            </a:prstGeom>
            <a:solidFill>
              <a:srgbClr val="80BD41">
                <a:alpha val="100000"/>
              </a:srgbClr>
            </a:solidFill>
          </p:spPr>
          <p:txBody>
            <a:bodyPr/>
            <a:lstStyle/>
            <a:p/>
          </p:txBody>
        </p:sp>
        <p:sp>
          <p:nvSpPr>
            <p:cNvPr id="60" name="rc60"/>
            <p:cNvSpPr/>
            <p:nvPr/>
          </p:nvSpPr>
          <p:spPr>
            <a:xfrm>
              <a:off x="6563979" y="2668461"/>
              <a:ext cx="249522" cy="14342"/>
            </a:xfrm>
            <a:prstGeom prst="rect">
              <a:avLst/>
            </a:prstGeom>
            <a:solidFill>
              <a:srgbClr val="E2231A">
                <a:alpha val="100000"/>
              </a:srgbClr>
            </a:solidFill>
          </p:spPr>
          <p:txBody>
            <a:bodyPr/>
            <a:lstStyle/>
            <a:p/>
          </p:txBody>
        </p:sp>
        <p:sp>
          <p:nvSpPr>
            <p:cNvPr id="61" name="rc61"/>
            <p:cNvSpPr/>
            <p:nvPr/>
          </p:nvSpPr>
          <p:spPr>
            <a:xfrm>
              <a:off x="6841227" y="2758583"/>
              <a:ext cx="249522" cy="1344113"/>
            </a:xfrm>
            <a:prstGeom prst="rect">
              <a:avLst/>
            </a:prstGeom>
            <a:solidFill>
              <a:srgbClr val="80BD41">
                <a:alpha val="100000"/>
              </a:srgbClr>
            </a:solidFill>
          </p:spPr>
          <p:txBody>
            <a:bodyPr/>
            <a:lstStyle/>
            <a:p/>
          </p:txBody>
        </p:sp>
        <p:sp>
          <p:nvSpPr>
            <p:cNvPr id="62" name="rc62"/>
            <p:cNvSpPr/>
            <p:nvPr/>
          </p:nvSpPr>
          <p:spPr>
            <a:xfrm>
              <a:off x="6841227" y="2745006"/>
              <a:ext cx="249522" cy="13576"/>
            </a:xfrm>
            <a:prstGeom prst="rect">
              <a:avLst/>
            </a:prstGeom>
            <a:solidFill>
              <a:srgbClr val="E2231A">
                <a:alpha val="100000"/>
              </a:srgbClr>
            </a:solidFill>
          </p:spPr>
          <p:txBody>
            <a:bodyPr/>
            <a:lstStyle/>
            <a:p/>
          </p:txBody>
        </p:sp>
        <p:sp>
          <p:nvSpPr>
            <p:cNvPr id="63" name="rc63"/>
            <p:cNvSpPr/>
            <p:nvPr/>
          </p:nvSpPr>
          <p:spPr>
            <a:xfrm>
              <a:off x="7118474" y="2777989"/>
              <a:ext cx="249522" cy="1324708"/>
            </a:xfrm>
            <a:prstGeom prst="rect">
              <a:avLst/>
            </a:prstGeom>
            <a:solidFill>
              <a:srgbClr val="80BD41">
                <a:alpha val="100000"/>
              </a:srgbClr>
            </a:solidFill>
          </p:spPr>
          <p:txBody>
            <a:bodyPr/>
            <a:lstStyle/>
            <a:p/>
          </p:txBody>
        </p:sp>
        <p:sp>
          <p:nvSpPr>
            <p:cNvPr id="64" name="rc64"/>
            <p:cNvSpPr/>
            <p:nvPr/>
          </p:nvSpPr>
          <p:spPr>
            <a:xfrm>
              <a:off x="7118474" y="2764608"/>
              <a:ext cx="249522" cy="13380"/>
            </a:xfrm>
            <a:prstGeom prst="rect">
              <a:avLst/>
            </a:prstGeom>
            <a:solidFill>
              <a:srgbClr val="E2231A">
                <a:alpha val="100000"/>
              </a:srgbClr>
            </a:solidFill>
          </p:spPr>
          <p:txBody>
            <a:bodyPr/>
            <a:lstStyle/>
            <a:p/>
          </p:txBody>
        </p:sp>
        <p:sp>
          <p:nvSpPr>
            <p:cNvPr id="65" name="rc65"/>
            <p:cNvSpPr/>
            <p:nvPr/>
          </p:nvSpPr>
          <p:spPr>
            <a:xfrm>
              <a:off x="7395722" y="2798114"/>
              <a:ext cx="249522" cy="1304583"/>
            </a:xfrm>
            <a:prstGeom prst="rect">
              <a:avLst/>
            </a:prstGeom>
            <a:solidFill>
              <a:srgbClr val="80BD41">
                <a:alpha val="100000"/>
              </a:srgbClr>
            </a:solidFill>
          </p:spPr>
          <p:txBody>
            <a:bodyPr/>
            <a:lstStyle/>
            <a:p/>
          </p:txBody>
        </p:sp>
        <p:sp>
          <p:nvSpPr>
            <p:cNvPr id="66" name="rc66"/>
            <p:cNvSpPr/>
            <p:nvPr/>
          </p:nvSpPr>
          <p:spPr>
            <a:xfrm>
              <a:off x="7395722" y="2784936"/>
              <a:ext cx="249522" cy="13177"/>
            </a:xfrm>
            <a:prstGeom prst="rect">
              <a:avLst/>
            </a:prstGeom>
            <a:solidFill>
              <a:srgbClr val="E2231A">
                <a:alpha val="100000"/>
              </a:srgbClr>
            </a:solidFill>
          </p:spPr>
          <p:txBody>
            <a:bodyPr/>
            <a:lstStyle/>
            <a:p/>
          </p:txBody>
        </p:sp>
        <p:sp>
          <p:nvSpPr>
            <p:cNvPr id="67" name="rc67"/>
            <p:cNvSpPr/>
            <p:nvPr/>
          </p:nvSpPr>
          <p:spPr>
            <a:xfrm>
              <a:off x="7672970" y="2817910"/>
              <a:ext cx="249522" cy="1284786"/>
            </a:xfrm>
            <a:prstGeom prst="rect">
              <a:avLst/>
            </a:prstGeom>
            <a:solidFill>
              <a:srgbClr val="80BD41">
                <a:alpha val="100000"/>
              </a:srgbClr>
            </a:solidFill>
          </p:spPr>
          <p:txBody>
            <a:bodyPr/>
            <a:lstStyle/>
            <a:p/>
          </p:txBody>
        </p:sp>
        <p:sp>
          <p:nvSpPr>
            <p:cNvPr id="68" name="rc68"/>
            <p:cNvSpPr/>
            <p:nvPr/>
          </p:nvSpPr>
          <p:spPr>
            <a:xfrm>
              <a:off x="7672970" y="2804933"/>
              <a:ext cx="249522" cy="12977"/>
            </a:xfrm>
            <a:prstGeom prst="rect">
              <a:avLst/>
            </a:prstGeom>
            <a:solidFill>
              <a:srgbClr val="E2231A">
                <a:alpha val="100000"/>
              </a:srgbClr>
            </a:solidFill>
          </p:spPr>
          <p:txBody>
            <a:bodyPr/>
            <a:lstStyle/>
            <a:p/>
          </p:txBody>
        </p:sp>
        <p:sp>
          <p:nvSpPr>
            <p:cNvPr id="69" name="rc69"/>
            <p:cNvSpPr/>
            <p:nvPr/>
          </p:nvSpPr>
          <p:spPr>
            <a:xfrm>
              <a:off x="7950217" y="2841625"/>
              <a:ext cx="249522" cy="1261071"/>
            </a:xfrm>
            <a:prstGeom prst="rect">
              <a:avLst/>
            </a:prstGeom>
            <a:solidFill>
              <a:srgbClr val="80BD41">
                <a:alpha val="100000"/>
              </a:srgbClr>
            </a:solidFill>
          </p:spPr>
          <p:txBody>
            <a:bodyPr/>
            <a:lstStyle/>
            <a:p/>
          </p:txBody>
        </p:sp>
        <p:sp>
          <p:nvSpPr>
            <p:cNvPr id="70" name="rc70"/>
            <p:cNvSpPr/>
            <p:nvPr/>
          </p:nvSpPr>
          <p:spPr>
            <a:xfrm>
              <a:off x="7950217" y="2828887"/>
              <a:ext cx="249522" cy="12738"/>
            </a:xfrm>
            <a:prstGeom prst="rect">
              <a:avLst/>
            </a:prstGeom>
            <a:solidFill>
              <a:srgbClr val="E2231A">
                <a:alpha val="100000"/>
              </a:srgbClr>
            </a:solidFill>
          </p:spPr>
          <p:txBody>
            <a:bodyPr/>
            <a:lstStyle/>
            <a:p/>
          </p:txBody>
        </p:sp>
        <p:sp>
          <p:nvSpPr>
            <p:cNvPr id="71" name="pl71"/>
            <p:cNvSpPr/>
            <p:nvPr/>
          </p:nvSpPr>
          <p:spPr>
            <a:xfrm>
              <a:off x="1421035" y="1236556"/>
              <a:ext cx="6653943" cy="144754"/>
            </a:xfrm>
            <a:custGeom>
              <a:avLst/>
              <a:pathLst>
                <a:path w="6653943" h="144754">
                  <a:moveTo>
                    <a:pt x="0" y="0"/>
                  </a:moveTo>
                  <a:lnTo>
                    <a:pt x="277247" y="86852"/>
                  </a:lnTo>
                  <a:lnTo>
                    <a:pt x="554495" y="0"/>
                  </a:lnTo>
                  <a:lnTo>
                    <a:pt x="831742" y="0"/>
                  </a:lnTo>
                  <a:lnTo>
                    <a:pt x="1108990" y="86852"/>
                  </a:lnTo>
                  <a:lnTo>
                    <a:pt x="1386238" y="144754"/>
                  </a:lnTo>
                  <a:lnTo>
                    <a:pt x="1663485" y="0"/>
                  </a:lnTo>
                  <a:lnTo>
                    <a:pt x="1940733" y="57901"/>
                  </a:lnTo>
                  <a:lnTo>
                    <a:pt x="2217981" y="28950"/>
                  </a:lnTo>
                  <a:lnTo>
                    <a:pt x="2495228" y="0"/>
                  </a:lnTo>
                  <a:lnTo>
                    <a:pt x="2772476" y="0"/>
                  </a:lnTo>
                  <a:lnTo>
                    <a:pt x="3049724" y="0"/>
                  </a:lnTo>
                  <a:lnTo>
                    <a:pt x="3326971" y="28950"/>
                  </a:lnTo>
                  <a:lnTo>
                    <a:pt x="3604219" y="2895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8146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83" name="tx83"/>
            <p:cNvSpPr/>
            <p:nvPr/>
          </p:nvSpPr>
          <p:spPr>
            <a:xfrm>
              <a:off x="2715845" y="26801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84" name="tx84"/>
            <p:cNvSpPr/>
            <p:nvPr/>
          </p:nvSpPr>
          <p:spPr>
            <a:xfrm>
              <a:off x="4102084" y="2496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a:t>
              </a:r>
            </a:p>
          </p:txBody>
        </p:sp>
        <p:sp>
          <p:nvSpPr>
            <p:cNvPr id="85" name="tx85"/>
            <p:cNvSpPr/>
            <p:nvPr/>
          </p:nvSpPr>
          <p:spPr>
            <a:xfrm>
              <a:off x="5488322" y="2246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1.54</a:t>
              </a:r>
            </a:p>
          </p:txBody>
        </p:sp>
        <p:sp>
          <p:nvSpPr>
            <p:cNvPr id="86" name="tx86"/>
            <p:cNvSpPr/>
            <p:nvPr/>
          </p:nvSpPr>
          <p:spPr>
            <a:xfrm>
              <a:off x="6597312" y="2532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7" name="tx87"/>
            <p:cNvSpPr/>
            <p:nvPr/>
          </p:nvSpPr>
          <p:spPr>
            <a:xfrm>
              <a:off x="6874560" y="26102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8" name="tx88"/>
            <p:cNvSpPr/>
            <p:nvPr/>
          </p:nvSpPr>
          <p:spPr>
            <a:xfrm>
              <a:off x="7177933" y="26298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9" name="tx89"/>
            <p:cNvSpPr/>
            <p:nvPr/>
          </p:nvSpPr>
          <p:spPr>
            <a:xfrm>
              <a:off x="7429055" y="2649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90" name="tx90"/>
            <p:cNvSpPr/>
            <p:nvPr/>
          </p:nvSpPr>
          <p:spPr>
            <a:xfrm>
              <a:off x="7706303" y="2669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7983551" y="26941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97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03" name="tx103"/>
            <p:cNvSpPr/>
            <p:nvPr/>
          </p:nvSpPr>
          <p:spPr>
            <a:xfrm>
              <a:off x="1329607" y="292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4" name="tx104"/>
            <p:cNvSpPr/>
            <p:nvPr/>
          </p:nvSpPr>
          <p:spPr>
            <a:xfrm>
              <a:off x="2715845" y="3462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5" name="tx105"/>
            <p:cNvSpPr/>
            <p:nvPr/>
          </p:nvSpPr>
          <p:spPr>
            <a:xfrm>
              <a:off x="2715845" y="2819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06" name="tx106"/>
            <p:cNvSpPr/>
            <p:nvPr/>
          </p:nvSpPr>
          <p:spPr>
            <a:xfrm>
              <a:off x="4128209" y="3339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7" name="tx107"/>
            <p:cNvSpPr/>
            <p:nvPr/>
          </p:nvSpPr>
          <p:spPr>
            <a:xfrm>
              <a:off x="4102084" y="2604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8" name="tx108"/>
            <p:cNvSpPr/>
            <p:nvPr/>
          </p:nvSpPr>
          <p:spPr>
            <a:xfrm>
              <a:off x="5488322" y="32162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09" name="tx109"/>
            <p:cNvSpPr/>
            <p:nvPr/>
          </p:nvSpPr>
          <p:spPr>
            <a:xfrm>
              <a:off x="5488322" y="2356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0" name="tx110"/>
            <p:cNvSpPr/>
            <p:nvPr/>
          </p:nvSpPr>
          <p:spPr>
            <a:xfrm>
              <a:off x="6597312" y="33588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1" name="tx111"/>
            <p:cNvSpPr/>
            <p:nvPr/>
          </p:nvSpPr>
          <p:spPr>
            <a:xfrm>
              <a:off x="6597312" y="2640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2" name="tx112"/>
            <p:cNvSpPr/>
            <p:nvPr/>
          </p:nvSpPr>
          <p:spPr>
            <a:xfrm>
              <a:off x="6900686" y="3396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874560" y="2716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7151808" y="3405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5" name="tx115"/>
            <p:cNvSpPr/>
            <p:nvPr/>
          </p:nvSpPr>
          <p:spPr>
            <a:xfrm>
              <a:off x="7151808" y="2736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6" name="tx116"/>
            <p:cNvSpPr/>
            <p:nvPr/>
          </p:nvSpPr>
          <p:spPr>
            <a:xfrm>
              <a:off x="7429055" y="34165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7" name="tx117"/>
            <p:cNvSpPr/>
            <p:nvPr/>
          </p:nvSpPr>
          <p:spPr>
            <a:xfrm>
              <a:off x="7429055" y="2756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7706303" y="34252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9" name="tx119"/>
            <p:cNvSpPr/>
            <p:nvPr/>
          </p:nvSpPr>
          <p:spPr>
            <a:xfrm>
              <a:off x="7706303" y="2776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0" name="tx120"/>
            <p:cNvSpPr/>
            <p:nvPr/>
          </p:nvSpPr>
          <p:spPr>
            <a:xfrm>
              <a:off x="7983551" y="34370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1" name="tx121"/>
            <p:cNvSpPr/>
            <p:nvPr/>
          </p:nvSpPr>
          <p:spPr>
            <a:xfrm>
              <a:off x="7983551" y="2800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3677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212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18371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Iran, 2000-2024</a:t>
              </a:r>
            </a:p>
          </p:txBody>
        </p:sp>
        <p:sp>
          <p:nvSpPr>
            <p:cNvPr id="150" name="pl150"/>
            <p:cNvSpPr/>
            <p:nvPr/>
          </p:nvSpPr>
          <p:spPr>
            <a:xfrm>
              <a:off x="25746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13151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6883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30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4099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6508984" cy="167191"/>
            </a:xfrm>
            <a:prstGeom prst="rect">
              <a:avLst/>
            </a:prstGeom>
            <a:solidFill>
              <a:srgbClr val="80BD41">
                <a:alpha val="100000"/>
              </a:srgbClr>
            </a:solidFill>
          </p:spPr>
          <p:txBody>
            <a:bodyPr/>
            <a:lstStyle/>
            <a:p/>
          </p:txBody>
        </p:sp>
        <p:sp>
          <p:nvSpPr>
            <p:cNvPr id="160" name="rc160"/>
            <p:cNvSpPr/>
            <p:nvPr/>
          </p:nvSpPr>
          <p:spPr>
            <a:xfrm>
              <a:off x="7805257" y="5889059"/>
              <a:ext cx="65746" cy="167191"/>
            </a:xfrm>
            <a:prstGeom prst="rect">
              <a:avLst/>
            </a:prstGeom>
            <a:solidFill>
              <a:srgbClr val="E2231A">
                <a:alpha val="100000"/>
              </a:srgbClr>
            </a:solidFill>
          </p:spPr>
          <p:txBody>
            <a:bodyPr/>
            <a:lstStyle/>
            <a:p/>
          </p:txBody>
        </p:sp>
        <p:sp>
          <p:nvSpPr>
            <p:cNvPr id="161" name="rc161"/>
            <p:cNvSpPr/>
            <p:nvPr/>
          </p:nvSpPr>
          <p:spPr>
            <a:xfrm>
              <a:off x="1296273" y="5680069"/>
              <a:ext cx="5889634" cy="167191"/>
            </a:xfrm>
            <a:prstGeom prst="rect">
              <a:avLst/>
            </a:prstGeom>
            <a:solidFill>
              <a:srgbClr val="80BD41">
                <a:alpha val="100000"/>
              </a:srgbClr>
            </a:solidFill>
          </p:spPr>
          <p:txBody>
            <a:bodyPr/>
            <a:lstStyle/>
            <a:p/>
          </p:txBody>
        </p:sp>
        <p:sp>
          <p:nvSpPr>
            <p:cNvPr id="162" name="rc162"/>
            <p:cNvSpPr/>
            <p:nvPr/>
          </p:nvSpPr>
          <p:spPr>
            <a:xfrm>
              <a:off x="7185908" y="5680069"/>
              <a:ext cx="59492" cy="167191"/>
            </a:xfrm>
            <a:prstGeom prst="rect">
              <a:avLst/>
            </a:prstGeom>
            <a:solidFill>
              <a:srgbClr val="E2231A">
                <a:alpha val="100000"/>
              </a:srgbClr>
            </a:solidFill>
          </p:spPr>
          <p:txBody>
            <a:bodyPr/>
            <a:lstStyle/>
            <a:p/>
          </p:txBody>
        </p:sp>
        <p:sp>
          <p:nvSpPr>
            <p:cNvPr id="163" name="rc163"/>
            <p:cNvSpPr/>
            <p:nvPr/>
          </p:nvSpPr>
          <p:spPr>
            <a:xfrm>
              <a:off x="1296273" y="5471080"/>
              <a:ext cx="5780923" cy="167191"/>
            </a:xfrm>
            <a:prstGeom prst="rect">
              <a:avLst/>
            </a:prstGeom>
            <a:solidFill>
              <a:srgbClr val="80BD41">
                <a:alpha val="100000"/>
              </a:srgbClr>
            </a:solidFill>
          </p:spPr>
          <p:txBody>
            <a:bodyPr/>
            <a:lstStyle/>
            <a:p/>
          </p:txBody>
        </p:sp>
        <p:sp>
          <p:nvSpPr>
            <p:cNvPr id="164" name="rc164"/>
            <p:cNvSpPr/>
            <p:nvPr/>
          </p:nvSpPr>
          <p:spPr>
            <a:xfrm>
              <a:off x="7077197" y="5471080"/>
              <a:ext cx="58392" cy="167191"/>
            </a:xfrm>
            <a:prstGeom prst="rect">
              <a:avLst/>
            </a:prstGeom>
            <a:solidFill>
              <a:srgbClr val="E2231A">
                <a:alpha val="100000"/>
              </a:srgbClr>
            </a:solidFill>
          </p:spPr>
          <p:txBody>
            <a:bodyPr/>
            <a:lstStyle/>
            <a:p/>
          </p:txBody>
        </p:sp>
        <p:sp>
          <p:nvSpPr>
            <p:cNvPr id="165" name="tx165"/>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66" name="tx166"/>
            <p:cNvSpPr/>
            <p:nvPr/>
          </p:nvSpPr>
          <p:spPr>
            <a:xfrm>
              <a:off x="743033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67" name="tx167"/>
            <p:cNvSpPr/>
            <p:nvPr/>
          </p:nvSpPr>
          <p:spPr>
            <a:xfrm>
              <a:off x="7315029"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68" name="tx168"/>
            <p:cNvSpPr/>
            <p:nvPr/>
          </p:nvSpPr>
          <p:spPr>
            <a:xfrm>
              <a:off x="4445272"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69" name="tx169"/>
            <p:cNvSpPr/>
            <p:nvPr/>
          </p:nvSpPr>
          <p:spPr>
            <a:xfrm>
              <a:off x="77326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0" name="tx170"/>
            <p:cNvSpPr/>
            <p:nvPr/>
          </p:nvSpPr>
          <p:spPr>
            <a:xfrm>
              <a:off x="413559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71" name="tx171"/>
            <p:cNvSpPr/>
            <p:nvPr/>
          </p:nvSpPr>
          <p:spPr>
            <a:xfrm>
              <a:off x="711016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2" name="tx172"/>
            <p:cNvSpPr/>
            <p:nvPr/>
          </p:nvSpPr>
          <p:spPr>
            <a:xfrm>
              <a:off x="408124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73" name="tx173"/>
            <p:cNvSpPr/>
            <p:nvPr/>
          </p:nvSpPr>
          <p:spPr>
            <a:xfrm>
              <a:off x="700089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67840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623522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11% compared to in 2019.
The number of surviving infants decreased approximately 11%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118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8585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98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3385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80786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9885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37285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34685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3208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4969307"/>
              <a:ext cx="487582" cy="455543"/>
            </a:xfrm>
            <a:prstGeom prst="rect">
              <a:avLst/>
            </a:prstGeom>
            <a:solidFill>
              <a:srgbClr val="1CABE2">
                <a:alpha val="100000"/>
              </a:srgbClr>
            </a:solidFill>
          </p:spPr>
          <p:txBody>
            <a:bodyPr/>
            <a:lstStyle/>
            <a:p/>
          </p:txBody>
        </p:sp>
        <p:sp>
          <p:nvSpPr>
            <p:cNvPr id="28" name="rc28"/>
            <p:cNvSpPr/>
            <p:nvPr/>
          </p:nvSpPr>
          <p:spPr>
            <a:xfrm>
              <a:off x="1511566" y="5164246"/>
              <a:ext cx="487582" cy="260603"/>
            </a:xfrm>
            <a:prstGeom prst="rect">
              <a:avLst/>
            </a:prstGeom>
            <a:solidFill>
              <a:srgbClr val="1CABE2">
                <a:alpha val="100000"/>
              </a:srgbClr>
            </a:solidFill>
          </p:spPr>
          <p:txBody>
            <a:bodyPr/>
            <a:lstStyle/>
            <a:p/>
          </p:txBody>
        </p:sp>
        <p:sp>
          <p:nvSpPr>
            <p:cNvPr id="29" name="rc29"/>
            <p:cNvSpPr/>
            <p:nvPr/>
          </p:nvSpPr>
          <p:spPr>
            <a:xfrm>
              <a:off x="2053324" y="5301730"/>
              <a:ext cx="487582" cy="123119"/>
            </a:xfrm>
            <a:prstGeom prst="rect">
              <a:avLst/>
            </a:prstGeom>
            <a:solidFill>
              <a:srgbClr val="1CABE2">
                <a:alpha val="100000"/>
              </a:srgbClr>
            </a:solidFill>
          </p:spPr>
          <p:txBody>
            <a:bodyPr/>
            <a:lstStyle/>
            <a:p/>
          </p:txBody>
        </p:sp>
        <p:sp>
          <p:nvSpPr>
            <p:cNvPr id="30" name="rc30"/>
            <p:cNvSpPr/>
            <p:nvPr/>
          </p:nvSpPr>
          <p:spPr>
            <a:xfrm>
              <a:off x="2595083" y="4099261"/>
              <a:ext cx="487582" cy="1325589"/>
            </a:xfrm>
            <a:prstGeom prst="rect">
              <a:avLst/>
            </a:prstGeom>
            <a:solidFill>
              <a:srgbClr val="1CABE2">
                <a:alpha val="100000"/>
              </a:srgbClr>
            </a:solidFill>
          </p:spPr>
          <p:txBody>
            <a:bodyPr/>
            <a:lstStyle/>
            <a:p/>
          </p:txBody>
        </p:sp>
        <p:sp>
          <p:nvSpPr>
            <p:cNvPr id="31" name="rc31"/>
            <p:cNvSpPr/>
            <p:nvPr/>
          </p:nvSpPr>
          <p:spPr>
            <a:xfrm>
              <a:off x="3136842" y="5254534"/>
              <a:ext cx="487582" cy="170315"/>
            </a:xfrm>
            <a:prstGeom prst="rect">
              <a:avLst/>
            </a:prstGeom>
            <a:solidFill>
              <a:srgbClr val="1CABE2">
                <a:alpha val="100000"/>
              </a:srgbClr>
            </a:solidFill>
          </p:spPr>
          <p:txBody>
            <a:bodyPr/>
            <a:lstStyle/>
            <a:p/>
          </p:txBody>
        </p:sp>
        <p:sp>
          <p:nvSpPr>
            <p:cNvPr id="32" name="rc32"/>
            <p:cNvSpPr/>
            <p:nvPr/>
          </p:nvSpPr>
          <p:spPr>
            <a:xfrm>
              <a:off x="3678600" y="5279158"/>
              <a:ext cx="487582" cy="145691"/>
            </a:xfrm>
            <a:prstGeom prst="rect">
              <a:avLst/>
            </a:prstGeom>
            <a:solidFill>
              <a:srgbClr val="1CABE2">
                <a:alpha val="100000"/>
              </a:srgbClr>
            </a:solidFill>
          </p:spPr>
          <p:txBody>
            <a:bodyPr/>
            <a:lstStyle/>
            <a:p/>
          </p:txBody>
        </p:sp>
        <p:sp>
          <p:nvSpPr>
            <p:cNvPr id="33" name="rc33"/>
            <p:cNvSpPr/>
            <p:nvPr/>
          </p:nvSpPr>
          <p:spPr>
            <a:xfrm>
              <a:off x="4220359" y="5006243"/>
              <a:ext cx="487582" cy="418607"/>
            </a:xfrm>
            <a:prstGeom prst="rect">
              <a:avLst/>
            </a:prstGeom>
            <a:solidFill>
              <a:srgbClr val="1CABE2">
                <a:alpha val="100000"/>
              </a:srgbClr>
            </a:solidFill>
          </p:spPr>
          <p:txBody>
            <a:bodyPr/>
            <a:lstStyle/>
            <a:p/>
          </p:txBody>
        </p:sp>
        <p:sp>
          <p:nvSpPr>
            <p:cNvPr id="34" name="rc34"/>
            <p:cNvSpPr/>
            <p:nvPr/>
          </p:nvSpPr>
          <p:spPr>
            <a:xfrm>
              <a:off x="4762118" y="5392018"/>
              <a:ext cx="487582" cy="32831"/>
            </a:xfrm>
            <a:prstGeom prst="rect">
              <a:avLst/>
            </a:prstGeom>
            <a:solidFill>
              <a:srgbClr val="1CABE2">
                <a:alpha val="100000"/>
              </a:srgbClr>
            </a:solidFill>
          </p:spPr>
          <p:txBody>
            <a:bodyPr/>
            <a:lstStyle/>
            <a:p/>
          </p:txBody>
        </p:sp>
        <p:sp>
          <p:nvSpPr>
            <p:cNvPr id="35" name="rc35"/>
            <p:cNvSpPr/>
            <p:nvPr/>
          </p:nvSpPr>
          <p:spPr>
            <a:xfrm>
              <a:off x="5303876" y="5420746"/>
              <a:ext cx="487582" cy="4103"/>
            </a:xfrm>
            <a:prstGeom prst="rect">
              <a:avLst/>
            </a:prstGeom>
            <a:solidFill>
              <a:srgbClr val="1CABE2">
                <a:alpha val="100000"/>
              </a:srgbClr>
            </a:solidFill>
          </p:spPr>
          <p:txBody>
            <a:bodyPr/>
            <a:lstStyle/>
            <a:p/>
          </p:txBody>
        </p:sp>
        <p:sp>
          <p:nvSpPr>
            <p:cNvPr id="36" name="rc36"/>
            <p:cNvSpPr/>
            <p:nvPr/>
          </p:nvSpPr>
          <p:spPr>
            <a:xfrm>
              <a:off x="5845635" y="5207338"/>
              <a:ext cx="487582" cy="217511"/>
            </a:xfrm>
            <a:prstGeom prst="rect">
              <a:avLst/>
            </a:prstGeom>
            <a:solidFill>
              <a:srgbClr val="1CABE2">
                <a:alpha val="100000"/>
              </a:srgbClr>
            </a:solidFill>
          </p:spPr>
          <p:txBody>
            <a:bodyPr/>
            <a:lstStyle/>
            <a:p/>
          </p:txBody>
        </p:sp>
        <p:sp>
          <p:nvSpPr>
            <p:cNvPr id="37" name="rc37"/>
            <p:cNvSpPr/>
            <p:nvPr/>
          </p:nvSpPr>
          <p:spPr>
            <a:xfrm>
              <a:off x="6387393" y="4950839"/>
              <a:ext cx="487582" cy="474010"/>
            </a:xfrm>
            <a:prstGeom prst="rect">
              <a:avLst/>
            </a:prstGeom>
            <a:solidFill>
              <a:srgbClr val="1CABE2">
                <a:alpha val="100000"/>
              </a:srgbClr>
            </a:solidFill>
          </p:spPr>
          <p:txBody>
            <a:bodyPr/>
            <a:lstStyle/>
            <a:p/>
          </p:txBody>
        </p:sp>
        <p:sp>
          <p:nvSpPr>
            <p:cNvPr id="38" name="rc38"/>
            <p:cNvSpPr/>
            <p:nvPr/>
          </p:nvSpPr>
          <p:spPr>
            <a:xfrm>
              <a:off x="6929152" y="4101313"/>
              <a:ext cx="487582" cy="1323537"/>
            </a:xfrm>
            <a:prstGeom prst="rect">
              <a:avLst/>
            </a:prstGeom>
            <a:solidFill>
              <a:srgbClr val="1CABE2">
                <a:alpha val="100000"/>
              </a:srgbClr>
            </a:solidFill>
          </p:spPr>
          <p:txBody>
            <a:bodyPr/>
            <a:lstStyle/>
            <a:p/>
          </p:txBody>
        </p:sp>
        <p:sp>
          <p:nvSpPr>
            <p:cNvPr id="39" name="rc39"/>
            <p:cNvSpPr/>
            <p:nvPr/>
          </p:nvSpPr>
          <p:spPr>
            <a:xfrm>
              <a:off x="7470911" y="4528128"/>
              <a:ext cx="487582" cy="896722"/>
            </a:xfrm>
            <a:prstGeom prst="rect">
              <a:avLst/>
            </a:prstGeom>
            <a:solidFill>
              <a:srgbClr val="1CABE2">
                <a:alpha val="100000"/>
              </a:srgbClr>
            </a:solidFill>
          </p:spPr>
          <p:txBody>
            <a:bodyPr/>
            <a:lstStyle/>
            <a:p/>
          </p:txBody>
        </p:sp>
        <p:sp>
          <p:nvSpPr>
            <p:cNvPr id="40" name="pl40"/>
            <p:cNvSpPr/>
            <p:nvPr/>
          </p:nvSpPr>
          <p:spPr>
            <a:xfrm>
              <a:off x="1213598" y="1050406"/>
              <a:ext cx="6501103" cy="44186"/>
            </a:xfrm>
            <a:custGeom>
              <a:avLst/>
              <a:pathLst>
                <a:path w="6501103" h="44186">
                  <a:moveTo>
                    <a:pt x="0" y="44186"/>
                  </a:moveTo>
                  <a:lnTo>
                    <a:pt x="541758" y="44186"/>
                  </a:lnTo>
                  <a:lnTo>
                    <a:pt x="1083517" y="0"/>
                  </a:lnTo>
                  <a:lnTo>
                    <a:pt x="1625275" y="0"/>
                  </a:lnTo>
                  <a:lnTo>
                    <a:pt x="2167034" y="0"/>
                  </a:lnTo>
                  <a:lnTo>
                    <a:pt x="2708793" y="0"/>
                  </a:lnTo>
                  <a:lnTo>
                    <a:pt x="3250551" y="0"/>
                  </a:lnTo>
                  <a:lnTo>
                    <a:pt x="3792310" y="0"/>
                  </a:lnTo>
                  <a:lnTo>
                    <a:pt x="4334069" y="0"/>
                  </a:lnTo>
                  <a:lnTo>
                    <a:pt x="4875827" y="0"/>
                  </a:lnTo>
                  <a:lnTo>
                    <a:pt x="5417586" y="0"/>
                  </a:lnTo>
                  <a:lnTo>
                    <a:pt x="5959345" y="0"/>
                  </a:lnTo>
                  <a:lnTo>
                    <a:pt x="6501103" y="0"/>
                  </a:lnTo>
                </a:path>
              </a:pathLst>
            </a:custGeom>
            <a:ln w="27101" cap="flat">
              <a:solidFill>
                <a:srgbClr val="00833D">
                  <a:alpha val="100000"/>
                </a:srgbClr>
              </a:solidFill>
              <a:prstDash val="solid"/>
              <a:round/>
            </a:ln>
          </p:spPr>
          <p:txBody>
            <a:bodyPr/>
            <a:lstStyle/>
            <a:p/>
          </p:txBody>
        </p:sp>
        <p:sp>
          <p:nvSpPr>
            <p:cNvPr id="41" name="pl41"/>
            <p:cNvSpPr/>
            <p:nvPr/>
          </p:nvSpPr>
          <p:spPr>
            <a:xfrm>
              <a:off x="1213598" y="1050406"/>
              <a:ext cx="6501103" cy="88372"/>
            </a:xfrm>
            <a:custGeom>
              <a:avLst/>
              <a:pathLst>
                <a:path w="6501103" h="88372">
                  <a:moveTo>
                    <a:pt x="0" y="88372"/>
                  </a:moveTo>
                  <a:lnTo>
                    <a:pt x="541758" y="88372"/>
                  </a:lnTo>
                  <a:lnTo>
                    <a:pt x="1083517" y="44186"/>
                  </a:lnTo>
                  <a:lnTo>
                    <a:pt x="1625275" y="44186"/>
                  </a:lnTo>
                  <a:lnTo>
                    <a:pt x="2167034" y="44186"/>
                  </a:lnTo>
                  <a:lnTo>
                    <a:pt x="2708793" y="44186"/>
                  </a:lnTo>
                  <a:lnTo>
                    <a:pt x="3250551" y="44186"/>
                  </a:lnTo>
                  <a:lnTo>
                    <a:pt x="3792310" y="44186"/>
                  </a:lnTo>
                  <a:lnTo>
                    <a:pt x="4334069" y="44186"/>
                  </a:lnTo>
                  <a:lnTo>
                    <a:pt x="4875827" y="44186"/>
                  </a:lnTo>
                  <a:lnTo>
                    <a:pt x="5417586" y="44186"/>
                  </a:lnTo>
                  <a:lnTo>
                    <a:pt x="5959345" y="0"/>
                  </a:lnTo>
                  <a:lnTo>
                    <a:pt x="6501103" y="0"/>
                  </a:lnTo>
                </a:path>
              </a:pathLst>
            </a:custGeom>
            <a:ln w="27101" cap="flat">
              <a:solidFill>
                <a:srgbClr val="002759">
                  <a:alpha val="100000"/>
                </a:srgbClr>
              </a:solidFill>
              <a:prstDash val="solid"/>
              <a:round/>
            </a:ln>
          </p:spPr>
          <p:txBody>
            <a:bodyPr/>
            <a:lstStyle/>
            <a:p/>
          </p:txBody>
        </p:sp>
        <p:sp>
          <p:nvSpPr>
            <p:cNvPr id="42" name="pt42"/>
            <p:cNvSpPr/>
            <p:nvPr/>
          </p:nvSpPr>
          <p:spPr>
            <a:xfrm>
              <a:off x="118199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81997"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723756"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265514"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07273"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49032"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90790"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32549"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74308"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516066"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57825"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99584"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4134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83101"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14120" y="484092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69" name="tx69"/>
            <p:cNvSpPr/>
            <p:nvPr/>
          </p:nvSpPr>
          <p:spPr>
            <a:xfrm>
              <a:off x="1655879" y="503585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70" name="tx70"/>
            <p:cNvSpPr/>
            <p:nvPr/>
          </p:nvSpPr>
          <p:spPr>
            <a:xfrm>
              <a:off x="2230797" y="51718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1" name="tx71"/>
            <p:cNvSpPr/>
            <p:nvPr/>
          </p:nvSpPr>
          <p:spPr>
            <a:xfrm>
              <a:off x="2739396" y="3969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646</a:t>
              </a:r>
            </a:p>
          </p:txBody>
        </p:sp>
        <p:sp>
          <p:nvSpPr>
            <p:cNvPr id="72" name="tx72"/>
            <p:cNvSpPr/>
            <p:nvPr/>
          </p:nvSpPr>
          <p:spPr>
            <a:xfrm>
              <a:off x="3314314" y="512463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73" name="tx73"/>
            <p:cNvSpPr/>
            <p:nvPr/>
          </p:nvSpPr>
          <p:spPr>
            <a:xfrm>
              <a:off x="3856073" y="515077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a:t>
              </a:r>
            </a:p>
          </p:txBody>
        </p:sp>
        <p:sp>
          <p:nvSpPr>
            <p:cNvPr id="74" name="tx74"/>
            <p:cNvSpPr/>
            <p:nvPr/>
          </p:nvSpPr>
          <p:spPr>
            <a:xfrm>
              <a:off x="4364672" y="487640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75" name="tx75"/>
            <p:cNvSpPr/>
            <p:nvPr/>
          </p:nvSpPr>
          <p:spPr>
            <a:xfrm>
              <a:off x="4939590" y="52621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6" name="tx76"/>
            <p:cNvSpPr/>
            <p:nvPr/>
          </p:nvSpPr>
          <p:spPr>
            <a:xfrm>
              <a:off x="5514508" y="529235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5989948" y="507749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78" name="tx78"/>
            <p:cNvSpPr/>
            <p:nvPr/>
          </p:nvSpPr>
          <p:spPr>
            <a:xfrm>
              <a:off x="6531707" y="482093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79" name="tx79"/>
            <p:cNvSpPr/>
            <p:nvPr/>
          </p:nvSpPr>
          <p:spPr>
            <a:xfrm>
              <a:off x="7073466" y="39714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645</a:t>
              </a:r>
            </a:p>
          </p:txBody>
        </p:sp>
        <p:sp>
          <p:nvSpPr>
            <p:cNvPr id="80" name="tx80"/>
            <p:cNvSpPr/>
            <p:nvPr/>
          </p:nvSpPr>
          <p:spPr>
            <a:xfrm>
              <a:off x="7615224" y="439822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437</a:t>
              </a:r>
            </a:p>
          </p:txBody>
        </p:sp>
        <p:sp>
          <p:nvSpPr>
            <p:cNvPr id="81" name="pl81"/>
            <p:cNvSpPr/>
            <p:nvPr/>
          </p:nvSpPr>
          <p:spPr>
            <a:xfrm>
              <a:off x="7726173" y="935283"/>
              <a:ext cx="136130" cy="106175"/>
            </a:xfrm>
            <a:custGeom>
              <a:avLst/>
              <a:pathLst>
                <a:path w="136130" h="106175">
                  <a:moveTo>
                    <a:pt x="136130" y="0"/>
                  </a:moveTo>
                  <a:lnTo>
                    <a:pt x="0" y="106175"/>
                  </a:lnTo>
                </a:path>
              </a:pathLst>
            </a:custGeom>
          </p:spPr>
          <p:txBody>
            <a:bodyPr/>
            <a:lstStyle/>
            <a:p/>
          </p:txBody>
        </p:sp>
        <p:sp>
          <p:nvSpPr>
            <p:cNvPr id="82" name="pl82"/>
            <p:cNvSpPr/>
            <p:nvPr/>
          </p:nvSpPr>
          <p:spPr>
            <a:xfrm>
              <a:off x="7727793" y="1058370"/>
              <a:ext cx="134511" cy="81841"/>
            </a:xfrm>
            <a:custGeom>
              <a:avLst/>
              <a:pathLst>
                <a:path w="134511" h="81841">
                  <a:moveTo>
                    <a:pt x="134511" y="81841"/>
                  </a:moveTo>
                  <a:lnTo>
                    <a:pt x="0" y="0"/>
                  </a:lnTo>
                </a:path>
              </a:pathLst>
            </a:custGeom>
          </p:spPr>
          <p:txBody>
            <a:bodyPr/>
            <a:lstStyle/>
            <a:p/>
          </p:txBody>
        </p:sp>
        <p:sp>
          <p:nvSpPr>
            <p:cNvPr id="83" name="pg83"/>
            <p:cNvSpPr/>
            <p:nvPr/>
          </p:nvSpPr>
          <p:spPr>
            <a:xfrm>
              <a:off x="7793724" y="8149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8560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5" name="pg85"/>
            <p:cNvSpPr/>
            <p:nvPr/>
          </p:nvSpPr>
          <p:spPr>
            <a:xfrm>
              <a:off x="7793724" y="108230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112342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7" name="rc87"/>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614019" y="435147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0" name="tx90"/>
            <p:cNvSpPr/>
            <p:nvPr/>
          </p:nvSpPr>
          <p:spPr>
            <a:xfrm>
              <a:off x="508103" y="330904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28304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2" name="tx92"/>
            <p:cNvSpPr/>
            <p:nvPr/>
          </p:nvSpPr>
          <p:spPr>
            <a:xfrm>
              <a:off x="508103" y="12570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2174145" y="401416"/>
              <a:ext cx="51759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Iran,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437 confirmed measles cases in Iran. In the same year, MCV1 coverage was 99% and MCV2 coverage was 99%.
The number of cases in 2024 was 32% lower than in 2023 (n=645).
The highest number of measles cases was reported in 2015 (n=646). In this year, MCV1 coverage was 99%.
Iran reported measles vaccine stockouts in 2010 and 2011.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505867"/>
              <a:ext cx="3520101" cy="396145"/>
            </a:xfrm>
            <a:custGeom>
              <a:avLst/>
              <a:pathLst>
                <a:path w="3520101" h="396145">
                  <a:moveTo>
                    <a:pt x="0" y="396145"/>
                  </a:moveTo>
                  <a:lnTo>
                    <a:pt x="146670" y="396145"/>
                  </a:lnTo>
                  <a:lnTo>
                    <a:pt x="293341" y="396145"/>
                  </a:lnTo>
                  <a:lnTo>
                    <a:pt x="440012" y="396145"/>
                  </a:lnTo>
                  <a:lnTo>
                    <a:pt x="586683" y="396145"/>
                  </a:lnTo>
                  <a:lnTo>
                    <a:pt x="733354" y="0"/>
                  </a:lnTo>
                  <a:lnTo>
                    <a:pt x="880025" y="396145"/>
                  </a:lnTo>
                  <a:lnTo>
                    <a:pt x="1026696" y="396145"/>
                  </a:lnTo>
                  <a:lnTo>
                    <a:pt x="1173367" y="396145"/>
                  </a:lnTo>
                  <a:lnTo>
                    <a:pt x="1320038" y="396145"/>
                  </a:lnTo>
                  <a:lnTo>
                    <a:pt x="1466709" y="396145"/>
                  </a:lnTo>
                  <a:lnTo>
                    <a:pt x="1613379" y="396145"/>
                  </a:lnTo>
                  <a:lnTo>
                    <a:pt x="1760050" y="396145"/>
                  </a:lnTo>
                  <a:lnTo>
                    <a:pt x="1906721" y="396145"/>
                  </a:lnTo>
                  <a:lnTo>
                    <a:pt x="2053392" y="396145"/>
                  </a:lnTo>
                  <a:lnTo>
                    <a:pt x="2200063" y="198072"/>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3515503"/>
              <a:ext cx="3520101" cy="792290"/>
            </a:xfrm>
            <a:custGeom>
              <a:avLst/>
              <a:pathLst>
                <a:path w="3520101" h="792290">
                  <a:moveTo>
                    <a:pt x="0" y="198072"/>
                  </a:moveTo>
                  <a:lnTo>
                    <a:pt x="146670" y="198072"/>
                  </a:lnTo>
                  <a:lnTo>
                    <a:pt x="293341" y="0"/>
                  </a:lnTo>
                  <a:lnTo>
                    <a:pt x="440012" y="0"/>
                  </a:lnTo>
                  <a:lnTo>
                    <a:pt x="586683" y="198072"/>
                  </a:lnTo>
                  <a:lnTo>
                    <a:pt x="733354" y="198072"/>
                  </a:lnTo>
                  <a:lnTo>
                    <a:pt x="880025" y="198072"/>
                  </a:lnTo>
                  <a:lnTo>
                    <a:pt x="1026696" y="396145"/>
                  </a:lnTo>
                  <a:lnTo>
                    <a:pt x="1173367" y="396145"/>
                  </a:lnTo>
                  <a:lnTo>
                    <a:pt x="1320038" y="594217"/>
                  </a:lnTo>
                  <a:lnTo>
                    <a:pt x="1466709" y="594217"/>
                  </a:lnTo>
                  <a:lnTo>
                    <a:pt x="1613379" y="594217"/>
                  </a:lnTo>
                  <a:lnTo>
                    <a:pt x="1760050" y="198072"/>
                  </a:lnTo>
                  <a:lnTo>
                    <a:pt x="1906721" y="594217"/>
                  </a:lnTo>
                  <a:lnTo>
                    <a:pt x="2053392" y="594217"/>
                  </a:lnTo>
                  <a:lnTo>
                    <a:pt x="2200063" y="594217"/>
                  </a:lnTo>
                  <a:lnTo>
                    <a:pt x="2346734" y="792290"/>
                  </a:lnTo>
                  <a:lnTo>
                    <a:pt x="2493405" y="792290"/>
                  </a:lnTo>
                  <a:lnTo>
                    <a:pt x="2640076" y="594217"/>
                  </a:lnTo>
                  <a:lnTo>
                    <a:pt x="2786747" y="594217"/>
                  </a:lnTo>
                  <a:lnTo>
                    <a:pt x="2933418" y="198072"/>
                  </a:lnTo>
                  <a:lnTo>
                    <a:pt x="3080089" y="198072"/>
                  </a:lnTo>
                  <a:lnTo>
                    <a:pt x="3226759" y="198072"/>
                  </a:lnTo>
                  <a:lnTo>
                    <a:pt x="3373430" y="396145"/>
                  </a:lnTo>
                  <a:lnTo>
                    <a:pt x="3520101" y="198072"/>
                  </a:lnTo>
                </a:path>
              </a:pathLst>
            </a:custGeom>
            <a:ln w="27101" cap="flat">
              <a:solidFill>
                <a:srgbClr val="00833D">
                  <a:alpha val="80000"/>
                </a:srgbClr>
              </a:solidFill>
              <a:prstDash val="solid"/>
              <a:round/>
            </a:ln>
          </p:spPr>
          <p:txBody>
            <a:bodyPr/>
            <a:lstStyle/>
            <a:p/>
          </p:txBody>
        </p:sp>
        <p:sp>
          <p:nvSpPr>
            <p:cNvPr id="24" name="pl24"/>
            <p:cNvSpPr/>
            <p:nvPr/>
          </p:nvSpPr>
          <p:spPr>
            <a:xfrm>
              <a:off x="943464" y="4505867"/>
              <a:ext cx="3520101" cy="396145"/>
            </a:xfrm>
            <a:custGeom>
              <a:avLst/>
              <a:pathLst>
                <a:path w="3520101" h="396145">
                  <a:moveTo>
                    <a:pt x="0" y="396145"/>
                  </a:moveTo>
                  <a:lnTo>
                    <a:pt x="146670" y="396145"/>
                  </a:lnTo>
                  <a:lnTo>
                    <a:pt x="293341" y="396145"/>
                  </a:lnTo>
                  <a:lnTo>
                    <a:pt x="440012" y="396145"/>
                  </a:lnTo>
                  <a:lnTo>
                    <a:pt x="586683" y="396145"/>
                  </a:lnTo>
                  <a:lnTo>
                    <a:pt x="733354" y="0"/>
                  </a:lnTo>
                  <a:lnTo>
                    <a:pt x="880025" y="396145"/>
                  </a:lnTo>
                  <a:lnTo>
                    <a:pt x="1026696" y="396145"/>
                  </a:lnTo>
                  <a:lnTo>
                    <a:pt x="1173367" y="396145"/>
                  </a:lnTo>
                  <a:lnTo>
                    <a:pt x="1320038" y="396145"/>
                  </a:lnTo>
                  <a:lnTo>
                    <a:pt x="1466709" y="396145"/>
                  </a:lnTo>
                  <a:lnTo>
                    <a:pt x="1613379" y="396145"/>
                  </a:lnTo>
                  <a:lnTo>
                    <a:pt x="1760050" y="396145"/>
                  </a:lnTo>
                  <a:lnTo>
                    <a:pt x="1906721" y="396145"/>
                  </a:lnTo>
                  <a:lnTo>
                    <a:pt x="2053392" y="396145"/>
                  </a:lnTo>
                  <a:lnTo>
                    <a:pt x="2200063" y="198072"/>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43362" cap="flat">
              <a:solidFill>
                <a:srgbClr val="000000">
                  <a:alpha val="100000"/>
                </a:srgbClr>
              </a:solidFill>
              <a:prstDash val="solid"/>
              <a:round/>
            </a:ln>
          </p:spPr>
          <p:txBody>
            <a:bodyPr/>
            <a:lstStyle/>
            <a:p/>
          </p:txBody>
        </p:sp>
        <p:sp>
          <p:nvSpPr>
            <p:cNvPr id="25" name="pl25"/>
            <p:cNvSpPr/>
            <p:nvPr/>
          </p:nvSpPr>
          <p:spPr>
            <a:xfrm>
              <a:off x="943464" y="4505867"/>
              <a:ext cx="3520101" cy="396145"/>
            </a:xfrm>
            <a:custGeom>
              <a:avLst/>
              <a:pathLst>
                <a:path w="3520101" h="396145">
                  <a:moveTo>
                    <a:pt x="0" y="396145"/>
                  </a:moveTo>
                  <a:lnTo>
                    <a:pt x="146670" y="396145"/>
                  </a:lnTo>
                  <a:lnTo>
                    <a:pt x="293341" y="396145"/>
                  </a:lnTo>
                  <a:lnTo>
                    <a:pt x="440012" y="396145"/>
                  </a:lnTo>
                  <a:lnTo>
                    <a:pt x="586683" y="396145"/>
                  </a:lnTo>
                  <a:lnTo>
                    <a:pt x="733354" y="0"/>
                  </a:lnTo>
                  <a:lnTo>
                    <a:pt x="880025" y="396145"/>
                  </a:lnTo>
                  <a:lnTo>
                    <a:pt x="1026696" y="396145"/>
                  </a:lnTo>
                  <a:lnTo>
                    <a:pt x="1173367" y="396145"/>
                  </a:lnTo>
                  <a:lnTo>
                    <a:pt x="1320038" y="396145"/>
                  </a:lnTo>
                  <a:lnTo>
                    <a:pt x="1466709" y="396145"/>
                  </a:lnTo>
                  <a:lnTo>
                    <a:pt x="1613379" y="396145"/>
                  </a:lnTo>
                  <a:lnTo>
                    <a:pt x="1760050" y="396145"/>
                  </a:lnTo>
                  <a:lnTo>
                    <a:pt x="1906721" y="396145"/>
                  </a:lnTo>
                  <a:lnTo>
                    <a:pt x="2053392" y="396145"/>
                  </a:lnTo>
                  <a:lnTo>
                    <a:pt x="2200063" y="198072"/>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18330"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982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982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9758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6003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65323" y="6102617"/>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68" name="tx68"/>
            <p:cNvSpPr/>
            <p:nvPr/>
          </p:nvSpPr>
          <p:spPr>
            <a:xfrm>
              <a:off x="256468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2713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307794"/>
              <a:ext cx="3520101" cy="792290"/>
            </a:xfrm>
            <a:custGeom>
              <a:avLst/>
              <a:pathLst>
                <a:path w="3520101" h="792290">
                  <a:moveTo>
                    <a:pt x="0" y="594217"/>
                  </a:moveTo>
                  <a:lnTo>
                    <a:pt x="146670" y="594217"/>
                  </a:lnTo>
                  <a:lnTo>
                    <a:pt x="293341" y="594217"/>
                  </a:lnTo>
                  <a:lnTo>
                    <a:pt x="440012" y="594217"/>
                  </a:lnTo>
                  <a:lnTo>
                    <a:pt x="586683" y="0"/>
                  </a:lnTo>
                  <a:lnTo>
                    <a:pt x="733354" y="0"/>
                  </a:lnTo>
                  <a:lnTo>
                    <a:pt x="880025" y="792290"/>
                  </a:lnTo>
                  <a:lnTo>
                    <a:pt x="1026696" y="198072"/>
                  </a:lnTo>
                  <a:lnTo>
                    <a:pt x="1173367" y="396145"/>
                  </a:lnTo>
                  <a:lnTo>
                    <a:pt x="1320038" y="594217"/>
                  </a:lnTo>
                  <a:lnTo>
                    <a:pt x="1466709" y="594217"/>
                  </a:lnTo>
                  <a:lnTo>
                    <a:pt x="1613379" y="594217"/>
                  </a:lnTo>
                  <a:lnTo>
                    <a:pt x="1760050" y="396145"/>
                  </a:lnTo>
                  <a:lnTo>
                    <a:pt x="1906721" y="594217"/>
                  </a:lnTo>
                  <a:lnTo>
                    <a:pt x="2053392" y="594217"/>
                  </a:lnTo>
                  <a:lnTo>
                    <a:pt x="2200063" y="594217"/>
                  </a:lnTo>
                  <a:lnTo>
                    <a:pt x="2346734" y="594217"/>
                  </a:lnTo>
                  <a:lnTo>
                    <a:pt x="2493405" y="594217"/>
                  </a:lnTo>
                  <a:lnTo>
                    <a:pt x="2640076" y="594217"/>
                  </a:lnTo>
                  <a:lnTo>
                    <a:pt x="2786747" y="594217"/>
                  </a:lnTo>
                  <a:lnTo>
                    <a:pt x="2933418" y="594217"/>
                  </a:lnTo>
                  <a:lnTo>
                    <a:pt x="3080089" y="792290"/>
                  </a:lnTo>
                  <a:lnTo>
                    <a:pt x="3226759" y="594217"/>
                  </a:lnTo>
                  <a:lnTo>
                    <a:pt x="3373430" y="594217"/>
                  </a:lnTo>
                  <a:lnTo>
                    <a:pt x="3520101" y="792290"/>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119358"/>
              <a:ext cx="3520101" cy="1386508"/>
            </a:xfrm>
            <a:custGeom>
              <a:avLst/>
              <a:pathLst>
                <a:path w="3520101" h="1386508">
                  <a:moveTo>
                    <a:pt x="0" y="198072"/>
                  </a:moveTo>
                  <a:lnTo>
                    <a:pt x="146670" y="0"/>
                  </a:lnTo>
                  <a:lnTo>
                    <a:pt x="293341" y="198072"/>
                  </a:lnTo>
                  <a:lnTo>
                    <a:pt x="440012" y="198072"/>
                  </a:lnTo>
                  <a:lnTo>
                    <a:pt x="586683" y="0"/>
                  </a:lnTo>
                  <a:lnTo>
                    <a:pt x="733354" y="0"/>
                  </a:lnTo>
                  <a:lnTo>
                    <a:pt x="880025" y="198072"/>
                  </a:lnTo>
                  <a:lnTo>
                    <a:pt x="1026696" y="396145"/>
                  </a:lnTo>
                  <a:lnTo>
                    <a:pt x="1173367" y="198072"/>
                  </a:lnTo>
                  <a:lnTo>
                    <a:pt x="1320038" y="594217"/>
                  </a:lnTo>
                  <a:lnTo>
                    <a:pt x="1466709" y="792290"/>
                  </a:lnTo>
                  <a:lnTo>
                    <a:pt x="1613379" y="792290"/>
                  </a:lnTo>
                  <a:lnTo>
                    <a:pt x="1760050" y="594217"/>
                  </a:lnTo>
                  <a:lnTo>
                    <a:pt x="1906721" y="792290"/>
                  </a:lnTo>
                  <a:lnTo>
                    <a:pt x="2053392" y="594217"/>
                  </a:lnTo>
                  <a:lnTo>
                    <a:pt x="2200063" y="792290"/>
                  </a:lnTo>
                  <a:lnTo>
                    <a:pt x="2346734" y="1386508"/>
                  </a:lnTo>
                  <a:lnTo>
                    <a:pt x="2493405" y="990363"/>
                  </a:lnTo>
                  <a:lnTo>
                    <a:pt x="2640076" y="594217"/>
                  </a:lnTo>
                  <a:lnTo>
                    <a:pt x="2786747" y="792290"/>
                  </a:lnTo>
                  <a:lnTo>
                    <a:pt x="2933418" y="792290"/>
                  </a:lnTo>
                  <a:lnTo>
                    <a:pt x="3080089" y="594217"/>
                  </a:lnTo>
                  <a:lnTo>
                    <a:pt x="3226759" y="396145"/>
                  </a:lnTo>
                  <a:lnTo>
                    <a:pt x="3373430" y="1188435"/>
                  </a:lnTo>
                  <a:lnTo>
                    <a:pt x="3520101" y="990363"/>
                  </a:lnTo>
                </a:path>
              </a:pathLst>
            </a:custGeom>
            <a:ln w="27101" cap="flat">
              <a:solidFill>
                <a:srgbClr val="00833D">
                  <a:alpha val="80000"/>
                </a:srgbClr>
              </a:solidFill>
              <a:prstDash val="solid"/>
              <a:round/>
            </a:ln>
          </p:spPr>
          <p:txBody>
            <a:bodyPr/>
            <a:lstStyle/>
            <a:p/>
          </p:txBody>
        </p:sp>
        <p:sp>
          <p:nvSpPr>
            <p:cNvPr id="90" name="pl90"/>
            <p:cNvSpPr/>
            <p:nvPr/>
          </p:nvSpPr>
          <p:spPr>
            <a:xfrm>
              <a:off x="5308715" y="4307794"/>
              <a:ext cx="3520101" cy="792290"/>
            </a:xfrm>
            <a:custGeom>
              <a:avLst/>
              <a:pathLst>
                <a:path w="3520101" h="792290">
                  <a:moveTo>
                    <a:pt x="0" y="594217"/>
                  </a:moveTo>
                  <a:lnTo>
                    <a:pt x="146670" y="594217"/>
                  </a:lnTo>
                  <a:lnTo>
                    <a:pt x="293341" y="594217"/>
                  </a:lnTo>
                  <a:lnTo>
                    <a:pt x="440012" y="594217"/>
                  </a:lnTo>
                  <a:lnTo>
                    <a:pt x="586683" y="0"/>
                  </a:lnTo>
                  <a:lnTo>
                    <a:pt x="733354" y="0"/>
                  </a:lnTo>
                  <a:lnTo>
                    <a:pt x="880025" y="792290"/>
                  </a:lnTo>
                  <a:lnTo>
                    <a:pt x="1026696" y="198072"/>
                  </a:lnTo>
                  <a:lnTo>
                    <a:pt x="1173367" y="396145"/>
                  </a:lnTo>
                  <a:lnTo>
                    <a:pt x="1320038" y="594217"/>
                  </a:lnTo>
                  <a:lnTo>
                    <a:pt x="1466709" y="594217"/>
                  </a:lnTo>
                  <a:lnTo>
                    <a:pt x="1613379" y="594217"/>
                  </a:lnTo>
                  <a:lnTo>
                    <a:pt x="1760050" y="396145"/>
                  </a:lnTo>
                  <a:lnTo>
                    <a:pt x="1906721" y="594217"/>
                  </a:lnTo>
                  <a:lnTo>
                    <a:pt x="2053392" y="594217"/>
                  </a:lnTo>
                  <a:lnTo>
                    <a:pt x="2200063" y="594217"/>
                  </a:lnTo>
                  <a:lnTo>
                    <a:pt x="2346734" y="594217"/>
                  </a:lnTo>
                  <a:lnTo>
                    <a:pt x="2493405" y="594217"/>
                  </a:lnTo>
                  <a:lnTo>
                    <a:pt x="2640076" y="594217"/>
                  </a:lnTo>
                  <a:lnTo>
                    <a:pt x="2786747" y="594217"/>
                  </a:lnTo>
                  <a:lnTo>
                    <a:pt x="2933418" y="594217"/>
                  </a:lnTo>
                  <a:lnTo>
                    <a:pt x="3080089" y="792290"/>
                  </a:lnTo>
                  <a:lnTo>
                    <a:pt x="3226759" y="594217"/>
                  </a:lnTo>
                  <a:lnTo>
                    <a:pt x="3373430" y="594217"/>
                  </a:lnTo>
                  <a:lnTo>
                    <a:pt x="3520101" y="792290"/>
                  </a:lnTo>
                </a:path>
              </a:pathLst>
            </a:custGeom>
            <a:ln w="43362" cap="flat">
              <a:solidFill>
                <a:srgbClr val="000000">
                  <a:alpha val="100000"/>
                </a:srgbClr>
              </a:solidFill>
              <a:prstDash val="solid"/>
              <a:round/>
            </a:ln>
          </p:spPr>
          <p:txBody>
            <a:bodyPr/>
            <a:lstStyle/>
            <a:p/>
          </p:txBody>
        </p:sp>
        <p:sp>
          <p:nvSpPr>
            <p:cNvPr id="91" name="pl91"/>
            <p:cNvSpPr/>
            <p:nvPr/>
          </p:nvSpPr>
          <p:spPr>
            <a:xfrm>
              <a:off x="5308715" y="4307794"/>
              <a:ext cx="3520101" cy="792290"/>
            </a:xfrm>
            <a:custGeom>
              <a:avLst/>
              <a:pathLst>
                <a:path w="3520101" h="792290">
                  <a:moveTo>
                    <a:pt x="0" y="594217"/>
                  </a:moveTo>
                  <a:lnTo>
                    <a:pt x="146670" y="594217"/>
                  </a:lnTo>
                  <a:lnTo>
                    <a:pt x="293341" y="594217"/>
                  </a:lnTo>
                  <a:lnTo>
                    <a:pt x="440012" y="594217"/>
                  </a:lnTo>
                  <a:lnTo>
                    <a:pt x="586683" y="0"/>
                  </a:lnTo>
                  <a:lnTo>
                    <a:pt x="733354" y="0"/>
                  </a:lnTo>
                  <a:lnTo>
                    <a:pt x="880025" y="792290"/>
                  </a:lnTo>
                  <a:lnTo>
                    <a:pt x="1026696" y="198072"/>
                  </a:lnTo>
                  <a:lnTo>
                    <a:pt x="1173367" y="396145"/>
                  </a:lnTo>
                  <a:lnTo>
                    <a:pt x="1320038" y="594217"/>
                  </a:lnTo>
                  <a:lnTo>
                    <a:pt x="1466709" y="594217"/>
                  </a:lnTo>
                  <a:lnTo>
                    <a:pt x="1613379" y="594217"/>
                  </a:lnTo>
                  <a:lnTo>
                    <a:pt x="1760050" y="396145"/>
                  </a:lnTo>
                  <a:lnTo>
                    <a:pt x="1906721" y="594217"/>
                  </a:lnTo>
                  <a:lnTo>
                    <a:pt x="2053392" y="594217"/>
                  </a:lnTo>
                  <a:lnTo>
                    <a:pt x="2200063" y="594217"/>
                  </a:lnTo>
                  <a:lnTo>
                    <a:pt x="2346734" y="594217"/>
                  </a:lnTo>
                  <a:lnTo>
                    <a:pt x="2493405" y="594217"/>
                  </a:lnTo>
                  <a:lnTo>
                    <a:pt x="2640076" y="594217"/>
                  </a:lnTo>
                  <a:lnTo>
                    <a:pt x="2786747" y="594217"/>
                  </a:lnTo>
                  <a:lnTo>
                    <a:pt x="2933418" y="594217"/>
                  </a:lnTo>
                  <a:lnTo>
                    <a:pt x="3080089" y="792290"/>
                  </a:lnTo>
                  <a:lnTo>
                    <a:pt x="3226759" y="594217"/>
                  </a:lnTo>
                  <a:lnTo>
                    <a:pt x="3373430" y="594217"/>
                  </a:lnTo>
                  <a:lnTo>
                    <a:pt x="3520101" y="792290"/>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83581"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53481"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83835"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634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634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628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252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30574" y="6102617"/>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Iran</a:t>
              </a:r>
            </a:p>
          </p:txBody>
        </p:sp>
        <p:sp>
          <p:nvSpPr>
            <p:cNvPr id="134" name="tx134"/>
            <p:cNvSpPr/>
            <p:nvPr/>
          </p:nvSpPr>
          <p:spPr>
            <a:xfrm>
              <a:off x="69299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92386"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Iran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0"/>
                  </a:moveTo>
                  <a:lnTo>
                    <a:pt x="88460" y="99001"/>
                  </a:lnTo>
                  <a:lnTo>
                    <a:pt x="176921" y="2475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61125"/>
              <a:ext cx="530765" cy="693012"/>
            </a:xfrm>
            <a:custGeom>
              <a:avLst/>
              <a:pathLst>
                <a:path w="530765" h="693012">
                  <a:moveTo>
                    <a:pt x="0" y="693012"/>
                  </a:moveTo>
                  <a:lnTo>
                    <a:pt x="88460" y="0"/>
                  </a:lnTo>
                  <a:lnTo>
                    <a:pt x="176921" y="0"/>
                  </a:lnTo>
                  <a:lnTo>
                    <a:pt x="265382" y="12375"/>
                  </a:lnTo>
                  <a:lnTo>
                    <a:pt x="353843" y="0"/>
                  </a:lnTo>
                  <a:lnTo>
                    <a:pt x="442304" y="0"/>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4618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tx71"/>
            <p:cNvSpPr/>
            <p:nvPr/>
          </p:nvSpPr>
          <p:spPr>
            <a:xfrm>
              <a:off x="3109304"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2" name="tx72"/>
            <p:cNvSpPr/>
            <p:nvPr/>
          </p:nvSpPr>
          <p:spPr>
            <a:xfrm>
              <a:off x="3201547"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37125"/>
            </a:xfrm>
            <a:custGeom>
              <a:avLst/>
              <a:pathLst>
                <a:path w="2123063" h="37125">
                  <a:moveTo>
                    <a:pt x="0" y="0"/>
                  </a:moveTo>
                  <a:lnTo>
                    <a:pt x="88460" y="37125"/>
                  </a:lnTo>
                  <a:lnTo>
                    <a:pt x="176921" y="0"/>
                  </a:lnTo>
                  <a:lnTo>
                    <a:pt x="265382" y="0"/>
                  </a:lnTo>
                  <a:lnTo>
                    <a:pt x="353843" y="0"/>
                  </a:lnTo>
                  <a:lnTo>
                    <a:pt x="442304" y="24750"/>
                  </a:lnTo>
                  <a:lnTo>
                    <a:pt x="530765" y="12375"/>
                  </a:lnTo>
                  <a:lnTo>
                    <a:pt x="619226" y="0"/>
                  </a:lnTo>
                  <a:lnTo>
                    <a:pt x="707687" y="0"/>
                  </a:lnTo>
                  <a:lnTo>
                    <a:pt x="796148" y="0"/>
                  </a:lnTo>
                  <a:lnTo>
                    <a:pt x="884609" y="0"/>
                  </a:lnTo>
                  <a:lnTo>
                    <a:pt x="973070" y="0"/>
                  </a:lnTo>
                  <a:lnTo>
                    <a:pt x="1061531" y="0"/>
                  </a:lnTo>
                  <a:lnTo>
                    <a:pt x="1149992" y="12375"/>
                  </a:lnTo>
                  <a:lnTo>
                    <a:pt x="1238453" y="0"/>
                  </a:lnTo>
                  <a:lnTo>
                    <a:pt x="1326914" y="0"/>
                  </a:lnTo>
                  <a:lnTo>
                    <a:pt x="1415375" y="0"/>
                  </a:lnTo>
                  <a:lnTo>
                    <a:pt x="1503836" y="0"/>
                  </a:lnTo>
                  <a:lnTo>
                    <a:pt x="1592297" y="0"/>
                  </a:lnTo>
                  <a:lnTo>
                    <a:pt x="1680758" y="0"/>
                  </a:lnTo>
                  <a:lnTo>
                    <a:pt x="1769219" y="0"/>
                  </a:lnTo>
                  <a:lnTo>
                    <a:pt x="1857680" y="12375"/>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61125"/>
              <a:ext cx="2123063" cy="61876"/>
            </a:xfrm>
            <a:custGeom>
              <a:avLst/>
              <a:pathLst>
                <a:path w="2123063" h="61876">
                  <a:moveTo>
                    <a:pt x="0" y="0"/>
                  </a:moveTo>
                  <a:lnTo>
                    <a:pt x="88460" y="37125"/>
                  </a:lnTo>
                  <a:lnTo>
                    <a:pt x="176921" y="0"/>
                  </a:lnTo>
                  <a:lnTo>
                    <a:pt x="265382" y="0"/>
                  </a:lnTo>
                  <a:lnTo>
                    <a:pt x="353843" y="37125"/>
                  </a:lnTo>
                  <a:lnTo>
                    <a:pt x="442304" y="61876"/>
                  </a:lnTo>
                  <a:lnTo>
                    <a:pt x="530765" y="0"/>
                  </a:lnTo>
                  <a:lnTo>
                    <a:pt x="619226" y="24750"/>
                  </a:lnTo>
                  <a:lnTo>
                    <a:pt x="707687" y="12375"/>
                  </a:lnTo>
                  <a:lnTo>
                    <a:pt x="796148" y="0"/>
                  </a:lnTo>
                  <a:lnTo>
                    <a:pt x="884609" y="0"/>
                  </a:lnTo>
                  <a:lnTo>
                    <a:pt x="973070" y="0"/>
                  </a:lnTo>
                  <a:lnTo>
                    <a:pt x="1061531" y="12375"/>
                  </a:lnTo>
                  <a:lnTo>
                    <a:pt x="1149992" y="12375"/>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8" name="tx118"/>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9" name="tx119"/>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0" name="tx120"/>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42979"/>
              <a:ext cx="2123063" cy="49500"/>
            </a:xfrm>
            <a:custGeom>
              <a:avLst/>
              <a:pathLst>
                <a:path w="2123063" h="49500">
                  <a:moveTo>
                    <a:pt x="0" y="0"/>
                  </a:moveTo>
                  <a:lnTo>
                    <a:pt x="88460" y="49500"/>
                  </a:lnTo>
                  <a:lnTo>
                    <a:pt x="176921" y="0"/>
                  </a:lnTo>
                  <a:lnTo>
                    <a:pt x="265382" y="0"/>
                  </a:lnTo>
                  <a:lnTo>
                    <a:pt x="353843" y="12375"/>
                  </a:lnTo>
                  <a:lnTo>
                    <a:pt x="442304" y="49500"/>
                  </a:lnTo>
                  <a:lnTo>
                    <a:pt x="530765" y="0"/>
                  </a:lnTo>
                  <a:lnTo>
                    <a:pt x="619226" y="12375"/>
                  </a:lnTo>
                  <a:lnTo>
                    <a:pt x="707687" y="0"/>
                  </a:lnTo>
                  <a:lnTo>
                    <a:pt x="796148" y="0"/>
                  </a:lnTo>
                  <a:lnTo>
                    <a:pt x="884609" y="0"/>
                  </a:lnTo>
                  <a:lnTo>
                    <a:pt x="973070" y="0"/>
                  </a:lnTo>
                  <a:lnTo>
                    <a:pt x="1061531" y="0"/>
                  </a:lnTo>
                  <a:lnTo>
                    <a:pt x="1149992" y="12375"/>
                  </a:lnTo>
                  <a:lnTo>
                    <a:pt x="1238453" y="0"/>
                  </a:lnTo>
                  <a:lnTo>
                    <a:pt x="1326914" y="12375"/>
                  </a:lnTo>
                  <a:lnTo>
                    <a:pt x="1415375" y="0"/>
                  </a:lnTo>
                  <a:lnTo>
                    <a:pt x="1503836" y="0"/>
                  </a:lnTo>
                  <a:lnTo>
                    <a:pt x="1592297" y="0"/>
                  </a:lnTo>
                  <a:lnTo>
                    <a:pt x="1680758" y="0"/>
                  </a:lnTo>
                  <a:lnTo>
                    <a:pt x="1769219" y="0"/>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2" name="tx142"/>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3" name="tx143"/>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4" name="tx144"/>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79271"/>
              <a:ext cx="2123063" cy="49500"/>
            </a:xfrm>
            <a:custGeom>
              <a:avLst/>
              <a:pathLst>
                <a:path w="2123063" h="49500">
                  <a:moveTo>
                    <a:pt x="0" y="0"/>
                  </a:moveTo>
                  <a:lnTo>
                    <a:pt x="88460" y="37125"/>
                  </a:lnTo>
                  <a:lnTo>
                    <a:pt x="176921" y="0"/>
                  </a:lnTo>
                  <a:lnTo>
                    <a:pt x="265382" y="0"/>
                  </a:lnTo>
                  <a:lnTo>
                    <a:pt x="353843" y="0"/>
                  </a:lnTo>
                  <a:lnTo>
                    <a:pt x="442304" y="49500"/>
                  </a:lnTo>
                  <a:lnTo>
                    <a:pt x="530765" y="12375"/>
                  </a:lnTo>
                  <a:lnTo>
                    <a:pt x="619226" y="0"/>
                  </a:lnTo>
                  <a:lnTo>
                    <a:pt x="707687" y="0"/>
                  </a:lnTo>
                  <a:lnTo>
                    <a:pt x="796148" y="0"/>
                  </a:lnTo>
                  <a:lnTo>
                    <a:pt x="884609" y="0"/>
                  </a:lnTo>
                  <a:lnTo>
                    <a:pt x="973070" y="0"/>
                  </a:lnTo>
                  <a:lnTo>
                    <a:pt x="1061531" y="0"/>
                  </a:lnTo>
                  <a:lnTo>
                    <a:pt x="1149992" y="12375"/>
                  </a:lnTo>
                  <a:lnTo>
                    <a:pt x="1238453" y="0"/>
                  </a:lnTo>
                  <a:lnTo>
                    <a:pt x="1326914" y="12375"/>
                  </a:lnTo>
                  <a:lnTo>
                    <a:pt x="1415375" y="0"/>
                  </a:lnTo>
                  <a:lnTo>
                    <a:pt x="1503836" y="0"/>
                  </a:lnTo>
                  <a:lnTo>
                    <a:pt x="1592297" y="0"/>
                  </a:lnTo>
                  <a:lnTo>
                    <a:pt x="1680758" y="0"/>
                  </a:lnTo>
                  <a:lnTo>
                    <a:pt x="1769219" y="0"/>
                  </a:lnTo>
                  <a:lnTo>
                    <a:pt x="1857680" y="12375"/>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7" name="tx167"/>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8" name="tx168"/>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50580" y="2861125"/>
              <a:ext cx="2123063" cy="86626"/>
            </a:xfrm>
            <a:custGeom>
              <a:avLst/>
              <a:pathLst>
                <a:path w="2123063" h="86626">
                  <a:moveTo>
                    <a:pt x="0" y="0"/>
                  </a:moveTo>
                  <a:lnTo>
                    <a:pt x="88460" y="61876"/>
                  </a:lnTo>
                  <a:lnTo>
                    <a:pt x="176921" y="37125"/>
                  </a:lnTo>
                  <a:lnTo>
                    <a:pt x="265382" y="37125"/>
                  </a:lnTo>
                  <a:lnTo>
                    <a:pt x="353843" y="0"/>
                  </a:lnTo>
                  <a:lnTo>
                    <a:pt x="442304" y="86626"/>
                  </a:lnTo>
                  <a:lnTo>
                    <a:pt x="530765" y="12375"/>
                  </a:lnTo>
                  <a:lnTo>
                    <a:pt x="619226" y="24750"/>
                  </a:lnTo>
                  <a:lnTo>
                    <a:pt x="707687" y="37125"/>
                  </a:lnTo>
                  <a:lnTo>
                    <a:pt x="796148" y="0"/>
                  </a:lnTo>
                  <a:lnTo>
                    <a:pt x="884609" y="0"/>
                  </a:lnTo>
                  <a:lnTo>
                    <a:pt x="973070" y="0"/>
                  </a:lnTo>
                  <a:lnTo>
                    <a:pt x="1061531" y="24750"/>
                  </a:lnTo>
                  <a:lnTo>
                    <a:pt x="1149992" y="24750"/>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89" name="tx189"/>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0" name="tx190"/>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1" name="tx191"/>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2" name="tx192"/>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pl193"/>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tx212"/>
            <p:cNvSpPr/>
            <p:nvPr/>
          </p:nvSpPr>
          <p:spPr>
            <a:xfrm>
              <a:off x="8697678" y="57522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213" name="tx213"/>
            <p:cNvSpPr/>
            <p:nvPr/>
          </p:nvSpPr>
          <p:spPr>
            <a:xfrm>
              <a:off x="8789921" y="57522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214" name="tx214"/>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5" name="tx215"/>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6" name="tx216"/>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17" name="tx21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18" name="tx21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19" name="tx21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0" name="tx22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1" name="tx22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2" name="tx22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3" name="tx22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4" name="tx22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5" name="tx22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6" name="tx22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7" name="tx22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8" name="tx22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9" name="tx22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0" name="tx23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1" name="tx23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2" name="tx23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3" name="tx23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4" name="tx23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5" name="tx23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6" name="tx23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7" name="tx237"/>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8" name="tx238"/>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9" name="tx239"/>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0" name="tx240"/>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1" name="tx241"/>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2" name="tx242"/>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3" name="tx243"/>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4" name="tx24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5" name="tx24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6" name="tx24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7" name="tx24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8" name="tx24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9" name="tx24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0" name="tx25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3" name="tx263"/>
            <p:cNvSpPr/>
            <p:nvPr/>
          </p:nvSpPr>
          <p:spPr>
            <a:xfrm>
              <a:off x="2532246" y="398022"/>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Iran, 2000-2024</a:t>
              </a:r>
            </a:p>
          </p:txBody>
        </p:sp>
        <p:sp>
          <p:nvSpPr>
            <p:cNvPr id="264" name="tx26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5" name="tx26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(0%), followed by ROTAC (2%).
Compared to 2019, coverage of 4 vaccines remained constant (BCG, IPV1, MCV1 and POL3), 2 vaccines decreased (DTP1 and DTP3), and one vaccine increased (MCV2).
Compared to 2023, coverage of 5 vaccines remained constant (BCG, IPV1, MCV1, MCV2 and POL3) and 2 vaccines decreased (DTP1 and 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
            </a:xfrm>
            <a:custGeom>
              <a:avLst/>
              <a:pathLst>
                <a:path w="6480943" h="189798">
                  <a:moveTo>
                    <a:pt x="0" y="0"/>
                  </a:moveTo>
                  <a:lnTo>
                    <a:pt x="270039" y="142348"/>
                  </a:lnTo>
                  <a:lnTo>
                    <a:pt x="540078" y="0"/>
                  </a:lnTo>
                  <a:lnTo>
                    <a:pt x="810117" y="0"/>
                  </a:lnTo>
                  <a:lnTo>
                    <a:pt x="1080157" y="0"/>
                  </a:lnTo>
                  <a:lnTo>
                    <a:pt x="1350196" y="189798"/>
                  </a:lnTo>
                  <a:lnTo>
                    <a:pt x="1620235" y="47449"/>
                  </a:lnTo>
                  <a:lnTo>
                    <a:pt x="1890275" y="0"/>
                  </a:lnTo>
                  <a:lnTo>
                    <a:pt x="2160314" y="0"/>
                  </a:lnTo>
                  <a:lnTo>
                    <a:pt x="2430353" y="0"/>
                  </a:lnTo>
                  <a:lnTo>
                    <a:pt x="2700393" y="0"/>
                  </a:lnTo>
                  <a:lnTo>
                    <a:pt x="2970432" y="0"/>
                  </a:lnTo>
                  <a:lnTo>
                    <a:pt x="3240471" y="0"/>
                  </a:lnTo>
                  <a:lnTo>
                    <a:pt x="3510510" y="47449"/>
                  </a:lnTo>
                  <a:lnTo>
                    <a:pt x="3780550" y="0"/>
                  </a:lnTo>
                  <a:lnTo>
                    <a:pt x="4050589" y="47449"/>
                  </a:lnTo>
                  <a:lnTo>
                    <a:pt x="4320628" y="0"/>
                  </a:lnTo>
                  <a:lnTo>
                    <a:pt x="4590668" y="0"/>
                  </a:lnTo>
                  <a:lnTo>
                    <a:pt x="4860707" y="0"/>
                  </a:lnTo>
                  <a:lnTo>
                    <a:pt x="5130746" y="0"/>
                  </a:lnTo>
                  <a:lnTo>
                    <a:pt x="5400786" y="0"/>
                  </a:lnTo>
                  <a:lnTo>
                    <a:pt x="5670825" y="47449"/>
                  </a:lnTo>
                  <a:lnTo>
                    <a:pt x="5940864" y="0"/>
                  </a:lnTo>
                  <a:lnTo>
                    <a:pt x="6210904" y="0"/>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37248"/>
            </a:xfrm>
            <a:custGeom>
              <a:avLst/>
              <a:pathLst>
                <a:path w="6480943" h="237248">
                  <a:moveTo>
                    <a:pt x="0" y="0"/>
                  </a:moveTo>
                  <a:lnTo>
                    <a:pt x="270039" y="237248"/>
                  </a:lnTo>
                  <a:lnTo>
                    <a:pt x="540078" y="0"/>
                  </a:lnTo>
                  <a:lnTo>
                    <a:pt x="810117" y="47449"/>
                  </a:lnTo>
                  <a:lnTo>
                    <a:pt x="1080157" y="189798"/>
                  </a:lnTo>
                  <a:lnTo>
                    <a:pt x="1350196" y="237248"/>
                  </a:lnTo>
                  <a:lnTo>
                    <a:pt x="1620235" y="47449"/>
                  </a:lnTo>
                  <a:lnTo>
                    <a:pt x="1890275" y="94899"/>
                  </a:lnTo>
                  <a:lnTo>
                    <a:pt x="2160314" y="0"/>
                  </a:lnTo>
                  <a:lnTo>
                    <a:pt x="2430353" y="0"/>
                  </a:lnTo>
                  <a:lnTo>
                    <a:pt x="2700393" y="0"/>
                  </a:lnTo>
                  <a:lnTo>
                    <a:pt x="2970432" y="0"/>
                  </a:lnTo>
                  <a:lnTo>
                    <a:pt x="3240471" y="47449"/>
                  </a:lnTo>
                  <a:lnTo>
                    <a:pt x="3510510" y="0"/>
                  </a:lnTo>
                  <a:lnTo>
                    <a:pt x="3780550" y="0"/>
                  </a:lnTo>
                  <a:lnTo>
                    <a:pt x="4050589" y="47449"/>
                  </a:lnTo>
                  <a:lnTo>
                    <a:pt x="4320628" y="0"/>
                  </a:lnTo>
                  <a:lnTo>
                    <a:pt x="4590668" y="0"/>
                  </a:lnTo>
                  <a:lnTo>
                    <a:pt x="4860707" y="0"/>
                  </a:lnTo>
                  <a:lnTo>
                    <a:pt x="5130746" y="0"/>
                  </a:lnTo>
                  <a:lnTo>
                    <a:pt x="5400786" y="0"/>
                  </a:lnTo>
                  <a:lnTo>
                    <a:pt x="5670825" y="47449"/>
                  </a:lnTo>
                  <a:lnTo>
                    <a:pt x="5940864" y="0"/>
                  </a:lnTo>
                  <a:lnTo>
                    <a:pt x="6210904" y="0"/>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5185844" y="930799"/>
              <a:ext cx="2430353" cy="47449"/>
            </a:xfrm>
            <a:custGeom>
              <a:avLst/>
              <a:pathLst>
                <a:path w="2430353" h="47449">
                  <a:moveTo>
                    <a:pt x="0" y="47449"/>
                  </a:moveTo>
                  <a:lnTo>
                    <a:pt x="270039" y="0"/>
                  </a:lnTo>
                  <a:lnTo>
                    <a:pt x="540078" y="0"/>
                  </a:lnTo>
                  <a:lnTo>
                    <a:pt x="810117" y="0"/>
                  </a:lnTo>
                  <a:lnTo>
                    <a:pt x="1080157" y="0"/>
                  </a:lnTo>
                  <a:lnTo>
                    <a:pt x="1350196" y="0"/>
                  </a:lnTo>
                  <a:lnTo>
                    <a:pt x="1620235" y="47449"/>
                  </a:lnTo>
                  <a:lnTo>
                    <a:pt x="1890275" y="0"/>
                  </a:lnTo>
                  <a:lnTo>
                    <a:pt x="2160314" y="0"/>
                  </a:lnTo>
                  <a:lnTo>
                    <a:pt x="2430353" y="47449"/>
                  </a:lnTo>
                </a:path>
              </a:pathLst>
            </a:custGeom>
            <a:ln w="27101" cap="flat">
              <a:solidFill>
                <a:srgbClr val="EE00EE">
                  <a:alpha val="100000"/>
                </a:srgbClr>
              </a:solidFill>
              <a:prstDash val="solid"/>
              <a:round/>
            </a:ln>
          </p:spPr>
          <p:txBody>
            <a:bodyPr/>
            <a:lstStyle/>
            <a:p/>
          </p:txBody>
        </p:sp>
        <p:sp>
          <p:nvSpPr>
            <p:cNvPr id="40" name="pl40"/>
            <p:cNvSpPr/>
            <p:nvPr/>
          </p:nvSpPr>
          <p:spPr>
            <a:xfrm>
              <a:off x="5995962" y="930799"/>
              <a:ext cx="1620235" cy="2657178"/>
            </a:xfrm>
            <a:custGeom>
              <a:avLst/>
              <a:pathLst>
                <a:path w="1620235" h="2657178">
                  <a:moveTo>
                    <a:pt x="0" y="2657178"/>
                  </a:moveTo>
                  <a:lnTo>
                    <a:pt x="270039" y="0"/>
                  </a:lnTo>
                  <a:lnTo>
                    <a:pt x="540078" y="0"/>
                  </a:lnTo>
                  <a:lnTo>
                    <a:pt x="810117" y="47449"/>
                  </a:lnTo>
                  <a:lnTo>
                    <a:pt x="1080157" y="0"/>
                  </a:lnTo>
                  <a:lnTo>
                    <a:pt x="1350196" y="0"/>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237248"/>
            </a:xfrm>
            <a:custGeom>
              <a:avLst/>
              <a:pathLst>
                <a:path w="6480943" h="237248">
                  <a:moveTo>
                    <a:pt x="0" y="0"/>
                  </a:moveTo>
                  <a:lnTo>
                    <a:pt x="270039" y="142348"/>
                  </a:lnTo>
                  <a:lnTo>
                    <a:pt x="540078" y="0"/>
                  </a:lnTo>
                  <a:lnTo>
                    <a:pt x="810117" y="0"/>
                  </a:lnTo>
                  <a:lnTo>
                    <a:pt x="1080157" y="142348"/>
                  </a:lnTo>
                  <a:lnTo>
                    <a:pt x="1350196" y="237248"/>
                  </a:lnTo>
                  <a:lnTo>
                    <a:pt x="1620235" y="0"/>
                  </a:lnTo>
                  <a:lnTo>
                    <a:pt x="1890275" y="94899"/>
                  </a:lnTo>
                  <a:lnTo>
                    <a:pt x="2160314" y="47449"/>
                  </a:lnTo>
                  <a:lnTo>
                    <a:pt x="2430353" y="0"/>
                  </a:lnTo>
                  <a:lnTo>
                    <a:pt x="2700393" y="0"/>
                  </a:lnTo>
                  <a:lnTo>
                    <a:pt x="2970432" y="0"/>
                  </a:lnTo>
                  <a:lnTo>
                    <a:pt x="3240471" y="47449"/>
                  </a:lnTo>
                  <a:lnTo>
                    <a:pt x="3510510" y="47449"/>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0"/>
                  </a:moveTo>
                  <a:lnTo>
                    <a:pt x="270039" y="237248"/>
                  </a:lnTo>
                  <a:lnTo>
                    <a:pt x="540078" y="142348"/>
                  </a:lnTo>
                  <a:lnTo>
                    <a:pt x="810117" y="142348"/>
                  </a:lnTo>
                  <a:lnTo>
                    <a:pt x="1080157" y="0"/>
                  </a:lnTo>
                  <a:lnTo>
                    <a:pt x="1350196" y="332147"/>
                  </a:lnTo>
                  <a:lnTo>
                    <a:pt x="1620235" y="47449"/>
                  </a:lnTo>
                  <a:lnTo>
                    <a:pt x="1890275" y="94899"/>
                  </a:lnTo>
                  <a:lnTo>
                    <a:pt x="2160314" y="142348"/>
                  </a:lnTo>
                  <a:lnTo>
                    <a:pt x="2430353" y="0"/>
                  </a:lnTo>
                  <a:lnTo>
                    <a:pt x="2700393" y="0"/>
                  </a:lnTo>
                  <a:lnTo>
                    <a:pt x="2970432" y="0"/>
                  </a:lnTo>
                  <a:lnTo>
                    <a:pt x="3240471" y="94899"/>
                  </a:lnTo>
                  <a:lnTo>
                    <a:pt x="3510510" y="94899"/>
                  </a:lnTo>
                  <a:lnTo>
                    <a:pt x="3780550" y="47449"/>
                  </a:lnTo>
                  <a:lnTo>
                    <a:pt x="4050589" y="47449"/>
                  </a:lnTo>
                  <a:lnTo>
                    <a:pt x="4320628" y="47449"/>
                  </a:lnTo>
                  <a:lnTo>
                    <a:pt x="4590668" y="47449"/>
                  </a:lnTo>
                  <a:lnTo>
                    <a:pt x="4860707" y="47449"/>
                  </a:lnTo>
                  <a:lnTo>
                    <a:pt x="5130746" y="47449"/>
                  </a:lnTo>
                  <a:lnTo>
                    <a:pt x="5400786" y="47449"/>
                  </a:lnTo>
                  <a:lnTo>
                    <a:pt x="5670825" y="47449"/>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89798"/>
            </a:xfrm>
            <a:custGeom>
              <a:avLst/>
              <a:pathLst>
                <a:path w="6480943" h="189798">
                  <a:moveTo>
                    <a:pt x="0" y="0"/>
                  </a:moveTo>
                  <a:lnTo>
                    <a:pt x="270039" y="189798"/>
                  </a:lnTo>
                  <a:lnTo>
                    <a:pt x="540078" y="0"/>
                  </a:lnTo>
                  <a:lnTo>
                    <a:pt x="810117" y="0"/>
                  </a:lnTo>
                  <a:lnTo>
                    <a:pt x="1080157" y="47449"/>
                  </a:lnTo>
                  <a:lnTo>
                    <a:pt x="1350196" y="189798"/>
                  </a:lnTo>
                  <a:lnTo>
                    <a:pt x="1620235" y="0"/>
                  </a:lnTo>
                  <a:lnTo>
                    <a:pt x="1890275" y="47449"/>
                  </a:lnTo>
                  <a:lnTo>
                    <a:pt x="2160314" y="0"/>
                  </a:lnTo>
                  <a:lnTo>
                    <a:pt x="2430353" y="0"/>
                  </a:lnTo>
                  <a:lnTo>
                    <a:pt x="2700393" y="0"/>
                  </a:lnTo>
                  <a:lnTo>
                    <a:pt x="2970432" y="0"/>
                  </a:lnTo>
                  <a:lnTo>
                    <a:pt x="3240471" y="0"/>
                  </a:lnTo>
                  <a:lnTo>
                    <a:pt x="3510510" y="47449"/>
                  </a:lnTo>
                  <a:lnTo>
                    <a:pt x="3780550" y="0"/>
                  </a:lnTo>
                  <a:lnTo>
                    <a:pt x="4050589" y="47449"/>
                  </a:lnTo>
                  <a:lnTo>
                    <a:pt x="4320628" y="0"/>
                  </a:lnTo>
                  <a:lnTo>
                    <a:pt x="4590668" y="0"/>
                  </a:lnTo>
                  <a:lnTo>
                    <a:pt x="4860707" y="0"/>
                  </a:lnTo>
                  <a:lnTo>
                    <a:pt x="5130746" y="0"/>
                  </a:lnTo>
                  <a:lnTo>
                    <a:pt x="5400786" y="0"/>
                  </a:lnTo>
                  <a:lnTo>
                    <a:pt x="5670825" y="47449"/>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4" name="pl44"/>
            <p:cNvSpPr/>
            <p:nvPr/>
          </p:nvSpPr>
          <p:spPr>
            <a:xfrm>
              <a:off x="2215412" y="930799"/>
              <a:ext cx="5400786" cy="237248"/>
            </a:xfrm>
            <a:custGeom>
              <a:avLst/>
              <a:pathLst>
                <a:path w="5400786" h="237248">
                  <a:moveTo>
                    <a:pt x="0" y="142348"/>
                  </a:moveTo>
                  <a:lnTo>
                    <a:pt x="270039" y="237248"/>
                  </a:lnTo>
                  <a:lnTo>
                    <a:pt x="540078" y="0"/>
                  </a:lnTo>
                  <a:lnTo>
                    <a:pt x="810117" y="94899"/>
                  </a:lnTo>
                  <a:lnTo>
                    <a:pt x="1080157" y="47449"/>
                  </a:lnTo>
                  <a:lnTo>
                    <a:pt x="1350196" y="0"/>
                  </a:lnTo>
                  <a:lnTo>
                    <a:pt x="1620235" y="0"/>
                  </a:lnTo>
                  <a:lnTo>
                    <a:pt x="1890275" y="0"/>
                  </a:lnTo>
                  <a:lnTo>
                    <a:pt x="2160314" y="4744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path>
              </a:pathLst>
            </a:custGeom>
            <a:ln w="27101" cap="flat">
              <a:solidFill>
                <a:srgbClr val="836FFF">
                  <a:alpha val="100000"/>
                </a:srgbClr>
              </a:solidFill>
              <a:prstDash val="solid"/>
              <a:round/>
            </a:ln>
          </p:spPr>
          <p:txBody>
            <a:bodyPr/>
            <a:lstStyle/>
            <a:p/>
          </p:txBody>
        </p:sp>
        <p:sp>
          <p:nvSpPr>
            <p:cNvPr id="45" name="pl45"/>
            <p:cNvSpPr/>
            <p:nvPr/>
          </p:nvSpPr>
          <p:spPr>
            <a:xfrm>
              <a:off x="7625281" y="940653"/>
              <a:ext cx="799745" cy="867727"/>
            </a:xfrm>
            <a:custGeom>
              <a:avLst/>
              <a:pathLst>
                <a:path w="799745" h="867727">
                  <a:moveTo>
                    <a:pt x="799745" y="867727"/>
                  </a:moveTo>
                  <a:lnTo>
                    <a:pt x="0" y="0"/>
                  </a:lnTo>
                </a:path>
              </a:pathLst>
            </a:custGeom>
          </p:spPr>
          <p:txBody>
            <a:bodyPr/>
            <a:lstStyle/>
            <a:p/>
          </p:txBody>
        </p:sp>
        <p:sp>
          <p:nvSpPr>
            <p:cNvPr id="46" name="pl46"/>
            <p:cNvSpPr/>
            <p:nvPr/>
          </p:nvSpPr>
          <p:spPr>
            <a:xfrm>
              <a:off x="7633917" y="933238"/>
              <a:ext cx="724943" cy="99805"/>
            </a:xfrm>
            <a:custGeom>
              <a:avLst/>
              <a:pathLst>
                <a:path w="724943" h="99805">
                  <a:moveTo>
                    <a:pt x="724943" y="99805"/>
                  </a:moveTo>
                  <a:lnTo>
                    <a:pt x="0" y="0"/>
                  </a:lnTo>
                </a:path>
              </a:pathLst>
            </a:custGeom>
          </p:spPr>
          <p:txBody>
            <a:bodyPr/>
            <a:lstStyle/>
            <a:p/>
          </p:txBody>
        </p:sp>
        <p:sp>
          <p:nvSpPr>
            <p:cNvPr id="47" name="pl47"/>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48" name="pl48"/>
            <p:cNvSpPr/>
            <p:nvPr/>
          </p:nvSpPr>
          <p:spPr>
            <a:xfrm>
              <a:off x="7627139" y="939879"/>
              <a:ext cx="731563" cy="607181"/>
            </a:xfrm>
            <a:custGeom>
              <a:avLst/>
              <a:pathLst>
                <a:path w="731563" h="607181">
                  <a:moveTo>
                    <a:pt x="731563" y="607181"/>
                  </a:moveTo>
                  <a:lnTo>
                    <a:pt x="0" y="0"/>
                  </a:lnTo>
                </a:path>
              </a:pathLst>
            </a:custGeom>
          </p:spPr>
          <p:txBody>
            <a:bodyPr/>
            <a:lstStyle/>
            <a:p/>
          </p:txBody>
        </p:sp>
        <p:sp>
          <p:nvSpPr>
            <p:cNvPr id="49" name="pl49"/>
            <p:cNvSpPr/>
            <p:nvPr/>
          </p:nvSpPr>
          <p:spPr>
            <a:xfrm>
              <a:off x="7630102" y="938111"/>
              <a:ext cx="662329" cy="348308"/>
            </a:xfrm>
            <a:custGeom>
              <a:avLst/>
              <a:pathLst>
                <a:path w="662329" h="348308">
                  <a:moveTo>
                    <a:pt x="662329" y="348308"/>
                  </a:moveTo>
                  <a:lnTo>
                    <a:pt x="0" y="0"/>
                  </a:lnTo>
                </a:path>
              </a:pathLst>
            </a:custGeom>
          </p:spPr>
          <p:txBody>
            <a:bodyPr/>
            <a:lstStyle/>
            <a:p/>
          </p:txBody>
        </p:sp>
        <p:sp>
          <p:nvSpPr>
            <p:cNvPr id="50" name="pl50"/>
            <p:cNvSpPr/>
            <p:nvPr/>
          </p:nvSpPr>
          <p:spPr>
            <a:xfrm>
              <a:off x="7623494" y="988671"/>
              <a:ext cx="1068565" cy="1526575"/>
            </a:xfrm>
            <a:custGeom>
              <a:avLst/>
              <a:pathLst>
                <a:path w="1068565" h="1526575">
                  <a:moveTo>
                    <a:pt x="1068565" y="1526575"/>
                  </a:moveTo>
                  <a:lnTo>
                    <a:pt x="0" y="0"/>
                  </a:lnTo>
                </a:path>
              </a:pathLst>
            </a:custGeom>
          </p:spPr>
          <p:txBody>
            <a:bodyPr/>
            <a:lstStyle/>
            <a:p/>
          </p:txBody>
        </p:sp>
        <p:sp>
          <p:nvSpPr>
            <p:cNvPr id="51" name="pl51"/>
            <p:cNvSpPr/>
            <p:nvPr/>
          </p:nvSpPr>
          <p:spPr>
            <a:xfrm>
              <a:off x="7621893" y="989057"/>
              <a:ext cx="706690" cy="1341255"/>
            </a:xfrm>
            <a:custGeom>
              <a:avLst/>
              <a:pathLst>
                <a:path w="706690" h="1341255">
                  <a:moveTo>
                    <a:pt x="706690" y="1341255"/>
                  </a:moveTo>
                  <a:lnTo>
                    <a:pt x="0" y="0"/>
                  </a:lnTo>
                </a:path>
              </a:pathLst>
            </a:custGeom>
          </p:spPr>
          <p:txBody>
            <a:bodyPr/>
            <a:lstStyle/>
            <a:p/>
          </p:txBody>
        </p:sp>
        <p:sp>
          <p:nvSpPr>
            <p:cNvPr id="52" name="pl52"/>
            <p:cNvSpPr/>
            <p:nvPr/>
          </p:nvSpPr>
          <p:spPr>
            <a:xfrm>
              <a:off x="7623942" y="988543"/>
              <a:ext cx="813152" cy="1081011"/>
            </a:xfrm>
            <a:custGeom>
              <a:avLst/>
              <a:pathLst>
                <a:path w="813152" h="1081011">
                  <a:moveTo>
                    <a:pt x="813152" y="1081011"/>
                  </a:moveTo>
                  <a:lnTo>
                    <a:pt x="0" y="0"/>
                  </a:lnTo>
                </a:path>
              </a:pathLst>
            </a:custGeom>
          </p:spPr>
          <p:txBody>
            <a:bodyPr/>
            <a:lstStyle/>
            <a:p/>
          </p:txBody>
        </p:sp>
        <p:sp>
          <p:nvSpPr>
            <p:cNvPr id="53" name="pl53"/>
            <p:cNvSpPr/>
            <p:nvPr/>
          </p:nvSpPr>
          <p:spPr>
            <a:xfrm>
              <a:off x="7634105" y="5452295"/>
              <a:ext cx="778958" cy="79293"/>
            </a:xfrm>
            <a:custGeom>
              <a:avLst/>
              <a:pathLst>
                <a:path w="778958" h="79293">
                  <a:moveTo>
                    <a:pt x="778958" y="0"/>
                  </a:moveTo>
                  <a:lnTo>
                    <a:pt x="0" y="79293"/>
                  </a:lnTo>
                </a:path>
              </a:pathLst>
            </a:custGeom>
          </p:spPr>
          <p:txBody>
            <a:bodyPr/>
            <a:lstStyle/>
            <a:p/>
          </p:txBody>
        </p:sp>
        <p:sp>
          <p:nvSpPr>
            <p:cNvPr id="54" name="pl54"/>
            <p:cNvSpPr/>
            <p:nvPr/>
          </p:nvSpPr>
          <p:spPr>
            <a:xfrm>
              <a:off x="7634108" y="5630119"/>
              <a:ext cx="827123" cy="83513"/>
            </a:xfrm>
            <a:custGeom>
              <a:avLst/>
              <a:pathLst>
                <a:path w="827123" h="83513">
                  <a:moveTo>
                    <a:pt x="827123" y="83513"/>
                  </a:moveTo>
                  <a:lnTo>
                    <a:pt x="0" y="0"/>
                  </a:lnTo>
                </a:path>
              </a:pathLst>
            </a:custGeom>
          </p:spPr>
          <p:txBody>
            <a:bodyPr/>
            <a:lstStyle/>
            <a:p/>
          </p:txBody>
        </p:sp>
        <p:sp>
          <p:nvSpPr>
            <p:cNvPr id="55" name="pg55"/>
            <p:cNvSpPr/>
            <p:nvPr/>
          </p:nvSpPr>
          <p:spPr>
            <a:xfrm>
              <a:off x="8356446" y="172986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17714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7" name="pg57"/>
            <p:cNvSpPr/>
            <p:nvPr/>
          </p:nvSpPr>
          <p:spPr>
            <a:xfrm>
              <a:off x="8290281" y="9504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9920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59" name="pg59"/>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1" name="pg61"/>
            <p:cNvSpPr/>
            <p:nvPr/>
          </p:nvSpPr>
          <p:spPr>
            <a:xfrm>
              <a:off x="8290122" y="146969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151123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3" name="pg63"/>
            <p:cNvSpPr/>
            <p:nvPr/>
          </p:nvSpPr>
          <p:spPr>
            <a:xfrm>
              <a:off x="8223851" y="120959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246711" y="125113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65" name="pg65"/>
            <p:cNvSpPr/>
            <p:nvPr/>
          </p:nvSpPr>
          <p:spPr>
            <a:xfrm>
              <a:off x="8314365" y="25152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5567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7" name="pg67"/>
            <p:cNvSpPr/>
            <p:nvPr/>
          </p:nvSpPr>
          <p:spPr>
            <a:xfrm>
              <a:off x="8260004" y="22505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2733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9" name="pg69"/>
            <p:cNvSpPr/>
            <p:nvPr/>
          </p:nvSpPr>
          <p:spPr>
            <a:xfrm>
              <a:off x="8368515" y="199033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318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71" name="pg71"/>
            <p:cNvSpPr/>
            <p:nvPr/>
          </p:nvSpPr>
          <p:spPr>
            <a:xfrm>
              <a:off x="8344484" y="5366687"/>
              <a:ext cx="615626" cy="169038"/>
            </a:xfrm>
            <a:custGeom>
              <a:avLst/>
              <a:pathLst>
                <a:path w="615626" h="169038">
                  <a:moveTo>
                    <a:pt x="27431" y="169038"/>
                  </a:moveTo>
                  <a:lnTo>
                    <a:pt x="588194" y="169038"/>
                  </a:lnTo>
                  <a:lnTo>
                    <a:pt x="587090" y="169016"/>
                  </a:lnTo>
                  <a:lnTo>
                    <a:pt x="591501" y="168838"/>
                  </a:lnTo>
                  <a:lnTo>
                    <a:pt x="595826" y="167955"/>
                  </a:lnTo>
                  <a:lnTo>
                    <a:pt x="599954" y="166389"/>
                  </a:lnTo>
                  <a:lnTo>
                    <a:pt x="603778" y="164182"/>
                  </a:lnTo>
                  <a:lnTo>
                    <a:pt x="607197" y="161390"/>
                  </a:lnTo>
                  <a:lnTo>
                    <a:pt x="610125" y="158086"/>
                  </a:lnTo>
                  <a:lnTo>
                    <a:pt x="612484" y="154354"/>
                  </a:lnTo>
                  <a:lnTo>
                    <a:pt x="614215" y="150293"/>
                  </a:lnTo>
                  <a:lnTo>
                    <a:pt x="615271" y="146006"/>
                  </a:lnTo>
                  <a:lnTo>
                    <a:pt x="615626" y="141606"/>
                  </a:lnTo>
                  <a:lnTo>
                    <a:pt x="615626" y="27432"/>
                  </a:lnTo>
                  <a:lnTo>
                    <a:pt x="615271" y="23031"/>
                  </a:lnTo>
                  <a:lnTo>
                    <a:pt x="614215" y="18745"/>
                  </a:lnTo>
                  <a:lnTo>
                    <a:pt x="612484" y="14683"/>
                  </a:lnTo>
                  <a:lnTo>
                    <a:pt x="610125" y="10952"/>
                  </a:lnTo>
                  <a:lnTo>
                    <a:pt x="607197" y="7647"/>
                  </a:lnTo>
                  <a:lnTo>
                    <a:pt x="603778" y="4855"/>
                  </a:lnTo>
                  <a:lnTo>
                    <a:pt x="599954" y="2648"/>
                  </a:lnTo>
                  <a:lnTo>
                    <a:pt x="595826" y="1083"/>
                  </a:lnTo>
                  <a:lnTo>
                    <a:pt x="591501" y="200"/>
                  </a:lnTo>
                  <a:lnTo>
                    <a:pt x="58819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67344" y="5408225"/>
              <a:ext cx="52418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a:t>
              </a:r>
            </a:p>
          </p:txBody>
        </p:sp>
        <p:sp>
          <p:nvSpPr>
            <p:cNvPr id="73" name="pg73"/>
            <p:cNvSpPr/>
            <p:nvPr/>
          </p:nvSpPr>
          <p:spPr>
            <a:xfrm>
              <a:off x="8392652" y="5630212"/>
              <a:ext cx="567458" cy="169038"/>
            </a:xfrm>
            <a:custGeom>
              <a:avLst/>
              <a:pathLst>
                <a:path w="567458" h="169038">
                  <a:moveTo>
                    <a:pt x="27431" y="169038"/>
                  </a:moveTo>
                  <a:lnTo>
                    <a:pt x="540026" y="169038"/>
                  </a:lnTo>
                  <a:lnTo>
                    <a:pt x="538922" y="169016"/>
                  </a:lnTo>
                  <a:lnTo>
                    <a:pt x="543333" y="168838"/>
                  </a:lnTo>
                  <a:lnTo>
                    <a:pt x="547658" y="167955"/>
                  </a:lnTo>
                  <a:lnTo>
                    <a:pt x="551786" y="166389"/>
                  </a:lnTo>
                  <a:lnTo>
                    <a:pt x="555609" y="164182"/>
                  </a:lnTo>
                  <a:lnTo>
                    <a:pt x="559029" y="161390"/>
                  </a:lnTo>
                  <a:lnTo>
                    <a:pt x="561956" y="158086"/>
                  </a:lnTo>
                  <a:lnTo>
                    <a:pt x="564316" y="154354"/>
                  </a:lnTo>
                  <a:lnTo>
                    <a:pt x="566046" y="150293"/>
                  </a:lnTo>
                  <a:lnTo>
                    <a:pt x="567103" y="146006"/>
                  </a:lnTo>
                  <a:lnTo>
                    <a:pt x="567458" y="141606"/>
                  </a:lnTo>
                  <a:lnTo>
                    <a:pt x="567458" y="27431"/>
                  </a:lnTo>
                  <a:lnTo>
                    <a:pt x="567103" y="23031"/>
                  </a:lnTo>
                  <a:lnTo>
                    <a:pt x="566046" y="18745"/>
                  </a:lnTo>
                  <a:lnTo>
                    <a:pt x="564316" y="14683"/>
                  </a:lnTo>
                  <a:lnTo>
                    <a:pt x="561956" y="10952"/>
                  </a:lnTo>
                  <a:lnTo>
                    <a:pt x="559029" y="7647"/>
                  </a:lnTo>
                  <a:lnTo>
                    <a:pt x="555609" y="4855"/>
                  </a:lnTo>
                  <a:lnTo>
                    <a:pt x="551786" y="2648"/>
                  </a:lnTo>
                  <a:lnTo>
                    <a:pt x="547658" y="1083"/>
                  </a:lnTo>
                  <a:lnTo>
                    <a:pt x="543333" y="200"/>
                  </a:lnTo>
                  <a:lnTo>
                    <a:pt x="54002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415512" y="5671751"/>
              <a:ext cx="47601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0%</a:t>
              </a:r>
            </a:p>
          </p:txBody>
        </p:sp>
        <p:sp>
          <p:nvSpPr>
            <p:cNvPr id="75" name="pl7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6" name="pt76"/>
            <p:cNvSpPr/>
            <p:nvPr/>
          </p:nvSpPr>
          <p:spPr>
            <a:xfrm>
              <a:off x="7584597" y="5596709"/>
              <a:ext cx="63202" cy="63202"/>
            </a:xfrm>
            <a:prstGeom prst="ellipse">
              <a:avLst/>
            </a:prstGeom>
            <a:solidFill>
              <a:srgbClr val="FFC20E">
                <a:alpha val="100000"/>
              </a:srgbClr>
            </a:solidFill>
            <a:ln w="9000" cap="rnd">
              <a:solidFill>
                <a:srgbClr val="FFC20E">
                  <a:alpha val="100000"/>
                </a:srgbClr>
              </a:solidFill>
              <a:prstDash val="solid"/>
              <a:round/>
            </a:ln>
          </p:spPr>
          <p:txBody>
            <a:bodyPr/>
            <a:lstStyle/>
            <a:p/>
          </p:txBody>
        </p:sp>
        <p:sp>
          <p:nvSpPr>
            <p:cNvPr id="77" name="pt77"/>
            <p:cNvSpPr/>
            <p:nvPr/>
          </p:nvSpPr>
          <p:spPr>
            <a:xfrm>
              <a:off x="7584597" y="5501810"/>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90007" y="401416"/>
              <a:ext cx="26515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Iran,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(0%), followed by ROTAC (2%).
Coverage of 3 vaccines decreased (DTP3, HepB3 and Hib3), 4 vaccines were the same (IPV1, MCV1, Polio3 and Rubella), and 1 vaccine increased (MCV2) compared to respective coverage in 2019.
Coverage of 3 vaccines decreased (DTP3, HepB3 and Hib3) and 5 vaccines were the same (IPV1,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73364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14649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2559351"/>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568896" y="297220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79791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4210772"/>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462362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641112" y="503648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0612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8947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1726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1726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2916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Iran,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(98%) compared to 2023, and was lower than in 2019. In 2019-2024, DTP1 coverage was at it's lowest level in 2021 and 2024 (98%).
In 2023, 1 vaccine had lower coverage than in 2019.
In 2024, 5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55820"/>
            </a:xfrm>
            <a:custGeom>
              <a:avLst/>
              <a:pathLst>
                <a:path w="6444618" h="155820">
                  <a:moveTo>
                    <a:pt x="0" y="0"/>
                  </a:moveTo>
                  <a:lnTo>
                    <a:pt x="268525" y="116865"/>
                  </a:lnTo>
                  <a:lnTo>
                    <a:pt x="537051" y="0"/>
                  </a:lnTo>
                  <a:lnTo>
                    <a:pt x="805577" y="0"/>
                  </a:lnTo>
                  <a:lnTo>
                    <a:pt x="1074103" y="0"/>
                  </a:lnTo>
                  <a:lnTo>
                    <a:pt x="1342628" y="155820"/>
                  </a:lnTo>
                  <a:lnTo>
                    <a:pt x="1611154" y="38955"/>
                  </a:lnTo>
                  <a:lnTo>
                    <a:pt x="1879680" y="0"/>
                  </a:lnTo>
                  <a:lnTo>
                    <a:pt x="2148206" y="0"/>
                  </a:lnTo>
                  <a:lnTo>
                    <a:pt x="2416732" y="0"/>
                  </a:lnTo>
                  <a:lnTo>
                    <a:pt x="2685257" y="0"/>
                  </a:lnTo>
                  <a:lnTo>
                    <a:pt x="2953783" y="0"/>
                  </a:lnTo>
                  <a:lnTo>
                    <a:pt x="3222309" y="0"/>
                  </a:lnTo>
                  <a:lnTo>
                    <a:pt x="3490835" y="38955"/>
                  </a:lnTo>
                  <a:lnTo>
                    <a:pt x="3759360" y="0"/>
                  </a:lnTo>
                  <a:lnTo>
                    <a:pt x="4027886" y="38955"/>
                  </a:lnTo>
                  <a:lnTo>
                    <a:pt x="4296412" y="0"/>
                  </a:lnTo>
                  <a:lnTo>
                    <a:pt x="4564938" y="0"/>
                  </a:lnTo>
                  <a:lnTo>
                    <a:pt x="4833464" y="0"/>
                  </a:lnTo>
                  <a:lnTo>
                    <a:pt x="5101989" y="0"/>
                  </a:lnTo>
                  <a:lnTo>
                    <a:pt x="5370515" y="0"/>
                  </a:lnTo>
                  <a:lnTo>
                    <a:pt x="5639041" y="38955"/>
                  </a:lnTo>
                  <a:lnTo>
                    <a:pt x="5907567" y="0"/>
                  </a:lnTo>
                  <a:lnTo>
                    <a:pt x="6176092" y="0"/>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272686"/>
            </a:xfrm>
            <a:custGeom>
              <a:avLst/>
              <a:pathLst>
                <a:path w="6444618" h="272686">
                  <a:moveTo>
                    <a:pt x="0" y="0"/>
                  </a:moveTo>
                  <a:lnTo>
                    <a:pt x="268525" y="194776"/>
                  </a:lnTo>
                  <a:lnTo>
                    <a:pt x="537051" y="116865"/>
                  </a:lnTo>
                  <a:lnTo>
                    <a:pt x="805577" y="116865"/>
                  </a:lnTo>
                  <a:lnTo>
                    <a:pt x="1074103" y="0"/>
                  </a:lnTo>
                  <a:lnTo>
                    <a:pt x="1342628" y="272686"/>
                  </a:lnTo>
                  <a:lnTo>
                    <a:pt x="1611154" y="38955"/>
                  </a:lnTo>
                  <a:lnTo>
                    <a:pt x="1879680" y="77910"/>
                  </a:lnTo>
                  <a:lnTo>
                    <a:pt x="2148206" y="116865"/>
                  </a:lnTo>
                  <a:lnTo>
                    <a:pt x="2416732" y="0"/>
                  </a:lnTo>
                  <a:lnTo>
                    <a:pt x="2685257" y="0"/>
                  </a:lnTo>
                  <a:lnTo>
                    <a:pt x="2953783" y="0"/>
                  </a:lnTo>
                  <a:lnTo>
                    <a:pt x="3222309" y="77910"/>
                  </a:lnTo>
                  <a:lnTo>
                    <a:pt x="3490835" y="77910"/>
                  </a:lnTo>
                  <a:lnTo>
                    <a:pt x="3759360" y="38955"/>
                  </a:lnTo>
                  <a:lnTo>
                    <a:pt x="4027886" y="38955"/>
                  </a:lnTo>
                  <a:lnTo>
                    <a:pt x="4296412" y="38955"/>
                  </a:lnTo>
                  <a:lnTo>
                    <a:pt x="4564938" y="38955"/>
                  </a:lnTo>
                  <a:lnTo>
                    <a:pt x="4833464" y="38955"/>
                  </a:lnTo>
                  <a:lnTo>
                    <a:pt x="5101989" y="38955"/>
                  </a:lnTo>
                  <a:lnTo>
                    <a:pt x="5370515" y="38955"/>
                  </a:lnTo>
                  <a:lnTo>
                    <a:pt x="5639041" y="38955"/>
                  </a:lnTo>
                  <a:lnTo>
                    <a:pt x="5907567" y="38955"/>
                  </a:lnTo>
                  <a:lnTo>
                    <a:pt x="6176092" y="0"/>
                  </a:lnTo>
                  <a:lnTo>
                    <a:pt x="6444618" y="0"/>
                  </a:lnTo>
                </a:path>
              </a:pathLst>
            </a:custGeom>
            <a:ln w="27101" cap="flat">
              <a:solidFill>
                <a:srgbClr val="00BA38">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1" name="pt31"/>
            <p:cNvSpPr/>
            <p:nvPr/>
          </p:nvSpPr>
          <p:spPr>
            <a:xfrm>
              <a:off x="7854520"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2" name="pt32"/>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54520" y="48931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l35"/>
            <p:cNvSpPr/>
            <p:nvPr/>
          </p:nvSpPr>
          <p:spPr>
            <a:xfrm>
              <a:off x="7909331" y="995656"/>
              <a:ext cx="252091" cy="74487"/>
            </a:xfrm>
            <a:custGeom>
              <a:avLst/>
              <a:pathLst>
                <a:path w="252091" h="74487">
                  <a:moveTo>
                    <a:pt x="252091" y="0"/>
                  </a:moveTo>
                  <a:lnTo>
                    <a:pt x="0" y="74487"/>
                  </a:lnTo>
                </a:path>
              </a:pathLst>
            </a:custGeom>
          </p:spPr>
          <p:txBody>
            <a:bodyPr/>
            <a:lstStyle/>
            <a:p/>
          </p:txBody>
        </p:sp>
        <p:sp>
          <p:nvSpPr>
            <p:cNvPr id="36" name="pl36"/>
            <p:cNvSpPr/>
            <p:nvPr/>
          </p:nvSpPr>
          <p:spPr>
            <a:xfrm>
              <a:off x="7907450" y="1120218"/>
              <a:ext cx="253972" cy="109298"/>
            </a:xfrm>
            <a:custGeom>
              <a:avLst/>
              <a:pathLst>
                <a:path w="253972" h="109298">
                  <a:moveTo>
                    <a:pt x="253972" y="109298"/>
                  </a:moveTo>
                  <a:lnTo>
                    <a:pt x="0" y="0"/>
                  </a:lnTo>
                </a:path>
              </a:pathLst>
            </a:custGeom>
          </p:spPr>
          <p:txBody>
            <a:bodyPr/>
            <a:lstStyle/>
            <a:p/>
          </p:txBody>
        </p:sp>
        <p:sp>
          <p:nvSpPr>
            <p:cNvPr id="37" name="pl37"/>
            <p:cNvSpPr/>
            <p:nvPr/>
          </p:nvSpPr>
          <p:spPr>
            <a:xfrm>
              <a:off x="7911816" y="4931568"/>
              <a:ext cx="249607" cy="0"/>
            </a:xfrm>
            <a:custGeom>
              <a:avLst/>
              <a:pathLst>
                <a:path w="249607" h="0">
                  <a:moveTo>
                    <a:pt x="249607" y="0"/>
                  </a:moveTo>
                  <a:lnTo>
                    <a:pt x="0" y="0"/>
                  </a:lnTo>
                </a:path>
              </a:pathLst>
            </a:custGeom>
          </p:spPr>
          <p:txBody>
            <a:bodyPr/>
            <a:lstStyle/>
            <a:p/>
          </p:txBody>
        </p:sp>
        <p:sp>
          <p:nvSpPr>
            <p:cNvPr id="38" name="pg38"/>
            <p:cNvSpPr/>
            <p:nvPr/>
          </p:nvSpPr>
          <p:spPr>
            <a:xfrm>
              <a:off x="8092843" y="8888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39" name="tx39"/>
            <p:cNvSpPr/>
            <p:nvPr/>
          </p:nvSpPr>
          <p:spPr>
            <a:xfrm>
              <a:off x="8115703" y="92964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99%</a:t>
              </a:r>
            </a:p>
          </p:txBody>
        </p:sp>
        <p:sp>
          <p:nvSpPr>
            <p:cNvPr id="40" name="pg40"/>
            <p:cNvSpPr/>
            <p:nvPr/>
          </p:nvSpPr>
          <p:spPr>
            <a:xfrm>
              <a:off x="8092843" y="11613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120221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2" name="pg42"/>
            <p:cNvSpPr/>
            <p:nvPr/>
          </p:nvSpPr>
          <p:spPr>
            <a:xfrm>
              <a:off x="8092843" y="4840583"/>
              <a:ext cx="710031" cy="181971"/>
            </a:xfrm>
            <a:custGeom>
              <a:avLst/>
              <a:pathLst>
                <a:path w="710031" h="181971">
                  <a:moveTo>
                    <a:pt x="27431" y="181971"/>
                  </a:moveTo>
                  <a:lnTo>
                    <a:pt x="682599" y="181971"/>
                  </a:lnTo>
                  <a:lnTo>
                    <a:pt x="681494" y="181949"/>
                  </a:lnTo>
                  <a:lnTo>
                    <a:pt x="685905" y="181771"/>
                  </a:lnTo>
                  <a:lnTo>
                    <a:pt x="690231" y="180888"/>
                  </a:lnTo>
                  <a:lnTo>
                    <a:pt x="694359" y="179323"/>
                  </a:lnTo>
                  <a:lnTo>
                    <a:pt x="698182" y="177115"/>
                  </a:lnTo>
                  <a:lnTo>
                    <a:pt x="701602" y="174323"/>
                  </a:lnTo>
                  <a:lnTo>
                    <a:pt x="704529" y="171019"/>
                  </a:lnTo>
                  <a:lnTo>
                    <a:pt x="706889" y="167287"/>
                  </a:lnTo>
                  <a:lnTo>
                    <a:pt x="708619" y="163226"/>
                  </a:lnTo>
                  <a:lnTo>
                    <a:pt x="709676" y="158939"/>
                  </a:lnTo>
                  <a:lnTo>
                    <a:pt x="710031" y="154539"/>
                  </a:lnTo>
                  <a:lnTo>
                    <a:pt x="710031" y="27432"/>
                  </a:lnTo>
                  <a:lnTo>
                    <a:pt x="709676" y="23031"/>
                  </a:lnTo>
                  <a:lnTo>
                    <a:pt x="708619" y="18745"/>
                  </a:lnTo>
                  <a:lnTo>
                    <a:pt x="706889" y="14683"/>
                  </a:lnTo>
                  <a:lnTo>
                    <a:pt x="704529" y="10952"/>
                  </a:lnTo>
                  <a:lnTo>
                    <a:pt x="701602" y="7647"/>
                  </a:lnTo>
                  <a:lnTo>
                    <a:pt x="698182" y="4855"/>
                  </a:lnTo>
                  <a:lnTo>
                    <a:pt x="694359" y="2648"/>
                  </a:lnTo>
                  <a:lnTo>
                    <a:pt x="690231" y="1083"/>
                  </a:lnTo>
                  <a:lnTo>
                    <a:pt x="685905" y="200"/>
                  </a:lnTo>
                  <a:lnTo>
                    <a:pt x="68259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15703" y="4881424"/>
              <a:ext cx="618591"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0%</a:t>
              </a:r>
            </a:p>
          </p:txBody>
        </p:sp>
        <p:sp>
          <p:nvSpPr>
            <p:cNvPr id="44" name="tx44"/>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 name="pl62"/>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3" name="pl63"/>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4" name="pl64"/>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5" name="tx65"/>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8" name="tx68"/>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9" name="tx69"/>
            <p:cNvSpPr/>
            <p:nvPr/>
          </p:nvSpPr>
          <p:spPr>
            <a:xfrm>
              <a:off x="3280353" y="580629"/>
              <a:ext cx="33175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Iran, 2000-2024</a:t>
              </a:r>
            </a:p>
          </p:txBody>
        </p:sp>
        <p:sp>
          <p:nvSpPr>
            <p:cNvPr id="70" name="tx7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1" name="tx71"/>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2" name="tx72"/>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Iran has 3 out of the 4 SDG vaccines.
In 2024, Iran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declined 1 percentage point from 99% in 2023 to 98% in 2024.
• There were there were 11,000 more zero-dose children in 2024. This leaves 23,000 children without vaccination, vulnerable to vaccine-preventable diseases and a further &lt;100 with incomplete protection.
• Iran accounted for 1.3% of zero-dose children in Middle East and North Africa (MENA) and 0.2% of zero-dose children globally.
• MCV1 coverage remained constant at 99% between 2023 and 2024. There were 11,000 children who missed out on the first measles vaccination.
• MCV2 coverage remained constant at 99%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Iran,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DAPMHHIV-502652578-1605262</_dlc_DocId>
    <_dlc_DocIdUrl xmlns="9e17fbd9-fb4c-4d20-9ec4-18aa77a91b0d">
      <Url>https://unicef.sharepoint.com/teams/DAPM-Health-HIV/_layouts/15/DocIdRedir.aspx?ID=DAPMHHIV-502652578-1605262</Url>
      <Description>DAPMHHIV-502652578-1605262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e91d702d-aded-4773-b812-9422e2d68344</vt:lpwstr>
  </property>
  <property fmtid="{D5CDD505-2E9C-101B-9397-08002B2CF9AE}" pid="4" name="MediaServiceImageTags">
    <vt:lpwstr/>
  </property>
</Properties>
</file>