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308facc7ccae323906731967e34d81e25d2f572.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877859"/>
            </a:xfrm>
            <a:custGeom>
              <a:avLst/>
              <a:pathLst>
                <a:path w="6444618" h="877859">
                  <a:moveTo>
                    <a:pt x="0" y="877859"/>
                  </a:moveTo>
                  <a:lnTo>
                    <a:pt x="268525" y="837957"/>
                  </a:lnTo>
                  <a:lnTo>
                    <a:pt x="537051" y="837957"/>
                  </a:lnTo>
                  <a:lnTo>
                    <a:pt x="805577" y="798054"/>
                  </a:lnTo>
                  <a:lnTo>
                    <a:pt x="1074103" y="758151"/>
                  </a:lnTo>
                  <a:lnTo>
                    <a:pt x="1342628" y="558638"/>
                  </a:lnTo>
                  <a:lnTo>
                    <a:pt x="1611154" y="598540"/>
                  </a:lnTo>
                  <a:lnTo>
                    <a:pt x="1879680" y="598540"/>
                  </a:lnTo>
                  <a:lnTo>
                    <a:pt x="2148206" y="598540"/>
                  </a:lnTo>
                  <a:lnTo>
                    <a:pt x="2416732" y="478832"/>
                  </a:lnTo>
                  <a:lnTo>
                    <a:pt x="2685257" y="399027"/>
                  </a:lnTo>
                  <a:lnTo>
                    <a:pt x="2953783" y="279319"/>
                  </a:lnTo>
                  <a:lnTo>
                    <a:pt x="3222309" y="279319"/>
                  </a:lnTo>
                  <a:lnTo>
                    <a:pt x="3490835" y="239416"/>
                  </a:lnTo>
                  <a:lnTo>
                    <a:pt x="3759360" y="239416"/>
                  </a:lnTo>
                  <a:lnTo>
                    <a:pt x="4027886" y="239416"/>
                  </a:lnTo>
                  <a:lnTo>
                    <a:pt x="4296412" y="199513"/>
                  </a:lnTo>
                  <a:lnTo>
                    <a:pt x="4564938" y="159610"/>
                  </a:lnTo>
                  <a:lnTo>
                    <a:pt x="4833464" y="119708"/>
                  </a:lnTo>
                  <a:lnTo>
                    <a:pt x="5101989" y="79805"/>
                  </a:lnTo>
                  <a:lnTo>
                    <a:pt x="5370515" y="359124"/>
                  </a:lnTo>
                  <a:lnTo>
                    <a:pt x="5639041" y="319221"/>
                  </a:lnTo>
                  <a:lnTo>
                    <a:pt x="5907567" y="39902"/>
                  </a:lnTo>
                  <a:lnTo>
                    <a:pt x="6176092" y="119708"/>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18126"/>
              <a:ext cx="6444618" cy="1436498"/>
            </a:xfrm>
            <a:custGeom>
              <a:avLst/>
              <a:pathLst>
                <a:path w="6444618" h="1436498">
                  <a:moveTo>
                    <a:pt x="0" y="1436498"/>
                  </a:moveTo>
                  <a:lnTo>
                    <a:pt x="268525" y="1396595"/>
                  </a:lnTo>
                  <a:lnTo>
                    <a:pt x="537051" y="1396595"/>
                  </a:lnTo>
                  <a:lnTo>
                    <a:pt x="805577" y="1316789"/>
                  </a:lnTo>
                  <a:lnTo>
                    <a:pt x="1074103" y="1236984"/>
                  </a:lnTo>
                  <a:lnTo>
                    <a:pt x="1342628" y="1157178"/>
                  </a:lnTo>
                  <a:lnTo>
                    <a:pt x="1611154" y="1157178"/>
                  </a:lnTo>
                  <a:lnTo>
                    <a:pt x="1879680" y="1197081"/>
                  </a:lnTo>
                  <a:lnTo>
                    <a:pt x="2148206" y="957665"/>
                  </a:lnTo>
                  <a:lnTo>
                    <a:pt x="2416732" y="798054"/>
                  </a:lnTo>
                  <a:lnTo>
                    <a:pt x="2685257" y="598540"/>
                  </a:lnTo>
                  <a:lnTo>
                    <a:pt x="2953783" y="478832"/>
                  </a:lnTo>
                  <a:lnTo>
                    <a:pt x="3222309" y="478832"/>
                  </a:lnTo>
                  <a:lnTo>
                    <a:pt x="3490835" y="438929"/>
                  </a:lnTo>
                  <a:lnTo>
                    <a:pt x="3759360" y="359124"/>
                  </a:lnTo>
                  <a:lnTo>
                    <a:pt x="4027886" y="279319"/>
                  </a:lnTo>
                  <a:lnTo>
                    <a:pt x="4296412" y="239416"/>
                  </a:lnTo>
                  <a:lnTo>
                    <a:pt x="4564938" y="199513"/>
                  </a:lnTo>
                  <a:lnTo>
                    <a:pt x="4833464" y="159610"/>
                  </a:lnTo>
                  <a:lnTo>
                    <a:pt x="5101989" y="119708"/>
                  </a:lnTo>
                  <a:lnTo>
                    <a:pt x="5370515" y="359124"/>
                  </a:lnTo>
                  <a:lnTo>
                    <a:pt x="5639041" y="359124"/>
                  </a:lnTo>
                  <a:lnTo>
                    <a:pt x="5907567" y="39902"/>
                  </a:lnTo>
                  <a:lnTo>
                    <a:pt x="6176092" y="119708"/>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1636011"/>
            </a:xfrm>
            <a:custGeom>
              <a:avLst/>
              <a:pathLst>
                <a:path w="6444618" h="1636011">
                  <a:moveTo>
                    <a:pt x="0" y="1636011"/>
                  </a:moveTo>
                  <a:lnTo>
                    <a:pt x="268525" y="1596108"/>
                  </a:lnTo>
                  <a:lnTo>
                    <a:pt x="537051" y="1636011"/>
                  </a:lnTo>
                  <a:lnTo>
                    <a:pt x="805577" y="1476400"/>
                  </a:lnTo>
                  <a:lnTo>
                    <a:pt x="1074103" y="1316789"/>
                  </a:lnTo>
                  <a:lnTo>
                    <a:pt x="1342628" y="1157178"/>
                  </a:lnTo>
                  <a:lnTo>
                    <a:pt x="1611154" y="1117276"/>
                  </a:lnTo>
                  <a:lnTo>
                    <a:pt x="1879680" y="1077373"/>
                  </a:lnTo>
                  <a:lnTo>
                    <a:pt x="2148206" y="997568"/>
                  </a:lnTo>
                  <a:lnTo>
                    <a:pt x="2416732" y="758151"/>
                  </a:lnTo>
                  <a:lnTo>
                    <a:pt x="2685257" y="598540"/>
                  </a:lnTo>
                  <a:lnTo>
                    <a:pt x="2953783" y="518735"/>
                  </a:lnTo>
                  <a:lnTo>
                    <a:pt x="3222309" y="558638"/>
                  </a:lnTo>
                  <a:lnTo>
                    <a:pt x="3490835" y="558638"/>
                  </a:lnTo>
                  <a:lnTo>
                    <a:pt x="3759360" y="478832"/>
                  </a:lnTo>
                  <a:lnTo>
                    <a:pt x="4027886" y="399027"/>
                  </a:lnTo>
                  <a:lnTo>
                    <a:pt x="4296412" y="359124"/>
                  </a:lnTo>
                  <a:lnTo>
                    <a:pt x="4564938" y="279319"/>
                  </a:lnTo>
                  <a:lnTo>
                    <a:pt x="4833464" y="159610"/>
                  </a:lnTo>
                  <a:lnTo>
                    <a:pt x="5101989" y="79805"/>
                  </a:lnTo>
                  <a:lnTo>
                    <a:pt x="5370515" y="319221"/>
                  </a:lnTo>
                  <a:lnTo>
                    <a:pt x="5639041" y="319221"/>
                  </a:lnTo>
                  <a:lnTo>
                    <a:pt x="5907567" y="79805"/>
                  </a:lnTo>
                  <a:lnTo>
                    <a:pt x="6176092" y="15961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4402062" y="1597931"/>
              <a:ext cx="3490835" cy="2593677"/>
            </a:xfrm>
            <a:custGeom>
              <a:avLst/>
              <a:pathLst>
                <a:path w="3490835" h="2593677">
                  <a:moveTo>
                    <a:pt x="0" y="2593677"/>
                  </a:moveTo>
                  <a:lnTo>
                    <a:pt x="268525" y="2234552"/>
                  </a:lnTo>
                  <a:lnTo>
                    <a:pt x="537051" y="1636011"/>
                  </a:lnTo>
                  <a:lnTo>
                    <a:pt x="805577" y="1276887"/>
                  </a:lnTo>
                  <a:lnTo>
                    <a:pt x="1074103" y="917762"/>
                  </a:lnTo>
                  <a:lnTo>
                    <a:pt x="1342628" y="638443"/>
                  </a:lnTo>
                  <a:lnTo>
                    <a:pt x="1611154" y="478832"/>
                  </a:lnTo>
                  <a:lnTo>
                    <a:pt x="1879680" y="399027"/>
                  </a:lnTo>
                  <a:lnTo>
                    <a:pt x="2148206" y="319221"/>
                  </a:lnTo>
                  <a:lnTo>
                    <a:pt x="2416732" y="438929"/>
                  </a:lnTo>
                  <a:lnTo>
                    <a:pt x="2685257" y="399027"/>
                  </a:lnTo>
                  <a:lnTo>
                    <a:pt x="2953783" y="79805"/>
                  </a:lnTo>
                  <a:lnTo>
                    <a:pt x="3222309" y="79805"/>
                  </a:lnTo>
                  <a:lnTo>
                    <a:pt x="3490835"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27780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9162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99605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363685" y="415323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038" y="1159455"/>
              <a:ext cx="258384" cy="229937"/>
            </a:xfrm>
            <a:custGeom>
              <a:avLst/>
              <a:pathLst>
                <a:path w="258384" h="229937">
                  <a:moveTo>
                    <a:pt x="258384" y="0"/>
                  </a:moveTo>
                  <a:lnTo>
                    <a:pt x="0" y="229937"/>
                  </a:lnTo>
                </a:path>
              </a:pathLst>
            </a:custGeom>
          </p:spPr>
          <p:txBody>
            <a:bodyPr/>
            <a:lstStyle/>
            <a:p/>
          </p:txBody>
        </p:sp>
        <p:sp>
          <p:nvSpPr>
            <p:cNvPr id="41" name="pl41"/>
            <p:cNvSpPr/>
            <p:nvPr/>
          </p:nvSpPr>
          <p:spPr>
            <a:xfrm>
              <a:off x="7911126" y="1411809"/>
              <a:ext cx="250296" cy="24711"/>
            </a:xfrm>
            <a:custGeom>
              <a:avLst/>
              <a:pathLst>
                <a:path w="250296" h="24711">
                  <a:moveTo>
                    <a:pt x="250296" y="0"/>
                  </a:moveTo>
                  <a:lnTo>
                    <a:pt x="0" y="24711"/>
                  </a:lnTo>
                </a:path>
              </a:pathLst>
            </a:custGeom>
          </p:spPr>
          <p:txBody>
            <a:bodyPr/>
            <a:lstStyle/>
            <a:p/>
          </p:txBody>
        </p:sp>
        <p:sp>
          <p:nvSpPr>
            <p:cNvPr id="42" name="pl42"/>
            <p:cNvSpPr/>
            <p:nvPr/>
          </p:nvSpPr>
          <p:spPr>
            <a:xfrm>
              <a:off x="7906457" y="1525462"/>
              <a:ext cx="254965" cy="137942"/>
            </a:xfrm>
            <a:custGeom>
              <a:avLst/>
              <a:pathLst>
                <a:path w="254965" h="137942">
                  <a:moveTo>
                    <a:pt x="254965" y="137942"/>
                  </a:moveTo>
                  <a:lnTo>
                    <a:pt x="0" y="0"/>
                  </a:lnTo>
                </a:path>
              </a:pathLst>
            </a:custGeom>
          </p:spPr>
          <p:txBody>
            <a:bodyPr/>
            <a:lstStyle/>
            <a:p/>
          </p:txBody>
        </p:sp>
        <p:sp>
          <p:nvSpPr>
            <p:cNvPr id="43" name="pl43"/>
            <p:cNvSpPr/>
            <p:nvPr/>
          </p:nvSpPr>
          <p:spPr>
            <a:xfrm>
              <a:off x="7900597" y="1607744"/>
              <a:ext cx="260825" cy="332358"/>
            </a:xfrm>
            <a:custGeom>
              <a:avLst/>
              <a:pathLst>
                <a:path w="260825" h="332358">
                  <a:moveTo>
                    <a:pt x="260825" y="332358"/>
                  </a:moveTo>
                  <a:lnTo>
                    <a:pt x="0" y="0"/>
                  </a:lnTo>
                </a:path>
              </a:pathLst>
            </a:custGeom>
          </p:spPr>
          <p:txBody>
            <a:bodyPr/>
            <a:lstStyle/>
            <a:p/>
          </p:txBody>
        </p:sp>
        <p:sp>
          <p:nvSpPr>
            <p:cNvPr id="44" name="pg44"/>
            <p:cNvSpPr/>
            <p:nvPr/>
          </p:nvSpPr>
          <p:spPr>
            <a:xfrm>
              <a:off x="8092843" y="104658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08743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46" name="pg46"/>
            <p:cNvSpPr/>
            <p:nvPr/>
          </p:nvSpPr>
          <p:spPr>
            <a:xfrm>
              <a:off x="8092843" y="132043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36127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8" name="pg48"/>
            <p:cNvSpPr/>
            <p:nvPr/>
          </p:nvSpPr>
          <p:spPr>
            <a:xfrm>
              <a:off x="8092843" y="159420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63504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0" name="pg50"/>
            <p:cNvSpPr/>
            <p:nvPr/>
          </p:nvSpPr>
          <p:spPr>
            <a:xfrm>
              <a:off x="8092843" y="186792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0876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425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India,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4 vaccines increased coverage, 0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28590" y="3566564"/>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6" name="pl6"/>
            <p:cNvSpPr/>
            <p:nvPr/>
          </p:nvSpPr>
          <p:spPr>
            <a:xfrm>
              <a:off x="1028590" y="2952414"/>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7" name="pl7"/>
            <p:cNvSpPr/>
            <p:nvPr/>
          </p:nvSpPr>
          <p:spPr>
            <a:xfrm>
              <a:off x="1028590" y="2338263"/>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8" name="pl8"/>
            <p:cNvSpPr/>
            <p:nvPr/>
          </p:nvSpPr>
          <p:spPr>
            <a:xfrm>
              <a:off x="1028590" y="1724112"/>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9" name="pl9"/>
            <p:cNvSpPr/>
            <p:nvPr/>
          </p:nvSpPr>
          <p:spPr>
            <a:xfrm>
              <a:off x="1028590" y="1109962"/>
              <a:ext cx="7516323" cy="0"/>
            </a:xfrm>
            <a:custGeom>
              <a:avLst/>
              <a:pathLst>
                <a:path w="7516323" h="0">
                  <a:moveTo>
                    <a:pt x="0" y="0"/>
                  </a:moveTo>
                  <a:lnTo>
                    <a:pt x="7516323" y="0"/>
                  </a:lnTo>
                  <a:lnTo>
                    <a:pt x="7516323" y="0"/>
                  </a:lnTo>
                </a:path>
              </a:pathLst>
            </a:custGeom>
            <a:ln w="6775" cap="flat">
              <a:solidFill>
                <a:srgbClr val="EBEBEB">
                  <a:alpha val="100000"/>
                </a:srgbClr>
              </a:solidFill>
              <a:prstDash val="solid"/>
              <a:round/>
            </a:ln>
          </p:spPr>
          <p:txBody>
            <a:bodyPr/>
            <a:lstStyle/>
            <a:p/>
          </p:txBody>
        </p:sp>
        <p:sp>
          <p:nvSpPr>
            <p:cNvPr id="10" name="pl10"/>
            <p:cNvSpPr/>
            <p:nvPr/>
          </p:nvSpPr>
          <p:spPr>
            <a:xfrm>
              <a:off x="1028590" y="3873640"/>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1" name="pl11"/>
            <p:cNvSpPr/>
            <p:nvPr/>
          </p:nvSpPr>
          <p:spPr>
            <a:xfrm>
              <a:off x="1028590" y="3259489"/>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2" name="pl12"/>
            <p:cNvSpPr/>
            <p:nvPr/>
          </p:nvSpPr>
          <p:spPr>
            <a:xfrm>
              <a:off x="1028590" y="2645338"/>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3" name="pl13"/>
            <p:cNvSpPr/>
            <p:nvPr/>
          </p:nvSpPr>
          <p:spPr>
            <a:xfrm>
              <a:off x="1028590" y="2031188"/>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4" name="pl14"/>
            <p:cNvSpPr/>
            <p:nvPr/>
          </p:nvSpPr>
          <p:spPr>
            <a:xfrm>
              <a:off x="1028590" y="1417037"/>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5" name="pl15"/>
            <p:cNvSpPr/>
            <p:nvPr/>
          </p:nvSpPr>
          <p:spPr>
            <a:xfrm>
              <a:off x="1028590" y="802886"/>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6" name="pl16"/>
            <p:cNvSpPr/>
            <p:nvPr/>
          </p:nvSpPr>
          <p:spPr>
            <a:xfrm>
              <a:off x="149372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6582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3791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1000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0768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8210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565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30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0535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7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70241" y="2108395"/>
              <a:ext cx="246976" cy="1765244"/>
            </a:xfrm>
            <a:prstGeom prst="rect">
              <a:avLst/>
            </a:prstGeom>
            <a:solidFill>
              <a:srgbClr val="1CABE2">
                <a:alpha val="100000"/>
              </a:srgbClr>
            </a:solidFill>
          </p:spPr>
          <p:txBody>
            <a:bodyPr/>
            <a:lstStyle/>
            <a:p/>
          </p:txBody>
        </p:sp>
        <p:sp>
          <p:nvSpPr>
            <p:cNvPr id="27" name="rc27"/>
            <p:cNvSpPr/>
            <p:nvPr/>
          </p:nvSpPr>
          <p:spPr>
            <a:xfrm>
              <a:off x="1644659" y="2161736"/>
              <a:ext cx="246976" cy="1711903"/>
            </a:xfrm>
            <a:prstGeom prst="rect">
              <a:avLst/>
            </a:prstGeom>
            <a:solidFill>
              <a:srgbClr val="1CABE2">
                <a:alpha val="100000"/>
              </a:srgbClr>
            </a:solidFill>
          </p:spPr>
          <p:txBody>
            <a:bodyPr/>
            <a:lstStyle/>
            <a:p/>
          </p:txBody>
        </p:sp>
        <p:sp>
          <p:nvSpPr>
            <p:cNvPr id="28" name="rc28"/>
            <p:cNvSpPr/>
            <p:nvPr/>
          </p:nvSpPr>
          <p:spPr>
            <a:xfrm>
              <a:off x="1919078" y="2170978"/>
              <a:ext cx="246976" cy="1702661"/>
            </a:xfrm>
            <a:prstGeom prst="rect">
              <a:avLst/>
            </a:prstGeom>
            <a:solidFill>
              <a:srgbClr val="1CABE2">
                <a:alpha val="100000"/>
              </a:srgbClr>
            </a:solidFill>
          </p:spPr>
          <p:txBody>
            <a:bodyPr/>
            <a:lstStyle/>
            <a:p/>
          </p:txBody>
        </p:sp>
        <p:sp>
          <p:nvSpPr>
            <p:cNvPr id="29" name="rc29"/>
            <p:cNvSpPr/>
            <p:nvPr/>
          </p:nvSpPr>
          <p:spPr>
            <a:xfrm>
              <a:off x="2193497" y="2255677"/>
              <a:ext cx="246976" cy="1617962"/>
            </a:xfrm>
            <a:prstGeom prst="rect">
              <a:avLst/>
            </a:prstGeom>
            <a:solidFill>
              <a:srgbClr val="1CABE2">
                <a:alpha val="100000"/>
              </a:srgbClr>
            </a:solidFill>
          </p:spPr>
          <p:txBody>
            <a:bodyPr/>
            <a:lstStyle/>
            <a:p/>
          </p:txBody>
        </p:sp>
        <p:sp>
          <p:nvSpPr>
            <p:cNvPr id="30" name="rc30"/>
            <p:cNvSpPr/>
            <p:nvPr/>
          </p:nvSpPr>
          <p:spPr>
            <a:xfrm>
              <a:off x="2467915" y="2334871"/>
              <a:ext cx="246976" cy="1538768"/>
            </a:xfrm>
            <a:prstGeom prst="rect">
              <a:avLst/>
            </a:prstGeom>
            <a:solidFill>
              <a:srgbClr val="1CABE2">
                <a:alpha val="100000"/>
              </a:srgbClr>
            </a:solidFill>
          </p:spPr>
          <p:txBody>
            <a:bodyPr/>
            <a:lstStyle/>
            <a:p/>
          </p:txBody>
        </p:sp>
        <p:sp>
          <p:nvSpPr>
            <p:cNvPr id="31" name="rc31"/>
            <p:cNvSpPr/>
            <p:nvPr/>
          </p:nvSpPr>
          <p:spPr>
            <a:xfrm>
              <a:off x="2742334" y="2687757"/>
              <a:ext cx="246976" cy="1185882"/>
            </a:xfrm>
            <a:prstGeom prst="rect">
              <a:avLst/>
            </a:prstGeom>
            <a:solidFill>
              <a:srgbClr val="1CABE2">
                <a:alpha val="100000"/>
              </a:srgbClr>
            </a:solidFill>
          </p:spPr>
          <p:txBody>
            <a:bodyPr/>
            <a:lstStyle/>
            <a:p/>
          </p:txBody>
        </p:sp>
        <p:sp>
          <p:nvSpPr>
            <p:cNvPr id="32" name="rc32"/>
            <p:cNvSpPr/>
            <p:nvPr/>
          </p:nvSpPr>
          <p:spPr>
            <a:xfrm>
              <a:off x="3016752" y="2639088"/>
              <a:ext cx="246976" cy="1234551"/>
            </a:xfrm>
            <a:prstGeom prst="rect">
              <a:avLst/>
            </a:prstGeom>
            <a:solidFill>
              <a:srgbClr val="1CABE2">
                <a:alpha val="100000"/>
              </a:srgbClr>
            </a:solidFill>
          </p:spPr>
          <p:txBody>
            <a:bodyPr/>
            <a:lstStyle/>
            <a:p/>
          </p:txBody>
        </p:sp>
        <p:sp>
          <p:nvSpPr>
            <p:cNvPr id="33" name="rc33"/>
            <p:cNvSpPr/>
            <p:nvPr/>
          </p:nvSpPr>
          <p:spPr>
            <a:xfrm>
              <a:off x="3291171" y="2652192"/>
              <a:ext cx="246976" cy="1221447"/>
            </a:xfrm>
            <a:prstGeom prst="rect">
              <a:avLst/>
            </a:prstGeom>
            <a:solidFill>
              <a:srgbClr val="1CABE2">
                <a:alpha val="100000"/>
              </a:srgbClr>
            </a:solidFill>
          </p:spPr>
          <p:txBody>
            <a:bodyPr/>
            <a:lstStyle/>
            <a:p/>
          </p:txBody>
        </p:sp>
        <p:sp>
          <p:nvSpPr>
            <p:cNvPr id="34" name="rc34"/>
            <p:cNvSpPr/>
            <p:nvPr/>
          </p:nvSpPr>
          <p:spPr>
            <a:xfrm>
              <a:off x="3565589" y="2655681"/>
              <a:ext cx="246976" cy="1217958"/>
            </a:xfrm>
            <a:prstGeom prst="rect">
              <a:avLst/>
            </a:prstGeom>
            <a:solidFill>
              <a:srgbClr val="1CABE2">
                <a:alpha val="100000"/>
              </a:srgbClr>
            </a:solidFill>
          </p:spPr>
          <p:txBody>
            <a:bodyPr/>
            <a:lstStyle/>
            <a:p/>
          </p:txBody>
        </p:sp>
        <p:sp>
          <p:nvSpPr>
            <p:cNvPr id="35" name="rc35"/>
            <p:cNvSpPr/>
            <p:nvPr/>
          </p:nvSpPr>
          <p:spPr>
            <a:xfrm>
              <a:off x="3840008" y="2845166"/>
              <a:ext cx="246976" cy="1028473"/>
            </a:xfrm>
            <a:prstGeom prst="rect">
              <a:avLst/>
            </a:prstGeom>
            <a:solidFill>
              <a:srgbClr val="1CABE2">
                <a:alpha val="100000"/>
              </a:srgbClr>
            </a:solidFill>
          </p:spPr>
          <p:txBody>
            <a:bodyPr/>
            <a:lstStyle/>
            <a:p/>
          </p:txBody>
        </p:sp>
        <p:sp>
          <p:nvSpPr>
            <p:cNvPr id="36" name="rc36"/>
            <p:cNvSpPr/>
            <p:nvPr/>
          </p:nvSpPr>
          <p:spPr>
            <a:xfrm>
              <a:off x="4114426" y="2982898"/>
              <a:ext cx="246976" cy="890741"/>
            </a:xfrm>
            <a:prstGeom prst="rect">
              <a:avLst/>
            </a:prstGeom>
            <a:solidFill>
              <a:srgbClr val="1CABE2">
                <a:alpha val="100000"/>
              </a:srgbClr>
            </a:solidFill>
          </p:spPr>
          <p:txBody>
            <a:bodyPr/>
            <a:lstStyle/>
            <a:p/>
          </p:txBody>
        </p:sp>
        <p:sp>
          <p:nvSpPr>
            <p:cNvPr id="37" name="rc37"/>
            <p:cNvSpPr/>
            <p:nvPr/>
          </p:nvSpPr>
          <p:spPr>
            <a:xfrm>
              <a:off x="4388845" y="3178383"/>
              <a:ext cx="246976" cy="695257"/>
            </a:xfrm>
            <a:prstGeom prst="rect">
              <a:avLst/>
            </a:prstGeom>
            <a:solidFill>
              <a:srgbClr val="1CABE2">
                <a:alpha val="100000"/>
              </a:srgbClr>
            </a:solidFill>
          </p:spPr>
          <p:txBody>
            <a:bodyPr/>
            <a:lstStyle/>
            <a:p/>
          </p:txBody>
        </p:sp>
        <p:sp>
          <p:nvSpPr>
            <p:cNvPr id="38" name="rc38"/>
            <p:cNvSpPr/>
            <p:nvPr/>
          </p:nvSpPr>
          <p:spPr>
            <a:xfrm>
              <a:off x="4663263" y="3183813"/>
              <a:ext cx="246976" cy="689826"/>
            </a:xfrm>
            <a:prstGeom prst="rect">
              <a:avLst/>
            </a:prstGeom>
            <a:solidFill>
              <a:srgbClr val="1CABE2">
                <a:alpha val="100000"/>
              </a:srgbClr>
            </a:solidFill>
          </p:spPr>
          <p:txBody>
            <a:bodyPr/>
            <a:lstStyle/>
            <a:p/>
          </p:txBody>
        </p:sp>
        <p:sp>
          <p:nvSpPr>
            <p:cNvPr id="39" name="rc39"/>
            <p:cNvSpPr/>
            <p:nvPr/>
          </p:nvSpPr>
          <p:spPr>
            <a:xfrm>
              <a:off x="4937682" y="3255949"/>
              <a:ext cx="246976" cy="617691"/>
            </a:xfrm>
            <a:prstGeom prst="rect">
              <a:avLst/>
            </a:prstGeom>
            <a:solidFill>
              <a:srgbClr val="1CABE2">
                <a:alpha val="100000"/>
              </a:srgbClr>
            </a:solidFill>
          </p:spPr>
          <p:txBody>
            <a:bodyPr/>
            <a:lstStyle/>
            <a:p/>
          </p:txBody>
        </p:sp>
        <p:sp>
          <p:nvSpPr>
            <p:cNvPr id="40" name="rc40"/>
            <p:cNvSpPr/>
            <p:nvPr/>
          </p:nvSpPr>
          <p:spPr>
            <a:xfrm>
              <a:off x="5212100" y="3277486"/>
              <a:ext cx="246976" cy="596154"/>
            </a:xfrm>
            <a:prstGeom prst="rect">
              <a:avLst/>
            </a:prstGeom>
            <a:solidFill>
              <a:srgbClr val="1CABE2">
                <a:alpha val="100000"/>
              </a:srgbClr>
            </a:solidFill>
          </p:spPr>
          <p:txBody>
            <a:bodyPr/>
            <a:lstStyle/>
            <a:p/>
          </p:txBody>
        </p:sp>
        <p:sp>
          <p:nvSpPr>
            <p:cNvPr id="41" name="rc41"/>
            <p:cNvSpPr/>
            <p:nvPr/>
          </p:nvSpPr>
          <p:spPr>
            <a:xfrm>
              <a:off x="5486519" y="3274295"/>
              <a:ext cx="246976" cy="599344"/>
            </a:xfrm>
            <a:prstGeom prst="rect">
              <a:avLst/>
            </a:prstGeom>
            <a:solidFill>
              <a:srgbClr val="1CABE2">
                <a:alpha val="100000"/>
              </a:srgbClr>
            </a:solidFill>
          </p:spPr>
          <p:txBody>
            <a:bodyPr/>
            <a:lstStyle/>
            <a:p/>
          </p:txBody>
        </p:sp>
        <p:sp>
          <p:nvSpPr>
            <p:cNvPr id="42" name="rc42"/>
            <p:cNvSpPr/>
            <p:nvPr/>
          </p:nvSpPr>
          <p:spPr>
            <a:xfrm>
              <a:off x="5760937" y="3332164"/>
              <a:ext cx="246976" cy="541475"/>
            </a:xfrm>
            <a:prstGeom prst="rect">
              <a:avLst/>
            </a:prstGeom>
            <a:solidFill>
              <a:srgbClr val="1CABE2">
                <a:alpha val="100000"/>
              </a:srgbClr>
            </a:solidFill>
          </p:spPr>
          <p:txBody>
            <a:bodyPr/>
            <a:lstStyle/>
            <a:p/>
          </p:txBody>
        </p:sp>
        <p:sp>
          <p:nvSpPr>
            <p:cNvPr id="43" name="rc43"/>
            <p:cNvSpPr/>
            <p:nvPr/>
          </p:nvSpPr>
          <p:spPr>
            <a:xfrm>
              <a:off x="6035356" y="3405822"/>
              <a:ext cx="246976" cy="467817"/>
            </a:xfrm>
            <a:prstGeom prst="rect">
              <a:avLst/>
            </a:prstGeom>
            <a:solidFill>
              <a:srgbClr val="1CABE2">
                <a:alpha val="100000"/>
              </a:srgbClr>
            </a:solidFill>
          </p:spPr>
          <p:txBody>
            <a:bodyPr/>
            <a:lstStyle/>
            <a:p/>
          </p:txBody>
        </p:sp>
        <p:sp>
          <p:nvSpPr>
            <p:cNvPr id="44" name="rc44"/>
            <p:cNvSpPr/>
            <p:nvPr/>
          </p:nvSpPr>
          <p:spPr>
            <a:xfrm>
              <a:off x="6309775" y="3461188"/>
              <a:ext cx="246976" cy="412451"/>
            </a:xfrm>
            <a:prstGeom prst="rect">
              <a:avLst/>
            </a:prstGeom>
            <a:solidFill>
              <a:srgbClr val="1CABE2">
                <a:alpha val="100000"/>
              </a:srgbClr>
            </a:solidFill>
          </p:spPr>
          <p:txBody>
            <a:bodyPr/>
            <a:lstStyle/>
            <a:p/>
          </p:txBody>
        </p:sp>
        <p:sp>
          <p:nvSpPr>
            <p:cNvPr id="45" name="rc45"/>
            <p:cNvSpPr/>
            <p:nvPr/>
          </p:nvSpPr>
          <p:spPr>
            <a:xfrm>
              <a:off x="6584193" y="3526791"/>
              <a:ext cx="246976" cy="346848"/>
            </a:xfrm>
            <a:prstGeom prst="rect">
              <a:avLst/>
            </a:prstGeom>
            <a:solidFill>
              <a:srgbClr val="1CABE2">
                <a:alpha val="100000"/>
              </a:srgbClr>
            </a:solidFill>
          </p:spPr>
          <p:txBody>
            <a:bodyPr/>
            <a:lstStyle/>
            <a:p/>
          </p:txBody>
        </p:sp>
        <p:sp>
          <p:nvSpPr>
            <p:cNvPr id="46" name="rc46"/>
            <p:cNvSpPr/>
            <p:nvPr/>
          </p:nvSpPr>
          <p:spPr>
            <a:xfrm>
              <a:off x="6858612" y="3141193"/>
              <a:ext cx="246976" cy="732446"/>
            </a:xfrm>
            <a:prstGeom prst="rect">
              <a:avLst/>
            </a:prstGeom>
            <a:solidFill>
              <a:srgbClr val="1CABE2">
                <a:alpha val="100000"/>
              </a:srgbClr>
            </a:solidFill>
          </p:spPr>
          <p:txBody>
            <a:bodyPr/>
            <a:lstStyle/>
            <a:p/>
          </p:txBody>
        </p:sp>
        <p:sp>
          <p:nvSpPr>
            <p:cNvPr id="47" name="rc47"/>
            <p:cNvSpPr/>
            <p:nvPr/>
          </p:nvSpPr>
          <p:spPr>
            <a:xfrm>
              <a:off x="7133030" y="3201485"/>
              <a:ext cx="246976" cy="672154"/>
            </a:xfrm>
            <a:prstGeom prst="rect">
              <a:avLst/>
            </a:prstGeom>
            <a:solidFill>
              <a:srgbClr val="1CABE2">
                <a:alpha val="100000"/>
              </a:srgbClr>
            </a:solidFill>
          </p:spPr>
          <p:txBody>
            <a:bodyPr/>
            <a:lstStyle/>
            <a:p/>
          </p:txBody>
        </p:sp>
        <p:sp>
          <p:nvSpPr>
            <p:cNvPr id="48" name="rc48"/>
            <p:cNvSpPr/>
            <p:nvPr/>
          </p:nvSpPr>
          <p:spPr>
            <a:xfrm>
              <a:off x="7407449" y="3593705"/>
              <a:ext cx="246976" cy="279934"/>
            </a:xfrm>
            <a:prstGeom prst="rect">
              <a:avLst/>
            </a:prstGeom>
            <a:solidFill>
              <a:srgbClr val="1CABE2">
                <a:alpha val="100000"/>
              </a:srgbClr>
            </a:solidFill>
          </p:spPr>
          <p:txBody>
            <a:bodyPr/>
            <a:lstStyle/>
            <a:p/>
          </p:txBody>
        </p:sp>
        <p:sp>
          <p:nvSpPr>
            <p:cNvPr id="49" name="rc49"/>
            <p:cNvSpPr/>
            <p:nvPr/>
          </p:nvSpPr>
          <p:spPr>
            <a:xfrm>
              <a:off x="7681867" y="3482448"/>
              <a:ext cx="246976" cy="391191"/>
            </a:xfrm>
            <a:prstGeom prst="rect">
              <a:avLst/>
            </a:prstGeom>
            <a:solidFill>
              <a:srgbClr val="1CABE2">
                <a:alpha val="100000"/>
              </a:srgbClr>
            </a:solidFill>
          </p:spPr>
          <p:txBody>
            <a:bodyPr/>
            <a:lstStyle/>
            <a:p/>
          </p:txBody>
        </p:sp>
        <p:sp>
          <p:nvSpPr>
            <p:cNvPr id="50" name="rc50"/>
            <p:cNvSpPr/>
            <p:nvPr/>
          </p:nvSpPr>
          <p:spPr>
            <a:xfrm>
              <a:off x="7956286" y="3650416"/>
              <a:ext cx="246976" cy="223223"/>
            </a:xfrm>
            <a:prstGeom prst="rect">
              <a:avLst/>
            </a:prstGeom>
            <a:solidFill>
              <a:srgbClr val="1CABE2">
                <a:alpha val="100000"/>
              </a:srgbClr>
            </a:solidFill>
          </p:spPr>
          <p:txBody>
            <a:bodyPr/>
            <a:lstStyle/>
            <a:p/>
          </p:txBody>
        </p:sp>
        <p:sp>
          <p:nvSpPr>
            <p:cNvPr id="51" name="rc51"/>
            <p:cNvSpPr/>
            <p:nvPr/>
          </p:nvSpPr>
          <p:spPr>
            <a:xfrm>
              <a:off x="1370241" y="1022090"/>
              <a:ext cx="246976" cy="1086304"/>
            </a:xfrm>
            <a:prstGeom prst="rect">
              <a:avLst/>
            </a:prstGeom>
            <a:solidFill>
              <a:srgbClr val="B3B3B3">
                <a:alpha val="100000"/>
              </a:srgbClr>
            </a:solidFill>
          </p:spPr>
          <p:txBody>
            <a:bodyPr/>
            <a:lstStyle/>
            <a:p/>
          </p:txBody>
        </p:sp>
        <p:sp>
          <p:nvSpPr>
            <p:cNvPr id="52" name="rc52"/>
            <p:cNvSpPr/>
            <p:nvPr/>
          </p:nvSpPr>
          <p:spPr>
            <a:xfrm>
              <a:off x="1644659" y="1066118"/>
              <a:ext cx="246976" cy="1095617"/>
            </a:xfrm>
            <a:prstGeom prst="rect">
              <a:avLst/>
            </a:prstGeom>
            <a:solidFill>
              <a:srgbClr val="B3B3B3">
                <a:alpha val="100000"/>
              </a:srgbClr>
            </a:solidFill>
          </p:spPr>
          <p:txBody>
            <a:bodyPr/>
            <a:lstStyle/>
            <a:p/>
          </p:txBody>
        </p:sp>
        <p:sp>
          <p:nvSpPr>
            <p:cNvPr id="53" name="rc53"/>
            <p:cNvSpPr/>
            <p:nvPr/>
          </p:nvSpPr>
          <p:spPr>
            <a:xfrm>
              <a:off x="1919078" y="1081275"/>
              <a:ext cx="246976" cy="1089703"/>
            </a:xfrm>
            <a:prstGeom prst="rect">
              <a:avLst/>
            </a:prstGeom>
            <a:solidFill>
              <a:srgbClr val="B3B3B3">
                <a:alpha val="100000"/>
              </a:srgbClr>
            </a:solidFill>
          </p:spPr>
          <p:txBody>
            <a:bodyPr/>
            <a:lstStyle/>
            <a:p/>
          </p:txBody>
        </p:sp>
        <p:sp>
          <p:nvSpPr>
            <p:cNvPr id="54" name="rc54"/>
            <p:cNvSpPr/>
            <p:nvPr/>
          </p:nvSpPr>
          <p:spPr>
            <a:xfrm>
              <a:off x="2193497" y="1244450"/>
              <a:ext cx="246976" cy="1011226"/>
            </a:xfrm>
            <a:prstGeom prst="rect">
              <a:avLst/>
            </a:prstGeom>
            <a:solidFill>
              <a:srgbClr val="B3B3B3">
                <a:alpha val="100000"/>
              </a:srgbClr>
            </a:solidFill>
          </p:spPr>
          <p:txBody>
            <a:bodyPr/>
            <a:lstStyle/>
            <a:p/>
          </p:txBody>
        </p:sp>
        <p:sp>
          <p:nvSpPr>
            <p:cNvPr id="55" name="rc55"/>
            <p:cNvSpPr/>
            <p:nvPr/>
          </p:nvSpPr>
          <p:spPr>
            <a:xfrm>
              <a:off x="2467915" y="1398230"/>
              <a:ext cx="246976" cy="936641"/>
            </a:xfrm>
            <a:prstGeom prst="rect">
              <a:avLst/>
            </a:prstGeom>
            <a:solidFill>
              <a:srgbClr val="B3B3B3">
                <a:alpha val="100000"/>
              </a:srgbClr>
            </a:solidFill>
          </p:spPr>
          <p:txBody>
            <a:bodyPr/>
            <a:lstStyle/>
            <a:p/>
          </p:txBody>
        </p:sp>
        <p:sp>
          <p:nvSpPr>
            <p:cNvPr id="56" name="rc56"/>
            <p:cNvSpPr/>
            <p:nvPr/>
          </p:nvSpPr>
          <p:spPr>
            <a:xfrm>
              <a:off x="2742334" y="1567757"/>
              <a:ext cx="246976" cy="1120000"/>
            </a:xfrm>
            <a:prstGeom prst="rect">
              <a:avLst/>
            </a:prstGeom>
            <a:solidFill>
              <a:srgbClr val="B3B3B3">
                <a:alpha val="100000"/>
              </a:srgbClr>
            </a:solidFill>
          </p:spPr>
          <p:txBody>
            <a:bodyPr/>
            <a:lstStyle/>
            <a:p/>
          </p:txBody>
        </p:sp>
        <p:sp>
          <p:nvSpPr>
            <p:cNvPr id="57" name="rc57"/>
            <p:cNvSpPr/>
            <p:nvPr/>
          </p:nvSpPr>
          <p:spPr>
            <a:xfrm>
              <a:off x="3016752" y="1599466"/>
              <a:ext cx="246976" cy="1039622"/>
            </a:xfrm>
            <a:prstGeom prst="rect">
              <a:avLst/>
            </a:prstGeom>
            <a:solidFill>
              <a:srgbClr val="B3B3B3">
                <a:alpha val="100000"/>
              </a:srgbClr>
            </a:solidFill>
          </p:spPr>
          <p:txBody>
            <a:bodyPr/>
            <a:lstStyle/>
            <a:p/>
          </p:txBody>
        </p:sp>
        <p:sp>
          <p:nvSpPr>
            <p:cNvPr id="58" name="rc58"/>
            <p:cNvSpPr/>
            <p:nvPr/>
          </p:nvSpPr>
          <p:spPr>
            <a:xfrm>
              <a:off x="3291171" y="1559319"/>
              <a:ext cx="246976" cy="1092873"/>
            </a:xfrm>
            <a:prstGeom prst="rect">
              <a:avLst/>
            </a:prstGeom>
            <a:solidFill>
              <a:srgbClr val="B3B3B3">
                <a:alpha val="100000"/>
              </a:srgbClr>
            </a:solidFill>
          </p:spPr>
          <p:txBody>
            <a:bodyPr/>
            <a:lstStyle/>
            <a:p/>
          </p:txBody>
        </p:sp>
        <p:sp>
          <p:nvSpPr>
            <p:cNvPr id="59" name="rc59"/>
            <p:cNvSpPr/>
            <p:nvPr/>
          </p:nvSpPr>
          <p:spPr>
            <a:xfrm>
              <a:off x="3565589" y="1950547"/>
              <a:ext cx="246976" cy="705133"/>
            </a:xfrm>
            <a:prstGeom prst="rect">
              <a:avLst/>
            </a:prstGeom>
            <a:solidFill>
              <a:srgbClr val="B3B3B3">
                <a:alpha val="100000"/>
              </a:srgbClr>
            </a:solidFill>
          </p:spPr>
          <p:txBody>
            <a:bodyPr/>
            <a:lstStyle/>
            <a:p/>
          </p:txBody>
        </p:sp>
        <p:sp>
          <p:nvSpPr>
            <p:cNvPr id="60" name="rc60"/>
            <p:cNvSpPr/>
            <p:nvPr/>
          </p:nvSpPr>
          <p:spPr>
            <a:xfrm>
              <a:off x="3840008" y="2202371"/>
              <a:ext cx="246976" cy="642795"/>
            </a:xfrm>
            <a:prstGeom prst="rect">
              <a:avLst/>
            </a:prstGeom>
            <a:solidFill>
              <a:srgbClr val="B3B3B3">
                <a:alpha val="100000"/>
              </a:srgbClr>
            </a:solidFill>
          </p:spPr>
          <p:txBody>
            <a:bodyPr/>
            <a:lstStyle/>
            <a:p/>
          </p:txBody>
        </p:sp>
        <p:sp>
          <p:nvSpPr>
            <p:cNvPr id="61" name="rc61"/>
            <p:cNvSpPr/>
            <p:nvPr/>
          </p:nvSpPr>
          <p:spPr>
            <a:xfrm>
              <a:off x="4114426" y="2537526"/>
              <a:ext cx="246976" cy="445371"/>
            </a:xfrm>
            <a:prstGeom prst="rect">
              <a:avLst/>
            </a:prstGeom>
            <a:solidFill>
              <a:srgbClr val="B3B3B3">
                <a:alpha val="100000"/>
              </a:srgbClr>
            </a:solidFill>
          </p:spPr>
          <p:txBody>
            <a:bodyPr/>
            <a:lstStyle/>
            <a:p/>
          </p:txBody>
        </p:sp>
        <p:sp>
          <p:nvSpPr>
            <p:cNvPr id="62" name="rc62"/>
            <p:cNvSpPr/>
            <p:nvPr/>
          </p:nvSpPr>
          <p:spPr>
            <a:xfrm>
              <a:off x="4388845" y="2735946"/>
              <a:ext cx="246976" cy="442436"/>
            </a:xfrm>
            <a:prstGeom prst="rect">
              <a:avLst/>
            </a:prstGeom>
            <a:solidFill>
              <a:srgbClr val="B3B3B3">
                <a:alpha val="100000"/>
              </a:srgbClr>
            </a:solidFill>
          </p:spPr>
          <p:txBody>
            <a:bodyPr/>
            <a:lstStyle/>
            <a:p/>
          </p:txBody>
        </p:sp>
        <p:sp>
          <p:nvSpPr>
            <p:cNvPr id="63" name="rc63"/>
            <p:cNvSpPr/>
            <p:nvPr/>
          </p:nvSpPr>
          <p:spPr>
            <a:xfrm>
              <a:off x="4663263" y="2744833"/>
              <a:ext cx="246976" cy="438980"/>
            </a:xfrm>
            <a:prstGeom prst="rect">
              <a:avLst/>
            </a:prstGeom>
            <a:solidFill>
              <a:srgbClr val="B3B3B3">
                <a:alpha val="100000"/>
              </a:srgbClr>
            </a:solidFill>
          </p:spPr>
          <p:txBody>
            <a:bodyPr/>
            <a:lstStyle/>
            <a:p/>
          </p:txBody>
        </p:sp>
        <p:sp>
          <p:nvSpPr>
            <p:cNvPr id="64" name="rc64"/>
            <p:cNvSpPr/>
            <p:nvPr/>
          </p:nvSpPr>
          <p:spPr>
            <a:xfrm>
              <a:off x="4937682" y="2823565"/>
              <a:ext cx="246976" cy="432383"/>
            </a:xfrm>
            <a:prstGeom prst="rect">
              <a:avLst/>
            </a:prstGeom>
            <a:solidFill>
              <a:srgbClr val="B3B3B3">
                <a:alpha val="100000"/>
              </a:srgbClr>
            </a:solidFill>
          </p:spPr>
          <p:txBody>
            <a:bodyPr/>
            <a:lstStyle/>
            <a:p/>
          </p:txBody>
        </p:sp>
        <p:sp>
          <p:nvSpPr>
            <p:cNvPr id="65" name="rc65"/>
            <p:cNvSpPr/>
            <p:nvPr/>
          </p:nvSpPr>
          <p:spPr>
            <a:xfrm>
              <a:off x="5212100" y="2979409"/>
              <a:ext cx="246976" cy="298077"/>
            </a:xfrm>
            <a:prstGeom prst="rect">
              <a:avLst/>
            </a:prstGeom>
            <a:solidFill>
              <a:srgbClr val="B3B3B3">
                <a:alpha val="100000"/>
              </a:srgbClr>
            </a:solidFill>
          </p:spPr>
          <p:txBody>
            <a:bodyPr/>
            <a:lstStyle/>
            <a:p/>
          </p:txBody>
        </p:sp>
        <p:sp>
          <p:nvSpPr>
            <p:cNvPr id="66" name="rc66"/>
            <p:cNvSpPr/>
            <p:nvPr/>
          </p:nvSpPr>
          <p:spPr>
            <a:xfrm>
              <a:off x="5486519" y="3094492"/>
              <a:ext cx="246976" cy="179803"/>
            </a:xfrm>
            <a:prstGeom prst="rect">
              <a:avLst/>
            </a:prstGeom>
            <a:solidFill>
              <a:srgbClr val="B3B3B3">
                <a:alpha val="100000"/>
              </a:srgbClr>
            </a:solidFill>
          </p:spPr>
          <p:txBody>
            <a:bodyPr/>
            <a:lstStyle/>
            <a:p/>
          </p:txBody>
        </p:sp>
        <p:sp>
          <p:nvSpPr>
            <p:cNvPr id="67" name="rc67"/>
            <p:cNvSpPr/>
            <p:nvPr/>
          </p:nvSpPr>
          <p:spPr>
            <a:xfrm>
              <a:off x="5760937" y="3151672"/>
              <a:ext cx="246976" cy="180491"/>
            </a:xfrm>
            <a:prstGeom prst="rect">
              <a:avLst/>
            </a:prstGeom>
            <a:solidFill>
              <a:srgbClr val="B3B3B3">
                <a:alpha val="100000"/>
              </a:srgbClr>
            </a:solidFill>
          </p:spPr>
          <p:txBody>
            <a:bodyPr/>
            <a:lstStyle/>
            <a:p/>
          </p:txBody>
        </p:sp>
        <p:sp>
          <p:nvSpPr>
            <p:cNvPr id="68" name="rc68"/>
            <p:cNvSpPr/>
            <p:nvPr/>
          </p:nvSpPr>
          <p:spPr>
            <a:xfrm>
              <a:off x="6035356" y="3230391"/>
              <a:ext cx="246976" cy="175431"/>
            </a:xfrm>
            <a:prstGeom prst="rect">
              <a:avLst/>
            </a:prstGeom>
            <a:solidFill>
              <a:srgbClr val="B3B3B3">
                <a:alpha val="100000"/>
              </a:srgbClr>
            </a:solidFill>
          </p:spPr>
          <p:txBody>
            <a:bodyPr/>
            <a:lstStyle/>
            <a:p/>
          </p:txBody>
        </p:sp>
        <p:sp>
          <p:nvSpPr>
            <p:cNvPr id="69" name="rc69"/>
            <p:cNvSpPr/>
            <p:nvPr/>
          </p:nvSpPr>
          <p:spPr>
            <a:xfrm>
              <a:off x="6309775" y="3284423"/>
              <a:ext cx="246976" cy="176765"/>
            </a:xfrm>
            <a:prstGeom prst="rect">
              <a:avLst/>
            </a:prstGeom>
            <a:solidFill>
              <a:srgbClr val="B3B3B3">
                <a:alpha val="100000"/>
              </a:srgbClr>
            </a:solidFill>
          </p:spPr>
          <p:txBody>
            <a:bodyPr/>
            <a:lstStyle/>
            <a:p/>
          </p:txBody>
        </p:sp>
        <p:sp>
          <p:nvSpPr>
            <p:cNvPr id="70" name="rc70"/>
            <p:cNvSpPr/>
            <p:nvPr/>
          </p:nvSpPr>
          <p:spPr>
            <a:xfrm>
              <a:off x="6584193" y="3353367"/>
              <a:ext cx="246976" cy="173424"/>
            </a:xfrm>
            <a:prstGeom prst="rect">
              <a:avLst/>
            </a:prstGeom>
            <a:solidFill>
              <a:srgbClr val="B3B3B3">
                <a:alpha val="100000"/>
              </a:srgbClr>
            </a:solidFill>
          </p:spPr>
          <p:txBody>
            <a:bodyPr/>
            <a:lstStyle/>
            <a:p/>
          </p:txBody>
        </p:sp>
        <p:sp>
          <p:nvSpPr>
            <p:cNvPr id="71" name="rc71"/>
            <p:cNvSpPr/>
            <p:nvPr/>
          </p:nvSpPr>
          <p:spPr>
            <a:xfrm>
              <a:off x="6858612" y="3028509"/>
              <a:ext cx="246976" cy="112684"/>
            </a:xfrm>
            <a:prstGeom prst="rect">
              <a:avLst/>
            </a:prstGeom>
            <a:solidFill>
              <a:srgbClr val="B3B3B3">
                <a:alpha val="100000"/>
              </a:srgbClr>
            </a:solidFill>
          </p:spPr>
          <p:txBody>
            <a:bodyPr/>
            <a:lstStyle/>
            <a:p/>
          </p:txBody>
        </p:sp>
        <p:sp>
          <p:nvSpPr>
            <p:cNvPr id="72" name="rc72"/>
            <p:cNvSpPr/>
            <p:nvPr/>
          </p:nvSpPr>
          <p:spPr>
            <a:xfrm>
              <a:off x="7133030" y="3033446"/>
              <a:ext cx="246976" cy="168038"/>
            </a:xfrm>
            <a:prstGeom prst="rect">
              <a:avLst/>
            </a:prstGeom>
            <a:solidFill>
              <a:srgbClr val="B3B3B3">
                <a:alpha val="100000"/>
              </a:srgbClr>
            </a:solidFill>
          </p:spPr>
          <p:txBody>
            <a:bodyPr/>
            <a:lstStyle/>
            <a:p/>
          </p:txBody>
        </p:sp>
        <p:sp>
          <p:nvSpPr>
            <p:cNvPr id="73" name="rc73"/>
            <p:cNvSpPr/>
            <p:nvPr/>
          </p:nvSpPr>
          <p:spPr>
            <a:xfrm>
              <a:off x="7407449" y="3481731"/>
              <a:ext cx="246976" cy="111973"/>
            </a:xfrm>
            <a:prstGeom prst="rect">
              <a:avLst/>
            </a:prstGeom>
            <a:solidFill>
              <a:srgbClr val="B3B3B3">
                <a:alpha val="100000"/>
              </a:srgbClr>
            </a:solidFill>
          </p:spPr>
          <p:txBody>
            <a:bodyPr/>
            <a:lstStyle/>
            <a:p/>
          </p:txBody>
        </p:sp>
        <p:sp>
          <p:nvSpPr>
            <p:cNvPr id="74" name="rc74"/>
            <p:cNvSpPr/>
            <p:nvPr/>
          </p:nvSpPr>
          <p:spPr>
            <a:xfrm>
              <a:off x="7681867" y="3370679"/>
              <a:ext cx="246976" cy="111769"/>
            </a:xfrm>
            <a:prstGeom prst="rect">
              <a:avLst/>
            </a:prstGeom>
            <a:solidFill>
              <a:srgbClr val="B3B3B3">
                <a:alpha val="100000"/>
              </a:srgbClr>
            </a:solidFill>
          </p:spPr>
          <p:txBody>
            <a:bodyPr/>
            <a:lstStyle/>
            <a:p/>
          </p:txBody>
        </p:sp>
        <p:sp>
          <p:nvSpPr>
            <p:cNvPr id="75" name="rc75"/>
            <p:cNvSpPr/>
            <p:nvPr/>
          </p:nvSpPr>
          <p:spPr>
            <a:xfrm>
              <a:off x="7956286" y="3538804"/>
              <a:ext cx="246976" cy="111611"/>
            </a:xfrm>
            <a:prstGeom prst="rect">
              <a:avLst/>
            </a:prstGeom>
            <a:solidFill>
              <a:srgbClr val="B3B3B3">
                <a:alpha val="100000"/>
              </a:srgbClr>
            </a:solidFill>
          </p:spPr>
          <p:txBody>
            <a:bodyPr/>
            <a:lstStyle/>
            <a:p/>
          </p:txBody>
        </p:sp>
        <p:sp>
          <p:nvSpPr>
            <p:cNvPr id="76" name="pl76"/>
            <p:cNvSpPr/>
            <p:nvPr/>
          </p:nvSpPr>
          <p:spPr>
            <a:xfrm>
              <a:off x="1493729" y="1136152"/>
              <a:ext cx="6586044" cy="627340"/>
            </a:xfrm>
            <a:custGeom>
              <a:avLst/>
              <a:pathLst>
                <a:path w="6586044" h="627340">
                  <a:moveTo>
                    <a:pt x="0" y="627340"/>
                  </a:moveTo>
                  <a:lnTo>
                    <a:pt x="274418" y="598825"/>
                  </a:lnTo>
                  <a:lnTo>
                    <a:pt x="548837" y="598825"/>
                  </a:lnTo>
                  <a:lnTo>
                    <a:pt x="823255" y="570309"/>
                  </a:lnTo>
                  <a:lnTo>
                    <a:pt x="1097674" y="541794"/>
                  </a:lnTo>
                  <a:lnTo>
                    <a:pt x="1372092" y="399216"/>
                  </a:lnTo>
                  <a:lnTo>
                    <a:pt x="1646511" y="427732"/>
                  </a:lnTo>
                  <a:lnTo>
                    <a:pt x="1920929" y="427732"/>
                  </a:lnTo>
                  <a:lnTo>
                    <a:pt x="2195348" y="427732"/>
                  </a:lnTo>
                  <a:lnTo>
                    <a:pt x="2469766" y="342185"/>
                  </a:lnTo>
                  <a:lnTo>
                    <a:pt x="2744185" y="285154"/>
                  </a:lnTo>
                  <a:lnTo>
                    <a:pt x="3018603" y="199608"/>
                  </a:lnTo>
                  <a:lnTo>
                    <a:pt x="3293022" y="199608"/>
                  </a:lnTo>
                  <a:lnTo>
                    <a:pt x="3567440" y="171092"/>
                  </a:lnTo>
                  <a:lnTo>
                    <a:pt x="3841859" y="171092"/>
                  </a:lnTo>
                  <a:lnTo>
                    <a:pt x="4116277" y="171092"/>
                  </a:lnTo>
                  <a:lnTo>
                    <a:pt x="4390696" y="142577"/>
                  </a:lnTo>
                  <a:lnTo>
                    <a:pt x="4665115" y="114061"/>
                  </a:lnTo>
                  <a:lnTo>
                    <a:pt x="4939533" y="85546"/>
                  </a:lnTo>
                  <a:lnTo>
                    <a:pt x="5213952" y="57030"/>
                  </a:lnTo>
                  <a:lnTo>
                    <a:pt x="5488370" y="256639"/>
                  </a:lnTo>
                  <a:lnTo>
                    <a:pt x="5762789" y="228123"/>
                  </a:lnTo>
                  <a:lnTo>
                    <a:pt x="6037207" y="28515"/>
                  </a:lnTo>
                  <a:lnTo>
                    <a:pt x="6311626" y="85546"/>
                  </a:lnTo>
                  <a:lnTo>
                    <a:pt x="6586044" y="0"/>
                  </a:lnTo>
                </a:path>
              </a:pathLst>
            </a:custGeom>
            <a:ln w="27101" cap="flat">
              <a:solidFill>
                <a:srgbClr val="0058AB">
                  <a:alpha val="50196"/>
                </a:srgbClr>
              </a:solidFill>
              <a:prstDash val="solid"/>
              <a:round/>
            </a:ln>
          </p:spPr>
          <p:txBody>
            <a:bodyPr/>
            <a:lstStyle/>
            <a:p/>
          </p:txBody>
        </p:sp>
        <p:sp>
          <p:nvSpPr>
            <p:cNvPr id="77" name="pl77"/>
            <p:cNvSpPr/>
            <p:nvPr/>
          </p:nvSpPr>
          <p:spPr>
            <a:xfrm>
              <a:off x="1493729" y="1193183"/>
              <a:ext cx="6586044" cy="1026557"/>
            </a:xfrm>
            <a:custGeom>
              <a:avLst/>
              <a:pathLst>
                <a:path w="6586044" h="1026557">
                  <a:moveTo>
                    <a:pt x="0" y="1026557"/>
                  </a:moveTo>
                  <a:lnTo>
                    <a:pt x="274418" y="998042"/>
                  </a:lnTo>
                  <a:lnTo>
                    <a:pt x="548837" y="998042"/>
                  </a:lnTo>
                  <a:lnTo>
                    <a:pt x="823255" y="941011"/>
                  </a:lnTo>
                  <a:lnTo>
                    <a:pt x="1097674" y="883980"/>
                  </a:lnTo>
                  <a:lnTo>
                    <a:pt x="1372092" y="826949"/>
                  </a:lnTo>
                  <a:lnTo>
                    <a:pt x="1646511" y="826949"/>
                  </a:lnTo>
                  <a:lnTo>
                    <a:pt x="1920929" y="855464"/>
                  </a:lnTo>
                  <a:lnTo>
                    <a:pt x="2195348" y="684371"/>
                  </a:lnTo>
                  <a:lnTo>
                    <a:pt x="2469766" y="570309"/>
                  </a:lnTo>
                  <a:lnTo>
                    <a:pt x="2744185" y="427732"/>
                  </a:lnTo>
                  <a:lnTo>
                    <a:pt x="3018603" y="342185"/>
                  </a:lnTo>
                  <a:lnTo>
                    <a:pt x="3293022" y="342185"/>
                  </a:lnTo>
                  <a:lnTo>
                    <a:pt x="3567440" y="313670"/>
                  </a:lnTo>
                  <a:lnTo>
                    <a:pt x="3841859" y="256639"/>
                  </a:lnTo>
                  <a:lnTo>
                    <a:pt x="4116277" y="199608"/>
                  </a:lnTo>
                  <a:lnTo>
                    <a:pt x="4390696" y="171092"/>
                  </a:lnTo>
                  <a:lnTo>
                    <a:pt x="4665115" y="142577"/>
                  </a:lnTo>
                  <a:lnTo>
                    <a:pt x="4939533" y="114061"/>
                  </a:lnTo>
                  <a:lnTo>
                    <a:pt x="5213952" y="85546"/>
                  </a:lnTo>
                  <a:lnTo>
                    <a:pt x="5488370" y="256639"/>
                  </a:lnTo>
                  <a:lnTo>
                    <a:pt x="5762789" y="256639"/>
                  </a:lnTo>
                  <a:lnTo>
                    <a:pt x="6037207" y="28515"/>
                  </a:lnTo>
                  <a:lnTo>
                    <a:pt x="6311626" y="85546"/>
                  </a:lnTo>
                  <a:lnTo>
                    <a:pt x="6586044" y="0"/>
                  </a:lnTo>
                </a:path>
              </a:pathLst>
            </a:custGeom>
            <a:ln w="27101" cap="flat">
              <a:solidFill>
                <a:srgbClr val="333333">
                  <a:alpha val="50196"/>
                </a:srgbClr>
              </a:solidFill>
              <a:prstDash val="solid"/>
              <a:round/>
            </a:ln>
          </p:spPr>
          <p:txBody>
            <a:bodyPr/>
            <a:lstStyle/>
            <a:p/>
          </p:txBody>
        </p:sp>
        <p:sp>
          <p:nvSpPr>
            <p:cNvPr id="78" name="tx78"/>
            <p:cNvSpPr/>
            <p:nvPr/>
          </p:nvSpPr>
          <p:spPr>
            <a:xfrm>
              <a:off x="6647392"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921810"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7196229"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470647"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745066"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8019484"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47392"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5" name="tx85"/>
            <p:cNvSpPr/>
            <p:nvPr/>
          </p:nvSpPr>
          <p:spPr>
            <a:xfrm>
              <a:off x="6921810"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6" name="tx86"/>
            <p:cNvSpPr/>
            <p:nvPr/>
          </p:nvSpPr>
          <p:spPr>
            <a:xfrm>
              <a:off x="7196229"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7" name="tx87"/>
            <p:cNvSpPr/>
            <p:nvPr/>
          </p:nvSpPr>
          <p:spPr>
            <a:xfrm>
              <a:off x="7470647"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8" name="tx88"/>
            <p:cNvSpPr/>
            <p:nvPr/>
          </p:nvSpPr>
          <p:spPr>
            <a:xfrm>
              <a:off x="7745066"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9" name="tx89"/>
            <p:cNvSpPr/>
            <p:nvPr/>
          </p:nvSpPr>
          <p:spPr>
            <a:xfrm>
              <a:off x="8019484"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90" name="tx90"/>
            <p:cNvSpPr/>
            <p:nvPr/>
          </p:nvSpPr>
          <p:spPr>
            <a:xfrm>
              <a:off x="1418380" y="29519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91" name="tx91"/>
            <p:cNvSpPr/>
            <p:nvPr/>
          </p:nvSpPr>
          <p:spPr>
            <a:xfrm>
              <a:off x="2790473" y="32402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2" name="tx92"/>
            <p:cNvSpPr/>
            <p:nvPr/>
          </p:nvSpPr>
          <p:spPr>
            <a:xfrm>
              <a:off x="4162566" y="33877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3" name="tx93"/>
            <p:cNvSpPr/>
            <p:nvPr/>
          </p:nvSpPr>
          <p:spPr>
            <a:xfrm>
              <a:off x="5534658" y="35348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4" name="tx94"/>
            <p:cNvSpPr/>
            <p:nvPr/>
          </p:nvSpPr>
          <p:spPr>
            <a:xfrm>
              <a:off x="6632333" y="36610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5" name="tx95"/>
            <p:cNvSpPr/>
            <p:nvPr/>
          </p:nvSpPr>
          <p:spPr>
            <a:xfrm>
              <a:off x="6951955" y="34669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6" name="tx96"/>
            <p:cNvSpPr/>
            <p:nvPr/>
          </p:nvSpPr>
          <p:spPr>
            <a:xfrm>
              <a:off x="7181170" y="34984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7" name="tx97"/>
            <p:cNvSpPr/>
            <p:nvPr/>
          </p:nvSpPr>
          <p:spPr>
            <a:xfrm>
              <a:off x="7455588" y="36945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8" name="tx98"/>
            <p:cNvSpPr/>
            <p:nvPr/>
          </p:nvSpPr>
          <p:spPr>
            <a:xfrm>
              <a:off x="7730007" y="36376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8004425" y="37215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100" name="tx100"/>
            <p:cNvSpPr/>
            <p:nvPr/>
          </p:nvSpPr>
          <p:spPr>
            <a:xfrm>
              <a:off x="1418380" y="152644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1" name="tx101"/>
            <p:cNvSpPr/>
            <p:nvPr/>
          </p:nvSpPr>
          <p:spPr>
            <a:xfrm>
              <a:off x="2790473" y="20873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2" name="tx102"/>
            <p:cNvSpPr/>
            <p:nvPr/>
          </p:nvSpPr>
          <p:spPr>
            <a:xfrm>
              <a:off x="4162566" y="27197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3" name="tx103"/>
            <p:cNvSpPr/>
            <p:nvPr/>
          </p:nvSpPr>
          <p:spPr>
            <a:xfrm>
              <a:off x="5534658" y="31439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4" name="tx104"/>
            <p:cNvSpPr/>
            <p:nvPr/>
          </p:nvSpPr>
          <p:spPr>
            <a:xfrm>
              <a:off x="6632333" y="33996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5" name="tx105"/>
            <p:cNvSpPr/>
            <p:nvPr/>
          </p:nvSpPr>
          <p:spPr>
            <a:xfrm>
              <a:off x="6906751" y="30444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6" name="tx106"/>
            <p:cNvSpPr/>
            <p:nvPr/>
          </p:nvSpPr>
          <p:spPr>
            <a:xfrm>
              <a:off x="7181170" y="30770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7" name="tx107"/>
            <p:cNvSpPr/>
            <p:nvPr/>
          </p:nvSpPr>
          <p:spPr>
            <a:xfrm>
              <a:off x="7455588" y="34972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8" name="tx108"/>
            <p:cNvSpPr/>
            <p:nvPr/>
          </p:nvSpPr>
          <p:spPr>
            <a:xfrm>
              <a:off x="7730007" y="33861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9" name="tx109"/>
            <p:cNvSpPr/>
            <p:nvPr/>
          </p:nvSpPr>
          <p:spPr>
            <a:xfrm>
              <a:off x="8004425" y="35541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10" name="tx110"/>
            <p:cNvSpPr/>
            <p:nvPr/>
          </p:nvSpPr>
          <p:spPr>
            <a:xfrm>
              <a:off x="1388236" y="9040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a:t>
              </a:r>
            </a:p>
          </p:txBody>
        </p:sp>
        <p:sp>
          <p:nvSpPr>
            <p:cNvPr id="111" name="tx111"/>
            <p:cNvSpPr/>
            <p:nvPr/>
          </p:nvSpPr>
          <p:spPr>
            <a:xfrm>
              <a:off x="2790473" y="14497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2" name="tx112"/>
            <p:cNvSpPr/>
            <p:nvPr/>
          </p:nvSpPr>
          <p:spPr>
            <a:xfrm>
              <a:off x="4162566" y="2419805"/>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13" name="tx113"/>
            <p:cNvSpPr/>
            <p:nvPr/>
          </p:nvSpPr>
          <p:spPr>
            <a:xfrm>
              <a:off x="5534658" y="29764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14" name="tx114"/>
            <p:cNvSpPr/>
            <p:nvPr/>
          </p:nvSpPr>
          <p:spPr>
            <a:xfrm>
              <a:off x="6632333" y="32366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15" name="tx115"/>
            <p:cNvSpPr/>
            <p:nvPr/>
          </p:nvSpPr>
          <p:spPr>
            <a:xfrm>
              <a:off x="6906751" y="29104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6" name="tx116"/>
            <p:cNvSpPr/>
            <p:nvPr/>
          </p:nvSpPr>
          <p:spPr>
            <a:xfrm>
              <a:off x="7181170" y="29153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7" name="tx117"/>
            <p:cNvSpPr/>
            <p:nvPr/>
          </p:nvSpPr>
          <p:spPr>
            <a:xfrm>
              <a:off x="7455588" y="33636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8" name="tx118"/>
            <p:cNvSpPr/>
            <p:nvPr/>
          </p:nvSpPr>
          <p:spPr>
            <a:xfrm>
              <a:off x="7775211" y="32539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9" name="tx119"/>
            <p:cNvSpPr/>
            <p:nvPr/>
          </p:nvSpPr>
          <p:spPr>
            <a:xfrm>
              <a:off x="8004425" y="342208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0" name="tx120"/>
            <p:cNvSpPr/>
            <p:nvPr/>
          </p:nvSpPr>
          <p:spPr>
            <a:xfrm>
              <a:off x="655386" y="382152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1" name="tx121"/>
            <p:cNvSpPr/>
            <p:nvPr/>
          </p:nvSpPr>
          <p:spPr>
            <a:xfrm>
              <a:off x="655386" y="320737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2.5M</a:t>
              </a:r>
            </a:p>
          </p:txBody>
        </p:sp>
        <p:sp>
          <p:nvSpPr>
            <p:cNvPr id="122" name="tx122"/>
            <p:cNvSpPr/>
            <p:nvPr/>
          </p:nvSpPr>
          <p:spPr>
            <a:xfrm>
              <a:off x="655386" y="259322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23" name="tx123"/>
            <p:cNvSpPr/>
            <p:nvPr/>
          </p:nvSpPr>
          <p:spPr>
            <a:xfrm>
              <a:off x="655386" y="1979482"/>
              <a:ext cx="3105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7.5M</a:t>
              </a:r>
            </a:p>
          </p:txBody>
        </p:sp>
        <p:sp>
          <p:nvSpPr>
            <p:cNvPr id="124" name="tx124"/>
            <p:cNvSpPr/>
            <p:nvPr/>
          </p:nvSpPr>
          <p:spPr>
            <a:xfrm>
              <a:off x="577692" y="1364922"/>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25" name="tx125"/>
            <p:cNvSpPr/>
            <p:nvPr/>
          </p:nvSpPr>
          <p:spPr>
            <a:xfrm>
              <a:off x="577692" y="750772"/>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12.5M</a:t>
              </a:r>
            </a:p>
          </p:txBody>
        </p:sp>
        <p:sp>
          <p:nvSpPr>
            <p:cNvPr id="126" name="tx12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33728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70937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408146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4535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55123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82565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710007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374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648875"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92332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701271" y="2311024"/>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42" name="tx14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3" name="pl143"/>
            <p:cNvSpPr/>
            <p:nvPr/>
          </p:nvSpPr>
          <p:spPr>
            <a:xfrm>
              <a:off x="3074636"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4" name="pl144"/>
            <p:cNvSpPr/>
            <p:nvPr/>
          </p:nvSpPr>
          <p:spPr>
            <a:xfrm>
              <a:off x="3790364"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5" name="tx145"/>
            <p:cNvSpPr/>
            <p:nvPr/>
          </p:nvSpPr>
          <p:spPr>
            <a:xfrm>
              <a:off x="3341735"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6" name="tx146"/>
            <p:cNvSpPr/>
            <p:nvPr/>
          </p:nvSpPr>
          <p:spPr>
            <a:xfrm>
              <a:off x="4057464"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7" name="rc147"/>
            <p:cNvSpPr/>
            <p:nvPr/>
          </p:nvSpPr>
          <p:spPr>
            <a:xfrm>
              <a:off x="4701915" y="4778716"/>
              <a:ext cx="201456" cy="201456"/>
            </a:xfrm>
            <a:prstGeom prst="rect">
              <a:avLst/>
            </a:prstGeom>
            <a:solidFill>
              <a:srgbClr val="B3B3B3">
                <a:alpha val="100000"/>
              </a:srgbClr>
            </a:solidFill>
          </p:spPr>
          <p:txBody>
            <a:bodyPr/>
            <a:lstStyle/>
            <a:p/>
          </p:txBody>
        </p:sp>
        <p:sp>
          <p:nvSpPr>
            <p:cNvPr id="148" name="rc148"/>
            <p:cNvSpPr/>
            <p:nvPr/>
          </p:nvSpPr>
          <p:spPr>
            <a:xfrm>
              <a:off x="5604069" y="4778716"/>
              <a:ext cx="201456" cy="201456"/>
            </a:xfrm>
            <a:prstGeom prst="rect">
              <a:avLst/>
            </a:prstGeom>
            <a:solidFill>
              <a:srgbClr val="1CABE2">
                <a:alpha val="100000"/>
              </a:srgbClr>
            </a:solidFill>
          </p:spPr>
          <p:txBody>
            <a:bodyPr/>
            <a:lstStyle/>
            <a:p/>
          </p:txBody>
        </p:sp>
        <p:sp>
          <p:nvSpPr>
            <p:cNvPr id="149" name="tx149"/>
            <p:cNvSpPr/>
            <p:nvPr/>
          </p:nvSpPr>
          <p:spPr>
            <a:xfrm>
              <a:off x="4981960"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0" name="tx150"/>
            <p:cNvSpPr/>
            <p:nvPr/>
          </p:nvSpPr>
          <p:spPr>
            <a:xfrm>
              <a:off x="5884114"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1" name="tx151"/>
            <p:cNvSpPr/>
            <p:nvPr/>
          </p:nvSpPr>
          <p:spPr>
            <a:xfrm>
              <a:off x="1028590" y="467611"/>
              <a:ext cx="71662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India, 2000-2024</a:t>
              </a:r>
            </a:p>
          </p:txBody>
        </p:sp>
        <p:sp>
          <p:nvSpPr>
            <p:cNvPr id="152" name="pl152"/>
            <p:cNvSpPr/>
            <p:nvPr/>
          </p:nvSpPr>
          <p:spPr>
            <a:xfrm>
              <a:off x="217683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7900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40322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01642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1028590" y="5733139"/>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57" name="pl157"/>
            <p:cNvSpPr/>
            <p:nvPr/>
          </p:nvSpPr>
          <p:spPr>
            <a:xfrm>
              <a:off x="1028590" y="5527293"/>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58" name="pl158"/>
            <p:cNvSpPr/>
            <p:nvPr/>
          </p:nvSpPr>
          <p:spPr>
            <a:xfrm>
              <a:off x="1028590" y="5321446"/>
              <a:ext cx="7516323" cy="0"/>
            </a:xfrm>
            <a:custGeom>
              <a:avLst/>
              <a:pathLst>
                <a:path w="7516323" h="0">
                  <a:moveTo>
                    <a:pt x="0" y="0"/>
                  </a:moveTo>
                  <a:lnTo>
                    <a:pt x="7516323" y="0"/>
                  </a:lnTo>
                  <a:lnTo>
                    <a:pt x="7516323" y="0"/>
                  </a:lnTo>
                </a:path>
              </a:pathLst>
            </a:custGeom>
            <a:ln w="13550" cap="flat">
              <a:solidFill>
                <a:srgbClr val="EBEBEB">
                  <a:alpha val="100000"/>
                </a:srgbClr>
              </a:solidFill>
              <a:prstDash val="solid"/>
              <a:round/>
            </a:ln>
          </p:spPr>
          <p:txBody>
            <a:bodyPr/>
            <a:lstStyle/>
            <a:p/>
          </p:txBody>
        </p:sp>
        <p:sp>
          <p:nvSpPr>
            <p:cNvPr id="159" name="pl159"/>
            <p:cNvSpPr/>
            <p:nvPr/>
          </p:nvSpPr>
          <p:spPr>
            <a:xfrm>
              <a:off x="137024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298343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9662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2098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82301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4" name="rc164"/>
            <p:cNvSpPr/>
            <p:nvPr/>
          </p:nvSpPr>
          <p:spPr>
            <a:xfrm>
              <a:off x="1370241" y="5650800"/>
              <a:ext cx="4555346" cy="164676"/>
            </a:xfrm>
            <a:prstGeom prst="rect">
              <a:avLst/>
            </a:prstGeom>
            <a:solidFill>
              <a:srgbClr val="1CABE2">
                <a:alpha val="100000"/>
              </a:srgbClr>
            </a:solidFill>
          </p:spPr>
          <p:txBody>
            <a:bodyPr/>
            <a:lstStyle/>
            <a:p/>
          </p:txBody>
        </p:sp>
        <p:sp>
          <p:nvSpPr>
            <p:cNvPr id="165" name="rc165"/>
            <p:cNvSpPr/>
            <p:nvPr/>
          </p:nvSpPr>
          <p:spPr>
            <a:xfrm>
              <a:off x="1370241" y="5444954"/>
              <a:ext cx="5137728" cy="164676"/>
            </a:xfrm>
            <a:prstGeom prst="rect">
              <a:avLst/>
            </a:prstGeom>
            <a:solidFill>
              <a:srgbClr val="1CABE2">
                <a:alpha val="100000"/>
              </a:srgbClr>
            </a:solidFill>
          </p:spPr>
          <p:txBody>
            <a:bodyPr/>
            <a:lstStyle/>
            <a:p/>
          </p:txBody>
        </p:sp>
        <p:sp>
          <p:nvSpPr>
            <p:cNvPr id="166" name="rc166"/>
            <p:cNvSpPr/>
            <p:nvPr/>
          </p:nvSpPr>
          <p:spPr>
            <a:xfrm>
              <a:off x="1370241" y="5239108"/>
              <a:ext cx="2931712" cy="164676"/>
            </a:xfrm>
            <a:prstGeom prst="rect">
              <a:avLst/>
            </a:prstGeom>
            <a:solidFill>
              <a:srgbClr val="1CABE2">
                <a:alpha val="100000"/>
              </a:srgbClr>
            </a:solidFill>
          </p:spPr>
          <p:txBody>
            <a:bodyPr/>
            <a:lstStyle/>
            <a:p/>
          </p:txBody>
        </p:sp>
        <p:sp>
          <p:nvSpPr>
            <p:cNvPr id="167" name="rc167"/>
            <p:cNvSpPr/>
            <p:nvPr/>
          </p:nvSpPr>
          <p:spPr>
            <a:xfrm>
              <a:off x="5925587" y="5650800"/>
              <a:ext cx="2277674" cy="164676"/>
            </a:xfrm>
            <a:prstGeom prst="rect">
              <a:avLst/>
            </a:prstGeom>
            <a:solidFill>
              <a:srgbClr val="B3B3B3">
                <a:alpha val="100000"/>
              </a:srgbClr>
            </a:solidFill>
          </p:spPr>
          <p:txBody>
            <a:bodyPr/>
            <a:lstStyle/>
            <a:p/>
          </p:txBody>
        </p:sp>
        <p:sp>
          <p:nvSpPr>
            <p:cNvPr id="168" name="rc168"/>
            <p:cNvSpPr/>
            <p:nvPr/>
          </p:nvSpPr>
          <p:spPr>
            <a:xfrm>
              <a:off x="6507970" y="5444954"/>
              <a:ext cx="1467922" cy="164676"/>
            </a:xfrm>
            <a:prstGeom prst="rect">
              <a:avLst/>
            </a:prstGeom>
            <a:solidFill>
              <a:srgbClr val="B3B3B3">
                <a:alpha val="100000"/>
              </a:srgbClr>
            </a:solidFill>
          </p:spPr>
          <p:txBody>
            <a:bodyPr/>
            <a:lstStyle/>
            <a:p/>
          </p:txBody>
        </p:sp>
        <p:sp>
          <p:nvSpPr>
            <p:cNvPr id="169" name="rc169"/>
            <p:cNvSpPr/>
            <p:nvPr/>
          </p:nvSpPr>
          <p:spPr>
            <a:xfrm>
              <a:off x="4301953" y="5239108"/>
              <a:ext cx="1465857" cy="164676"/>
            </a:xfrm>
            <a:prstGeom prst="rect">
              <a:avLst/>
            </a:prstGeom>
            <a:solidFill>
              <a:srgbClr val="B3B3B3">
                <a:alpha val="100000"/>
              </a:srgbClr>
            </a:solidFill>
          </p:spPr>
          <p:txBody>
            <a:bodyPr/>
            <a:lstStyle/>
            <a:p/>
          </p:txBody>
        </p:sp>
        <p:sp>
          <p:nvSpPr>
            <p:cNvPr id="170" name="tx170"/>
            <p:cNvSpPr/>
            <p:nvPr/>
          </p:nvSpPr>
          <p:spPr>
            <a:xfrm>
              <a:off x="8283635"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71" name="tx171"/>
            <p:cNvSpPr/>
            <p:nvPr/>
          </p:nvSpPr>
          <p:spPr>
            <a:xfrm>
              <a:off x="8008047" y="548556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a:t>
              </a:r>
            </a:p>
          </p:txBody>
        </p:sp>
        <p:sp>
          <p:nvSpPr>
            <p:cNvPr id="172" name="tx172"/>
            <p:cNvSpPr/>
            <p:nvPr/>
          </p:nvSpPr>
          <p:spPr>
            <a:xfrm>
              <a:off x="5848183"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3" name="tx173"/>
            <p:cNvSpPr/>
            <p:nvPr/>
          </p:nvSpPr>
          <p:spPr>
            <a:xfrm>
              <a:off x="3567542"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74" name="tx174"/>
            <p:cNvSpPr/>
            <p:nvPr/>
          </p:nvSpPr>
          <p:spPr>
            <a:xfrm>
              <a:off x="3858733"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75" name="tx175"/>
            <p:cNvSpPr/>
            <p:nvPr/>
          </p:nvSpPr>
          <p:spPr>
            <a:xfrm>
              <a:off x="2755725"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0.9</a:t>
              </a:r>
            </a:p>
          </p:txBody>
        </p:sp>
        <p:sp>
          <p:nvSpPr>
            <p:cNvPr id="176" name="tx176"/>
            <p:cNvSpPr/>
            <p:nvPr/>
          </p:nvSpPr>
          <p:spPr>
            <a:xfrm>
              <a:off x="6984053"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0.7</a:t>
              </a:r>
            </a:p>
          </p:txBody>
        </p:sp>
        <p:sp>
          <p:nvSpPr>
            <p:cNvPr id="177" name="tx177"/>
            <p:cNvSpPr/>
            <p:nvPr/>
          </p:nvSpPr>
          <p:spPr>
            <a:xfrm>
              <a:off x="7161559"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78" name="tx178"/>
            <p:cNvSpPr/>
            <p:nvPr/>
          </p:nvSpPr>
          <p:spPr>
            <a:xfrm>
              <a:off x="4954510"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79" name="tx179"/>
            <p:cNvSpPr/>
            <p:nvPr/>
          </p:nvSpPr>
          <p:spPr>
            <a:xfrm>
              <a:off x="65518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0" name="tx180"/>
            <p:cNvSpPr/>
            <p:nvPr/>
          </p:nvSpPr>
          <p:spPr>
            <a:xfrm>
              <a:off x="65518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1" name="tx181"/>
            <p:cNvSpPr/>
            <p:nvPr/>
          </p:nvSpPr>
          <p:spPr>
            <a:xfrm>
              <a:off x="65518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2" name="tx182"/>
            <p:cNvSpPr/>
            <p:nvPr/>
          </p:nvSpPr>
          <p:spPr>
            <a:xfrm>
              <a:off x="1214954"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83" name="tx183"/>
            <p:cNvSpPr/>
            <p:nvPr/>
          </p:nvSpPr>
          <p:spPr>
            <a:xfrm>
              <a:off x="2828148"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84" name="tx184"/>
            <p:cNvSpPr/>
            <p:nvPr/>
          </p:nvSpPr>
          <p:spPr>
            <a:xfrm>
              <a:off x="4441342"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85" name="tx185"/>
            <p:cNvSpPr/>
            <p:nvPr/>
          </p:nvSpPr>
          <p:spPr>
            <a:xfrm>
              <a:off x="6054536"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86" name="tx186"/>
            <p:cNvSpPr/>
            <p:nvPr/>
          </p:nvSpPr>
          <p:spPr>
            <a:xfrm>
              <a:off x="7667730" y="591716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87" name="tx187"/>
            <p:cNvSpPr/>
            <p:nvPr/>
          </p:nvSpPr>
          <p:spPr>
            <a:xfrm>
              <a:off x="3637535" y="6052366"/>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88" name="tx18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0" name="tx19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India.
In 2024, DTP1 coverage in India increased to 96%. The number of children missing out on any DTP vaccination (zero-dose children) improved from 1,592,000 in 2023 to 909,000 in 2024.
DTP3 coverage increased to 94% in 2024, leaving 1,363,000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628545"/>
            </a:xfrm>
            <a:custGeom>
              <a:avLst/>
              <a:pathLst>
                <a:path w="3397293" h="628545">
                  <a:moveTo>
                    <a:pt x="0" y="628545"/>
                  </a:moveTo>
                  <a:lnTo>
                    <a:pt x="141553" y="599975"/>
                  </a:lnTo>
                  <a:lnTo>
                    <a:pt x="283107" y="599975"/>
                  </a:lnTo>
                  <a:lnTo>
                    <a:pt x="424661" y="571405"/>
                  </a:lnTo>
                  <a:lnTo>
                    <a:pt x="566215" y="542834"/>
                  </a:lnTo>
                  <a:lnTo>
                    <a:pt x="707769" y="399983"/>
                  </a:lnTo>
                  <a:lnTo>
                    <a:pt x="849323" y="428553"/>
                  </a:lnTo>
                  <a:lnTo>
                    <a:pt x="990877" y="428553"/>
                  </a:lnTo>
                  <a:lnTo>
                    <a:pt x="1132431" y="428553"/>
                  </a:lnTo>
                  <a:lnTo>
                    <a:pt x="1273984" y="342843"/>
                  </a:lnTo>
                  <a:lnTo>
                    <a:pt x="1415538" y="285702"/>
                  </a:lnTo>
                  <a:lnTo>
                    <a:pt x="1557092" y="199991"/>
                  </a:lnTo>
                  <a:lnTo>
                    <a:pt x="1698646" y="199991"/>
                  </a:lnTo>
                  <a:lnTo>
                    <a:pt x="1840200" y="171421"/>
                  </a:lnTo>
                  <a:lnTo>
                    <a:pt x="1981754" y="171421"/>
                  </a:lnTo>
                  <a:lnTo>
                    <a:pt x="2123308" y="171421"/>
                  </a:lnTo>
                  <a:lnTo>
                    <a:pt x="2264862" y="142851"/>
                  </a:lnTo>
                  <a:lnTo>
                    <a:pt x="2406416" y="114281"/>
                  </a:lnTo>
                  <a:lnTo>
                    <a:pt x="2547969" y="85710"/>
                  </a:lnTo>
                  <a:lnTo>
                    <a:pt x="2689523" y="57140"/>
                  </a:lnTo>
                  <a:lnTo>
                    <a:pt x="2831077" y="257132"/>
                  </a:lnTo>
                  <a:lnTo>
                    <a:pt x="2972631" y="228562"/>
                  </a:lnTo>
                  <a:lnTo>
                    <a:pt x="3114185" y="28570"/>
                  </a:lnTo>
                  <a:lnTo>
                    <a:pt x="3255739" y="8571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571405"/>
            </a:xfrm>
            <a:custGeom>
              <a:avLst/>
              <a:pathLst>
                <a:path w="3397293" h="571405">
                  <a:moveTo>
                    <a:pt x="0" y="571405"/>
                  </a:moveTo>
                  <a:lnTo>
                    <a:pt x="141553" y="542834"/>
                  </a:lnTo>
                  <a:lnTo>
                    <a:pt x="283107" y="514264"/>
                  </a:lnTo>
                  <a:lnTo>
                    <a:pt x="424661" y="514264"/>
                  </a:lnTo>
                  <a:lnTo>
                    <a:pt x="566215" y="457124"/>
                  </a:lnTo>
                  <a:lnTo>
                    <a:pt x="707769" y="371413"/>
                  </a:lnTo>
                  <a:lnTo>
                    <a:pt x="849323" y="399983"/>
                  </a:lnTo>
                  <a:lnTo>
                    <a:pt x="990877" y="399983"/>
                  </a:lnTo>
                  <a:lnTo>
                    <a:pt x="1132431" y="399983"/>
                  </a:lnTo>
                  <a:lnTo>
                    <a:pt x="1273984" y="371413"/>
                  </a:lnTo>
                  <a:lnTo>
                    <a:pt x="1415538" y="314272"/>
                  </a:lnTo>
                  <a:lnTo>
                    <a:pt x="1557092" y="199991"/>
                  </a:lnTo>
                  <a:lnTo>
                    <a:pt x="1698646" y="199991"/>
                  </a:lnTo>
                  <a:lnTo>
                    <a:pt x="1840200" y="199991"/>
                  </a:lnTo>
                  <a:lnTo>
                    <a:pt x="1981754" y="171421"/>
                  </a:lnTo>
                  <a:lnTo>
                    <a:pt x="2123308" y="171421"/>
                  </a:lnTo>
                  <a:lnTo>
                    <a:pt x="2264862" y="142851"/>
                  </a:lnTo>
                  <a:lnTo>
                    <a:pt x="2406416" y="142851"/>
                  </a:lnTo>
                  <a:lnTo>
                    <a:pt x="2547969" y="85710"/>
                  </a:lnTo>
                  <a:lnTo>
                    <a:pt x="2689523" y="57140"/>
                  </a:lnTo>
                  <a:lnTo>
                    <a:pt x="2831077" y="199991"/>
                  </a:lnTo>
                  <a:lnTo>
                    <a:pt x="2972631" y="171421"/>
                  </a:lnTo>
                  <a:lnTo>
                    <a:pt x="3114185" y="2857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628545"/>
            </a:xfrm>
            <a:custGeom>
              <a:avLst/>
              <a:pathLst>
                <a:path w="3397293" h="628545">
                  <a:moveTo>
                    <a:pt x="0" y="628545"/>
                  </a:moveTo>
                  <a:lnTo>
                    <a:pt x="141553" y="599975"/>
                  </a:lnTo>
                  <a:lnTo>
                    <a:pt x="283107" y="599975"/>
                  </a:lnTo>
                  <a:lnTo>
                    <a:pt x="424661" y="571405"/>
                  </a:lnTo>
                  <a:lnTo>
                    <a:pt x="566215" y="542834"/>
                  </a:lnTo>
                  <a:lnTo>
                    <a:pt x="707769" y="399983"/>
                  </a:lnTo>
                  <a:lnTo>
                    <a:pt x="849323" y="428553"/>
                  </a:lnTo>
                  <a:lnTo>
                    <a:pt x="990877" y="428553"/>
                  </a:lnTo>
                  <a:lnTo>
                    <a:pt x="1132431" y="428553"/>
                  </a:lnTo>
                  <a:lnTo>
                    <a:pt x="1273984" y="342843"/>
                  </a:lnTo>
                  <a:lnTo>
                    <a:pt x="1415538" y="285702"/>
                  </a:lnTo>
                  <a:lnTo>
                    <a:pt x="1557092" y="199991"/>
                  </a:lnTo>
                  <a:lnTo>
                    <a:pt x="1698646" y="199991"/>
                  </a:lnTo>
                  <a:lnTo>
                    <a:pt x="1840200" y="171421"/>
                  </a:lnTo>
                  <a:lnTo>
                    <a:pt x="1981754" y="171421"/>
                  </a:lnTo>
                  <a:lnTo>
                    <a:pt x="2123308" y="171421"/>
                  </a:lnTo>
                  <a:lnTo>
                    <a:pt x="2264862" y="142851"/>
                  </a:lnTo>
                  <a:lnTo>
                    <a:pt x="2406416" y="114281"/>
                  </a:lnTo>
                  <a:lnTo>
                    <a:pt x="2547969" y="85710"/>
                  </a:lnTo>
                  <a:lnTo>
                    <a:pt x="2689523" y="57140"/>
                  </a:lnTo>
                  <a:lnTo>
                    <a:pt x="2831077" y="257132"/>
                  </a:lnTo>
                  <a:lnTo>
                    <a:pt x="2972631" y="228562"/>
                  </a:lnTo>
                  <a:lnTo>
                    <a:pt x="3114185" y="28570"/>
                  </a:lnTo>
                  <a:lnTo>
                    <a:pt x="3255739" y="8571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628545"/>
            </a:xfrm>
            <a:custGeom>
              <a:avLst/>
              <a:pathLst>
                <a:path w="3397293" h="628545">
                  <a:moveTo>
                    <a:pt x="0" y="628545"/>
                  </a:moveTo>
                  <a:lnTo>
                    <a:pt x="141553" y="599975"/>
                  </a:lnTo>
                  <a:lnTo>
                    <a:pt x="283107" y="599975"/>
                  </a:lnTo>
                  <a:lnTo>
                    <a:pt x="424661" y="571405"/>
                  </a:lnTo>
                  <a:lnTo>
                    <a:pt x="566215" y="542834"/>
                  </a:lnTo>
                  <a:lnTo>
                    <a:pt x="707769" y="399983"/>
                  </a:lnTo>
                  <a:lnTo>
                    <a:pt x="849323" y="428553"/>
                  </a:lnTo>
                  <a:lnTo>
                    <a:pt x="990877" y="428553"/>
                  </a:lnTo>
                  <a:lnTo>
                    <a:pt x="1132431" y="428553"/>
                  </a:lnTo>
                  <a:lnTo>
                    <a:pt x="1273984" y="342843"/>
                  </a:lnTo>
                  <a:lnTo>
                    <a:pt x="1415538" y="285702"/>
                  </a:lnTo>
                  <a:lnTo>
                    <a:pt x="1557092" y="199991"/>
                  </a:lnTo>
                  <a:lnTo>
                    <a:pt x="1698646" y="199991"/>
                  </a:lnTo>
                  <a:lnTo>
                    <a:pt x="1840200" y="171421"/>
                  </a:lnTo>
                  <a:lnTo>
                    <a:pt x="1981754" y="171421"/>
                  </a:lnTo>
                  <a:lnTo>
                    <a:pt x="2123308" y="171421"/>
                  </a:lnTo>
                  <a:lnTo>
                    <a:pt x="2264862" y="142851"/>
                  </a:lnTo>
                  <a:lnTo>
                    <a:pt x="2406416" y="114281"/>
                  </a:lnTo>
                  <a:lnTo>
                    <a:pt x="2547969" y="85710"/>
                  </a:lnTo>
                  <a:lnTo>
                    <a:pt x="2689523" y="57140"/>
                  </a:lnTo>
                  <a:lnTo>
                    <a:pt x="2831077" y="257132"/>
                  </a:lnTo>
                  <a:lnTo>
                    <a:pt x="2972631" y="228562"/>
                  </a:lnTo>
                  <a:lnTo>
                    <a:pt x="3114185" y="28570"/>
                  </a:lnTo>
                  <a:lnTo>
                    <a:pt x="3255739" y="8571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1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70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70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4169" y="4831778"/>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60" name="tx60"/>
            <p:cNvSpPr/>
            <p:nvPr/>
          </p:nvSpPr>
          <p:spPr>
            <a:xfrm>
              <a:off x="27157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675867" y="472419"/>
              <a:ext cx="22874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India, 2000-2024</a:t>
              </a:r>
            </a:p>
          </p:txBody>
        </p:sp>
        <p:sp>
          <p:nvSpPr>
            <p:cNvPr id="63" name="pl63"/>
            <p:cNvSpPr/>
            <p:nvPr/>
          </p:nvSpPr>
          <p:spPr>
            <a:xfrm>
              <a:off x="5267799" y="33968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59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21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28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906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053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03145"/>
              <a:ext cx="3397293" cy="2062414"/>
            </a:xfrm>
            <a:custGeom>
              <a:avLst/>
              <a:pathLst>
                <a:path w="3397293" h="2062414">
                  <a:moveTo>
                    <a:pt x="0" y="2062414"/>
                  </a:moveTo>
                  <a:lnTo>
                    <a:pt x="141553" y="1968668"/>
                  </a:lnTo>
                  <a:lnTo>
                    <a:pt x="283107" y="1968668"/>
                  </a:lnTo>
                  <a:lnTo>
                    <a:pt x="424661" y="1874922"/>
                  </a:lnTo>
                  <a:lnTo>
                    <a:pt x="566215" y="1781176"/>
                  </a:lnTo>
                  <a:lnTo>
                    <a:pt x="707769" y="1312445"/>
                  </a:lnTo>
                  <a:lnTo>
                    <a:pt x="849323" y="1406192"/>
                  </a:lnTo>
                  <a:lnTo>
                    <a:pt x="990877" y="1406192"/>
                  </a:lnTo>
                  <a:lnTo>
                    <a:pt x="1132431" y="1406192"/>
                  </a:lnTo>
                  <a:lnTo>
                    <a:pt x="1273984" y="1124953"/>
                  </a:lnTo>
                  <a:lnTo>
                    <a:pt x="1415538" y="937461"/>
                  </a:lnTo>
                  <a:lnTo>
                    <a:pt x="1557092" y="656222"/>
                  </a:lnTo>
                  <a:lnTo>
                    <a:pt x="1698646" y="656222"/>
                  </a:lnTo>
                  <a:lnTo>
                    <a:pt x="1840200" y="562476"/>
                  </a:lnTo>
                  <a:lnTo>
                    <a:pt x="1981754" y="562476"/>
                  </a:lnTo>
                  <a:lnTo>
                    <a:pt x="2123308" y="562476"/>
                  </a:lnTo>
                  <a:lnTo>
                    <a:pt x="2264862" y="468730"/>
                  </a:lnTo>
                  <a:lnTo>
                    <a:pt x="2406416" y="374984"/>
                  </a:lnTo>
                  <a:lnTo>
                    <a:pt x="2547969" y="281238"/>
                  </a:lnTo>
                  <a:lnTo>
                    <a:pt x="2689523" y="187492"/>
                  </a:lnTo>
                  <a:lnTo>
                    <a:pt x="2831077" y="843715"/>
                  </a:lnTo>
                  <a:lnTo>
                    <a:pt x="2972631" y="749969"/>
                  </a:lnTo>
                  <a:lnTo>
                    <a:pt x="3114185" y="93746"/>
                  </a:lnTo>
                  <a:lnTo>
                    <a:pt x="3255739" y="281238"/>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990638"/>
              <a:ext cx="3397293" cy="749969"/>
            </a:xfrm>
            <a:custGeom>
              <a:avLst/>
              <a:pathLst>
                <a:path w="3397293" h="749969">
                  <a:moveTo>
                    <a:pt x="0" y="749969"/>
                  </a:moveTo>
                  <a:lnTo>
                    <a:pt x="141553" y="656222"/>
                  </a:lnTo>
                  <a:lnTo>
                    <a:pt x="283107" y="656222"/>
                  </a:lnTo>
                  <a:lnTo>
                    <a:pt x="424661" y="562476"/>
                  </a:lnTo>
                  <a:lnTo>
                    <a:pt x="566215" y="468730"/>
                  </a:lnTo>
                  <a:lnTo>
                    <a:pt x="707769" y="374984"/>
                  </a:lnTo>
                  <a:lnTo>
                    <a:pt x="849323" y="281238"/>
                  </a:lnTo>
                  <a:lnTo>
                    <a:pt x="990877" y="281238"/>
                  </a:lnTo>
                  <a:lnTo>
                    <a:pt x="1132431" y="187492"/>
                  </a:lnTo>
                  <a:lnTo>
                    <a:pt x="1273984" y="93746"/>
                  </a:lnTo>
                  <a:lnTo>
                    <a:pt x="1415538" y="93746"/>
                  </a:lnTo>
                  <a:lnTo>
                    <a:pt x="1557092" y="93746"/>
                  </a:lnTo>
                  <a:lnTo>
                    <a:pt x="1698646" y="93746"/>
                  </a:lnTo>
                  <a:lnTo>
                    <a:pt x="1840200" y="93746"/>
                  </a:lnTo>
                  <a:lnTo>
                    <a:pt x="1981754" y="93746"/>
                  </a:lnTo>
                  <a:lnTo>
                    <a:pt x="2123308" y="93746"/>
                  </a:lnTo>
                  <a:lnTo>
                    <a:pt x="2264862" y="0"/>
                  </a:lnTo>
                  <a:lnTo>
                    <a:pt x="2406416" y="0"/>
                  </a:lnTo>
                  <a:lnTo>
                    <a:pt x="2547969" y="0"/>
                  </a:lnTo>
                  <a:lnTo>
                    <a:pt x="2689523" y="0"/>
                  </a:lnTo>
                  <a:lnTo>
                    <a:pt x="2831077" y="187492"/>
                  </a:lnTo>
                  <a:lnTo>
                    <a:pt x="2972631" y="281238"/>
                  </a:lnTo>
                  <a:lnTo>
                    <a:pt x="3114185" y="93746"/>
                  </a:lnTo>
                  <a:lnTo>
                    <a:pt x="3255739" y="93746"/>
                  </a:lnTo>
                  <a:lnTo>
                    <a:pt x="3397293" y="93746"/>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03145"/>
              <a:ext cx="3397293" cy="1874922"/>
            </a:xfrm>
            <a:custGeom>
              <a:avLst/>
              <a:pathLst>
                <a:path w="3397293" h="1874922">
                  <a:moveTo>
                    <a:pt x="0" y="1874922"/>
                  </a:moveTo>
                  <a:lnTo>
                    <a:pt x="141553" y="1781176"/>
                  </a:lnTo>
                  <a:lnTo>
                    <a:pt x="283107" y="1687430"/>
                  </a:lnTo>
                  <a:lnTo>
                    <a:pt x="424661" y="1687430"/>
                  </a:lnTo>
                  <a:lnTo>
                    <a:pt x="566215" y="1499938"/>
                  </a:lnTo>
                  <a:lnTo>
                    <a:pt x="707769" y="1218699"/>
                  </a:lnTo>
                  <a:lnTo>
                    <a:pt x="849323" y="1312445"/>
                  </a:lnTo>
                  <a:lnTo>
                    <a:pt x="990877" y="1312445"/>
                  </a:lnTo>
                  <a:lnTo>
                    <a:pt x="1132431" y="1312445"/>
                  </a:lnTo>
                  <a:lnTo>
                    <a:pt x="1273984" y="1218699"/>
                  </a:lnTo>
                  <a:lnTo>
                    <a:pt x="1415538" y="1031207"/>
                  </a:lnTo>
                  <a:lnTo>
                    <a:pt x="1557092" y="656222"/>
                  </a:lnTo>
                  <a:lnTo>
                    <a:pt x="1698646" y="656222"/>
                  </a:lnTo>
                  <a:lnTo>
                    <a:pt x="1840200" y="656222"/>
                  </a:lnTo>
                  <a:lnTo>
                    <a:pt x="1981754" y="562476"/>
                  </a:lnTo>
                  <a:lnTo>
                    <a:pt x="2123308" y="562476"/>
                  </a:lnTo>
                  <a:lnTo>
                    <a:pt x="2264862" y="468730"/>
                  </a:lnTo>
                  <a:lnTo>
                    <a:pt x="2406416" y="468730"/>
                  </a:lnTo>
                  <a:lnTo>
                    <a:pt x="2547969" y="281238"/>
                  </a:lnTo>
                  <a:lnTo>
                    <a:pt x="2689523" y="187492"/>
                  </a:lnTo>
                  <a:lnTo>
                    <a:pt x="2831077" y="656222"/>
                  </a:lnTo>
                  <a:lnTo>
                    <a:pt x="2972631" y="562476"/>
                  </a:lnTo>
                  <a:lnTo>
                    <a:pt x="3114185" y="93746"/>
                  </a:lnTo>
                  <a:lnTo>
                    <a:pt x="3255739" y="187492"/>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99063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03145"/>
              <a:ext cx="3397293" cy="2062414"/>
            </a:xfrm>
            <a:custGeom>
              <a:avLst/>
              <a:pathLst>
                <a:path w="3397293" h="2062414">
                  <a:moveTo>
                    <a:pt x="0" y="2062414"/>
                  </a:moveTo>
                  <a:lnTo>
                    <a:pt x="141553" y="1968668"/>
                  </a:lnTo>
                  <a:lnTo>
                    <a:pt x="283107" y="1968668"/>
                  </a:lnTo>
                  <a:lnTo>
                    <a:pt x="424661" y="1874922"/>
                  </a:lnTo>
                  <a:lnTo>
                    <a:pt x="566215" y="1781176"/>
                  </a:lnTo>
                  <a:lnTo>
                    <a:pt x="707769" y="1312445"/>
                  </a:lnTo>
                  <a:lnTo>
                    <a:pt x="849323" y="1406192"/>
                  </a:lnTo>
                  <a:lnTo>
                    <a:pt x="990877" y="1406192"/>
                  </a:lnTo>
                  <a:lnTo>
                    <a:pt x="1132431" y="1406192"/>
                  </a:lnTo>
                  <a:lnTo>
                    <a:pt x="1273984" y="1124953"/>
                  </a:lnTo>
                  <a:lnTo>
                    <a:pt x="1415538" y="937461"/>
                  </a:lnTo>
                  <a:lnTo>
                    <a:pt x="1557092" y="656222"/>
                  </a:lnTo>
                  <a:lnTo>
                    <a:pt x="1698646" y="656222"/>
                  </a:lnTo>
                  <a:lnTo>
                    <a:pt x="1840200" y="562476"/>
                  </a:lnTo>
                  <a:lnTo>
                    <a:pt x="1981754" y="562476"/>
                  </a:lnTo>
                  <a:lnTo>
                    <a:pt x="2123308" y="562476"/>
                  </a:lnTo>
                  <a:lnTo>
                    <a:pt x="2264862" y="468730"/>
                  </a:lnTo>
                  <a:lnTo>
                    <a:pt x="2406416" y="374984"/>
                  </a:lnTo>
                  <a:lnTo>
                    <a:pt x="2547969" y="281238"/>
                  </a:lnTo>
                  <a:lnTo>
                    <a:pt x="2689523" y="187492"/>
                  </a:lnTo>
                  <a:lnTo>
                    <a:pt x="2831077" y="843715"/>
                  </a:lnTo>
                  <a:lnTo>
                    <a:pt x="2972631" y="749969"/>
                  </a:lnTo>
                  <a:lnTo>
                    <a:pt x="3114185" y="93746"/>
                  </a:lnTo>
                  <a:lnTo>
                    <a:pt x="3255739" y="281238"/>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53151"/>
              <a:ext cx="0" cy="2212408"/>
            </a:xfrm>
            <a:custGeom>
              <a:avLst/>
              <a:pathLst>
                <a:path w="0" h="2212408">
                  <a:moveTo>
                    <a:pt x="0" y="221240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53151"/>
              <a:ext cx="0" cy="1462439"/>
            </a:xfrm>
            <a:custGeom>
              <a:avLst/>
              <a:pathLst>
                <a:path w="0" h="1462439">
                  <a:moveTo>
                    <a:pt x="0" y="146243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53151"/>
              <a:ext cx="0" cy="1087455"/>
            </a:xfrm>
            <a:custGeom>
              <a:avLst/>
              <a:pathLst>
                <a:path w="0" h="1087455">
                  <a:moveTo>
                    <a:pt x="0" y="108745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53151"/>
              <a:ext cx="0" cy="712470"/>
            </a:xfrm>
            <a:custGeom>
              <a:avLst/>
              <a:pathLst>
                <a:path w="0" h="712470">
                  <a:moveTo>
                    <a:pt x="0" y="71247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53151"/>
              <a:ext cx="0" cy="337486"/>
            </a:xfrm>
            <a:custGeom>
              <a:avLst/>
              <a:pathLst>
                <a:path w="0" h="337486">
                  <a:moveTo>
                    <a:pt x="0" y="3374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53151"/>
              <a:ext cx="0" cy="431232"/>
            </a:xfrm>
            <a:custGeom>
              <a:avLst/>
              <a:pathLst>
                <a:path w="0" h="431232">
                  <a:moveTo>
                    <a:pt x="0" y="43123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53151"/>
              <a:ext cx="0" cy="149993"/>
            </a:xfrm>
            <a:custGeom>
              <a:avLst/>
              <a:pathLst>
                <a:path w="0" h="149993">
                  <a:moveTo>
                    <a:pt x="0" y="14999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03145"/>
              <a:ext cx="3397293" cy="2062414"/>
            </a:xfrm>
            <a:custGeom>
              <a:avLst/>
              <a:pathLst>
                <a:path w="3397293" h="2062414">
                  <a:moveTo>
                    <a:pt x="0" y="2062414"/>
                  </a:moveTo>
                  <a:lnTo>
                    <a:pt x="141553" y="1968668"/>
                  </a:lnTo>
                  <a:lnTo>
                    <a:pt x="283107" y="1968668"/>
                  </a:lnTo>
                  <a:lnTo>
                    <a:pt x="424661" y="1874922"/>
                  </a:lnTo>
                  <a:lnTo>
                    <a:pt x="566215" y="1781176"/>
                  </a:lnTo>
                  <a:lnTo>
                    <a:pt x="707769" y="1312445"/>
                  </a:lnTo>
                  <a:lnTo>
                    <a:pt x="849323" y="1406192"/>
                  </a:lnTo>
                  <a:lnTo>
                    <a:pt x="990877" y="1406192"/>
                  </a:lnTo>
                  <a:lnTo>
                    <a:pt x="1132431" y="1406192"/>
                  </a:lnTo>
                  <a:lnTo>
                    <a:pt x="1273984" y="1124953"/>
                  </a:lnTo>
                  <a:lnTo>
                    <a:pt x="1415538" y="937461"/>
                  </a:lnTo>
                  <a:lnTo>
                    <a:pt x="1557092" y="656222"/>
                  </a:lnTo>
                  <a:lnTo>
                    <a:pt x="1698646" y="656222"/>
                  </a:lnTo>
                  <a:lnTo>
                    <a:pt x="1840200" y="562476"/>
                  </a:lnTo>
                  <a:lnTo>
                    <a:pt x="1981754" y="562476"/>
                  </a:lnTo>
                  <a:lnTo>
                    <a:pt x="2123308" y="562476"/>
                  </a:lnTo>
                  <a:lnTo>
                    <a:pt x="2264862" y="468730"/>
                  </a:lnTo>
                  <a:lnTo>
                    <a:pt x="2406416" y="374984"/>
                  </a:lnTo>
                  <a:lnTo>
                    <a:pt x="2547969" y="281238"/>
                  </a:lnTo>
                  <a:lnTo>
                    <a:pt x="2689523" y="187492"/>
                  </a:lnTo>
                  <a:lnTo>
                    <a:pt x="2831077" y="843715"/>
                  </a:lnTo>
                  <a:lnTo>
                    <a:pt x="2972631" y="749969"/>
                  </a:lnTo>
                  <a:lnTo>
                    <a:pt x="3114185" y="93746"/>
                  </a:lnTo>
                  <a:lnTo>
                    <a:pt x="3255739" y="281238"/>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57521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1" name="tx91"/>
            <p:cNvSpPr/>
            <p:nvPr/>
          </p:nvSpPr>
          <p:spPr>
            <a:xfrm>
              <a:off x="6067093" y="157653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805008" y="157521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512777" y="157685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8097042" y="15752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5765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804812" y="15765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0452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7640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9" name="tx99"/>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8759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9385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0010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1037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1037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7653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277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70868" y="4831778"/>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116" name="tx116"/>
            <p:cNvSpPr/>
            <p:nvPr/>
          </p:nvSpPr>
          <p:spPr>
            <a:xfrm>
              <a:off x="70324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794890"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4666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7655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0644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6160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9149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2138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6491635" cy="149993"/>
            </a:xfrm>
            <a:prstGeom prst="rect">
              <a:avLst/>
            </a:prstGeom>
            <a:solidFill>
              <a:srgbClr val="1CABE2">
                <a:alpha val="80000"/>
              </a:srgbClr>
            </a:solidFill>
          </p:spPr>
          <p:txBody>
            <a:bodyPr/>
            <a:lstStyle/>
            <a:p/>
          </p:txBody>
        </p:sp>
        <p:sp>
          <p:nvSpPr>
            <p:cNvPr id="130" name="rc130"/>
            <p:cNvSpPr/>
            <p:nvPr/>
          </p:nvSpPr>
          <p:spPr>
            <a:xfrm>
              <a:off x="1317178" y="5637654"/>
              <a:ext cx="7321564" cy="149993"/>
            </a:xfrm>
            <a:prstGeom prst="rect">
              <a:avLst/>
            </a:prstGeom>
            <a:solidFill>
              <a:srgbClr val="1CABE2">
                <a:alpha val="80000"/>
              </a:srgbClr>
            </a:solidFill>
          </p:spPr>
          <p:txBody>
            <a:bodyPr/>
            <a:lstStyle/>
            <a:p/>
          </p:txBody>
        </p:sp>
        <p:sp>
          <p:nvSpPr>
            <p:cNvPr id="131" name="rc131"/>
            <p:cNvSpPr/>
            <p:nvPr/>
          </p:nvSpPr>
          <p:spPr>
            <a:xfrm>
              <a:off x="1317178" y="5450161"/>
              <a:ext cx="4177861" cy="149993"/>
            </a:xfrm>
            <a:prstGeom prst="rect">
              <a:avLst/>
            </a:prstGeom>
            <a:solidFill>
              <a:srgbClr val="1CABE2">
                <a:alpha val="80000"/>
              </a:srgbClr>
            </a:solidFill>
          </p:spPr>
          <p:txBody>
            <a:bodyPr/>
            <a:lstStyle/>
            <a:p/>
          </p:txBody>
        </p:sp>
        <p:sp>
          <p:nvSpPr>
            <p:cNvPr id="132" name="tx132"/>
            <p:cNvSpPr/>
            <p:nvPr/>
          </p:nvSpPr>
          <p:spPr>
            <a:xfrm>
              <a:off x="7495514" y="5861026"/>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1.4m</a:t>
              </a:r>
            </a:p>
          </p:txBody>
        </p:sp>
        <p:sp>
          <p:nvSpPr>
            <p:cNvPr id="133" name="tx133"/>
            <p:cNvSpPr/>
            <p:nvPr/>
          </p:nvSpPr>
          <p:spPr>
            <a:xfrm>
              <a:off x="8325443" y="5672210"/>
              <a:ext cx="24099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1.6m</a:t>
              </a:r>
            </a:p>
          </p:txBody>
        </p:sp>
        <p:sp>
          <p:nvSpPr>
            <p:cNvPr id="134" name="tx134"/>
            <p:cNvSpPr/>
            <p:nvPr/>
          </p:nvSpPr>
          <p:spPr>
            <a:xfrm>
              <a:off x="4985626"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909,000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11109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0" name="tx140"/>
            <p:cNvSpPr/>
            <p:nvPr/>
          </p:nvSpPr>
          <p:spPr>
            <a:xfrm>
              <a:off x="5293482"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1" name="tx141"/>
            <p:cNvSpPr/>
            <p:nvPr/>
          </p:nvSpPr>
          <p:spPr>
            <a:xfrm>
              <a:off x="7592378"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India (96%) was 7 percentage points higher than the global average (89%) and 1 percentage point higher than average across all ROSA countries (95%).
National DTP1 coverage was 2 percentage points higher than in 2019 (94%).
This equates to 909,000 zero-dose children in 2024 compared to 1.4m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298705"/>
              <a:ext cx="907748" cy="2447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298705"/>
              <a:ext cx="907748" cy="2447329"/>
            </a:xfrm>
            <a:prstGeom prst="rect">
              <a:avLst/>
            </a:prstGeom>
            <a:solidFill>
              <a:srgbClr val="0083CF">
                <a:alpha val="100000"/>
              </a:srgbClr>
            </a:solidFill>
          </p:spPr>
          <p:txBody>
            <a:bodyPr/>
            <a:lstStyle/>
            <a:p/>
          </p:txBody>
        </p:sp>
        <p:sp>
          <p:nvSpPr>
            <p:cNvPr id="22" name="rc22"/>
            <p:cNvSpPr/>
            <p:nvPr/>
          </p:nvSpPr>
          <p:spPr>
            <a:xfrm>
              <a:off x="1963717" y="1260444"/>
              <a:ext cx="907748" cy="3485590"/>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F26A21">
                <a:alpha val="100000"/>
              </a:srgbClr>
            </a:solidFill>
          </p:spPr>
          <p:txBody>
            <a:bodyPr/>
            <a:lstStyle/>
            <a:p/>
          </p:txBody>
        </p:sp>
        <p:sp>
          <p:nvSpPr>
            <p:cNvPr id="24" name="rc24"/>
            <p:cNvSpPr/>
            <p:nvPr/>
          </p:nvSpPr>
          <p:spPr>
            <a:xfrm>
              <a:off x="4989544" y="1112121"/>
              <a:ext cx="907748" cy="3633913"/>
            </a:xfrm>
            <a:prstGeom prst="rect">
              <a:avLst/>
            </a:prstGeom>
            <a:solidFill>
              <a:srgbClr val="0083CF">
                <a:alpha val="100000"/>
              </a:srgbClr>
            </a:solidFill>
          </p:spPr>
          <p:txBody>
            <a:bodyPr/>
            <a:lstStyle/>
            <a:p/>
          </p:txBody>
        </p:sp>
        <p:sp>
          <p:nvSpPr>
            <p:cNvPr id="25" name="rc25"/>
            <p:cNvSpPr/>
            <p:nvPr/>
          </p:nvSpPr>
          <p:spPr>
            <a:xfrm>
              <a:off x="7006762" y="1075040"/>
              <a:ext cx="907748" cy="3670994"/>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4807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3596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298705"/>
              <a:ext cx="859739" cy="859739"/>
            </a:xfrm>
            <a:custGeom>
              <a:avLst/>
              <a:pathLst>
                <a:path w="859739" h="859739">
                  <a:moveTo>
                    <a:pt x="847632" y="0"/>
                  </a:moveTo>
                  <a:lnTo>
                    <a:pt x="859739" y="0"/>
                  </a:lnTo>
                  <a:lnTo>
                    <a:pt x="0" y="859739"/>
                  </a:lnTo>
                  <a:lnTo>
                    <a:pt x="0" y="847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298705"/>
              <a:ext cx="738671" cy="738671"/>
            </a:xfrm>
            <a:custGeom>
              <a:avLst/>
              <a:pathLst>
                <a:path w="738671" h="738671">
                  <a:moveTo>
                    <a:pt x="726564" y="0"/>
                  </a:moveTo>
                  <a:lnTo>
                    <a:pt x="738671" y="0"/>
                  </a:lnTo>
                  <a:lnTo>
                    <a:pt x="0" y="738671"/>
                  </a:lnTo>
                  <a:lnTo>
                    <a:pt x="0" y="726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298705"/>
              <a:ext cx="617604" cy="617604"/>
            </a:xfrm>
            <a:custGeom>
              <a:avLst/>
              <a:pathLst>
                <a:path w="617604" h="617604">
                  <a:moveTo>
                    <a:pt x="605497" y="0"/>
                  </a:moveTo>
                  <a:lnTo>
                    <a:pt x="617604" y="0"/>
                  </a:lnTo>
                  <a:lnTo>
                    <a:pt x="0" y="617604"/>
                  </a:lnTo>
                  <a:lnTo>
                    <a:pt x="0" y="605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298705"/>
              <a:ext cx="496536" cy="496536"/>
            </a:xfrm>
            <a:custGeom>
              <a:avLst/>
              <a:pathLst>
                <a:path w="496536" h="496536">
                  <a:moveTo>
                    <a:pt x="484430" y="0"/>
                  </a:moveTo>
                  <a:lnTo>
                    <a:pt x="496536" y="0"/>
                  </a:lnTo>
                  <a:lnTo>
                    <a:pt x="0" y="496536"/>
                  </a:lnTo>
                  <a:lnTo>
                    <a:pt x="0" y="484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298705"/>
              <a:ext cx="375469" cy="375469"/>
            </a:xfrm>
            <a:custGeom>
              <a:avLst/>
              <a:pathLst>
                <a:path w="375469" h="375469">
                  <a:moveTo>
                    <a:pt x="363362" y="0"/>
                  </a:moveTo>
                  <a:lnTo>
                    <a:pt x="375469" y="0"/>
                  </a:lnTo>
                  <a:lnTo>
                    <a:pt x="0" y="375469"/>
                  </a:lnTo>
                  <a:lnTo>
                    <a:pt x="0" y="3633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55108" y="2298705"/>
              <a:ext cx="254401" cy="254401"/>
            </a:xfrm>
            <a:custGeom>
              <a:avLst/>
              <a:pathLst>
                <a:path w="254401" h="254401">
                  <a:moveTo>
                    <a:pt x="242295" y="0"/>
                  </a:moveTo>
                  <a:lnTo>
                    <a:pt x="254401" y="0"/>
                  </a:lnTo>
                  <a:lnTo>
                    <a:pt x="0" y="254401"/>
                  </a:lnTo>
                  <a:lnTo>
                    <a:pt x="0" y="242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55108" y="2298705"/>
              <a:ext cx="133334" cy="133334"/>
            </a:xfrm>
            <a:custGeom>
              <a:avLst/>
              <a:pathLst>
                <a:path w="133334" h="133334">
                  <a:moveTo>
                    <a:pt x="121227" y="0"/>
                  </a:moveTo>
                  <a:lnTo>
                    <a:pt x="133334" y="0"/>
                  </a:lnTo>
                  <a:lnTo>
                    <a:pt x="0" y="133334"/>
                  </a:lnTo>
                  <a:lnTo>
                    <a:pt x="0" y="121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55108" y="2298705"/>
              <a:ext cx="12267" cy="12267"/>
            </a:xfrm>
            <a:custGeom>
              <a:avLst/>
              <a:pathLst>
                <a:path w="12267" h="12267">
                  <a:moveTo>
                    <a:pt x="160" y="0"/>
                  </a:moveTo>
                  <a:lnTo>
                    <a:pt x="12267" y="0"/>
                  </a:lnTo>
                  <a:lnTo>
                    <a:pt x="0" y="12267"/>
                  </a:lnTo>
                  <a:lnTo>
                    <a:pt x="0" y="1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472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351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260444"/>
              <a:ext cx="889391" cy="889391"/>
            </a:xfrm>
            <a:custGeom>
              <a:avLst/>
              <a:pathLst>
                <a:path w="889391" h="889391">
                  <a:moveTo>
                    <a:pt x="877284" y="0"/>
                  </a:moveTo>
                  <a:lnTo>
                    <a:pt x="889391" y="0"/>
                  </a:lnTo>
                  <a:lnTo>
                    <a:pt x="0" y="889391"/>
                  </a:lnTo>
                  <a:lnTo>
                    <a:pt x="0" y="87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260444"/>
              <a:ext cx="768323" cy="768323"/>
            </a:xfrm>
            <a:custGeom>
              <a:avLst/>
              <a:pathLst>
                <a:path w="768323" h="768323">
                  <a:moveTo>
                    <a:pt x="756216" y="0"/>
                  </a:moveTo>
                  <a:lnTo>
                    <a:pt x="768323" y="0"/>
                  </a:lnTo>
                  <a:lnTo>
                    <a:pt x="0" y="768323"/>
                  </a:lnTo>
                  <a:lnTo>
                    <a:pt x="0" y="7562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260444"/>
              <a:ext cx="647256" cy="647256"/>
            </a:xfrm>
            <a:custGeom>
              <a:avLst/>
              <a:pathLst>
                <a:path w="647256" h="647256">
                  <a:moveTo>
                    <a:pt x="635149" y="0"/>
                  </a:moveTo>
                  <a:lnTo>
                    <a:pt x="647256" y="0"/>
                  </a:lnTo>
                  <a:lnTo>
                    <a:pt x="0" y="647256"/>
                  </a:lnTo>
                  <a:lnTo>
                    <a:pt x="0" y="6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963717" y="1260444"/>
              <a:ext cx="526188" cy="526188"/>
            </a:xfrm>
            <a:custGeom>
              <a:avLst/>
              <a:pathLst>
                <a:path w="526188" h="526188">
                  <a:moveTo>
                    <a:pt x="514082" y="0"/>
                  </a:moveTo>
                  <a:lnTo>
                    <a:pt x="526188" y="0"/>
                  </a:lnTo>
                  <a:lnTo>
                    <a:pt x="0" y="526188"/>
                  </a:lnTo>
                  <a:lnTo>
                    <a:pt x="0" y="514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963717" y="1260444"/>
              <a:ext cx="405121" cy="405121"/>
            </a:xfrm>
            <a:custGeom>
              <a:avLst/>
              <a:pathLst>
                <a:path w="405121" h="405121">
                  <a:moveTo>
                    <a:pt x="393014" y="0"/>
                  </a:moveTo>
                  <a:lnTo>
                    <a:pt x="405121" y="0"/>
                  </a:lnTo>
                  <a:lnTo>
                    <a:pt x="0" y="405121"/>
                  </a:lnTo>
                  <a:lnTo>
                    <a:pt x="0" y="3930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63717" y="1260444"/>
              <a:ext cx="284054" cy="284054"/>
            </a:xfrm>
            <a:custGeom>
              <a:avLst/>
              <a:pathLst>
                <a:path w="284054" h="284054">
                  <a:moveTo>
                    <a:pt x="271947" y="0"/>
                  </a:moveTo>
                  <a:lnTo>
                    <a:pt x="284054" y="0"/>
                  </a:lnTo>
                  <a:lnTo>
                    <a:pt x="0" y="284054"/>
                  </a:lnTo>
                  <a:lnTo>
                    <a:pt x="0" y="271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963717" y="1260444"/>
              <a:ext cx="162986" cy="162986"/>
            </a:xfrm>
            <a:custGeom>
              <a:avLst/>
              <a:pathLst>
                <a:path w="162986" h="162986">
                  <a:moveTo>
                    <a:pt x="150879" y="0"/>
                  </a:moveTo>
                  <a:lnTo>
                    <a:pt x="162986" y="0"/>
                  </a:lnTo>
                  <a:lnTo>
                    <a:pt x="0" y="162986"/>
                  </a:lnTo>
                  <a:lnTo>
                    <a:pt x="0" y="150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963717" y="1260444"/>
              <a:ext cx="41919" cy="41919"/>
            </a:xfrm>
            <a:custGeom>
              <a:avLst/>
              <a:pathLst>
                <a:path w="41919" h="41919">
                  <a:moveTo>
                    <a:pt x="29812" y="0"/>
                  </a:moveTo>
                  <a:lnTo>
                    <a:pt x="41919" y="0"/>
                  </a:lnTo>
                  <a:lnTo>
                    <a:pt x="0" y="41919"/>
                  </a:lnTo>
                  <a:lnTo>
                    <a:pt x="0" y="29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12121"/>
              <a:ext cx="907748" cy="917505"/>
            </a:xfrm>
            <a:custGeom>
              <a:avLst/>
              <a:pathLst>
                <a:path w="907748" h="917505">
                  <a:moveTo>
                    <a:pt x="905398" y="0"/>
                  </a:moveTo>
                  <a:lnTo>
                    <a:pt x="907748" y="0"/>
                  </a:lnTo>
                  <a:lnTo>
                    <a:pt x="907748" y="9756"/>
                  </a:lnTo>
                  <a:lnTo>
                    <a:pt x="0" y="917505"/>
                  </a:lnTo>
                  <a:lnTo>
                    <a:pt x="0" y="905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4989544" y="1112121"/>
              <a:ext cx="796437" cy="796437"/>
            </a:xfrm>
            <a:custGeom>
              <a:avLst/>
              <a:pathLst>
                <a:path w="796437" h="796437">
                  <a:moveTo>
                    <a:pt x="784330" y="0"/>
                  </a:moveTo>
                  <a:lnTo>
                    <a:pt x="796437" y="0"/>
                  </a:lnTo>
                  <a:lnTo>
                    <a:pt x="0" y="796437"/>
                  </a:lnTo>
                  <a:lnTo>
                    <a:pt x="0" y="784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4989544" y="1112121"/>
              <a:ext cx="675370" cy="675370"/>
            </a:xfrm>
            <a:custGeom>
              <a:avLst/>
              <a:pathLst>
                <a:path w="675370" h="675370">
                  <a:moveTo>
                    <a:pt x="663263" y="0"/>
                  </a:moveTo>
                  <a:lnTo>
                    <a:pt x="675370" y="0"/>
                  </a:lnTo>
                  <a:lnTo>
                    <a:pt x="0" y="675370"/>
                  </a:lnTo>
                  <a:lnTo>
                    <a:pt x="0" y="663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4989544" y="1112121"/>
              <a:ext cx="554302" cy="554302"/>
            </a:xfrm>
            <a:custGeom>
              <a:avLst/>
              <a:pathLst>
                <a:path w="554302" h="554302">
                  <a:moveTo>
                    <a:pt x="542196" y="0"/>
                  </a:moveTo>
                  <a:lnTo>
                    <a:pt x="554302" y="0"/>
                  </a:lnTo>
                  <a:lnTo>
                    <a:pt x="0" y="554302"/>
                  </a:lnTo>
                  <a:lnTo>
                    <a:pt x="0" y="542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4989544" y="1112121"/>
              <a:ext cx="433235" cy="433235"/>
            </a:xfrm>
            <a:custGeom>
              <a:avLst/>
              <a:pathLst>
                <a:path w="433235" h="433235">
                  <a:moveTo>
                    <a:pt x="421128" y="0"/>
                  </a:moveTo>
                  <a:lnTo>
                    <a:pt x="433235" y="0"/>
                  </a:lnTo>
                  <a:lnTo>
                    <a:pt x="0" y="433235"/>
                  </a:lnTo>
                  <a:lnTo>
                    <a:pt x="0" y="42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4989544" y="1112121"/>
              <a:ext cx="312167" cy="312167"/>
            </a:xfrm>
            <a:custGeom>
              <a:avLst/>
              <a:pathLst>
                <a:path w="312167" h="312167">
                  <a:moveTo>
                    <a:pt x="300061" y="0"/>
                  </a:moveTo>
                  <a:lnTo>
                    <a:pt x="312167" y="0"/>
                  </a:lnTo>
                  <a:lnTo>
                    <a:pt x="0" y="312167"/>
                  </a:lnTo>
                  <a:lnTo>
                    <a:pt x="0" y="300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4989544" y="1112121"/>
              <a:ext cx="191100" cy="191100"/>
            </a:xfrm>
            <a:custGeom>
              <a:avLst/>
              <a:pathLst>
                <a:path w="191100" h="191100">
                  <a:moveTo>
                    <a:pt x="178993" y="0"/>
                  </a:moveTo>
                  <a:lnTo>
                    <a:pt x="191100" y="0"/>
                  </a:lnTo>
                  <a:lnTo>
                    <a:pt x="0" y="191100"/>
                  </a:lnTo>
                  <a:lnTo>
                    <a:pt x="0" y="178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4989544" y="1112121"/>
              <a:ext cx="70033" cy="70033"/>
            </a:xfrm>
            <a:custGeom>
              <a:avLst/>
              <a:pathLst>
                <a:path w="70033" h="70033">
                  <a:moveTo>
                    <a:pt x="57926" y="0"/>
                  </a:moveTo>
                  <a:lnTo>
                    <a:pt x="70033" y="0"/>
                  </a:lnTo>
                  <a:lnTo>
                    <a:pt x="0" y="70033"/>
                  </a:lnTo>
                  <a:lnTo>
                    <a:pt x="0" y="57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7830130" y="4661654"/>
              <a:ext cx="84380" cy="84380"/>
            </a:xfrm>
            <a:custGeom>
              <a:avLst/>
              <a:pathLst>
                <a:path w="84380" h="84380">
                  <a:moveTo>
                    <a:pt x="84380" y="0"/>
                  </a:moveTo>
                  <a:lnTo>
                    <a:pt x="84380" y="12106"/>
                  </a:lnTo>
                  <a:lnTo>
                    <a:pt x="12106" y="84380"/>
                  </a:lnTo>
                  <a:lnTo>
                    <a:pt x="0" y="84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7709062" y="4540587"/>
              <a:ext cx="205447" cy="205447"/>
            </a:xfrm>
            <a:custGeom>
              <a:avLst/>
              <a:pathLst>
                <a:path w="205447" h="205447">
                  <a:moveTo>
                    <a:pt x="205447" y="0"/>
                  </a:moveTo>
                  <a:lnTo>
                    <a:pt x="205447" y="12106"/>
                  </a:lnTo>
                  <a:lnTo>
                    <a:pt x="12106" y="205447"/>
                  </a:lnTo>
                  <a:lnTo>
                    <a:pt x="0" y="205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7587995" y="4419519"/>
              <a:ext cx="326515" cy="326515"/>
            </a:xfrm>
            <a:custGeom>
              <a:avLst/>
              <a:pathLst>
                <a:path w="326515" h="326515">
                  <a:moveTo>
                    <a:pt x="326515" y="0"/>
                  </a:moveTo>
                  <a:lnTo>
                    <a:pt x="326515" y="12106"/>
                  </a:lnTo>
                  <a:lnTo>
                    <a:pt x="12106" y="326515"/>
                  </a:lnTo>
                  <a:lnTo>
                    <a:pt x="0" y="326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7466927" y="4298452"/>
              <a:ext cx="447582" cy="447582"/>
            </a:xfrm>
            <a:custGeom>
              <a:avLst/>
              <a:pathLst>
                <a:path w="447582" h="447582">
                  <a:moveTo>
                    <a:pt x="447582" y="0"/>
                  </a:moveTo>
                  <a:lnTo>
                    <a:pt x="447582" y="12106"/>
                  </a:lnTo>
                  <a:lnTo>
                    <a:pt x="12106" y="447582"/>
                  </a:lnTo>
                  <a:lnTo>
                    <a:pt x="0" y="447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7345860" y="4177384"/>
              <a:ext cx="568650" cy="568650"/>
            </a:xfrm>
            <a:custGeom>
              <a:avLst/>
              <a:pathLst>
                <a:path w="568650" h="568650">
                  <a:moveTo>
                    <a:pt x="568650" y="0"/>
                  </a:moveTo>
                  <a:lnTo>
                    <a:pt x="568650" y="12106"/>
                  </a:lnTo>
                  <a:lnTo>
                    <a:pt x="12106" y="568650"/>
                  </a:lnTo>
                  <a:lnTo>
                    <a:pt x="0" y="568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7224793" y="4056317"/>
              <a:ext cx="689717" cy="689717"/>
            </a:xfrm>
            <a:custGeom>
              <a:avLst/>
              <a:pathLst>
                <a:path w="689717" h="689717">
                  <a:moveTo>
                    <a:pt x="689717" y="0"/>
                  </a:moveTo>
                  <a:lnTo>
                    <a:pt x="689717" y="12106"/>
                  </a:lnTo>
                  <a:lnTo>
                    <a:pt x="12106" y="689717"/>
                  </a:lnTo>
                  <a:lnTo>
                    <a:pt x="0" y="689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7103725" y="3935249"/>
              <a:ext cx="810784" cy="810784"/>
            </a:xfrm>
            <a:custGeom>
              <a:avLst/>
              <a:pathLst>
                <a:path w="810784" h="810784">
                  <a:moveTo>
                    <a:pt x="810784" y="0"/>
                  </a:moveTo>
                  <a:lnTo>
                    <a:pt x="810784" y="12106"/>
                  </a:lnTo>
                  <a:lnTo>
                    <a:pt x="12106" y="810784"/>
                  </a:lnTo>
                  <a:lnTo>
                    <a:pt x="0" y="81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7006762" y="3814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7006762" y="3693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7006762" y="3572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7006762" y="34509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7006762" y="33299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7006762" y="32088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7006762" y="30877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7006762" y="29667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7006762" y="28456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7006762" y="27245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7006762" y="26035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7006762" y="24824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7006762" y="23613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7006762" y="22403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7006762" y="21192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7006762" y="19981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7006762" y="18771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7006762" y="17560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7006762" y="163496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7006762" y="151390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7006762" y="139283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7006762" y="127176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7006762" y="115069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7006762" y="1075040"/>
              <a:ext cx="874446" cy="874446"/>
            </a:xfrm>
            <a:custGeom>
              <a:avLst/>
              <a:pathLst>
                <a:path w="874446" h="874446">
                  <a:moveTo>
                    <a:pt x="862339" y="0"/>
                  </a:moveTo>
                  <a:lnTo>
                    <a:pt x="874446" y="0"/>
                  </a:lnTo>
                  <a:lnTo>
                    <a:pt x="0" y="874446"/>
                  </a:lnTo>
                  <a:lnTo>
                    <a:pt x="0" y="8623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7006762" y="1075040"/>
              <a:ext cx="753379" cy="753379"/>
            </a:xfrm>
            <a:custGeom>
              <a:avLst/>
              <a:pathLst>
                <a:path w="753379" h="753379">
                  <a:moveTo>
                    <a:pt x="741272" y="0"/>
                  </a:moveTo>
                  <a:lnTo>
                    <a:pt x="753379" y="0"/>
                  </a:lnTo>
                  <a:lnTo>
                    <a:pt x="0" y="753379"/>
                  </a:lnTo>
                  <a:lnTo>
                    <a:pt x="0" y="74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7006762" y="1075040"/>
              <a:ext cx="632311" cy="632311"/>
            </a:xfrm>
            <a:custGeom>
              <a:avLst/>
              <a:pathLst>
                <a:path w="632311" h="632311">
                  <a:moveTo>
                    <a:pt x="620204" y="0"/>
                  </a:moveTo>
                  <a:lnTo>
                    <a:pt x="632311" y="0"/>
                  </a:lnTo>
                  <a:lnTo>
                    <a:pt x="0" y="632311"/>
                  </a:lnTo>
                  <a:lnTo>
                    <a:pt x="0" y="620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7006762" y="1075040"/>
              <a:ext cx="511244" cy="511244"/>
            </a:xfrm>
            <a:custGeom>
              <a:avLst/>
              <a:pathLst>
                <a:path w="511244" h="511244">
                  <a:moveTo>
                    <a:pt x="499137" y="0"/>
                  </a:moveTo>
                  <a:lnTo>
                    <a:pt x="511244" y="0"/>
                  </a:lnTo>
                  <a:lnTo>
                    <a:pt x="0" y="511244"/>
                  </a:lnTo>
                  <a:lnTo>
                    <a:pt x="0" y="499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7006762" y="1075040"/>
              <a:ext cx="390176" cy="390176"/>
            </a:xfrm>
            <a:custGeom>
              <a:avLst/>
              <a:pathLst>
                <a:path w="390176" h="390176">
                  <a:moveTo>
                    <a:pt x="378070" y="0"/>
                  </a:moveTo>
                  <a:lnTo>
                    <a:pt x="390176" y="0"/>
                  </a:lnTo>
                  <a:lnTo>
                    <a:pt x="0" y="390176"/>
                  </a:lnTo>
                  <a:lnTo>
                    <a:pt x="0" y="378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7006762" y="1075040"/>
              <a:ext cx="269109" cy="269109"/>
            </a:xfrm>
            <a:custGeom>
              <a:avLst/>
              <a:pathLst>
                <a:path w="269109" h="269109">
                  <a:moveTo>
                    <a:pt x="257002" y="0"/>
                  </a:moveTo>
                  <a:lnTo>
                    <a:pt x="269109" y="0"/>
                  </a:lnTo>
                  <a:lnTo>
                    <a:pt x="0" y="269109"/>
                  </a:lnTo>
                  <a:lnTo>
                    <a:pt x="0" y="257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7006762" y="1075040"/>
              <a:ext cx="148041" cy="148041"/>
            </a:xfrm>
            <a:custGeom>
              <a:avLst/>
              <a:pathLst>
                <a:path w="148041" h="148041">
                  <a:moveTo>
                    <a:pt x="135935" y="0"/>
                  </a:moveTo>
                  <a:lnTo>
                    <a:pt x="148041" y="0"/>
                  </a:lnTo>
                  <a:lnTo>
                    <a:pt x="0" y="148041"/>
                  </a:lnTo>
                  <a:lnTo>
                    <a:pt x="0" y="135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7006762" y="1075040"/>
              <a:ext cx="26974" cy="26974"/>
            </a:xfrm>
            <a:custGeom>
              <a:avLst/>
              <a:pathLst>
                <a:path w="26974" h="26974">
                  <a:moveTo>
                    <a:pt x="14867" y="0"/>
                  </a:moveTo>
                  <a:lnTo>
                    <a:pt x="26974" y="0"/>
                  </a:lnTo>
                  <a:lnTo>
                    <a:pt x="0" y="26974"/>
                  </a:lnTo>
                  <a:lnTo>
                    <a:pt x="0" y="148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rc204"/>
            <p:cNvSpPr/>
            <p:nvPr/>
          </p:nvSpPr>
          <p:spPr>
            <a:xfrm>
              <a:off x="955108" y="2298705"/>
              <a:ext cx="907748" cy="2447329"/>
            </a:xfrm>
            <a:prstGeom prst="rect">
              <a:avLst/>
            </a:prstGeom>
            <a:ln w="1355" cap="flat">
              <a:solidFill>
                <a:srgbClr val="000000">
                  <a:alpha val="100000"/>
                </a:srgbClr>
              </a:solidFill>
              <a:prstDash val="solid"/>
              <a:miter/>
            </a:ln>
          </p:spPr>
          <p:txBody>
            <a:bodyPr/>
            <a:lstStyle/>
            <a:p/>
          </p:txBody>
        </p:sp>
        <p:sp>
          <p:nvSpPr>
            <p:cNvPr id="205" name="rc205"/>
            <p:cNvSpPr/>
            <p:nvPr/>
          </p:nvSpPr>
          <p:spPr>
            <a:xfrm>
              <a:off x="1963717" y="1260444"/>
              <a:ext cx="907748" cy="3485590"/>
            </a:xfrm>
            <a:prstGeom prst="rect">
              <a:avLst/>
            </a:prstGeom>
            <a:ln w="1355" cap="flat">
              <a:solidFill>
                <a:srgbClr val="000000">
                  <a:alpha val="100000"/>
                </a:srgbClr>
              </a:solidFill>
              <a:prstDash val="solid"/>
              <a:miter/>
            </a:ln>
          </p:spPr>
          <p:txBody>
            <a:bodyPr/>
            <a:lstStyle/>
            <a:p/>
          </p:txBody>
        </p:sp>
        <p:sp>
          <p:nvSpPr>
            <p:cNvPr id="206" name="rc206"/>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207" name="rc207"/>
            <p:cNvSpPr/>
            <p:nvPr/>
          </p:nvSpPr>
          <p:spPr>
            <a:xfrm>
              <a:off x="4989544" y="1112121"/>
              <a:ext cx="907748" cy="3633913"/>
            </a:xfrm>
            <a:prstGeom prst="rect">
              <a:avLst/>
            </a:prstGeom>
            <a:ln w="1355" cap="flat">
              <a:solidFill>
                <a:srgbClr val="000000">
                  <a:alpha val="100000"/>
                </a:srgbClr>
              </a:solidFill>
              <a:prstDash val="solid"/>
              <a:miter/>
            </a:ln>
          </p:spPr>
          <p:txBody>
            <a:bodyPr/>
            <a:lstStyle/>
            <a:p/>
          </p:txBody>
        </p:sp>
        <p:sp>
          <p:nvSpPr>
            <p:cNvPr id="208" name="rc208"/>
            <p:cNvSpPr/>
            <p:nvPr/>
          </p:nvSpPr>
          <p:spPr>
            <a:xfrm>
              <a:off x="7006762" y="1075040"/>
              <a:ext cx="907748" cy="3670994"/>
            </a:xfrm>
            <a:prstGeom prst="rect">
              <a:avLst/>
            </a:prstGeom>
            <a:ln w="1355" cap="flat">
              <a:solidFill>
                <a:srgbClr val="000000">
                  <a:alpha val="100000"/>
                </a:srgbClr>
              </a:solidFill>
              <a:prstDash val="solid"/>
              <a:miter/>
            </a:ln>
          </p:spPr>
          <p:txBody>
            <a:bodyPr/>
            <a:lstStyle/>
            <a:p/>
          </p:txBody>
        </p:sp>
        <p:sp>
          <p:nvSpPr>
            <p:cNvPr id="209" name="tx209"/>
            <p:cNvSpPr/>
            <p:nvPr/>
          </p:nvSpPr>
          <p:spPr>
            <a:xfrm>
              <a:off x="1328596" y="20979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10" name="tx210"/>
            <p:cNvSpPr/>
            <p:nvPr/>
          </p:nvSpPr>
          <p:spPr>
            <a:xfrm>
              <a:off x="2337205"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11" name="tx211"/>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12" name="tx212"/>
            <p:cNvSpPr/>
            <p:nvPr/>
          </p:nvSpPr>
          <p:spPr>
            <a:xfrm>
              <a:off x="5363032"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3" name="tx213"/>
            <p:cNvSpPr/>
            <p:nvPr/>
          </p:nvSpPr>
          <p:spPr>
            <a:xfrm>
              <a:off x="6371641"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4" name="tx214"/>
            <p:cNvSpPr/>
            <p:nvPr/>
          </p:nvSpPr>
          <p:spPr>
            <a:xfrm>
              <a:off x="4354423"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5" name="tx215"/>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6" name="tx216"/>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7" name="pg217"/>
            <p:cNvSpPr/>
            <p:nvPr/>
          </p:nvSpPr>
          <p:spPr>
            <a:xfrm>
              <a:off x="1346316" y="34139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1378837" y="34461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9" name="pg219"/>
            <p:cNvSpPr/>
            <p:nvPr/>
          </p:nvSpPr>
          <p:spPr>
            <a:xfrm>
              <a:off x="2354925"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2387446" y="29256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21" name="pg221"/>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2" name="tx222"/>
            <p:cNvSpPr/>
            <p:nvPr/>
          </p:nvSpPr>
          <p:spPr>
            <a:xfrm>
              <a:off x="3396055" y="28899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23" name="pg223"/>
            <p:cNvSpPr/>
            <p:nvPr/>
          </p:nvSpPr>
          <p:spPr>
            <a:xfrm>
              <a:off x="5380752" y="28206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4" name="tx224"/>
            <p:cNvSpPr/>
            <p:nvPr/>
          </p:nvSpPr>
          <p:spPr>
            <a:xfrm>
              <a:off x="5413273" y="28529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5" name="pg225"/>
            <p:cNvSpPr/>
            <p:nvPr/>
          </p:nvSpPr>
          <p:spPr>
            <a:xfrm>
              <a:off x="7397970" y="28021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6" name="tx226"/>
            <p:cNvSpPr/>
            <p:nvPr/>
          </p:nvSpPr>
          <p:spPr>
            <a:xfrm>
              <a:off x="7430491" y="28346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27" name="tx227"/>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8" name="tx228"/>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9" name="tx229"/>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30" name="tx230"/>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31" name="tx231"/>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32" name="tx232"/>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33" name="tx233"/>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34" name="tx234"/>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35" name="tx235"/>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6" name="tx236"/>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7" name="tx237"/>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8" name="tx238"/>
            <p:cNvSpPr/>
            <p:nvPr/>
          </p:nvSpPr>
          <p:spPr>
            <a:xfrm rot="-5400000">
              <a:off x="7076973"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9" name="tx239"/>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40" name="tx240"/>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rc241"/>
            <p:cNvSpPr/>
            <p:nvPr/>
          </p:nvSpPr>
          <p:spPr>
            <a:xfrm>
              <a:off x="4285962" y="6114116"/>
              <a:ext cx="219455" cy="219455"/>
            </a:xfrm>
            <a:prstGeom prst="rect">
              <a:avLst/>
            </a:prstGeom>
            <a:solidFill>
              <a:srgbClr val="FFFFFF">
                <a:alpha val="100000"/>
              </a:srgbClr>
            </a:solidFill>
          </p:spPr>
          <p:txBody>
            <a:bodyPr/>
            <a:lstStyle/>
            <a:p/>
          </p:txBody>
        </p:sp>
        <p:sp>
          <p:nvSpPr>
            <p:cNvPr id="242" name="pg242"/>
            <p:cNvSpPr/>
            <p:nvPr/>
          </p:nvSpPr>
          <p:spPr>
            <a:xfrm>
              <a:off x="4470513"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5903"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8602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8602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28602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rc247"/>
            <p:cNvSpPr/>
            <p:nvPr/>
          </p:nvSpPr>
          <p:spPr>
            <a:xfrm>
              <a:off x="4285962" y="6114116"/>
              <a:ext cx="219455" cy="219455"/>
            </a:xfrm>
            <a:prstGeom prst="rect">
              <a:avLst/>
            </a:prstGeom>
            <a:ln w="476" cap="sq">
              <a:solidFill>
                <a:srgbClr val="000000">
                  <a:alpha val="100000"/>
                </a:srgbClr>
              </a:solidFill>
              <a:prstDash val="solid"/>
              <a:miter/>
            </a:ln>
          </p:spPr>
          <p:txBody>
            <a:bodyPr/>
            <a:lstStyle/>
            <a:p/>
          </p:txBody>
        </p:sp>
        <p:sp>
          <p:nvSpPr>
            <p:cNvPr id="248" name="tx248"/>
            <p:cNvSpPr/>
            <p:nvPr/>
          </p:nvSpPr>
          <p:spPr>
            <a:xfrm>
              <a:off x="4575007" y="6146081"/>
              <a:ext cx="101725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zero-dose</a:t>
              </a:r>
            </a:p>
          </p:txBody>
        </p:sp>
        <p:sp>
          <p:nvSpPr>
            <p:cNvPr id="249" name="tx249"/>
            <p:cNvSpPr/>
            <p:nvPr/>
          </p:nvSpPr>
          <p:spPr>
            <a:xfrm>
              <a:off x="803816" y="397941"/>
              <a:ext cx="55816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ROSA, 2024</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1" name="tx251"/>
            <p:cNvSpPr/>
            <p:nvPr/>
          </p:nvSpPr>
          <p:spPr>
            <a:xfrm>
              <a:off x="2377323" y="6568567"/>
              <a:ext cx="66970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2024, India ranked number 3 out of 8 countries for lowest DTP1 coverage (based on tied ranks).
India was in the top 5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F26A21">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India was in the top 20 zero-dose countries in 2021 and 2024.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690946" y="160464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3" name="pl13"/>
            <p:cNvSpPr/>
            <p:nvPr/>
          </p:nvSpPr>
          <p:spPr>
            <a:xfrm>
              <a:off x="2690946" y="3003790"/>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4" name="pl14"/>
            <p:cNvSpPr/>
            <p:nvPr/>
          </p:nvSpPr>
          <p:spPr>
            <a:xfrm>
              <a:off x="2690946" y="510251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5" name="pl15"/>
            <p:cNvSpPr/>
            <p:nvPr/>
          </p:nvSpPr>
          <p:spPr>
            <a:xfrm>
              <a:off x="2690946" y="90506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F26A21">
                  <a:alpha val="100000"/>
                </a:srgbClr>
              </a:solidFill>
              <a:prstDash val="solid"/>
              <a:round/>
            </a:ln>
          </p:spPr>
          <p:txBody>
            <a:bodyPr/>
            <a:lstStyle/>
            <a:p/>
          </p:txBody>
        </p:sp>
        <p:sp>
          <p:nvSpPr>
            <p:cNvPr id="16" name="pl16"/>
            <p:cNvSpPr/>
            <p:nvPr/>
          </p:nvSpPr>
          <p:spPr>
            <a:xfrm>
              <a:off x="2690946" y="5102746"/>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7" name="pl17"/>
            <p:cNvSpPr/>
            <p:nvPr/>
          </p:nvSpPr>
          <p:spPr>
            <a:xfrm>
              <a:off x="2690946" y="3004025"/>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8" name="pl18"/>
            <p:cNvSpPr/>
            <p:nvPr/>
          </p:nvSpPr>
          <p:spPr>
            <a:xfrm>
              <a:off x="2690946" y="1604877"/>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9" name="pl19"/>
            <p:cNvSpPr/>
            <p:nvPr/>
          </p:nvSpPr>
          <p:spPr>
            <a:xfrm>
              <a:off x="2690946" y="440293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20" name="pt20"/>
            <p:cNvSpPr/>
            <p:nvPr/>
          </p:nvSpPr>
          <p:spPr>
            <a:xfrm>
              <a:off x="2632243"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 name="pt21"/>
            <p:cNvSpPr/>
            <p:nvPr/>
          </p:nvSpPr>
          <p:spPr>
            <a:xfrm>
              <a:off x="5422829"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 name="pt22"/>
            <p:cNvSpPr/>
            <p:nvPr/>
          </p:nvSpPr>
          <p:spPr>
            <a:xfrm>
              <a:off x="4027536"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 name="pt23"/>
            <p:cNvSpPr/>
            <p:nvPr/>
          </p:nvSpPr>
          <p:spPr>
            <a:xfrm>
              <a:off x="6818122"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 name="pt24"/>
            <p:cNvSpPr/>
            <p:nvPr/>
          </p:nvSpPr>
          <p:spPr>
            <a:xfrm>
              <a:off x="2632243"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 name="pt25"/>
            <p:cNvSpPr/>
            <p:nvPr/>
          </p:nvSpPr>
          <p:spPr>
            <a:xfrm>
              <a:off x="2632243"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6" name="pt26"/>
            <p:cNvSpPr/>
            <p:nvPr/>
          </p:nvSpPr>
          <p:spPr>
            <a:xfrm>
              <a:off x="6818122"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7" name="pt27"/>
            <p:cNvSpPr/>
            <p:nvPr/>
          </p:nvSpPr>
          <p:spPr>
            <a:xfrm>
              <a:off x="5422829"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8" name="pt28"/>
            <p:cNvSpPr/>
            <p:nvPr/>
          </p:nvSpPr>
          <p:spPr>
            <a:xfrm>
              <a:off x="4027536"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9" name="pt29"/>
            <p:cNvSpPr/>
            <p:nvPr/>
          </p:nvSpPr>
          <p:spPr>
            <a:xfrm>
              <a:off x="4027536"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0" name="pt30"/>
            <p:cNvSpPr/>
            <p:nvPr/>
          </p:nvSpPr>
          <p:spPr>
            <a:xfrm>
              <a:off x="6818122"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1" name="pt31"/>
            <p:cNvSpPr/>
            <p:nvPr/>
          </p:nvSpPr>
          <p:spPr>
            <a:xfrm>
              <a:off x="5422829"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2" name="pt32"/>
            <p:cNvSpPr/>
            <p:nvPr/>
          </p:nvSpPr>
          <p:spPr>
            <a:xfrm>
              <a:off x="2632243"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3" name="pt33"/>
            <p:cNvSpPr/>
            <p:nvPr/>
          </p:nvSpPr>
          <p:spPr>
            <a:xfrm>
              <a:off x="5422829"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4" name="pt34"/>
            <p:cNvSpPr/>
            <p:nvPr/>
          </p:nvSpPr>
          <p:spPr>
            <a:xfrm>
              <a:off x="6818122"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5" name="pt35"/>
            <p:cNvSpPr/>
            <p:nvPr/>
          </p:nvSpPr>
          <p:spPr>
            <a:xfrm>
              <a:off x="4027536"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6" name="pt36"/>
            <p:cNvSpPr/>
            <p:nvPr/>
          </p:nvSpPr>
          <p:spPr>
            <a:xfrm>
              <a:off x="2632243"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7" name="pt37"/>
            <p:cNvSpPr/>
            <p:nvPr/>
          </p:nvSpPr>
          <p:spPr>
            <a:xfrm>
              <a:off x="4027536"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8" name="pt38"/>
            <p:cNvSpPr/>
            <p:nvPr/>
          </p:nvSpPr>
          <p:spPr>
            <a:xfrm>
              <a:off x="5422829"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632243"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6818122"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4027536"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6818122"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5422829"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4027536"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6818122"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632243"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3224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22829"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27536"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5422829"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6818122"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tx52"/>
            <p:cNvSpPr/>
            <p:nvPr/>
          </p:nvSpPr>
          <p:spPr>
            <a:xfrm>
              <a:off x="145854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53" name="tx53"/>
            <p:cNvSpPr/>
            <p:nvPr/>
          </p:nvSpPr>
          <p:spPr>
            <a:xfrm>
              <a:off x="1338141"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54" name="tx54"/>
            <p:cNvSpPr/>
            <p:nvPr/>
          </p:nvSpPr>
          <p:spPr>
            <a:xfrm>
              <a:off x="1129095"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55" name="tx55"/>
            <p:cNvSpPr/>
            <p:nvPr/>
          </p:nvSpPr>
          <p:spPr>
            <a:xfrm>
              <a:off x="1595250"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56" name="tx56"/>
            <p:cNvSpPr/>
            <p:nvPr/>
          </p:nvSpPr>
          <p:spPr>
            <a:xfrm>
              <a:off x="1209410"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57" name="tx57"/>
            <p:cNvSpPr/>
            <p:nvPr/>
          </p:nvSpPr>
          <p:spPr>
            <a:xfrm>
              <a:off x="1362278"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58" name="tx58"/>
            <p:cNvSpPr/>
            <p:nvPr/>
          </p:nvSpPr>
          <p:spPr>
            <a:xfrm>
              <a:off x="1519099"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59" name="tx59"/>
            <p:cNvSpPr/>
            <p:nvPr/>
          </p:nvSpPr>
          <p:spPr>
            <a:xfrm>
              <a:off x="1631315"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0" name="tx60"/>
            <p:cNvSpPr/>
            <p:nvPr/>
          </p:nvSpPr>
          <p:spPr>
            <a:xfrm>
              <a:off x="7016353"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(909,000)</a:t>
              </a:r>
            </a:p>
          </p:txBody>
        </p:sp>
        <p:sp>
          <p:nvSpPr>
            <p:cNvPr id="61" name="tx61"/>
            <p:cNvSpPr/>
            <p:nvPr/>
          </p:nvSpPr>
          <p:spPr>
            <a:xfrm>
              <a:off x="7016353"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(490,000)</a:t>
              </a:r>
            </a:p>
          </p:txBody>
        </p:sp>
        <p:sp>
          <p:nvSpPr>
            <p:cNvPr id="62" name="tx62"/>
            <p:cNvSpPr/>
            <p:nvPr/>
          </p:nvSpPr>
          <p:spPr>
            <a:xfrm>
              <a:off x="7016353"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(397,000)</a:t>
              </a:r>
            </a:p>
          </p:txBody>
        </p:sp>
        <p:sp>
          <p:nvSpPr>
            <p:cNvPr id="63" name="tx63"/>
            <p:cNvSpPr/>
            <p:nvPr/>
          </p:nvSpPr>
          <p:spPr>
            <a:xfrm>
              <a:off x="7016353" y="2919875"/>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(34,000)</a:t>
              </a:r>
            </a:p>
          </p:txBody>
        </p:sp>
        <p:sp>
          <p:nvSpPr>
            <p:cNvPr id="64" name="tx64"/>
            <p:cNvSpPr/>
            <p:nvPr/>
          </p:nvSpPr>
          <p:spPr>
            <a:xfrm>
              <a:off x="7016353" y="3619449"/>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65" name="tx65"/>
            <p:cNvSpPr/>
            <p:nvPr/>
          </p:nvSpPr>
          <p:spPr>
            <a:xfrm>
              <a:off x="7016353" y="4319023"/>
              <a:ext cx="11087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(6,000)</a:t>
              </a:r>
            </a:p>
          </p:txBody>
        </p:sp>
        <p:sp>
          <p:nvSpPr>
            <p:cNvPr id="66" name="tx66"/>
            <p:cNvSpPr/>
            <p:nvPr/>
          </p:nvSpPr>
          <p:spPr>
            <a:xfrm>
              <a:off x="7016353"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(&lt;200)</a:t>
              </a:r>
            </a:p>
          </p:txBody>
        </p:sp>
        <p:sp>
          <p:nvSpPr>
            <p:cNvPr id="67" name="tx67"/>
            <p:cNvSpPr/>
            <p:nvPr/>
          </p:nvSpPr>
          <p:spPr>
            <a:xfrm>
              <a:off x="7016353"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68" name="tx68"/>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69" name="tx69"/>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0" name="tx70"/>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1" name="tx71"/>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72" name="tx72"/>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73" name="tx73"/>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74" name="tx74"/>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75" name="tx75"/>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76" name="tx76"/>
            <p:cNvSpPr/>
            <p:nvPr/>
          </p:nvSpPr>
          <p:spPr>
            <a:xfrm>
              <a:off x="253555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7" name="tx77"/>
            <p:cNvSpPr/>
            <p:nvPr/>
          </p:nvSpPr>
          <p:spPr>
            <a:xfrm>
              <a:off x="393085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8" name="tx78"/>
            <p:cNvSpPr/>
            <p:nvPr/>
          </p:nvSpPr>
          <p:spPr>
            <a:xfrm>
              <a:off x="5326142"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9" name="tx79"/>
            <p:cNvSpPr/>
            <p:nvPr/>
          </p:nvSpPr>
          <p:spPr>
            <a:xfrm>
              <a:off x="6721435"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0" name="tx80"/>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2021-2024</a:t>
              </a:r>
            </a:p>
          </p:txBody>
        </p:sp>
        <p:sp>
          <p:nvSpPr>
            <p:cNvPr id="81" name="tx8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2" name="tx82"/>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ROSA based on the absolute number of zero-dose children, with rank 1 representing the country with the most zero-dose children.
In 2021, India ranked number 1 out of 8 countries with 2,736,000 zero-dose children.
In 2024, India ranked number 1 out of 8 countries with 909,000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791" y="4231073"/>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5" name="pl5"/>
            <p:cNvSpPr/>
            <p:nvPr/>
          </p:nvSpPr>
          <p:spPr>
            <a:xfrm>
              <a:off x="1142791" y="3442150"/>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6" name="pl6"/>
            <p:cNvSpPr/>
            <p:nvPr/>
          </p:nvSpPr>
          <p:spPr>
            <a:xfrm>
              <a:off x="1142791" y="2653226"/>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7" name="pl7"/>
            <p:cNvSpPr/>
            <p:nvPr/>
          </p:nvSpPr>
          <p:spPr>
            <a:xfrm>
              <a:off x="1142791" y="1864303"/>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8" name="pl8"/>
            <p:cNvSpPr/>
            <p:nvPr/>
          </p:nvSpPr>
          <p:spPr>
            <a:xfrm>
              <a:off x="1142791" y="1075379"/>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9" name="pl9"/>
            <p:cNvSpPr/>
            <p:nvPr/>
          </p:nvSpPr>
          <p:spPr>
            <a:xfrm>
              <a:off x="1142791" y="4625535"/>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0" name="pl10"/>
            <p:cNvSpPr/>
            <p:nvPr/>
          </p:nvSpPr>
          <p:spPr>
            <a:xfrm>
              <a:off x="1142791" y="3836611"/>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1" name="pl11"/>
            <p:cNvSpPr/>
            <p:nvPr/>
          </p:nvSpPr>
          <p:spPr>
            <a:xfrm>
              <a:off x="1142791" y="3047688"/>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2" name="pl12"/>
            <p:cNvSpPr/>
            <p:nvPr/>
          </p:nvSpPr>
          <p:spPr>
            <a:xfrm>
              <a:off x="1142791" y="2258764"/>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3" name="pl13"/>
            <p:cNvSpPr/>
            <p:nvPr/>
          </p:nvSpPr>
          <p:spPr>
            <a:xfrm>
              <a:off x="1142791" y="1469841"/>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4" name="pl14"/>
            <p:cNvSpPr/>
            <p:nvPr/>
          </p:nvSpPr>
          <p:spPr>
            <a:xfrm>
              <a:off x="158382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8916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9449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998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0517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11051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585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8410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0517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262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4731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683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8944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84341" y="3360916"/>
              <a:ext cx="198960" cy="1264618"/>
            </a:xfrm>
            <a:prstGeom prst="rect">
              <a:avLst/>
            </a:prstGeom>
            <a:solidFill>
              <a:srgbClr val="80BD41">
                <a:alpha val="100000"/>
              </a:srgbClr>
            </a:solidFill>
          </p:spPr>
          <p:txBody>
            <a:bodyPr/>
            <a:lstStyle/>
            <a:p/>
          </p:txBody>
        </p:sp>
        <p:sp>
          <p:nvSpPr>
            <p:cNvPr id="28" name="rc28"/>
            <p:cNvSpPr/>
            <p:nvPr/>
          </p:nvSpPr>
          <p:spPr>
            <a:xfrm>
              <a:off x="1484341" y="2445158"/>
              <a:ext cx="198960" cy="566898"/>
            </a:xfrm>
            <a:prstGeom prst="rect">
              <a:avLst/>
            </a:prstGeom>
            <a:solidFill>
              <a:srgbClr val="0058AB">
                <a:alpha val="100000"/>
              </a:srgbClr>
            </a:solidFill>
          </p:spPr>
          <p:txBody>
            <a:bodyPr/>
            <a:lstStyle/>
            <a:p/>
          </p:txBody>
        </p:sp>
        <p:sp>
          <p:nvSpPr>
            <p:cNvPr id="29" name="rc29"/>
            <p:cNvSpPr/>
            <p:nvPr/>
          </p:nvSpPr>
          <p:spPr>
            <a:xfrm>
              <a:off x="1484341" y="3012056"/>
              <a:ext cx="198960" cy="348860"/>
            </a:xfrm>
            <a:prstGeom prst="rect">
              <a:avLst/>
            </a:prstGeom>
            <a:solidFill>
              <a:srgbClr val="1CABE2">
                <a:alpha val="100000"/>
              </a:srgbClr>
            </a:solidFill>
          </p:spPr>
          <p:txBody>
            <a:bodyPr/>
            <a:lstStyle/>
            <a:p/>
          </p:txBody>
        </p:sp>
        <p:sp>
          <p:nvSpPr>
            <p:cNvPr id="30" name="rc30"/>
            <p:cNvSpPr/>
            <p:nvPr/>
          </p:nvSpPr>
          <p:spPr>
            <a:xfrm>
              <a:off x="1705408" y="3328083"/>
              <a:ext cx="198960" cy="1297451"/>
            </a:xfrm>
            <a:prstGeom prst="rect">
              <a:avLst/>
            </a:prstGeom>
            <a:solidFill>
              <a:srgbClr val="80BD41">
                <a:alpha val="100000"/>
              </a:srgbClr>
            </a:solidFill>
          </p:spPr>
          <p:txBody>
            <a:bodyPr/>
            <a:lstStyle/>
            <a:p/>
          </p:txBody>
        </p:sp>
        <p:sp>
          <p:nvSpPr>
            <p:cNvPr id="31" name="rc31"/>
            <p:cNvSpPr/>
            <p:nvPr/>
          </p:nvSpPr>
          <p:spPr>
            <a:xfrm>
              <a:off x="1705408" y="2426464"/>
              <a:ext cx="198960" cy="549767"/>
            </a:xfrm>
            <a:prstGeom prst="rect">
              <a:avLst/>
            </a:prstGeom>
            <a:solidFill>
              <a:srgbClr val="0058AB">
                <a:alpha val="100000"/>
              </a:srgbClr>
            </a:solidFill>
          </p:spPr>
          <p:txBody>
            <a:bodyPr/>
            <a:lstStyle/>
            <a:p/>
          </p:txBody>
        </p:sp>
        <p:sp>
          <p:nvSpPr>
            <p:cNvPr id="32" name="rc32"/>
            <p:cNvSpPr/>
            <p:nvPr/>
          </p:nvSpPr>
          <p:spPr>
            <a:xfrm>
              <a:off x="1705408" y="2976232"/>
              <a:ext cx="198960" cy="351851"/>
            </a:xfrm>
            <a:prstGeom prst="rect">
              <a:avLst/>
            </a:prstGeom>
            <a:solidFill>
              <a:srgbClr val="1CABE2">
                <a:alpha val="100000"/>
              </a:srgbClr>
            </a:solidFill>
          </p:spPr>
          <p:txBody>
            <a:bodyPr/>
            <a:lstStyle/>
            <a:p/>
          </p:txBody>
        </p:sp>
        <p:sp>
          <p:nvSpPr>
            <p:cNvPr id="33" name="rc33"/>
            <p:cNvSpPr/>
            <p:nvPr/>
          </p:nvSpPr>
          <p:spPr>
            <a:xfrm>
              <a:off x="1926476" y="3335088"/>
              <a:ext cx="198960" cy="1290447"/>
            </a:xfrm>
            <a:prstGeom prst="rect">
              <a:avLst/>
            </a:prstGeom>
            <a:solidFill>
              <a:srgbClr val="80BD41">
                <a:alpha val="100000"/>
              </a:srgbClr>
            </a:solidFill>
          </p:spPr>
          <p:txBody>
            <a:bodyPr/>
            <a:lstStyle/>
            <a:p/>
          </p:txBody>
        </p:sp>
        <p:sp>
          <p:nvSpPr>
            <p:cNvPr id="34" name="rc34"/>
            <p:cNvSpPr/>
            <p:nvPr/>
          </p:nvSpPr>
          <p:spPr>
            <a:xfrm>
              <a:off x="1926476" y="2438336"/>
              <a:ext cx="198960" cy="546799"/>
            </a:xfrm>
            <a:prstGeom prst="rect">
              <a:avLst/>
            </a:prstGeom>
            <a:solidFill>
              <a:srgbClr val="0058AB">
                <a:alpha val="100000"/>
              </a:srgbClr>
            </a:solidFill>
          </p:spPr>
          <p:txBody>
            <a:bodyPr/>
            <a:lstStyle/>
            <a:p/>
          </p:txBody>
        </p:sp>
        <p:sp>
          <p:nvSpPr>
            <p:cNvPr id="35" name="rc35"/>
            <p:cNvSpPr/>
            <p:nvPr/>
          </p:nvSpPr>
          <p:spPr>
            <a:xfrm>
              <a:off x="1926476" y="2985136"/>
              <a:ext cx="198960" cy="349951"/>
            </a:xfrm>
            <a:prstGeom prst="rect">
              <a:avLst/>
            </a:prstGeom>
            <a:solidFill>
              <a:srgbClr val="1CABE2">
                <a:alpha val="100000"/>
              </a:srgbClr>
            </a:solidFill>
          </p:spPr>
          <p:txBody>
            <a:bodyPr/>
            <a:lstStyle/>
            <a:p/>
          </p:txBody>
        </p:sp>
        <p:sp>
          <p:nvSpPr>
            <p:cNvPr id="36" name="rc36"/>
            <p:cNvSpPr/>
            <p:nvPr/>
          </p:nvSpPr>
          <p:spPr>
            <a:xfrm>
              <a:off x="2147544" y="3304887"/>
              <a:ext cx="198960" cy="1320648"/>
            </a:xfrm>
            <a:prstGeom prst="rect">
              <a:avLst/>
            </a:prstGeom>
            <a:solidFill>
              <a:srgbClr val="80BD41">
                <a:alpha val="100000"/>
              </a:srgbClr>
            </a:solidFill>
          </p:spPr>
          <p:txBody>
            <a:bodyPr/>
            <a:lstStyle/>
            <a:p/>
          </p:txBody>
        </p:sp>
        <p:sp>
          <p:nvSpPr>
            <p:cNvPr id="37" name="rc37"/>
            <p:cNvSpPr/>
            <p:nvPr/>
          </p:nvSpPr>
          <p:spPr>
            <a:xfrm>
              <a:off x="2147544" y="2460538"/>
              <a:ext cx="198960" cy="519599"/>
            </a:xfrm>
            <a:prstGeom prst="rect">
              <a:avLst/>
            </a:prstGeom>
            <a:solidFill>
              <a:srgbClr val="0058AB">
                <a:alpha val="100000"/>
              </a:srgbClr>
            </a:solidFill>
          </p:spPr>
          <p:txBody>
            <a:bodyPr/>
            <a:lstStyle/>
            <a:p/>
          </p:txBody>
        </p:sp>
        <p:sp>
          <p:nvSpPr>
            <p:cNvPr id="38" name="rc38"/>
            <p:cNvSpPr/>
            <p:nvPr/>
          </p:nvSpPr>
          <p:spPr>
            <a:xfrm>
              <a:off x="2147544" y="2980138"/>
              <a:ext cx="198960" cy="324749"/>
            </a:xfrm>
            <a:prstGeom prst="rect">
              <a:avLst/>
            </a:prstGeom>
            <a:solidFill>
              <a:srgbClr val="1CABE2">
                <a:alpha val="100000"/>
              </a:srgbClr>
            </a:solidFill>
          </p:spPr>
          <p:txBody>
            <a:bodyPr/>
            <a:lstStyle/>
            <a:p/>
          </p:txBody>
        </p:sp>
        <p:sp>
          <p:nvSpPr>
            <p:cNvPr id="39" name="rc39"/>
            <p:cNvSpPr/>
            <p:nvPr/>
          </p:nvSpPr>
          <p:spPr>
            <a:xfrm>
              <a:off x="2368611" y="3271949"/>
              <a:ext cx="198960" cy="1353586"/>
            </a:xfrm>
            <a:prstGeom prst="rect">
              <a:avLst/>
            </a:prstGeom>
            <a:solidFill>
              <a:srgbClr val="80BD41">
                <a:alpha val="100000"/>
              </a:srgbClr>
            </a:solidFill>
          </p:spPr>
          <p:txBody>
            <a:bodyPr/>
            <a:lstStyle/>
            <a:p/>
          </p:txBody>
        </p:sp>
        <p:sp>
          <p:nvSpPr>
            <p:cNvPr id="40" name="rc40"/>
            <p:cNvSpPr/>
            <p:nvPr/>
          </p:nvSpPr>
          <p:spPr>
            <a:xfrm>
              <a:off x="2368611" y="2476985"/>
              <a:ext cx="198960" cy="494166"/>
            </a:xfrm>
            <a:prstGeom prst="rect">
              <a:avLst/>
            </a:prstGeom>
            <a:solidFill>
              <a:srgbClr val="0058AB">
                <a:alpha val="100000"/>
              </a:srgbClr>
            </a:solidFill>
          </p:spPr>
          <p:txBody>
            <a:bodyPr/>
            <a:lstStyle/>
            <a:p/>
          </p:txBody>
        </p:sp>
        <p:sp>
          <p:nvSpPr>
            <p:cNvPr id="41" name="rc41"/>
            <p:cNvSpPr/>
            <p:nvPr/>
          </p:nvSpPr>
          <p:spPr>
            <a:xfrm>
              <a:off x="2368611" y="2971152"/>
              <a:ext cx="198960" cy="300796"/>
            </a:xfrm>
            <a:prstGeom prst="rect">
              <a:avLst/>
            </a:prstGeom>
            <a:solidFill>
              <a:srgbClr val="1CABE2">
                <a:alpha val="100000"/>
              </a:srgbClr>
            </a:solidFill>
          </p:spPr>
          <p:txBody>
            <a:bodyPr/>
            <a:lstStyle/>
            <a:p/>
          </p:txBody>
        </p:sp>
        <p:sp>
          <p:nvSpPr>
            <p:cNvPr id="42" name="rc42"/>
            <p:cNvSpPr/>
            <p:nvPr/>
          </p:nvSpPr>
          <p:spPr>
            <a:xfrm>
              <a:off x="2589679" y="3250282"/>
              <a:ext cx="198960" cy="1375252"/>
            </a:xfrm>
            <a:prstGeom prst="rect">
              <a:avLst/>
            </a:prstGeom>
            <a:solidFill>
              <a:srgbClr val="80BD41">
                <a:alpha val="100000"/>
              </a:srgbClr>
            </a:solidFill>
          </p:spPr>
          <p:txBody>
            <a:bodyPr/>
            <a:lstStyle/>
            <a:p/>
          </p:txBody>
        </p:sp>
        <p:sp>
          <p:nvSpPr>
            <p:cNvPr id="43" name="rc43"/>
            <p:cNvSpPr/>
            <p:nvPr/>
          </p:nvSpPr>
          <p:spPr>
            <a:xfrm>
              <a:off x="2589679" y="2509762"/>
              <a:ext cx="198960" cy="380839"/>
            </a:xfrm>
            <a:prstGeom prst="rect">
              <a:avLst/>
            </a:prstGeom>
            <a:solidFill>
              <a:srgbClr val="0058AB">
                <a:alpha val="100000"/>
              </a:srgbClr>
            </a:solidFill>
          </p:spPr>
          <p:txBody>
            <a:bodyPr/>
            <a:lstStyle/>
            <a:p/>
          </p:txBody>
        </p:sp>
        <p:sp>
          <p:nvSpPr>
            <p:cNvPr id="44" name="rc44"/>
            <p:cNvSpPr/>
            <p:nvPr/>
          </p:nvSpPr>
          <p:spPr>
            <a:xfrm>
              <a:off x="2589679" y="2890601"/>
              <a:ext cx="198960" cy="359681"/>
            </a:xfrm>
            <a:prstGeom prst="rect">
              <a:avLst/>
            </a:prstGeom>
            <a:solidFill>
              <a:srgbClr val="1CABE2">
                <a:alpha val="100000"/>
              </a:srgbClr>
            </a:solidFill>
          </p:spPr>
          <p:txBody>
            <a:bodyPr/>
            <a:lstStyle/>
            <a:p/>
          </p:txBody>
        </p:sp>
        <p:sp>
          <p:nvSpPr>
            <p:cNvPr id="45" name="rc45"/>
            <p:cNvSpPr/>
            <p:nvPr/>
          </p:nvSpPr>
          <p:spPr>
            <a:xfrm>
              <a:off x="2810747" y="3269194"/>
              <a:ext cx="198960" cy="1356341"/>
            </a:xfrm>
            <a:prstGeom prst="rect">
              <a:avLst/>
            </a:prstGeom>
            <a:solidFill>
              <a:srgbClr val="80BD41">
                <a:alpha val="100000"/>
              </a:srgbClr>
            </a:solidFill>
          </p:spPr>
          <p:txBody>
            <a:bodyPr/>
            <a:lstStyle/>
            <a:p/>
          </p:txBody>
        </p:sp>
        <p:sp>
          <p:nvSpPr>
            <p:cNvPr id="46" name="rc46"/>
            <p:cNvSpPr/>
            <p:nvPr/>
          </p:nvSpPr>
          <p:spPr>
            <a:xfrm>
              <a:off x="2810747" y="2538856"/>
              <a:ext cx="198960" cy="396468"/>
            </a:xfrm>
            <a:prstGeom prst="rect">
              <a:avLst/>
            </a:prstGeom>
            <a:solidFill>
              <a:srgbClr val="0058AB">
                <a:alpha val="100000"/>
              </a:srgbClr>
            </a:solidFill>
          </p:spPr>
          <p:txBody>
            <a:bodyPr/>
            <a:lstStyle/>
            <a:p/>
          </p:txBody>
        </p:sp>
        <p:sp>
          <p:nvSpPr>
            <p:cNvPr id="47" name="rc47"/>
            <p:cNvSpPr/>
            <p:nvPr/>
          </p:nvSpPr>
          <p:spPr>
            <a:xfrm>
              <a:off x="2810747" y="2935325"/>
              <a:ext cx="198960" cy="333868"/>
            </a:xfrm>
            <a:prstGeom prst="rect">
              <a:avLst/>
            </a:prstGeom>
            <a:solidFill>
              <a:srgbClr val="1CABE2">
                <a:alpha val="100000"/>
              </a:srgbClr>
            </a:solidFill>
          </p:spPr>
          <p:txBody>
            <a:bodyPr/>
            <a:lstStyle/>
            <a:p/>
          </p:txBody>
        </p:sp>
        <p:sp>
          <p:nvSpPr>
            <p:cNvPr id="48" name="rc48"/>
            <p:cNvSpPr/>
            <p:nvPr/>
          </p:nvSpPr>
          <p:spPr>
            <a:xfrm>
              <a:off x="3031814" y="3304236"/>
              <a:ext cx="198960" cy="1321299"/>
            </a:xfrm>
            <a:prstGeom prst="rect">
              <a:avLst/>
            </a:prstGeom>
            <a:solidFill>
              <a:srgbClr val="80BD41">
                <a:alpha val="100000"/>
              </a:srgbClr>
            </a:solidFill>
          </p:spPr>
          <p:txBody>
            <a:bodyPr/>
            <a:lstStyle/>
            <a:p/>
          </p:txBody>
        </p:sp>
        <p:sp>
          <p:nvSpPr>
            <p:cNvPr id="49" name="rc49"/>
            <p:cNvSpPr/>
            <p:nvPr/>
          </p:nvSpPr>
          <p:spPr>
            <a:xfrm>
              <a:off x="3031814" y="2561005"/>
              <a:ext cx="198960" cy="392260"/>
            </a:xfrm>
            <a:prstGeom prst="rect">
              <a:avLst/>
            </a:prstGeom>
            <a:solidFill>
              <a:srgbClr val="0058AB">
                <a:alpha val="100000"/>
              </a:srgbClr>
            </a:solidFill>
          </p:spPr>
          <p:txBody>
            <a:bodyPr/>
            <a:lstStyle/>
            <a:p/>
          </p:txBody>
        </p:sp>
        <p:sp>
          <p:nvSpPr>
            <p:cNvPr id="50" name="rc50"/>
            <p:cNvSpPr/>
            <p:nvPr/>
          </p:nvSpPr>
          <p:spPr>
            <a:xfrm>
              <a:off x="3031814" y="2953266"/>
              <a:ext cx="198960" cy="350970"/>
            </a:xfrm>
            <a:prstGeom prst="rect">
              <a:avLst/>
            </a:prstGeom>
            <a:solidFill>
              <a:srgbClr val="1CABE2">
                <a:alpha val="100000"/>
              </a:srgbClr>
            </a:solidFill>
          </p:spPr>
          <p:txBody>
            <a:bodyPr/>
            <a:lstStyle/>
            <a:p/>
          </p:txBody>
        </p:sp>
        <p:sp>
          <p:nvSpPr>
            <p:cNvPr id="51" name="rc51"/>
            <p:cNvSpPr/>
            <p:nvPr/>
          </p:nvSpPr>
          <p:spPr>
            <a:xfrm>
              <a:off x="3252882" y="3184492"/>
              <a:ext cx="198960" cy="1441043"/>
            </a:xfrm>
            <a:prstGeom prst="rect">
              <a:avLst/>
            </a:prstGeom>
            <a:solidFill>
              <a:srgbClr val="80BD41">
                <a:alpha val="100000"/>
              </a:srgbClr>
            </a:solidFill>
          </p:spPr>
          <p:txBody>
            <a:bodyPr/>
            <a:lstStyle/>
            <a:p/>
          </p:txBody>
        </p:sp>
        <p:sp>
          <p:nvSpPr>
            <p:cNvPr id="52" name="rc52"/>
            <p:cNvSpPr/>
            <p:nvPr/>
          </p:nvSpPr>
          <p:spPr>
            <a:xfrm>
              <a:off x="3252882" y="2566902"/>
              <a:ext cx="198960" cy="391140"/>
            </a:xfrm>
            <a:prstGeom prst="rect">
              <a:avLst/>
            </a:prstGeom>
            <a:solidFill>
              <a:srgbClr val="0058AB">
                <a:alpha val="100000"/>
              </a:srgbClr>
            </a:solidFill>
          </p:spPr>
          <p:txBody>
            <a:bodyPr/>
            <a:lstStyle/>
            <a:p/>
          </p:txBody>
        </p:sp>
        <p:sp>
          <p:nvSpPr>
            <p:cNvPr id="53" name="rc53"/>
            <p:cNvSpPr/>
            <p:nvPr/>
          </p:nvSpPr>
          <p:spPr>
            <a:xfrm>
              <a:off x="3252882" y="2958042"/>
              <a:ext cx="198960" cy="226449"/>
            </a:xfrm>
            <a:prstGeom prst="rect">
              <a:avLst/>
            </a:prstGeom>
            <a:solidFill>
              <a:srgbClr val="1CABE2">
                <a:alpha val="100000"/>
              </a:srgbClr>
            </a:solidFill>
          </p:spPr>
          <p:txBody>
            <a:bodyPr/>
            <a:lstStyle/>
            <a:p/>
          </p:txBody>
        </p:sp>
        <p:sp>
          <p:nvSpPr>
            <p:cNvPr id="54" name="rc54"/>
            <p:cNvSpPr/>
            <p:nvPr/>
          </p:nvSpPr>
          <p:spPr>
            <a:xfrm>
              <a:off x="3473950" y="3097952"/>
              <a:ext cx="198960" cy="1527582"/>
            </a:xfrm>
            <a:prstGeom prst="rect">
              <a:avLst/>
            </a:prstGeom>
            <a:solidFill>
              <a:srgbClr val="80BD41">
                <a:alpha val="100000"/>
              </a:srgbClr>
            </a:solidFill>
          </p:spPr>
          <p:txBody>
            <a:bodyPr/>
            <a:lstStyle/>
            <a:p/>
          </p:txBody>
        </p:sp>
        <p:sp>
          <p:nvSpPr>
            <p:cNvPr id="55" name="rc55"/>
            <p:cNvSpPr/>
            <p:nvPr/>
          </p:nvSpPr>
          <p:spPr>
            <a:xfrm>
              <a:off x="3473950" y="2561234"/>
              <a:ext cx="198960" cy="330288"/>
            </a:xfrm>
            <a:prstGeom prst="rect">
              <a:avLst/>
            </a:prstGeom>
            <a:solidFill>
              <a:srgbClr val="0058AB">
                <a:alpha val="100000"/>
              </a:srgbClr>
            </a:solidFill>
          </p:spPr>
          <p:txBody>
            <a:bodyPr/>
            <a:lstStyle/>
            <a:p/>
          </p:txBody>
        </p:sp>
        <p:sp>
          <p:nvSpPr>
            <p:cNvPr id="56" name="rc56"/>
            <p:cNvSpPr/>
            <p:nvPr/>
          </p:nvSpPr>
          <p:spPr>
            <a:xfrm>
              <a:off x="3473950" y="2891522"/>
              <a:ext cx="198960" cy="206430"/>
            </a:xfrm>
            <a:prstGeom prst="rect">
              <a:avLst/>
            </a:prstGeom>
            <a:solidFill>
              <a:srgbClr val="1CABE2">
                <a:alpha val="100000"/>
              </a:srgbClr>
            </a:solidFill>
          </p:spPr>
          <p:txBody>
            <a:bodyPr/>
            <a:lstStyle/>
            <a:p/>
          </p:txBody>
        </p:sp>
        <p:sp>
          <p:nvSpPr>
            <p:cNvPr id="57" name="rc57"/>
            <p:cNvSpPr/>
            <p:nvPr/>
          </p:nvSpPr>
          <p:spPr>
            <a:xfrm>
              <a:off x="3695017" y="3011358"/>
              <a:ext cx="198960" cy="1614176"/>
            </a:xfrm>
            <a:prstGeom prst="rect">
              <a:avLst/>
            </a:prstGeom>
            <a:solidFill>
              <a:srgbClr val="80BD41">
                <a:alpha val="100000"/>
              </a:srgbClr>
            </a:solidFill>
          </p:spPr>
          <p:txBody>
            <a:bodyPr/>
            <a:lstStyle/>
            <a:p/>
          </p:txBody>
        </p:sp>
        <p:sp>
          <p:nvSpPr>
            <p:cNvPr id="58" name="rc58"/>
            <p:cNvSpPr/>
            <p:nvPr/>
          </p:nvSpPr>
          <p:spPr>
            <a:xfrm>
              <a:off x="3695017" y="2582273"/>
              <a:ext cx="198960" cy="286056"/>
            </a:xfrm>
            <a:prstGeom prst="rect">
              <a:avLst/>
            </a:prstGeom>
            <a:solidFill>
              <a:srgbClr val="0058AB">
                <a:alpha val="100000"/>
              </a:srgbClr>
            </a:solidFill>
          </p:spPr>
          <p:txBody>
            <a:bodyPr/>
            <a:lstStyle/>
            <a:p/>
          </p:txBody>
        </p:sp>
        <p:sp>
          <p:nvSpPr>
            <p:cNvPr id="59" name="rc59"/>
            <p:cNvSpPr/>
            <p:nvPr/>
          </p:nvSpPr>
          <p:spPr>
            <a:xfrm>
              <a:off x="3695017" y="2868330"/>
              <a:ext cx="198960" cy="143028"/>
            </a:xfrm>
            <a:prstGeom prst="rect">
              <a:avLst/>
            </a:prstGeom>
            <a:solidFill>
              <a:srgbClr val="1CABE2">
                <a:alpha val="100000"/>
              </a:srgbClr>
            </a:solidFill>
          </p:spPr>
          <p:txBody>
            <a:bodyPr/>
            <a:lstStyle/>
            <a:p/>
          </p:txBody>
        </p:sp>
        <p:sp>
          <p:nvSpPr>
            <p:cNvPr id="60" name="rc60"/>
            <p:cNvSpPr/>
            <p:nvPr/>
          </p:nvSpPr>
          <p:spPr>
            <a:xfrm>
              <a:off x="3916085" y="2961101"/>
              <a:ext cx="198960" cy="1664434"/>
            </a:xfrm>
            <a:prstGeom prst="rect">
              <a:avLst/>
            </a:prstGeom>
            <a:solidFill>
              <a:srgbClr val="80BD41">
                <a:alpha val="100000"/>
              </a:srgbClr>
            </a:solidFill>
          </p:spPr>
          <p:txBody>
            <a:bodyPr/>
            <a:lstStyle/>
            <a:p/>
          </p:txBody>
        </p:sp>
        <p:sp>
          <p:nvSpPr>
            <p:cNvPr id="61" name="rc61"/>
            <p:cNvSpPr/>
            <p:nvPr/>
          </p:nvSpPr>
          <p:spPr>
            <a:xfrm>
              <a:off x="3916085" y="2595737"/>
              <a:ext cx="198960" cy="223277"/>
            </a:xfrm>
            <a:prstGeom prst="rect">
              <a:avLst/>
            </a:prstGeom>
            <a:solidFill>
              <a:srgbClr val="0058AB">
                <a:alpha val="100000"/>
              </a:srgbClr>
            </a:solidFill>
          </p:spPr>
          <p:txBody>
            <a:bodyPr/>
            <a:lstStyle/>
            <a:p/>
          </p:txBody>
        </p:sp>
        <p:sp>
          <p:nvSpPr>
            <p:cNvPr id="62" name="rc62"/>
            <p:cNvSpPr/>
            <p:nvPr/>
          </p:nvSpPr>
          <p:spPr>
            <a:xfrm>
              <a:off x="3916085" y="2819015"/>
              <a:ext cx="198960" cy="142085"/>
            </a:xfrm>
            <a:prstGeom prst="rect">
              <a:avLst/>
            </a:prstGeom>
            <a:solidFill>
              <a:srgbClr val="1CABE2">
                <a:alpha val="100000"/>
              </a:srgbClr>
            </a:solidFill>
          </p:spPr>
          <p:txBody>
            <a:bodyPr/>
            <a:lstStyle/>
            <a:p/>
          </p:txBody>
        </p:sp>
        <p:sp>
          <p:nvSpPr>
            <p:cNvPr id="63" name="rc63"/>
            <p:cNvSpPr/>
            <p:nvPr/>
          </p:nvSpPr>
          <p:spPr>
            <a:xfrm>
              <a:off x="4137153" y="2974102"/>
              <a:ext cx="198960" cy="1651433"/>
            </a:xfrm>
            <a:prstGeom prst="rect">
              <a:avLst/>
            </a:prstGeom>
            <a:solidFill>
              <a:srgbClr val="80BD41">
                <a:alpha val="100000"/>
              </a:srgbClr>
            </a:solidFill>
          </p:spPr>
          <p:txBody>
            <a:bodyPr/>
            <a:lstStyle/>
            <a:p/>
          </p:txBody>
        </p:sp>
        <p:sp>
          <p:nvSpPr>
            <p:cNvPr id="64" name="rc64"/>
            <p:cNvSpPr/>
            <p:nvPr/>
          </p:nvSpPr>
          <p:spPr>
            <a:xfrm>
              <a:off x="4137153" y="2611592"/>
              <a:ext cx="198960" cy="221533"/>
            </a:xfrm>
            <a:prstGeom prst="rect">
              <a:avLst/>
            </a:prstGeom>
            <a:solidFill>
              <a:srgbClr val="0058AB">
                <a:alpha val="100000"/>
              </a:srgbClr>
            </a:solidFill>
          </p:spPr>
          <p:txBody>
            <a:bodyPr/>
            <a:lstStyle/>
            <a:p/>
          </p:txBody>
        </p:sp>
        <p:sp>
          <p:nvSpPr>
            <p:cNvPr id="65" name="rc65"/>
            <p:cNvSpPr/>
            <p:nvPr/>
          </p:nvSpPr>
          <p:spPr>
            <a:xfrm>
              <a:off x="4137153" y="2833126"/>
              <a:ext cx="198960" cy="140975"/>
            </a:xfrm>
            <a:prstGeom prst="rect">
              <a:avLst/>
            </a:prstGeom>
            <a:solidFill>
              <a:srgbClr val="1CABE2">
                <a:alpha val="100000"/>
              </a:srgbClr>
            </a:solidFill>
          </p:spPr>
          <p:txBody>
            <a:bodyPr/>
            <a:lstStyle/>
            <a:p/>
          </p:txBody>
        </p:sp>
        <p:sp>
          <p:nvSpPr>
            <p:cNvPr id="66" name="rc66"/>
            <p:cNvSpPr/>
            <p:nvPr/>
          </p:nvSpPr>
          <p:spPr>
            <a:xfrm>
              <a:off x="4358220" y="2979082"/>
              <a:ext cx="198960" cy="1646453"/>
            </a:xfrm>
            <a:prstGeom prst="rect">
              <a:avLst/>
            </a:prstGeom>
            <a:solidFill>
              <a:srgbClr val="80BD41">
                <a:alpha val="100000"/>
              </a:srgbClr>
            </a:solidFill>
          </p:spPr>
          <p:txBody>
            <a:bodyPr/>
            <a:lstStyle/>
            <a:p/>
          </p:txBody>
        </p:sp>
        <p:sp>
          <p:nvSpPr>
            <p:cNvPr id="67" name="rc67"/>
            <p:cNvSpPr/>
            <p:nvPr/>
          </p:nvSpPr>
          <p:spPr>
            <a:xfrm>
              <a:off x="4358220" y="2641856"/>
              <a:ext cx="198960" cy="198367"/>
            </a:xfrm>
            <a:prstGeom prst="rect">
              <a:avLst/>
            </a:prstGeom>
            <a:solidFill>
              <a:srgbClr val="0058AB">
                <a:alpha val="100000"/>
              </a:srgbClr>
            </a:solidFill>
          </p:spPr>
          <p:txBody>
            <a:bodyPr/>
            <a:lstStyle/>
            <a:p/>
          </p:txBody>
        </p:sp>
        <p:sp>
          <p:nvSpPr>
            <p:cNvPr id="68" name="rc68"/>
            <p:cNvSpPr/>
            <p:nvPr/>
          </p:nvSpPr>
          <p:spPr>
            <a:xfrm>
              <a:off x="4358220" y="2840224"/>
              <a:ext cx="198960" cy="138857"/>
            </a:xfrm>
            <a:prstGeom prst="rect">
              <a:avLst/>
            </a:prstGeom>
            <a:solidFill>
              <a:srgbClr val="1CABE2">
                <a:alpha val="100000"/>
              </a:srgbClr>
            </a:solidFill>
          </p:spPr>
          <p:txBody>
            <a:bodyPr/>
            <a:lstStyle/>
            <a:p/>
          </p:txBody>
        </p:sp>
        <p:sp>
          <p:nvSpPr>
            <p:cNvPr id="69" name="rc69"/>
            <p:cNvSpPr/>
            <p:nvPr/>
          </p:nvSpPr>
          <p:spPr>
            <a:xfrm>
              <a:off x="4579288" y="2998198"/>
              <a:ext cx="198960" cy="1627336"/>
            </a:xfrm>
            <a:prstGeom prst="rect">
              <a:avLst/>
            </a:prstGeom>
            <a:solidFill>
              <a:srgbClr val="80BD41">
                <a:alpha val="100000"/>
              </a:srgbClr>
            </a:solidFill>
          </p:spPr>
          <p:txBody>
            <a:bodyPr/>
            <a:lstStyle/>
            <a:p/>
          </p:txBody>
        </p:sp>
        <p:sp>
          <p:nvSpPr>
            <p:cNvPr id="70" name="rc70"/>
            <p:cNvSpPr/>
            <p:nvPr/>
          </p:nvSpPr>
          <p:spPr>
            <a:xfrm>
              <a:off x="4579288" y="2711021"/>
              <a:ext cx="198960" cy="191451"/>
            </a:xfrm>
            <a:prstGeom prst="rect">
              <a:avLst/>
            </a:prstGeom>
            <a:solidFill>
              <a:srgbClr val="0058AB">
                <a:alpha val="100000"/>
              </a:srgbClr>
            </a:solidFill>
          </p:spPr>
          <p:txBody>
            <a:bodyPr/>
            <a:lstStyle/>
            <a:p/>
          </p:txBody>
        </p:sp>
        <p:sp>
          <p:nvSpPr>
            <p:cNvPr id="71" name="rc71"/>
            <p:cNvSpPr/>
            <p:nvPr/>
          </p:nvSpPr>
          <p:spPr>
            <a:xfrm>
              <a:off x="4579288" y="2902473"/>
              <a:ext cx="198960" cy="95725"/>
            </a:xfrm>
            <a:prstGeom prst="rect">
              <a:avLst/>
            </a:prstGeom>
            <a:solidFill>
              <a:srgbClr val="1CABE2">
                <a:alpha val="100000"/>
              </a:srgbClr>
            </a:solidFill>
          </p:spPr>
          <p:txBody>
            <a:bodyPr/>
            <a:lstStyle/>
            <a:p/>
          </p:txBody>
        </p:sp>
        <p:sp>
          <p:nvSpPr>
            <p:cNvPr id="72" name="rc72"/>
            <p:cNvSpPr/>
            <p:nvPr/>
          </p:nvSpPr>
          <p:spPr>
            <a:xfrm>
              <a:off x="4800356" y="2950994"/>
              <a:ext cx="198960" cy="1674540"/>
            </a:xfrm>
            <a:prstGeom prst="rect">
              <a:avLst/>
            </a:prstGeom>
            <a:solidFill>
              <a:srgbClr val="80BD41">
                <a:alpha val="100000"/>
              </a:srgbClr>
            </a:solidFill>
          </p:spPr>
          <p:txBody>
            <a:bodyPr/>
            <a:lstStyle/>
            <a:p/>
          </p:txBody>
        </p:sp>
        <p:sp>
          <p:nvSpPr>
            <p:cNvPr id="73" name="rc73"/>
            <p:cNvSpPr/>
            <p:nvPr/>
          </p:nvSpPr>
          <p:spPr>
            <a:xfrm>
              <a:off x="4800356" y="2700775"/>
              <a:ext cx="198960" cy="192475"/>
            </a:xfrm>
            <a:prstGeom prst="rect">
              <a:avLst/>
            </a:prstGeom>
            <a:solidFill>
              <a:srgbClr val="0058AB">
                <a:alpha val="100000"/>
              </a:srgbClr>
            </a:solidFill>
          </p:spPr>
          <p:txBody>
            <a:bodyPr/>
            <a:lstStyle/>
            <a:p/>
          </p:txBody>
        </p:sp>
        <p:sp>
          <p:nvSpPr>
            <p:cNvPr id="74" name="rc74"/>
            <p:cNvSpPr/>
            <p:nvPr/>
          </p:nvSpPr>
          <p:spPr>
            <a:xfrm>
              <a:off x="4800356" y="2893251"/>
              <a:ext cx="198960" cy="57742"/>
            </a:xfrm>
            <a:prstGeom prst="rect">
              <a:avLst/>
            </a:prstGeom>
            <a:solidFill>
              <a:srgbClr val="1CABE2">
                <a:alpha val="100000"/>
              </a:srgbClr>
            </a:solidFill>
          </p:spPr>
          <p:txBody>
            <a:bodyPr/>
            <a:lstStyle/>
            <a:p/>
          </p:txBody>
        </p:sp>
        <p:sp>
          <p:nvSpPr>
            <p:cNvPr id="75" name="rc75"/>
            <p:cNvSpPr/>
            <p:nvPr/>
          </p:nvSpPr>
          <p:spPr>
            <a:xfrm>
              <a:off x="5021423" y="2925261"/>
              <a:ext cx="198960" cy="1700273"/>
            </a:xfrm>
            <a:prstGeom prst="rect">
              <a:avLst/>
            </a:prstGeom>
            <a:solidFill>
              <a:srgbClr val="80BD41">
                <a:alpha val="100000"/>
              </a:srgbClr>
            </a:solidFill>
          </p:spPr>
          <p:txBody>
            <a:bodyPr/>
            <a:lstStyle/>
            <a:p/>
          </p:txBody>
        </p:sp>
        <p:sp>
          <p:nvSpPr>
            <p:cNvPr id="76" name="rc76"/>
            <p:cNvSpPr/>
            <p:nvPr/>
          </p:nvSpPr>
          <p:spPr>
            <a:xfrm>
              <a:off x="5021423" y="2693406"/>
              <a:ext cx="198960" cy="173891"/>
            </a:xfrm>
            <a:prstGeom prst="rect">
              <a:avLst/>
            </a:prstGeom>
            <a:solidFill>
              <a:srgbClr val="0058AB">
                <a:alpha val="100000"/>
              </a:srgbClr>
            </a:solidFill>
          </p:spPr>
          <p:txBody>
            <a:bodyPr/>
            <a:lstStyle/>
            <a:p/>
          </p:txBody>
        </p:sp>
        <p:sp>
          <p:nvSpPr>
            <p:cNvPr id="77" name="rc77"/>
            <p:cNvSpPr/>
            <p:nvPr/>
          </p:nvSpPr>
          <p:spPr>
            <a:xfrm>
              <a:off x="5021423" y="2867297"/>
              <a:ext cx="198960" cy="57963"/>
            </a:xfrm>
            <a:prstGeom prst="rect">
              <a:avLst/>
            </a:prstGeom>
            <a:solidFill>
              <a:srgbClr val="1CABE2">
                <a:alpha val="100000"/>
              </a:srgbClr>
            </a:solidFill>
          </p:spPr>
          <p:txBody>
            <a:bodyPr/>
            <a:lstStyle/>
            <a:p/>
          </p:txBody>
        </p:sp>
        <p:sp>
          <p:nvSpPr>
            <p:cNvPr id="78" name="rc78"/>
            <p:cNvSpPr/>
            <p:nvPr/>
          </p:nvSpPr>
          <p:spPr>
            <a:xfrm>
              <a:off x="5242491" y="2954151"/>
              <a:ext cx="198960" cy="1671384"/>
            </a:xfrm>
            <a:prstGeom prst="rect">
              <a:avLst/>
            </a:prstGeom>
            <a:solidFill>
              <a:srgbClr val="80BD41">
                <a:alpha val="100000"/>
              </a:srgbClr>
            </a:solidFill>
          </p:spPr>
          <p:txBody>
            <a:bodyPr/>
            <a:lstStyle/>
            <a:p/>
          </p:txBody>
        </p:sp>
        <p:sp>
          <p:nvSpPr>
            <p:cNvPr id="79" name="rc79"/>
            <p:cNvSpPr/>
            <p:nvPr/>
          </p:nvSpPr>
          <p:spPr>
            <a:xfrm>
              <a:off x="5242491" y="2747575"/>
              <a:ext cx="198960" cy="150236"/>
            </a:xfrm>
            <a:prstGeom prst="rect">
              <a:avLst/>
            </a:prstGeom>
            <a:solidFill>
              <a:srgbClr val="0058AB">
                <a:alpha val="100000"/>
              </a:srgbClr>
            </a:solidFill>
          </p:spPr>
          <p:txBody>
            <a:bodyPr/>
            <a:lstStyle/>
            <a:p/>
          </p:txBody>
        </p:sp>
        <p:sp>
          <p:nvSpPr>
            <p:cNvPr id="80" name="rc80"/>
            <p:cNvSpPr/>
            <p:nvPr/>
          </p:nvSpPr>
          <p:spPr>
            <a:xfrm>
              <a:off x="5242491" y="2897812"/>
              <a:ext cx="198960" cy="56338"/>
            </a:xfrm>
            <a:prstGeom prst="rect">
              <a:avLst/>
            </a:prstGeom>
            <a:solidFill>
              <a:srgbClr val="1CABE2">
                <a:alpha val="100000"/>
              </a:srgbClr>
            </a:solidFill>
          </p:spPr>
          <p:txBody>
            <a:bodyPr/>
            <a:lstStyle/>
            <a:p/>
          </p:txBody>
        </p:sp>
        <p:sp>
          <p:nvSpPr>
            <p:cNvPr id="81" name="rc81"/>
            <p:cNvSpPr/>
            <p:nvPr/>
          </p:nvSpPr>
          <p:spPr>
            <a:xfrm>
              <a:off x="5463559" y="2922525"/>
              <a:ext cx="198960" cy="1703010"/>
            </a:xfrm>
            <a:prstGeom prst="rect">
              <a:avLst/>
            </a:prstGeom>
            <a:solidFill>
              <a:srgbClr val="80BD41">
                <a:alpha val="100000"/>
              </a:srgbClr>
            </a:solidFill>
          </p:spPr>
          <p:txBody>
            <a:bodyPr/>
            <a:lstStyle/>
            <a:p/>
          </p:txBody>
        </p:sp>
        <p:sp>
          <p:nvSpPr>
            <p:cNvPr id="82" name="rc82"/>
            <p:cNvSpPr/>
            <p:nvPr/>
          </p:nvSpPr>
          <p:spPr>
            <a:xfrm>
              <a:off x="5463559" y="2733301"/>
              <a:ext cx="198960" cy="132456"/>
            </a:xfrm>
            <a:prstGeom prst="rect">
              <a:avLst/>
            </a:prstGeom>
            <a:solidFill>
              <a:srgbClr val="0058AB">
                <a:alpha val="100000"/>
              </a:srgbClr>
            </a:solidFill>
          </p:spPr>
          <p:txBody>
            <a:bodyPr/>
            <a:lstStyle/>
            <a:p/>
          </p:txBody>
        </p:sp>
        <p:sp>
          <p:nvSpPr>
            <p:cNvPr id="83" name="rc83"/>
            <p:cNvSpPr/>
            <p:nvPr/>
          </p:nvSpPr>
          <p:spPr>
            <a:xfrm>
              <a:off x="5463559" y="2865758"/>
              <a:ext cx="198960" cy="56767"/>
            </a:xfrm>
            <a:prstGeom prst="rect">
              <a:avLst/>
            </a:prstGeom>
            <a:solidFill>
              <a:srgbClr val="1CABE2">
                <a:alpha val="100000"/>
              </a:srgbClr>
            </a:solidFill>
          </p:spPr>
          <p:txBody>
            <a:bodyPr/>
            <a:lstStyle/>
            <a:p/>
          </p:txBody>
        </p:sp>
        <p:sp>
          <p:nvSpPr>
            <p:cNvPr id="84" name="rc84"/>
            <p:cNvSpPr/>
            <p:nvPr/>
          </p:nvSpPr>
          <p:spPr>
            <a:xfrm>
              <a:off x="5684626" y="2936144"/>
              <a:ext cx="198960" cy="1689390"/>
            </a:xfrm>
            <a:prstGeom prst="rect">
              <a:avLst/>
            </a:prstGeom>
            <a:solidFill>
              <a:srgbClr val="80BD41">
                <a:alpha val="100000"/>
              </a:srgbClr>
            </a:solidFill>
          </p:spPr>
          <p:txBody>
            <a:bodyPr/>
            <a:lstStyle/>
            <a:p/>
          </p:txBody>
        </p:sp>
        <p:sp>
          <p:nvSpPr>
            <p:cNvPr id="85" name="rc85"/>
            <p:cNvSpPr/>
            <p:nvPr/>
          </p:nvSpPr>
          <p:spPr>
            <a:xfrm>
              <a:off x="5684626" y="2769062"/>
              <a:ext cx="198960" cy="111388"/>
            </a:xfrm>
            <a:prstGeom prst="rect">
              <a:avLst/>
            </a:prstGeom>
            <a:solidFill>
              <a:srgbClr val="0058AB">
                <a:alpha val="100000"/>
              </a:srgbClr>
            </a:solidFill>
          </p:spPr>
          <p:txBody>
            <a:bodyPr/>
            <a:lstStyle/>
            <a:p/>
          </p:txBody>
        </p:sp>
        <p:sp>
          <p:nvSpPr>
            <p:cNvPr id="86" name="rc86"/>
            <p:cNvSpPr/>
            <p:nvPr/>
          </p:nvSpPr>
          <p:spPr>
            <a:xfrm>
              <a:off x="5684626" y="2880450"/>
              <a:ext cx="198960" cy="55694"/>
            </a:xfrm>
            <a:prstGeom prst="rect">
              <a:avLst/>
            </a:prstGeom>
            <a:solidFill>
              <a:srgbClr val="1CABE2">
                <a:alpha val="100000"/>
              </a:srgbClr>
            </a:solidFill>
          </p:spPr>
          <p:txBody>
            <a:bodyPr/>
            <a:lstStyle/>
            <a:p/>
          </p:txBody>
        </p:sp>
        <p:sp>
          <p:nvSpPr>
            <p:cNvPr id="87" name="rc87"/>
            <p:cNvSpPr/>
            <p:nvPr/>
          </p:nvSpPr>
          <p:spPr>
            <a:xfrm>
              <a:off x="5905694" y="3087553"/>
              <a:ext cx="198960" cy="1537982"/>
            </a:xfrm>
            <a:prstGeom prst="rect">
              <a:avLst/>
            </a:prstGeom>
            <a:solidFill>
              <a:srgbClr val="80BD41">
                <a:alpha val="100000"/>
              </a:srgbClr>
            </a:solidFill>
          </p:spPr>
          <p:txBody>
            <a:bodyPr/>
            <a:lstStyle/>
            <a:p/>
          </p:txBody>
        </p:sp>
        <p:sp>
          <p:nvSpPr>
            <p:cNvPr id="88" name="rc88"/>
            <p:cNvSpPr/>
            <p:nvPr/>
          </p:nvSpPr>
          <p:spPr>
            <a:xfrm>
              <a:off x="5905694" y="2816144"/>
              <a:ext cx="198960" cy="235220"/>
            </a:xfrm>
            <a:prstGeom prst="rect">
              <a:avLst/>
            </a:prstGeom>
            <a:solidFill>
              <a:srgbClr val="0058AB">
                <a:alpha val="100000"/>
              </a:srgbClr>
            </a:solidFill>
          </p:spPr>
          <p:txBody>
            <a:bodyPr/>
            <a:lstStyle/>
            <a:p/>
          </p:txBody>
        </p:sp>
        <p:sp>
          <p:nvSpPr>
            <p:cNvPr id="89" name="rc89"/>
            <p:cNvSpPr/>
            <p:nvPr/>
          </p:nvSpPr>
          <p:spPr>
            <a:xfrm>
              <a:off x="5905694" y="3051365"/>
              <a:ext cx="198960" cy="36187"/>
            </a:xfrm>
            <a:prstGeom prst="rect">
              <a:avLst/>
            </a:prstGeom>
            <a:solidFill>
              <a:srgbClr val="1CABE2">
                <a:alpha val="100000"/>
              </a:srgbClr>
            </a:solidFill>
          </p:spPr>
          <p:txBody>
            <a:bodyPr/>
            <a:lstStyle/>
            <a:p/>
          </p:txBody>
        </p:sp>
        <p:sp>
          <p:nvSpPr>
            <p:cNvPr id="90" name="rc90"/>
            <p:cNvSpPr/>
            <p:nvPr/>
          </p:nvSpPr>
          <p:spPr>
            <a:xfrm>
              <a:off x="6126762" y="3096537"/>
              <a:ext cx="198960" cy="1528997"/>
            </a:xfrm>
            <a:prstGeom prst="rect">
              <a:avLst/>
            </a:prstGeom>
            <a:solidFill>
              <a:srgbClr val="80BD41">
                <a:alpha val="100000"/>
              </a:srgbClr>
            </a:solidFill>
          </p:spPr>
          <p:txBody>
            <a:bodyPr/>
            <a:lstStyle/>
            <a:p/>
          </p:txBody>
        </p:sp>
        <p:sp>
          <p:nvSpPr>
            <p:cNvPr id="91" name="rc91"/>
            <p:cNvSpPr/>
            <p:nvPr/>
          </p:nvSpPr>
          <p:spPr>
            <a:xfrm>
              <a:off x="6126762" y="2826714"/>
              <a:ext cx="198960" cy="215858"/>
            </a:xfrm>
            <a:prstGeom prst="rect">
              <a:avLst/>
            </a:prstGeom>
            <a:solidFill>
              <a:srgbClr val="0058AB">
                <a:alpha val="100000"/>
              </a:srgbClr>
            </a:solidFill>
          </p:spPr>
          <p:txBody>
            <a:bodyPr/>
            <a:lstStyle/>
            <a:p/>
          </p:txBody>
        </p:sp>
        <p:sp>
          <p:nvSpPr>
            <p:cNvPr id="92" name="rc92"/>
            <p:cNvSpPr/>
            <p:nvPr/>
          </p:nvSpPr>
          <p:spPr>
            <a:xfrm>
              <a:off x="6126762" y="3042573"/>
              <a:ext cx="198960" cy="53964"/>
            </a:xfrm>
            <a:prstGeom prst="rect">
              <a:avLst/>
            </a:prstGeom>
            <a:solidFill>
              <a:srgbClr val="1CABE2">
                <a:alpha val="100000"/>
              </a:srgbClr>
            </a:solidFill>
          </p:spPr>
          <p:txBody>
            <a:bodyPr/>
            <a:lstStyle/>
            <a:p/>
          </p:txBody>
        </p:sp>
        <p:sp>
          <p:nvSpPr>
            <p:cNvPr id="93" name="rc93"/>
            <p:cNvSpPr/>
            <p:nvPr/>
          </p:nvSpPr>
          <p:spPr>
            <a:xfrm>
              <a:off x="6347829" y="2953408"/>
              <a:ext cx="198960" cy="1672126"/>
            </a:xfrm>
            <a:prstGeom prst="rect">
              <a:avLst/>
            </a:prstGeom>
            <a:solidFill>
              <a:srgbClr val="80BD41">
                <a:alpha val="100000"/>
              </a:srgbClr>
            </a:solidFill>
          </p:spPr>
          <p:txBody>
            <a:bodyPr/>
            <a:lstStyle/>
            <a:p/>
          </p:txBody>
        </p:sp>
        <p:sp>
          <p:nvSpPr>
            <p:cNvPr id="94" name="rc94"/>
            <p:cNvSpPr/>
            <p:nvPr/>
          </p:nvSpPr>
          <p:spPr>
            <a:xfrm>
              <a:off x="6347829" y="2827549"/>
              <a:ext cx="198960" cy="89899"/>
            </a:xfrm>
            <a:prstGeom prst="rect">
              <a:avLst/>
            </a:prstGeom>
            <a:solidFill>
              <a:srgbClr val="0058AB">
                <a:alpha val="100000"/>
              </a:srgbClr>
            </a:solidFill>
          </p:spPr>
          <p:txBody>
            <a:bodyPr/>
            <a:lstStyle/>
            <a:p/>
          </p:txBody>
        </p:sp>
        <p:sp>
          <p:nvSpPr>
            <p:cNvPr id="95" name="rc95"/>
            <p:cNvSpPr/>
            <p:nvPr/>
          </p:nvSpPr>
          <p:spPr>
            <a:xfrm>
              <a:off x="6347829" y="2917449"/>
              <a:ext cx="198960" cy="35959"/>
            </a:xfrm>
            <a:prstGeom prst="rect">
              <a:avLst/>
            </a:prstGeom>
            <a:solidFill>
              <a:srgbClr val="1CABE2">
                <a:alpha val="100000"/>
              </a:srgbClr>
            </a:solidFill>
          </p:spPr>
          <p:txBody>
            <a:bodyPr/>
            <a:lstStyle/>
            <a:p/>
          </p:txBody>
        </p:sp>
        <p:sp>
          <p:nvSpPr>
            <p:cNvPr id="96" name="rc96"/>
            <p:cNvSpPr/>
            <p:nvPr/>
          </p:nvSpPr>
          <p:spPr>
            <a:xfrm>
              <a:off x="6568897" y="2992359"/>
              <a:ext cx="198960" cy="1633175"/>
            </a:xfrm>
            <a:prstGeom prst="rect">
              <a:avLst/>
            </a:prstGeom>
            <a:solidFill>
              <a:srgbClr val="80BD41">
                <a:alpha val="100000"/>
              </a:srgbClr>
            </a:solidFill>
          </p:spPr>
          <p:txBody>
            <a:bodyPr/>
            <a:lstStyle/>
            <a:p/>
          </p:txBody>
        </p:sp>
        <p:sp>
          <p:nvSpPr>
            <p:cNvPr id="97" name="rc97"/>
            <p:cNvSpPr/>
            <p:nvPr/>
          </p:nvSpPr>
          <p:spPr>
            <a:xfrm>
              <a:off x="6568897" y="2830836"/>
              <a:ext cx="198960" cy="125628"/>
            </a:xfrm>
            <a:prstGeom prst="rect">
              <a:avLst/>
            </a:prstGeom>
            <a:solidFill>
              <a:srgbClr val="0058AB">
                <a:alpha val="100000"/>
              </a:srgbClr>
            </a:solidFill>
          </p:spPr>
          <p:txBody>
            <a:bodyPr/>
            <a:lstStyle/>
            <a:p/>
          </p:txBody>
        </p:sp>
        <p:sp>
          <p:nvSpPr>
            <p:cNvPr id="98" name="rc98"/>
            <p:cNvSpPr/>
            <p:nvPr/>
          </p:nvSpPr>
          <p:spPr>
            <a:xfrm>
              <a:off x="6568897" y="2956465"/>
              <a:ext cx="198960" cy="35893"/>
            </a:xfrm>
            <a:prstGeom prst="rect">
              <a:avLst/>
            </a:prstGeom>
            <a:solidFill>
              <a:srgbClr val="1CABE2">
                <a:alpha val="100000"/>
              </a:srgbClr>
            </a:solidFill>
          </p:spPr>
          <p:txBody>
            <a:bodyPr/>
            <a:lstStyle/>
            <a:p/>
          </p:txBody>
        </p:sp>
        <p:sp>
          <p:nvSpPr>
            <p:cNvPr id="99" name="rc99"/>
            <p:cNvSpPr/>
            <p:nvPr/>
          </p:nvSpPr>
          <p:spPr>
            <a:xfrm>
              <a:off x="6789965" y="2940893"/>
              <a:ext cx="198960" cy="1684642"/>
            </a:xfrm>
            <a:prstGeom prst="rect">
              <a:avLst/>
            </a:prstGeom>
            <a:solidFill>
              <a:srgbClr val="80BD41">
                <a:alpha val="100000"/>
              </a:srgbClr>
            </a:solidFill>
          </p:spPr>
          <p:txBody>
            <a:bodyPr/>
            <a:lstStyle/>
            <a:p/>
          </p:txBody>
        </p:sp>
        <p:sp>
          <p:nvSpPr>
            <p:cNvPr id="100" name="rc100"/>
            <p:cNvSpPr/>
            <p:nvPr/>
          </p:nvSpPr>
          <p:spPr>
            <a:xfrm>
              <a:off x="6789965" y="2833362"/>
              <a:ext cx="198960" cy="71686"/>
            </a:xfrm>
            <a:prstGeom prst="rect">
              <a:avLst/>
            </a:prstGeom>
            <a:solidFill>
              <a:srgbClr val="0058AB">
                <a:alpha val="100000"/>
              </a:srgbClr>
            </a:solidFill>
          </p:spPr>
          <p:txBody>
            <a:bodyPr/>
            <a:lstStyle/>
            <a:p/>
          </p:txBody>
        </p:sp>
        <p:sp>
          <p:nvSpPr>
            <p:cNvPr id="101" name="rc101"/>
            <p:cNvSpPr/>
            <p:nvPr/>
          </p:nvSpPr>
          <p:spPr>
            <a:xfrm>
              <a:off x="6789965" y="2905049"/>
              <a:ext cx="198960" cy="35843"/>
            </a:xfrm>
            <a:prstGeom prst="rect">
              <a:avLst/>
            </a:prstGeom>
            <a:solidFill>
              <a:srgbClr val="1CABE2">
                <a:alpha val="100000"/>
              </a:srgbClr>
            </a:solidFill>
          </p:spPr>
          <p:txBody>
            <a:bodyPr/>
            <a:lstStyle/>
            <a:p/>
          </p:txBody>
        </p:sp>
        <p:sp>
          <p:nvSpPr>
            <p:cNvPr id="102" name="rc102"/>
            <p:cNvSpPr/>
            <p:nvPr/>
          </p:nvSpPr>
          <p:spPr>
            <a:xfrm>
              <a:off x="7011032" y="2840581"/>
              <a:ext cx="198960" cy="68733"/>
            </a:xfrm>
            <a:prstGeom prst="rect">
              <a:avLst/>
            </a:prstGeom>
            <a:solidFill>
              <a:srgbClr val="F26A21">
                <a:alpha val="100000"/>
              </a:srgbClr>
            </a:solidFill>
          </p:spPr>
          <p:txBody>
            <a:bodyPr/>
            <a:lstStyle/>
            <a:p/>
          </p:txBody>
        </p:sp>
        <p:sp>
          <p:nvSpPr>
            <p:cNvPr id="103" name="rc103"/>
            <p:cNvSpPr/>
            <p:nvPr/>
          </p:nvSpPr>
          <p:spPr>
            <a:xfrm>
              <a:off x="7011032" y="2909314"/>
              <a:ext cx="198960" cy="1716220"/>
            </a:xfrm>
            <a:prstGeom prst="rect">
              <a:avLst/>
            </a:prstGeom>
            <a:solidFill>
              <a:srgbClr val="FFC20E">
                <a:alpha val="100000"/>
              </a:srgbClr>
            </a:solidFill>
          </p:spPr>
          <p:txBody>
            <a:bodyPr/>
            <a:lstStyle/>
            <a:p/>
          </p:txBody>
        </p:sp>
        <p:sp>
          <p:nvSpPr>
            <p:cNvPr id="104" name="rc104"/>
            <p:cNvSpPr/>
            <p:nvPr/>
          </p:nvSpPr>
          <p:spPr>
            <a:xfrm>
              <a:off x="7232100" y="2845786"/>
              <a:ext cx="198960" cy="65901"/>
            </a:xfrm>
            <a:prstGeom prst="rect">
              <a:avLst/>
            </a:prstGeom>
            <a:solidFill>
              <a:srgbClr val="F26A21">
                <a:alpha val="100000"/>
              </a:srgbClr>
            </a:solidFill>
          </p:spPr>
          <p:txBody>
            <a:bodyPr/>
            <a:lstStyle/>
            <a:p/>
          </p:txBody>
        </p:sp>
        <p:sp>
          <p:nvSpPr>
            <p:cNvPr id="105" name="rc105"/>
            <p:cNvSpPr/>
            <p:nvPr/>
          </p:nvSpPr>
          <p:spPr>
            <a:xfrm>
              <a:off x="7232100" y="2911688"/>
              <a:ext cx="198960" cy="1713846"/>
            </a:xfrm>
            <a:prstGeom prst="rect">
              <a:avLst/>
            </a:prstGeom>
            <a:solidFill>
              <a:srgbClr val="FFC20E">
                <a:alpha val="100000"/>
              </a:srgbClr>
            </a:solidFill>
          </p:spPr>
          <p:txBody>
            <a:bodyPr/>
            <a:lstStyle/>
            <a:p/>
          </p:txBody>
        </p:sp>
        <p:sp>
          <p:nvSpPr>
            <p:cNvPr id="106" name="rc106"/>
            <p:cNvSpPr/>
            <p:nvPr/>
          </p:nvSpPr>
          <p:spPr>
            <a:xfrm>
              <a:off x="7453168" y="2852850"/>
              <a:ext cx="198960" cy="63186"/>
            </a:xfrm>
            <a:prstGeom prst="rect">
              <a:avLst/>
            </a:prstGeom>
            <a:solidFill>
              <a:srgbClr val="F26A21">
                <a:alpha val="100000"/>
              </a:srgbClr>
            </a:solidFill>
          </p:spPr>
          <p:txBody>
            <a:bodyPr/>
            <a:lstStyle/>
            <a:p/>
          </p:txBody>
        </p:sp>
        <p:sp>
          <p:nvSpPr>
            <p:cNvPr id="107" name="rc107"/>
            <p:cNvSpPr/>
            <p:nvPr/>
          </p:nvSpPr>
          <p:spPr>
            <a:xfrm>
              <a:off x="7453168" y="2916037"/>
              <a:ext cx="198960" cy="1709498"/>
            </a:xfrm>
            <a:prstGeom prst="rect">
              <a:avLst/>
            </a:prstGeom>
            <a:solidFill>
              <a:srgbClr val="FFC20E">
                <a:alpha val="100000"/>
              </a:srgbClr>
            </a:solidFill>
          </p:spPr>
          <p:txBody>
            <a:bodyPr/>
            <a:lstStyle/>
            <a:p/>
          </p:txBody>
        </p:sp>
        <p:sp>
          <p:nvSpPr>
            <p:cNvPr id="108" name="rc108"/>
            <p:cNvSpPr/>
            <p:nvPr/>
          </p:nvSpPr>
          <p:spPr>
            <a:xfrm>
              <a:off x="7674236" y="2861211"/>
              <a:ext cx="198960" cy="60583"/>
            </a:xfrm>
            <a:prstGeom prst="rect">
              <a:avLst/>
            </a:prstGeom>
            <a:solidFill>
              <a:srgbClr val="F26A21">
                <a:alpha val="100000"/>
              </a:srgbClr>
            </a:solidFill>
          </p:spPr>
          <p:txBody>
            <a:bodyPr/>
            <a:lstStyle/>
            <a:p/>
          </p:txBody>
        </p:sp>
        <p:sp>
          <p:nvSpPr>
            <p:cNvPr id="109" name="rc109"/>
            <p:cNvSpPr/>
            <p:nvPr/>
          </p:nvSpPr>
          <p:spPr>
            <a:xfrm>
              <a:off x="7674236" y="2921795"/>
              <a:ext cx="198960" cy="1703740"/>
            </a:xfrm>
            <a:prstGeom prst="rect">
              <a:avLst/>
            </a:prstGeom>
            <a:solidFill>
              <a:srgbClr val="FFC20E">
                <a:alpha val="100000"/>
              </a:srgbClr>
            </a:solidFill>
          </p:spPr>
          <p:txBody>
            <a:bodyPr/>
            <a:lstStyle/>
            <a:p/>
          </p:txBody>
        </p:sp>
        <p:sp>
          <p:nvSpPr>
            <p:cNvPr id="110" name="rc110"/>
            <p:cNvSpPr/>
            <p:nvPr/>
          </p:nvSpPr>
          <p:spPr>
            <a:xfrm>
              <a:off x="7895303" y="2868201"/>
              <a:ext cx="198960" cy="58087"/>
            </a:xfrm>
            <a:prstGeom prst="rect">
              <a:avLst/>
            </a:prstGeom>
            <a:solidFill>
              <a:srgbClr val="F26A21">
                <a:alpha val="100000"/>
              </a:srgbClr>
            </a:solidFill>
          </p:spPr>
          <p:txBody>
            <a:bodyPr/>
            <a:lstStyle/>
            <a:p/>
          </p:txBody>
        </p:sp>
        <p:sp>
          <p:nvSpPr>
            <p:cNvPr id="111" name="rc111"/>
            <p:cNvSpPr/>
            <p:nvPr/>
          </p:nvSpPr>
          <p:spPr>
            <a:xfrm>
              <a:off x="7895303" y="2926288"/>
              <a:ext cx="198960" cy="1699247"/>
            </a:xfrm>
            <a:prstGeom prst="rect">
              <a:avLst/>
            </a:prstGeom>
            <a:solidFill>
              <a:srgbClr val="FFC20E">
                <a:alpha val="100000"/>
              </a:srgbClr>
            </a:solidFill>
          </p:spPr>
          <p:txBody>
            <a:bodyPr/>
            <a:lstStyle/>
            <a:p/>
          </p:txBody>
        </p:sp>
        <p:sp>
          <p:nvSpPr>
            <p:cNvPr id="112" name="rc112"/>
            <p:cNvSpPr/>
            <p:nvPr/>
          </p:nvSpPr>
          <p:spPr>
            <a:xfrm>
              <a:off x="8116371" y="2874687"/>
              <a:ext cx="198960" cy="55694"/>
            </a:xfrm>
            <a:prstGeom prst="rect">
              <a:avLst/>
            </a:prstGeom>
            <a:solidFill>
              <a:srgbClr val="F26A21">
                <a:alpha val="100000"/>
              </a:srgbClr>
            </a:solidFill>
          </p:spPr>
          <p:txBody>
            <a:bodyPr/>
            <a:lstStyle/>
            <a:p/>
          </p:txBody>
        </p:sp>
        <p:sp>
          <p:nvSpPr>
            <p:cNvPr id="113" name="rc113"/>
            <p:cNvSpPr/>
            <p:nvPr/>
          </p:nvSpPr>
          <p:spPr>
            <a:xfrm>
              <a:off x="8116371" y="2930381"/>
              <a:ext cx="198960" cy="1695153"/>
            </a:xfrm>
            <a:prstGeom prst="rect">
              <a:avLst/>
            </a:prstGeom>
            <a:solidFill>
              <a:srgbClr val="FFC20E">
                <a:alpha val="100000"/>
              </a:srgbClr>
            </a:solidFill>
          </p:spPr>
          <p:txBody>
            <a:bodyPr/>
            <a:lstStyle/>
            <a:p/>
          </p:txBody>
        </p:sp>
        <p:sp>
          <p:nvSpPr>
            <p:cNvPr id="114" name="pl114"/>
            <p:cNvSpPr/>
            <p:nvPr/>
          </p:nvSpPr>
          <p:spPr>
            <a:xfrm>
              <a:off x="1583821" y="1330391"/>
              <a:ext cx="5305624" cy="755137"/>
            </a:xfrm>
            <a:custGeom>
              <a:avLst/>
              <a:pathLst>
                <a:path w="5305624" h="755137">
                  <a:moveTo>
                    <a:pt x="0" y="755137"/>
                  </a:moveTo>
                  <a:lnTo>
                    <a:pt x="221067" y="720812"/>
                  </a:lnTo>
                  <a:lnTo>
                    <a:pt x="442135" y="720812"/>
                  </a:lnTo>
                  <a:lnTo>
                    <a:pt x="663203" y="686488"/>
                  </a:lnTo>
                  <a:lnTo>
                    <a:pt x="884270" y="652163"/>
                  </a:lnTo>
                  <a:lnTo>
                    <a:pt x="1105338" y="480541"/>
                  </a:lnTo>
                  <a:lnTo>
                    <a:pt x="1326406" y="514866"/>
                  </a:lnTo>
                  <a:lnTo>
                    <a:pt x="1547473" y="514866"/>
                  </a:lnTo>
                  <a:lnTo>
                    <a:pt x="1768541" y="514866"/>
                  </a:lnTo>
                  <a:lnTo>
                    <a:pt x="1989609" y="411892"/>
                  </a:lnTo>
                  <a:lnTo>
                    <a:pt x="2210676" y="343244"/>
                  </a:lnTo>
                  <a:lnTo>
                    <a:pt x="2431744" y="240270"/>
                  </a:lnTo>
                  <a:lnTo>
                    <a:pt x="2652812" y="240270"/>
                  </a:lnTo>
                  <a:lnTo>
                    <a:pt x="2873879" y="205946"/>
                  </a:lnTo>
                  <a:lnTo>
                    <a:pt x="3094947" y="205946"/>
                  </a:lnTo>
                  <a:lnTo>
                    <a:pt x="3316015" y="205946"/>
                  </a:lnTo>
                  <a:lnTo>
                    <a:pt x="3537082" y="171622"/>
                  </a:lnTo>
                  <a:lnTo>
                    <a:pt x="3758150" y="137297"/>
                  </a:lnTo>
                  <a:lnTo>
                    <a:pt x="3979218" y="102973"/>
                  </a:lnTo>
                  <a:lnTo>
                    <a:pt x="4200285" y="68648"/>
                  </a:lnTo>
                  <a:lnTo>
                    <a:pt x="4421353" y="308919"/>
                  </a:lnTo>
                  <a:lnTo>
                    <a:pt x="4642421" y="274595"/>
                  </a:lnTo>
                  <a:lnTo>
                    <a:pt x="4863488" y="34324"/>
                  </a:lnTo>
                  <a:lnTo>
                    <a:pt x="5084556" y="102973"/>
                  </a:lnTo>
                  <a:lnTo>
                    <a:pt x="5305624" y="0"/>
                  </a:lnTo>
                </a:path>
              </a:pathLst>
            </a:custGeom>
            <a:ln w="27101" cap="flat">
              <a:solidFill>
                <a:srgbClr val="0058AB">
                  <a:alpha val="100000"/>
                </a:srgbClr>
              </a:solidFill>
              <a:prstDash val="solid"/>
              <a:round/>
            </a:ln>
          </p:spPr>
          <p:txBody>
            <a:bodyPr/>
            <a:lstStyle/>
            <a:p/>
          </p:txBody>
        </p:sp>
        <p:sp>
          <p:nvSpPr>
            <p:cNvPr id="115" name="pl115"/>
            <p:cNvSpPr/>
            <p:nvPr/>
          </p:nvSpPr>
          <p:spPr>
            <a:xfrm>
              <a:off x="1583821" y="1399040"/>
              <a:ext cx="5305624" cy="1235678"/>
            </a:xfrm>
            <a:custGeom>
              <a:avLst/>
              <a:pathLst>
                <a:path w="5305624" h="1235678">
                  <a:moveTo>
                    <a:pt x="0" y="1235678"/>
                  </a:moveTo>
                  <a:lnTo>
                    <a:pt x="221067" y="1201354"/>
                  </a:lnTo>
                  <a:lnTo>
                    <a:pt x="442135" y="1201354"/>
                  </a:lnTo>
                  <a:lnTo>
                    <a:pt x="663203" y="1132705"/>
                  </a:lnTo>
                  <a:lnTo>
                    <a:pt x="884270" y="1064056"/>
                  </a:lnTo>
                  <a:lnTo>
                    <a:pt x="1105338" y="995407"/>
                  </a:lnTo>
                  <a:lnTo>
                    <a:pt x="1326406" y="995407"/>
                  </a:lnTo>
                  <a:lnTo>
                    <a:pt x="1547473" y="1029732"/>
                  </a:lnTo>
                  <a:lnTo>
                    <a:pt x="1768541" y="823785"/>
                  </a:lnTo>
                  <a:lnTo>
                    <a:pt x="1989609" y="686488"/>
                  </a:lnTo>
                  <a:lnTo>
                    <a:pt x="2210676" y="514866"/>
                  </a:lnTo>
                  <a:lnTo>
                    <a:pt x="2431744" y="411892"/>
                  </a:lnTo>
                  <a:lnTo>
                    <a:pt x="2652812" y="411892"/>
                  </a:lnTo>
                  <a:lnTo>
                    <a:pt x="2873879" y="377568"/>
                  </a:lnTo>
                  <a:lnTo>
                    <a:pt x="3094947" y="308919"/>
                  </a:lnTo>
                  <a:lnTo>
                    <a:pt x="3316015" y="240270"/>
                  </a:lnTo>
                  <a:lnTo>
                    <a:pt x="3537082" y="205946"/>
                  </a:lnTo>
                  <a:lnTo>
                    <a:pt x="3758150" y="171622"/>
                  </a:lnTo>
                  <a:lnTo>
                    <a:pt x="3979218" y="137297"/>
                  </a:lnTo>
                  <a:lnTo>
                    <a:pt x="4200285" y="102973"/>
                  </a:lnTo>
                  <a:lnTo>
                    <a:pt x="4421353" y="308919"/>
                  </a:lnTo>
                  <a:lnTo>
                    <a:pt x="4642421" y="308919"/>
                  </a:lnTo>
                  <a:lnTo>
                    <a:pt x="4863488" y="34324"/>
                  </a:lnTo>
                  <a:lnTo>
                    <a:pt x="5084556" y="102973"/>
                  </a:lnTo>
                  <a:lnTo>
                    <a:pt x="5305624" y="0"/>
                  </a:lnTo>
                </a:path>
              </a:pathLst>
            </a:custGeom>
            <a:ln w="27101" cap="flat">
              <a:solidFill>
                <a:srgbClr val="80BD41">
                  <a:alpha val="100000"/>
                </a:srgbClr>
              </a:solidFill>
              <a:prstDash val="solid"/>
              <a:round/>
            </a:ln>
          </p:spPr>
          <p:txBody>
            <a:bodyPr/>
            <a:lstStyle/>
            <a:p/>
          </p:txBody>
        </p:sp>
        <p:sp>
          <p:nvSpPr>
            <p:cNvPr id="116" name="tx116"/>
            <p:cNvSpPr/>
            <p:nvPr/>
          </p:nvSpPr>
          <p:spPr>
            <a:xfrm>
              <a:off x="1515493" y="188325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17" name="tx117"/>
            <p:cNvSpPr/>
            <p:nvPr/>
          </p:nvSpPr>
          <p:spPr>
            <a:xfrm>
              <a:off x="2620831"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18" name="tx118"/>
            <p:cNvSpPr/>
            <p:nvPr/>
          </p:nvSpPr>
          <p:spPr>
            <a:xfrm>
              <a:off x="3726170"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19" name="tx119"/>
            <p:cNvSpPr/>
            <p:nvPr/>
          </p:nvSpPr>
          <p:spPr>
            <a:xfrm>
              <a:off x="4831508"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0" name="tx120"/>
            <p:cNvSpPr/>
            <p:nvPr/>
          </p:nvSpPr>
          <p:spPr>
            <a:xfrm>
              <a:off x="5715779"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5936846"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2" name="tx122"/>
            <p:cNvSpPr/>
            <p:nvPr/>
          </p:nvSpPr>
          <p:spPr>
            <a:xfrm>
              <a:off x="6157914"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3" name="tx123"/>
            <p:cNvSpPr/>
            <p:nvPr/>
          </p:nvSpPr>
          <p:spPr>
            <a:xfrm>
              <a:off x="6378982"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600049"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6821117"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6" name="tx126"/>
            <p:cNvSpPr/>
            <p:nvPr/>
          </p:nvSpPr>
          <p:spPr>
            <a:xfrm>
              <a:off x="1515493" y="27032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58</a:t>
              </a:r>
            </a:p>
          </p:txBody>
        </p:sp>
        <p:sp>
          <p:nvSpPr>
            <p:cNvPr id="127" name="tx127"/>
            <p:cNvSpPr/>
            <p:nvPr/>
          </p:nvSpPr>
          <p:spPr>
            <a:xfrm>
              <a:off x="2620831" y="2462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28" name="tx128"/>
            <p:cNvSpPr/>
            <p:nvPr/>
          </p:nvSpPr>
          <p:spPr>
            <a:xfrm>
              <a:off x="3726170"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9" name="tx129"/>
            <p:cNvSpPr/>
            <p:nvPr/>
          </p:nvSpPr>
          <p:spPr>
            <a:xfrm>
              <a:off x="4831508"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5715779"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5936846"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6157914"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3" name="tx133"/>
            <p:cNvSpPr/>
            <p:nvPr/>
          </p:nvSpPr>
          <p:spPr>
            <a:xfrm>
              <a:off x="6378982"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6600049"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5" name="tx135"/>
            <p:cNvSpPr/>
            <p:nvPr/>
          </p:nvSpPr>
          <p:spPr>
            <a:xfrm>
              <a:off x="6821117"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6" name="tx136"/>
            <p:cNvSpPr/>
            <p:nvPr/>
          </p:nvSpPr>
          <p:spPr>
            <a:xfrm>
              <a:off x="1016593"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779182"/>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10,000,000</a:t>
              </a:r>
            </a:p>
          </p:txBody>
        </p:sp>
        <p:sp>
          <p:nvSpPr>
            <p:cNvPr id="138" name="tx138"/>
            <p:cNvSpPr/>
            <p:nvPr/>
          </p:nvSpPr>
          <p:spPr>
            <a:xfrm>
              <a:off x="508103" y="2990259"/>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20,000,000</a:t>
              </a:r>
            </a:p>
          </p:txBody>
        </p:sp>
        <p:sp>
          <p:nvSpPr>
            <p:cNvPr id="139" name="tx139"/>
            <p:cNvSpPr/>
            <p:nvPr/>
          </p:nvSpPr>
          <p:spPr>
            <a:xfrm>
              <a:off x="508103" y="2201335"/>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30,000,000</a:t>
              </a:r>
            </a:p>
          </p:txBody>
        </p:sp>
        <p:sp>
          <p:nvSpPr>
            <p:cNvPr id="140" name="tx140"/>
            <p:cNvSpPr/>
            <p:nvPr/>
          </p:nvSpPr>
          <p:spPr>
            <a:xfrm>
              <a:off x="508103" y="1412412"/>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455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5611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66649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77183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7717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8251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87822"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65610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7717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9824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31930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540348"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6144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95270" y="5504603"/>
              <a:ext cx="201456" cy="201456"/>
            </a:xfrm>
            <a:prstGeom prst="rect">
              <a:avLst/>
            </a:prstGeom>
            <a:solidFill>
              <a:srgbClr val="80BD41">
                <a:alpha val="100000"/>
              </a:srgbClr>
            </a:solidFill>
          </p:spPr>
          <p:txBody>
            <a:bodyPr/>
            <a:lstStyle/>
            <a:p/>
          </p:txBody>
        </p:sp>
        <p:sp>
          <p:nvSpPr>
            <p:cNvPr id="162" name="rc162"/>
            <p:cNvSpPr/>
            <p:nvPr/>
          </p:nvSpPr>
          <p:spPr>
            <a:xfrm>
              <a:off x="2697220" y="5504603"/>
              <a:ext cx="201456" cy="201456"/>
            </a:xfrm>
            <a:prstGeom prst="rect">
              <a:avLst/>
            </a:prstGeom>
            <a:solidFill>
              <a:srgbClr val="1CABE2">
                <a:alpha val="100000"/>
              </a:srgbClr>
            </a:solidFill>
          </p:spPr>
          <p:txBody>
            <a:bodyPr/>
            <a:lstStyle/>
            <a:p/>
          </p:txBody>
        </p:sp>
        <p:sp>
          <p:nvSpPr>
            <p:cNvPr id="163" name="rc163"/>
            <p:cNvSpPr/>
            <p:nvPr/>
          </p:nvSpPr>
          <p:spPr>
            <a:xfrm>
              <a:off x="3770043" y="5504603"/>
              <a:ext cx="201456" cy="201456"/>
            </a:xfrm>
            <a:prstGeom prst="rect">
              <a:avLst/>
            </a:prstGeom>
            <a:solidFill>
              <a:srgbClr val="0058AB">
                <a:alpha val="100000"/>
              </a:srgbClr>
            </a:solidFill>
          </p:spPr>
          <p:txBody>
            <a:bodyPr/>
            <a:lstStyle/>
            <a:p/>
          </p:txBody>
        </p:sp>
        <p:sp>
          <p:nvSpPr>
            <p:cNvPr id="164" name="rc164"/>
            <p:cNvSpPr/>
            <p:nvPr/>
          </p:nvSpPr>
          <p:spPr>
            <a:xfrm>
              <a:off x="4765376" y="5504603"/>
              <a:ext cx="201456" cy="201456"/>
            </a:xfrm>
            <a:prstGeom prst="rect">
              <a:avLst/>
            </a:prstGeom>
            <a:solidFill>
              <a:srgbClr val="FFC20E">
                <a:alpha val="100000"/>
              </a:srgbClr>
            </a:solidFill>
          </p:spPr>
          <p:txBody>
            <a:bodyPr/>
            <a:lstStyle/>
            <a:p/>
          </p:txBody>
        </p:sp>
        <p:sp>
          <p:nvSpPr>
            <p:cNvPr id="165" name="rc165"/>
            <p:cNvSpPr/>
            <p:nvPr/>
          </p:nvSpPr>
          <p:spPr>
            <a:xfrm>
              <a:off x="6669509" y="5504603"/>
              <a:ext cx="201455" cy="201456"/>
            </a:xfrm>
            <a:prstGeom prst="rect">
              <a:avLst/>
            </a:prstGeom>
            <a:solidFill>
              <a:srgbClr val="F26A21">
                <a:alpha val="100000"/>
              </a:srgbClr>
            </a:solidFill>
          </p:spPr>
          <p:txBody>
            <a:bodyPr/>
            <a:lstStyle/>
            <a:p/>
          </p:txBody>
        </p:sp>
        <p:sp>
          <p:nvSpPr>
            <p:cNvPr id="166" name="tx166"/>
            <p:cNvSpPr/>
            <p:nvPr/>
          </p:nvSpPr>
          <p:spPr>
            <a:xfrm>
              <a:off x="2075315"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977265"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4050088"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5045421"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94955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62734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95657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9444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22367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1142791"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1142791" y="580629"/>
              <a:ext cx="403563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India</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India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16798"/>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68874"/>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2120951"/>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973028"/>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1079223" y="499076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842836"/>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694913"/>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546989"/>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2" name="pl12"/>
            <p:cNvSpPr/>
            <p:nvPr/>
          </p:nvSpPr>
          <p:spPr>
            <a:xfrm>
              <a:off x="154849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837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189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541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93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245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5982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50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302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65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0070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3593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711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0637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8415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76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3120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472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824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1770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25292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881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72336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585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93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4290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6051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442641" y="866434"/>
              <a:ext cx="211699" cy="4124325"/>
            </a:xfrm>
            <a:prstGeom prst="rect">
              <a:avLst/>
            </a:prstGeom>
            <a:solidFill>
              <a:srgbClr val="0058AB">
                <a:alpha val="100000"/>
              </a:srgbClr>
            </a:solidFill>
          </p:spPr>
          <p:txBody>
            <a:bodyPr/>
            <a:lstStyle/>
            <a:p/>
          </p:txBody>
        </p:sp>
        <p:sp>
          <p:nvSpPr>
            <p:cNvPr id="40" name="rc40"/>
            <p:cNvSpPr/>
            <p:nvPr/>
          </p:nvSpPr>
          <p:spPr>
            <a:xfrm>
              <a:off x="1677862" y="991061"/>
              <a:ext cx="211699" cy="3999698"/>
            </a:xfrm>
            <a:prstGeom prst="rect">
              <a:avLst/>
            </a:prstGeom>
            <a:solidFill>
              <a:srgbClr val="0058AB">
                <a:alpha val="100000"/>
              </a:srgbClr>
            </a:solidFill>
          </p:spPr>
          <p:txBody>
            <a:bodyPr/>
            <a:lstStyle/>
            <a:p/>
          </p:txBody>
        </p:sp>
        <p:sp>
          <p:nvSpPr>
            <p:cNvPr id="41" name="rc41"/>
            <p:cNvSpPr/>
            <p:nvPr/>
          </p:nvSpPr>
          <p:spPr>
            <a:xfrm>
              <a:off x="1913084" y="1012654"/>
              <a:ext cx="211699" cy="3978105"/>
            </a:xfrm>
            <a:prstGeom prst="rect">
              <a:avLst/>
            </a:prstGeom>
            <a:solidFill>
              <a:srgbClr val="0058AB">
                <a:alpha val="100000"/>
              </a:srgbClr>
            </a:solidFill>
          </p:spPr>
          <p:txBody>
            <a:bodyPr/>
            <a:lstStyle/>
            <a:p/>
          </p:txBody>
        </p:sp>
        <p:sp>
          <p:nvSpPr>
            <p:cNvPr id="42" name="rc42"/>
            <p:cNvSpPr/>
            <p:nvPr/>
          </p:nvSpPr>
          <p:spPr>
            <a:xfrm>
              <a:off x="2148306" y="1210544"/>
              <a:ext cx="211699" cy="3780215"/>
            </a:xfrm>
            <a:prstGeom prst="rect">
              <a:avLst/>
            </a:prstGeom>
            <a:solidFill>
              <a:srgbClr val="0058AB">
                <a:alpha val="100000"/>
              </a:srgbClr>
            </a:solidFill>
          </p:spPr>
          <p:txBody>
            <a:bodyPr/>
            <a:lstStyle/>
            <a:p/>
          </p:txBody>
        </p:sp>
        <p:sp>
          <p:nvSpPr>
            <p:cNvPr id="43" name="rc43"/>
            <p:cNvSpPr/>
            <p:nvPr/>
          </p:nvSpPr>
          <p:spPr>
            <a:xfrm>
              <a:off x="2383528" y="1395575"/>
              <a:ext cx="211699" cy="3595184"/>
            </a:xfrm>
            <a:prstGeom prst="rect">
              <a:avLst/>
            </a:prstGeom>
            <a:solidFill>
              <a:srgbClr val="0058AB">
                <a:alpha val="100000"/>
              </a:srgbClr>
            </a:solidFill>
          </p:spPr>
          <p:txBody>
            <a:bodyPr/>
            <a:lstStyle/>
            <a:p/>
          </p:txBody>
        </p:sp>
        <p:sp>
          <p:nvSpPr>
            <p:cNvPr id="44" name="rc44"/>
            <p:cNvSpPr/>
            <p:nvPr/>
          </p:nvSpPr>
          <p:spPr>
            <a:xfrm>
              <a:off x="2618749" y="2220059"/>
              <a:ext cx="211699" cy="2770700"/>
            </a:xfrm>
            <a:prstGeom prst="rect">
              <a:avLst/>
            </a:prstGeom>
            <a:solidFill>
              <a:srgbClr val="0058AB">
                <a:alpha val="100000"/>
              </a:srgbClr>
            </a:solidFill>
          </p:spPr>
          <p:txBody>
            <a:bodyPr/>
            <a:lstStyle/>
            <a:p/>
          </p:txBody>
        </p:sp>
        <p:sp>
          <p:nvSpPr>
            <p:cNvPr id="45" name="rc45"/>
            <p:cNvSpPr/>
            <p:nvPr/>
          </p:nvSpPr>
          <p:spPr>
            <a:xfrm>
              <a:off x="2853971" y="2106348"/>
              <a:ext cx="211699" cy="2884411"/>
            </a:xfrm>
            <a:prstGeom prst="rect">
              <a:avLst/>
            </a:prstGeom>
            <a:solidFill>
              <a:srgbClr val="0058AB">
                <a:alpha val="100000"/>
              </a:srgbClr>
            </a:solidFill>
          </p:spPr>
          <p:txBody>
            <a:bodyPr/>
            <a:lstStyle/>
            <a:p/>
          </p:txBody>
        </p:sp>
        <p:sp>
          <p:nvSpPr>
            <p:cNvPr id="46" name="rc46"/>
            <p:cNvSpPr/>
            <p:nvPr/>
          </p:nvSpPr>
          <p:spPr>
            <a:xfrm>
              <a:off x="3089193" y="2136965"/>
              <a:ext cx="211699" cy="2853794"/>
            </a:xfrm>
            <a:prstGeom prst="rect">
              <a:avLst/>
            </a:prstGeom>
            <a:solidFill>
              <a:srgbClr val="0058AB">
                <a:alpha val="100000"/>
              </a:srgbClr>
            </a:solidFill>
          </p:spPr>
          <p:txBody>
            <a:bodyPr/>
            <a:lstStyle/>
            <a:p/>
          </p:txBody>
        </p:sp>
        <p:sp>
          <p:nvSpPr>
            <p:cNvPr id="47" name="rc47"/>
            <p:cNvSpPr/>
            <p:nvPr/>
          </p:nvSpPr>
          <p:spPr>
            <a:xfrm>
              <a:off x="3324415" y="2145116"/>
              <a:ext cx="211699" cy="2845643"/>
            </a:xfrm>
            <a:prstGeom prst="rect">
              <a:avLst/>
            </a:prstGeom>
            <a:solidFill>
              <a:srgbClr val="0058AB">
                <a:alpha val="100000"/>
              </a:srgbClr>
            </a:solidFill>
          </p:spPr>
          <p:txBody>
            <a:bodyPr/>
            <a:lstStyle/>
            <a:p/>
          </p:txBody>
        </p:sp>
        <p:sp>
          <p:nvSpPr>
            <p:cNvPr id="48" name="rc48"/>
            <p:cNvSpPr/>
            <p:nvPr/>
          </p:nvSpPr>
          <p:spPr>
            <a:xfrm>
              <a:off x="3559636" y="2587830"/>
              <a:ext cx="211699" cy="2402929"/>
            </a:xfrm>
            <a:prstGeom prst="rect">
              <a:avLst/>
            </a:prstGeom>
            <a:solidFill>
              <a:srgbClr val="0058AB">
                <a:alpha val="100000"/>
              </a:srgbClr>
            </a:solidFill>
          </p:spPr>
          <p:txBody>
            <a:bodyPr/>
            <a:lstStyle/>
            <a:p/>
          </p:txBody>
        </p:sp>
        <p:sp>
          <p:nvSpPr>
            <p:cNvPr id="49" name="rc49"/>
            <p:cNvSpPr/>
            <p:nvPr/>
          </p:nvSpPr>
          <p:spPr>
            <a:xfrm>
              <a:off x="3794858" y="2909626"/>
              <a:ext cx="211699" cy="2081133"/>
            </a:xfrm>
            <a:prstGeom prst="rect">
              <a:avLst/>
            </a:prstGeom>
            <a:solidFill>
              <a:srgbClr val="0058AB">
                <a:alpha val="100000"/>
              </a:srgbClr>
            </a:solidFill>
          </p:spPr>
          <p:txBody>
            <a:bodyPr/>
            <a:lstStyle/>
            <a:p/>
          </p:txBody>
        </p:sp>
        <p:sp>
          <p:nvSpPr>
            <p:cNvPr id="50" name="rc50"/>
            <p:cNvSpPr/>
            <p:nvPr/>
          </p:nvSpPr>
          <p:spPr>
            <a:xfrm>
              <a:off x="4030080" y="3366358"/>
              <a:ext cx="211699" cy="1624401"/>
            </a:xfrm>
            <a:prstGeom prst="rect">
              <a:avLst/>
            </a:prstGeom>
            <a:solidFill>
              <a:srgbClr val="0058AB">
                <a:alpha val="100000"/>
              </a:srgbClr>
            </a:solidFill>
          </p:spPr>
          <p:txBody>
            <a:bodyPr/>
            <a:lstStyle/>
            <a:p/>
          </p:txBody>
        </p:sp>
        <p:sp>
          <p:nvSpPr>
            <p:cNvPr id="51" name="rc51"/>
            <p:cNvSpPr/>
            <p:nvPr/>
          </p:nvSpPr>
          <p:spPr>
            <a:xfrm>
              <a:off x="4265302" y="3379046"/>
              <a:ext cx="211699" cy="1611713"/>
            </a:xfrm>
            <a:prstGeom prst="rect">
              <a:avLst/>
            </a:prstGeom>
            <a:solidFill>
              <a:srgbClr val="0058AB">
                <a:alpha val="100000"/>
              </a:srgbClr>
            </a:solidFill>
          </p:spPr>
          <p:txBody>
            <a:bodyPr/>
            <a:lstStyle/>
            <a:p/>
          </p:txBody>
        </p:sp>
        <p:sp>
          <p:nvSpPr>
            <p:cNvPr id="52" name="rc52"/>
            <p:cNvSpPr/>
            <p:nvPr/>
          </p:nvSpPr>
          <p:spPr>
            <a:xfrm>
              <a:off x="4500523" y="3547583"/>
              <a:ext cx="211699" cy="1443176"/>
            </a:xfrm>
            <a:prstGeom prst="rect">
              <a:avLst/>
            </a:prstGeom>
            <a:solidFill>
              <a:srgbClr val="0058AB">
                <a:alpha val="100000"/>
              </a:srgbClr>
            </a:solidFill>
          </p:spPr>
          <p:txBody>
            <a:bodyPr/>
            <a:lstStyle/>
            <a:p/>
          </p:txBody>
        </p:sp>
        <p:sp>
          <p:nvSpPr>
            <p:cNvPr id="53" name="rc53"/>
            <p:cNvSpPr/>
            <p:nvPr/>
          </p:nvSpPr>
          <p:spPr>
            <a:xfrm>
              <a:off x="4735745" y="3597903"/>
              <a:ext cx="211699" cy="1392857"/>
            </a:xfrm>
            <a:prstGeom prst="rect">
              <a:avLst/>
            </a:prstGeom>
            <a:solidFill>
              <a:srgbClr val="0058AB">
                <a:alpha val="100000"/>
              </a:srgbClr>
            </a:solidFill>
          </p:spPr>
          <p:txBody>
            <a:bodyPr/>
            <a:lstStyle/>
            <a:p/>
          </p:txBody>
        </p:sp>
        <p:sp>
          <p:nvSpPr>
            <p:cNvPr id="54" name="rc54"/>
            <p:cNvSpPr/>
            <p:nvPr/>
          </p:nvSpPr>
          <p:spPr>
            <a:xfrm>
              <a:off x="4970967" y="3590449"/>
              <a:ext cx="211699" cy="1400311"/>
            </a:xfrm>
            <a:prstGeom prst="rect">
              <a:avLst/>
            </a:prstGeom>
            <a:solidFill>
              <a:srgbClr val="0058AB">
                <a:alpha val="100000"/>
              </a:srgbClr>
            </a:solidFill>
          </p:spPr>
          <p:txBody>
            <a:bodyPr/>
            <a:lstStyle/>
            <a:p/>
          </p:txBody>
        </p:sp>
        <p:sp>
          <p:nvSpPr>
            <p:cNvPr id="55" name="rc55"/>
            <p:cNvSpPr/>
            <p:nvPr/>
          </p:nvSpPr>
          <p:spPr>
            <a:xfrm>
              <a:off x="5206189" y="3725654"/>
              <a:ext cx="211699" cy="1265105"/>
            </a:xfrm>
            <a:prstGeom prst="rect">
              <a:avLst/>
            </a:prstGeom>
            <a:solidFill>
              <a:srgbClr val="0058AB">
                <a:alpha val="100000"/>
              </a:srgbClr>
            </a:solidFill>
          </p:spPr>
          <p:txBody>
            <a:bodyPr/>
            <a:lstStyle/>
            <a:p/>
          </p:txBody>
        </p:sp>
        <p:sp>
          <p:nvSpPr>
            <p:cNvPr id="56" name="rc56"/>
            <p:cNvSpPr/>
            <p:nvPr/>
          </p:nvSpPr>
          <p:spPr>
            <a:xfrm>
              <a:off x="5441410" y="3897749"/>
              <a:ext cx="211699" cy="1093010"/>
            </a:xfrm>
            <a:prstGeom prst="rect">
              <a:avLst/>
            </a:prstGeom>
            <a:solidFill>
              <a:srgbClr val="0058AB">
                <a:alpha val="100000"/>
              </a:srgbClr>
            </a:solidFill>
          </p:spPr>
          <p:txBody>
            <a:bodyPr/>
            <a:lstStyle/>
            <a:p/>
          </p:txBody>
        </p:sp>
        <p:sp>
          <p:nvSpPr>
            <p:cNvPr id="57" name="rc57"/>
            <p:cNvSpPr/>
            <p:nvPr/>
          </p:nvSpPr>
          <p:spPr>
            <a:xfrm>
              <a:off x="5676632" y="4027107"/>
              <a:ext cx="211699" cy="963653"/>
            </a:xfrm>
            <a:prstGeom prst="rect">
              <a:avLst/>
            </a:prstGeom>
            <a:solidFill>
              <a:srgbClr val="0058AB">
                <a:alpha val="100000"/>
              </a:srgbClr>
            </a:solidFill>
          </p:spPr>
          <p:txBody>
            <a:bodyPr/>
            <a:lstStyle/>
            <a:p/>
          </p:txBody>
        </p:sp>
        <p:sp>
          <p:nvSpPr>
            <p:cNvPr id="58" name="rc58"/>
            <p:cNvSpPr/>
            <p:nvPr/>
          </p:nvSpPr>
          <p:spPr>
            <a:xfrm>
              <a:off x="5911854" y="4180381"/>
              <a:ext cx="211699" cy="810378"/>
            </a:xfrm>
            <a:prstGeom prst="rect">
              <a:avLst/>
            </a:prstGeom>
            <a:solidFill>
              <a:srgbClr val="0058AB">
                <a:alpha val="100000"/>
              </a:srgbClr>
            </a:solidFill>
          </p:spPr>
          <p:txBody>
            <a:bodyPr/>
            <a:lstStyle/>
            <a:p/>
          </p:txBody>
        </p:sp>
        <p:sp>
          <p:nvSpPr>
            <p:cNvPr id="59" name="rc59"/>
            <p:cNvSpPr/>
            <p:nvPr/>
          </p:nvSpPr>
          <p:spPr>
            <a:xfrm>
              <a:off x="6147076" y="3279469"/>
              <a:ext cx="211699" cy="1711290"/>
            </a:xfrm>
            <a:prstGeom prst="rect">
              <a:avLst/>
            </a:prstGeom>
            <a:solidFill>
              <a:srgbClr val="0058AB">
                <a:alpha val="100000"/>
              </a:srgbClr>
            </a:solidFill>
          </p:spPr>
          <p:txBody>
            <a:bodyPr/>
            <a:lstStyle/>
            <a:p/>
          </p:txBody>
        </p:sp>
        <p:sp>
          <p:nvSpPr>
            <p:cNvPr id="60" name="rc60"/>
            <p:cNvSpPr/>
            <p:nvPr/>
          </p:nvSpPr>
          <p:spPr>
            <a:xfrm>
              <a:off x="6382297" y="3420335"/>
              <a:ext cx="211699" cy="1570424"/>
            </a:xfrm>
            <a:prstGeom prst="rect">
              <a:avLst/>
            </a:prstGeom>
            <a:solidFill>
              <a:srgbClr val="0058AB">
                <a:alpha val="100000"/>
              </a:srgbClr>
            </a:solidFill>
          </p:spPr>
          <p:txBody>
            <a:bodyPr/>
            <a:lstStyle/>
            <a:p/>
          </p:txBody>
        </p:sp>
        <p:sp>
          <p:nvSpPr>
            <p:cNvPr id="61" name="rc61"/>
            <p:cNvSpPr/>
            <p:nvPr/>
          </p:nvSpPr>
          <p:spPr>
            <a:xfrm>
              <a:off x="6617519" y="4336720"/>
              <a:ext cx="211699" cy="654039"/>
            </a:xfrm>
            <a:prstGeom prst="rect">
              <a:avLst/>
            </a:prstGeom>
            <a:solidFill>
              <a:srgbClr val="0058AB">
                <a:alpha val="100000"/>
              </a:srgbClr>
            </a:solidFill>
          </p:spPr>
          <p:txBody>
            <a:bodyPr/>
            <a:lstStyle/>
            <a:p/>
          </p:txBody>
        </p:sp>
        <p:sp>
          <p:nvSpPr>
            <p:cNvPr id="62" name="rc62"/>
            <p:cNvSpPr/>
            <p:nvPr/>
          </p:nvSpPr>
          <p:spPr>
            <a:xfrm>
              <a:off x="6852741" y="4076778"/>
              <a:ext cx="211699" cy="913981"/>
            </a:xfrm>
            <a:prstGeom prst="rect">
              <a:avLst/>
            </a:prstGeom>
            <a:solidFill>
              <a:srgbClr val="0058AB">
                <a:alpha val="100000"/>
              </a:srgbClr>
            </a:solidFill>
          </p:spPr>
          <p:txBody>
            <a:bodyPr/>
            <a:lstStyle/>
            <a:p/>
          </p:txBody>
        </p:sp>
        <p:sp>
          <p:nvSpPr>
            <p:cNvPr id="63" name="rc63"/>
            <p:cNvSpPr/>
            <p:nvPr/>
          </p:nvSpPr>
          <p:spPr>
            <a:xfrm>
              <a:off x="7087963" y="4469220"/>
              <a:ext cx="211699" cy="521540"/>
            </a:xfrm>
            <a:prstGeom prst="rect">
              <a:avLst/>
            </a:prstGeom>
            <a:solidFill>
              <a:srgbClr val="0058AB">
                <a:alpha val="100000"/>
              </a:srgbClr>
            </a:solidFill>
          </p:spPr>
          <p:txBody>
            <a:bodyPr/>
            <a:lstStyle/>
            <a:p/>
          </p:txBody>
        </p:sp>
        <p:sp>
          <p:nvSpPr>
            <p:cNvPr id="64" name="rc64"/>
            <p:cNvSpPr/>
            <p:nvPr/>
          </p:nvSpPr>
          <p:spPr>
            <a:xfrm>
              <a:off x="8499293" y="4585570"/>
              <a:ext cx="211699" cy="405189"/>
            </a:xfrm>
            <a:prstGeom prst="rect">
              <a:avLst/>
            </a:prstGeom>
            <a:solidFill>
              <a:srgbClr val="69DBFF">
                <a:alpha val="100000"/>
              </a:srgbClr>
            </a:solidFill>
          </p:spPr>
          <p:txBody>
            <a:bodyPr/>
            <a:lstStyle/>
            <a:p/>
          </p:txBody>
        </p:sp>
        <p:sp>
          <p:nvSpPr>
            <p:cNvPr id="65" name="pl65"/>
            <p:cNvSpPr/>
            <p:nvPr/>
          </p:nvSpPr>
          <p:spPr>
            <a:xfrm>
              <a:off x="6252925" y="4180381"/>
              <a:ext cx="2352217" cy="405189"/>
            </a:xfrm>
            <a:custGeom>
              <a:avLst/>
              <a:pathLst>
                <a:path w="2352217" h="405189">
                  <a:moveTo>
                    <a:pt x="0" y="0"/>
                  </a:moveTo>
                  <a:lnTo>
                    <a:pt x="235221" y="40518"/>
                  </a:lnTo>
                  <a:lnTo>
                    <a:pt x="470443" y="81037"/>
                  </a:lnTo>
                  <a:lnTo>
                    <a:pt x="705665" y="121556"/>
                  </a:lnTo>
                  <a:lnTo>
                    <a:pt x="940887" y="162075"/>
                  </a:lnTo>
                  <a:lnTo>
                    <a:pt x="1176108" y="202594"/>
                  </a:lnTo>
                  <a:lnTo>
                    <a:pt x="1411330" y="243113"/>
                  </a:lnTo>
                  <a:lnTo>
                    <a:pt x="1646552" y="283632"/>
                  </a:lnTo>
                  <a:lnTo>
                    <a:pt x="1881774" y="324151"/>
                  </a:lnTo>
                  <a:lnTo>
                    <a:pt x="2116995" y="364670"/>
                  </a:lnTo>
                  <a:lnTo>
                    <a:pt x="2352217" y="405189"/>
                  </a:lnTo>
                </a:path>
              </a:pathLst>
            </a:custGeom>
            <a:ln w="13550" cap="flat">
              <a:solidFill>
                <a:srgbClr val="000000">
                  <a:alpha val="100000"/>
                </a:srgbClr>
              </a:solidFill>
              <a:prstDash val="solid"/>
              <a:round/>
            </a:ln>
          </p:spPr>
          <p:txBody>
            <a:bodyPr/>
            <a:lstStyle/>
            <a:p/>
          </p:txBody>
        </p:sp>
        <p:sp>
          <p:nvSpPr>
            <p:cNvPr id="66" name="pt66"/>
            <p:cNvSpPr/>
            <p:nvPr/>
          </p:nvSpPr>
          <p:spPr>
            <a:xfrm>
              <a:off x="6228100" y="41555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63321" y="41960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98543" y="42365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933765" y="42771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68987" y="43176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404208" y="43581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39430" y="43986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74652" y="44391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109874" y="44797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45095" y="45202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80317" y="45607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953025"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8540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79" name="tx79"/>
            <p:cNvSpPr/>
            <p:nvPr/>
          </p:nvSpPr>
          <p:spPr>
            <a:xfrm>
              <a:off x="508103" y="263748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80" name="tx80"/>
            <p:cNvSpPr/>
            <p:nvPr/>
          </p:nvSpPr>
          <p:spPr>
            <a:xfrm>
              <a:off x="508103" y="148956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6,000,000</a:t>
              </a:r>
            </a:p>
          </p:txBody>
        </p:sp>
        <p:sp>
          <p:nvSpPr>
            <p:cNvPr id="81" name="tx81"/>
            <p:cNvSpPr/>
            <p:nvPr/>
          </p:nvSpPr>
          <p:spPr>
            <a:xfrm rot="-5400000">
              <a:off x="14276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6628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8980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213323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36848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6037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83893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307415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3093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544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7798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40150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2502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48545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7207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95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911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42637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66159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9681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13203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6725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60247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8376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729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3081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8422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740830" y="5881714"/>
              <a:ext cx="201456" cy="201456"/>
            </a:xfrm>
            <a:prstGeom prst="rect">
              <a:avLst/>
            </a:prstGeom>
            <a:solidFill>
              <a:srgbClr val="0058AB">
                <a:alpha val="100000"/>
              </a:srgbClr>
            </a:solidFill>
          </p:spPr>
          <p:txBody>
            <a:bodyPr/>
            <a:lstStyle/>
            <a:p/>
          </p:txBody>
        </p:sp>
        <p:sp>
          <p:nvSpPr>
            <p:cNvPr id="110" name="rc110"/>
            <p:cNvSpPr/>
            <p:nvPr/>
          </p:nvSpPr>
          <p:spPr>
            <a:xfrm>
              <a:off x="4642916" y="5881714"/>
              <a:ext cx="201456" cy="201456"/>
            </a:xfrm>
            <a:prstGeom prst="rect">
              <a:avLst/>
            </a:prstGeom>
            <a:solidFill>
              <a:srgbClr val="69DBFF">
                <a:alpha val="100000"/>
              </a:srgbClr>
            </a:solidFill>
          </p:spPr>
          <p:txBody>
            <a:bodyPr/>
            <a:lstStyle/>
            <a:p/>
          </p:txBody>
        </p:sp>
        <p:sp>
          <p:nvSpPr>
            <p:cNvPr id="111" name="tx111"/>
            <p:cNvSpPr/>
            <p:nvPr/>
          </p:nvSpPr>
          <p:spPr>
            <a:xfrm>
              <a:off x="402087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92296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192516" y="398022"/>
              <a:ext cx="57686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India</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20%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11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679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47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215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98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795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563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331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100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868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828203"/>
              <a:ext cx="249522" cy="1274493"/>
            </a:xfrm>
            <a:prstGeom prst="rect">
              <a:avLst/>
            </a:prstGeom>
            <a:solidFill>
              <a:srgbClr val="80BD41">
                <a:alpha val="100000"/>
              </a:srgbClr>
            </a:solidFill>
          </p:spPr>
          <p:txBody>
            <a:bodyPr/>
            <a:lstStyle/>
            <a:p/>
          </p:txBody>
        </p:sp>
        <p:sp>
          <p:nvSpPr>
            <p:cNvPr id="27" name="rc27"/>
            <p:cNvSpPr/>
            <p:nvPr/>
          </p:nvSpPr>
          <p:spPr>
            <a:xfrm>
              <a:off x="1296273" y="2380408"/>
              <a:ext cx="249522" cy="447795"/>
            </a:xfrm>
            <a:prstGeom prst="rect">
              <a:avLst/>
            </a:prstGeom>
            <a:solidFill>
              <a:srgbClr val="1CABE2">
                <a:alpha val="100000"/>
              </a:srgbClr>
            </a:solidFill>
          </p:spPr>
          <p:txBody>
            <a:bodyPr/>
            <a:lstStyle/>
            <a:p/>
          </p:txBody>
        </p:sp>
        <p:sp>
          <p:nvSpPr>
            <p:cNvPr id="28" name="rc28"/>
            <p:cNvSpPr/>
            <p:nvPr/>
          </p:nvSpPr>
          <p:spPr>
            <a:xfrm>
              <a:off x="1573521" y="2799905"/>
              <a:ext cx="249522" cy="1302791"/>
            </a:xfrm>
            <a:prstGeom prst="rect">
              <a:avLst/>
            </a:prstGeom>
            <a:solidFill>
              <a:srgbClr val="80BD41">
                <a:alpha val="100000"/>
              </a:srgbClr>
            </a:solidFill>
          </p:spPr>
          <p:txBody>
            <a:bodyPr/>
            <a:lstStyle/>
            <a:p/>
          </p:txBody>
        </p:sp>
        <p:sp>
          <p:nvSpPr>
            <p:cNvPr id="29" name="rc29"/>
            <p:cNvSpPr/>
            <p:nvPr/>
          </p:nvSpPr>
          <p:spPr>
            <a:xfrm>
              <a:off x="1573521" y="2365641"/>
              <a:ext cx="249522" cy="434263"/>
            </a:xfrm>
            <a:prstGeom prst="rect">
              <a:avLst/>
            </a:prstGeom>
            <a:solidFill>
              <a:srgbClr val="1CABE2">
                <a:alpha val="100000"/>
              </a:srgbClr>
            </a:solidFill>
          </p:spPr>
          <p:txBody>
            <a:bodyPr/>
            <a:lstStyle/>
            <a:p/>
          </p:txBody>
        </p:sp>
        <p:sp>
          <p:nvSpPr>
            <p:cNvPr id="30" name="rc30"/>
            <p:cNvSpPr/>
            <p:nvPr/>
          </p:nvSpPr>
          <p:spPr>
            <a:xfrm>
              <a:off x="1850769" y="2806939"/>
              <a:ext cx="249522" cy="1295758"/>
            </a:xfrm>
            <a:prstGeom prst="rect">
              <a:avLst/>
            </a:prstGeom>
            <a:solidFill>
              <a:srgbClr val="80BD41">
                <a:alpha val="100000"/>
              </a:srgbClr>
            </a:solidFill>
          </p:spPr>
          <p:txBody>
            <a:bodyPr/>
            <a:lstStyle/>
            <a:p/>
          </p:txBody>
        </p:sp>
        <p:sp>
          <p:nvSpPr>
            <p:cNvPr id="31" name="rc31"/>
            <p:cNvSpPr/>
            <p:nvPr/>
          </p:nvSpPr>
          <p:spPr>
            <a:xfrm>
              <a:off x="1850769" y="2375019"/>
              <a:ext cx="249522" cy="431919"/>
            </a:xfrm>
            <a:prstGeom prst="rect">
              <a:avLst/>
            </a:prstGeom>
            <a:solidFill>
              <a:srgbClr val="1CABE2">
                <a:alpha val="100000"/>
              </a:srgbClr>
            </a:solidFill>
          </p:spPr>
          <p:txBody>
            <a:bodyPr/>
            <a:lstStyle/>
            <a:p/>
          </p:txBody>
        </p:sp>
        <p:sp>
          <p:nvSpPr>
            <p:cNvPr id="32" name="rc32"/>
            <p:cNvSpPr/>
            <p:nvPr/>
          </p:nvSpPr>
          <p:spPr>
            <a:xfrm>
              <a:off x="2128016" y="2802990"/>
              <a:ext cx="249522" cy="1299706"/>
            </a:xfrm>
            <a:prstGeom prst="rect">
              <a:avLst/>
            </a:prstGeom>
            <a:solidFill>
              <a:srgbClr val="80BD41">
                <a:alpha val="100000"/>
              </a:srgbClr>
            </a:solidFill>
          </p:spPr>
          <p:txBody>
            <a:bodyPr/>
            <a:lstStyle/>
            <a:p/>
          </p:txBody>
        </p:sp>
        <p:sp>
          <p:nvSpPr>
            <p:cNvPr id="33" name="rc33"/>
            <p:cNvSpPr/>
            <p:nvPr/>
          </p:nvSpPr>
          <p:spPr>
            <a:xfrm>
              <a:off x="2128016" y="2392557"/>
              <a:ext cx="249522" cy="410433"/>
            </a:xfrm>
            <a:prstGeom prst="rect">
              <a:avLst/>
            </a:prstGeom>
            <a:solidFill>
              <a:srgbClr val="1CABE2">
                <a:alpha val="100000"/>
              </a:srgbClr>
            </a:solidFill>
          </p:spPr>
          <p:txBody>
            <a:bodyPr/>
            <a:lstStyle/>
            <a:p/>
          </p:txBody>
        </p:sp>
        <p:sp>
          <p:nvSpPr>
            <p:cNvPr id="34" name="rc34"/>
            <p:cNvSpPr/>
            <p:nvPr/>
          </p:nvSpPr>
          <p:spPr>
            <a:xfrm>
              <a:off x="2405264" y="2795892"/>
              <a:ext cx="249522" cy="1306804"/>
            </a:xfrm>
            <a:prstGeom prst="rect">
              <a:avLst/>
            </a:prstGeom>
            <a:solidFill>
              <a:srgbClr val="80BD41">
                <a:alpha val="100000"/>
              </a:srgbClr>
            </a:solidFill>
          </p:spPr>
          <p:txBody>
            <a:bodyPr/>
            <a:lstStyle/>
            <a:p/>
          </p:txBody>
        </p:sp>
        <p:sp>
          <p:nvSpPr>
            <p:cNvPr id="35" name="rc35"/>
            <p:cNvSpPr/>
            <p:nvPr/>
          </p:nvSpPr>
          <p:spPr>
            <a:xfrm>
              <a:off x="2405264" y="2405548"/>
              <a:ext cx="249522" cy="390344"/>
            </a:xfrm>
            <a:prstGeom prst="rect">
              <a:avLst/>
            </a:prstGeom>
            <a:solidFill>
              <a:srgbClr val="1CABE2">
                <a:alpha val="100000"/>
              </a:srgbClr>
            </a:solidFill>
          </p:spPr>
          <p:txBody>
            <a:bodyPr/>
            <a:lstStyle/>
            <a:p/>
          </p:txBody>
        </p:sp>
        <p:sp>
          <p:nvSpPr>
            <p:cNvPr id="36" name="rc36"/>
            <p:cNvSpPr/>
            <p:nvPr/>
          </p:nvSpPr>
          <p:spPr>
            <a:xfrm>
              <a:off x="2682512" y="2732265"/>
              <a:ext cx="249522" cy="1370431"/>
            </a:xfrm>
            <a:prstGeom prst="rect">
              <a:avLst/>
            </a:prstGeom>
            <a:solidFill>
              <a:srgbClr val="80BD41">
                <a:alpha val="100000"/>
              </a:srgbClr>
            </a:solidFill>
          </p:spPr>
          <p:txBody>
            <a:bodyPr/>
            <a:lstStyle/>
            <a:p/>
          </p:txBody>
        </p:sp>
        <p:sp>
          <p:nvSpPr>
            <p:cNvPr id="37" name="rc37"/>
            <p:cNvSpPr/>
            <p:nvPr/>
          </p:nvSpPr>
          <p:spPr>
            <a:xfrm>
              <a:off x="2682512" y="2431438"/>
              <a:ext cx="249522" cy="300826"/>
            </a:xfrm>
            <a:prstGeom prst="rect">
              <a:avLst/>
            </a:prstGeom>
            <a:solidFill>
              <a:srgbClr val="1CABE2">
                <a:alpha val="100000"/>
              </a:srgbClr>
            </a:solidFill>
          </p:spPr>
          <p:txBody>
            <a:bodyPr/>
            <a:lstStyle/>
            <a:p/>
          </p:txBody>
        </p:sp>
        <p:sp>
          <p:nvSpPr>
            <p:cNvPr id="38" name="rc38"/>
            <p:cNvSpPr/>
            <p:nvPr/>
          </p:nvSpPr>
          <p:spPr>
            <a:xfrm>
              <a:off x="2959759" y="2767593"/>
              <a:ext cx="249522" cy="1335103"/>
            </a:xfrm>
            <a:prstGeom prst="rect">
              <a:avLst/>
            </a:prstGeom>
            <a:solidFill>
              <a:srgbClr val="80BD41">
                <a:alpha val="100000"/>
              </a:srgbClr>
            </a:solidFill>
          </p:spPr>
          <p:txBody>
            <a:bodyPr/>
            <a:lstStyle/>
            <a:p/>
          </p:txBody>
        </p:sp>
        <p:sp>
          <p:nvSpPr>
            <p:cNvPr id="39" name="rc39"/>
            <p:cNvSpPr/>
            <p:nvPr/>
          </p:nvSpPr>
          <p:spPr>
            <a:xfrm>
              <a:off x="2959759" y="2454420"/>
              <a:ext cx="249522" cy="313172"/>
            </a:xfrm>
            <a:prstGeom prst="rect">
              <a:avLst/>
            </a:prstGeom>
            <a:solidFill>
              <a:srgbClr val="1CABE2">
                <a:alpha val="100000"/>
              </a:srgbClr>
            </a:solidFill>
          </p:spPr>
          <p:txBody>
            <a:bodyPr/>
            <a:lstStyle/>
            <a:p/>
          </p:txBody>
        </p:sp>
        <p:sp>
          <p:nvSpPr>
            <p:cNvPr id="40" name="rc40"/>
            <p:cNvSpPr/>
            <p:nvPr/>
          </p:nvSpPr>
          <p:spPr>
            <a:xfrm>
              <a:off x="3237007" y="2781764"/>
              <a:ext cx="249522" cy="1320932"/>
            </a:xfrm>
            <a:prstGeom prst="rect">
              <a:avLst/>
            </a:prstGeom>
            <a:solidFill>
              <a:srgbClr val="80BD41">
                <a:alpha val="100000"/>
              </a:srgbClr>
            </a:solidFill>
          </p:spPr>
          <p:txBody>
            <a:bodyPr/>
            <a:lstStyle/>
            <a:p/>
          </p:txBody>
        </p:sp>
        <p:sp>
          <p:nvSpPr>
            <p:cNvPr id="41" name="rc41"/>
            <p:cNvSpPr/>
            <p:nvPr/>
          </p:nvSpPr>
          <p:spPr>
            <a:xfrm>
              <a:off x="3237007" y="2471916"/>
              <a:ext cx="249522" cy="309848"/>
            </a:xfrm>
            <a:prstGeom prst="rect">
              <a:avLst/>
            </a:prstGeom>
            <a:solidFill>
              <a:srgbClr val="1CABE2">
                <a:alpha val="100000"/>
              </a:srgbClr>
            </a:solidFill>
          </p:spPr>
          <p:txBody>
            <a:bodyPr/>
            <a:lstStyle/>
            <a:p/>
          </p:txBody>
        </p:sp>
        <p:sp>
          <p:nvSpPr>
            <p:cNvPr id="42" name="rc42"/>
            <p:cNvSpPr/>
            <p:nvPr/>
          </p:nvSpPr>
          <p:spPr>
            <a:xfrm>
              <a:off x="3514255" y="2785537"/>
              <a:ext cx="249522" cy="1317159"/>
            </a:xfrm>
            <a:prstGeom prst="rect">
              <a:avLst/>
            </a:prstGeom>
            <a:solidFill>
              <a:srgbClr val="80BD41">
                <a:alpha val="100000"/>
              </a:srgbClr>
            </a:solidFill>
          </p:spPr>
          <p:txBody>
            <a:bodyPr/>
            <a:lstStyle/>
            <a:p/>
          </p:txBody>
        </p:sp>
        <p:sp>
          <p:nvSpPr>
            <p:cNvPr id="43" name="rc43"/>
            <p:cNvSpPr/>
            <p:nvPr/>
          </p:nvSpPr>
          <p:spPr>
            <a:xfrm>
              <a:off x="3514255" y="2476574"/>
              <a:ext cx="249522" cy="308963"/>
            </a:xfrm>
            <a:prstGeom prst="rect">
              <a:avLst/>
            </a:prstGeom>
            <a:solidFill>
              <a:srgbClr val="1CABE2">
                <a:alpha val="100000"/>
              </a:srgbClr>
            </a:solidFill>
          </p:spPr>
          <p:txBody>
            <a:bodyPr/>
            <a:lstStyle/>
            <a:p/>
          </p:txBody>
        </p:sp>
        <p:sp>
          <p:nvSpPr>
            <p:cNvPr id="44" name="rc44"/>
            <p:cNvSpPr/>
            <p:nvPr/>
          </p:nvSpPr>
          <p:spPr>
            <a:xfrm>
              <a:off x="3791502" y="2732993"/>
              <a:ext cx="249522" cy="1369704"/>
            </a:xfrm>
            <a:prstGeom prst="rect">
              <a:avLst/>
            </a:prstGeom>
            <a:solidFill>
              <a:srgbClr val="80BD41">
                <a:alpha val="100000"/>
              </a:srgbClr>
            </a:solidFill>
          </p:spPr>
          <p:txBody>
            <a:bodyPr/>
            <a:lstStyle/>
            <a:p/>
          </p:txBody>
        </p:sp>
        <p:sp>
          <p:nvSpPr>
            <p:cNvPr id="45" name="rc45"/>
            <p:cNvSpPr/>
            <p:nvPr/>
          </p:nvSpPr>
          <p:spPr>
            <a:xfrm>
              <a:off x="3791502" y="2472097"/>
              <a:ext cx="249522" cy="260896"/>
            </a:xfrm>
            <a:prstGeom prst="rect">
              <a:avLst/>
            </a:prstGeom>
            <a:solidFill>
              <a:srgbClr val="1CABE2">
                <a:alpha val="100000"/>
              </a:srgbClr>
            </a:solidFill>
          </p:spPr>
          <p:txBody>
            <a:bodyPr/>
            <a:lstStyle/>
            <a:p/>
          </p:txBody>
        </p:sp>
        <p:sp>
          <p:nvSpPr>
            <p:cNvPr id="46" name="rc46"/>
            <p:cNvSpPr/>
            <p:nvPr/>
          </p:nvSpPr>
          <p:spPr>
            <a:xfrm>
              <a:off x="4068750" y="2714673"/>
              <a:ext cx="249522" cy="1388023"/>
            </a:xfrm>
            <a:prstGeom prst="rect">
              <a:avLst/>
            </a:prstGeom>
            <a:solidFill>
              <a:srgbClr val="80BD41">
                <a:alpha val="100000"/>
              </a:srgbClr>
            </a:solidFill>
          </p:spPr>
          <p:txBody>
            <a:bodyPr/>
            <a:lstStyle/>
            <a:p/>
          </p:txBody>
        </p:sp>
        <p:sp>
          <p:nvSpPr>
            <p:cNvPr id="47" name="rc47"/>
            <p:cNvSpPr/>
            <p:nvPr/>
          </p:nvSpPr>
          <p:spPr>
            <a:xfrm>
              <a:off x="4068750" y="2488716"/>
              <a:ext cx="249522" cy="225957"/>
            </a:xfrm>
            <a:prstGeom prst="rect">
              <a:avLst/>
            </a:prstGeom>
            <a:solidFill>
              <a:srgbClr val="1CABE2">
                <a:alpha val="100000"/>
              </a:srgbClr>
            </a:solidFill>
          </p:spPr>
          <p:txBody>
            <a:bodyPr/>
            <a:lstStyle/>
            <a:p/>
          </p:txBody>
        </p:sp>
        <p:sp>
          <p:nvSpPr>
            <p:cNvPr id="48" name="rc48"/>
            <p:cNvSpPr/>
            <p:nvPr/>
          </p:nvSpPr>
          <p:spPr>
            <a:xfrm>
              <a:off x="4345998" y="2675719"/>
              <a:ext cx="249522" cy="1426977"/>
            </a:xfrm>
            <a:prstGeom prst="rect">
              <a:avLst/>
            </a:prstGeom>
            <a:solidFill>
              <a:srgbClr val="80BD41">
                <a:alpha val="100000"/>
              </a:srgbClr>
            </a:solidFill>
          </p:spPr>
          <p:txBody>
            <a:bodyPr/>
            <a:lstStyle/>
            <a:p/>
          </p:txBody>
        </p:sp>
        <p:sp>
          <p:nvSpPr>
            <p:cNvPr id="49" name="rc49"/>
            <p:cNvSpPr/>
            <p:nvPr/>
          </p:nvSpPr>
          <p:spPr>
            <a:xfrm>
              <a:off x="4345998" y="2499351"/>
              <a:ext cx="249522" cy="176368"/>
            </a:xfrm>
            <a:prstGeom prst="rect">
              <a:avLst/>
            </a:prstGeom>
            <a:solidFill>
              <a:srgbClr val="1CABE2">
                <a:alpha val="100000"/>
              </a:srgbClr>
            </a:solidFill>
          </p:spPr>
          <p:txBody>
            <a:bodyPr/>
            <a:lstStyle/>
            <a:p/>
          </p:txBody>
        </p:sp>
        <p:sp>
          <p:nvSpPr>
            <p:cNvPr id="50" name="rc50"/>
            <p:cNvSpPr/>
            <p:nvPr/>
          </p:nvSpPr>
          <p:spPr>
            <a:xfrm>
              <a:off x="4623245" y="2686865"/>
              <a:ext cx="249522" cy="1415831"/>
            </a:xfrm>
            <a:prstGeom prst="rect">
              <a:avLst/>
            </a:prstGeom>
            <a:solidFill>
              <a:srgbClr val="80BD41">
                <a:alpha val="100000"/>
              </a:srgbClr>
            </a:solidFill>
          </p:spPr>
          <p:txBody>
            <a:bodyPr/>
            <a:lstStyle/>
            <a:p/>
          </p:txBody>
        </p:sp>
        <p:sp>
          <p:nvSpPr>
            <p:cNvPr id="51" name="rc51"/>
            <p:cNvSpPr/>
            <p:nvPr/>
          </p:nvSpPr>
          <p:spPr>
            <a:xfrm>
              <a:off x="4623245" y="2511874"/>
              <a:ext cx="249522" cy="174990"/>
            </a:xfrm>
            <a:prstGeom prst="rect">
              <a:avLst/>
            </a:prstGeom>
            <a:solidFill>
              <a:srgbClr val="1CABE2">
                <a:alpha val="100000"/>
              </a:srgbClr>
            </a:solidFill>
          </p:spPr>
          <p:txBody>
            <a:bodyPr/>
            <a:lstStyle/>
            <a:p/>
          </p:txBody>
        </p:sp>
        <p:sp>
          <p:nvSpPr>
            <p:cNvPr id="52" name="rc52"/>
            <p:cNvSpPr/>
            <p:nvPr/>
          </p:nvSpPr>
          <p:spPr>
            <a:xfrm>
              <a:off x="4900493" y="2692472"/>
              <a:ext cx="249522" cy="1410224"/>
            </a:xfrm>
            <a:prstGeom prst="rect">
              <a:avLst/>
            </a:prstGeom>
            <a:solidFill>
              <a:srgbClr val="80BD41">
                <a:alpha val="100000"/>
              </a:srgbClr>
            </a:solidFill>
          </p:spPr>
          <p:txBody>
            <a:bodyPr/>
            <a:lstStyle/>
            <a:p/>
          </p:txBody>
        </p:sp>
        <p:sp>
          <p:nvSpPr>
            <p:cNvPr id="53" name="rc53"/>
            <p:cNvSpPr/>
            <p:nvPr/>
          </p:nvSpPr>
          <p:spPr>
            <a:xfrm>
              <a:off x="4900493" y="2535781"/>
              <a:ext cx="249522" cy="156691"/>
            </a:xfrm>
            <a:prstGeom prst="rect">
              <a:avLst/>
            </a:prstGeom>
            <a:solidFill>
              <a:srgbClr val="1CABE2">
                <a:alpha val="100000"/>
              </a:srgbClr>
            </a:solidFill>
          </p:spPr>
          <p:txBody>
            <a:bodyPr/>
            <a:lstStyle/>
            <a:p/>
          </p:txBody>
        </p:sp>
        <p:sp>
          <p:nvSpPr>
            <p:cNvPr id="54" name="rc54"/>
            <p:cNvSpPr/>
            <p:nvPr/>
          </p:nvSpPr>
          <p:spPr>
            <a:xfrm>
              <a:off x="5177741" y="2741642"/>
              <a:ext cx="249522" cy="1361054"/>
            </a:xfrm>
            <a:prstGeom prst="rect">
              <a:avLst/>
            </a:prstGeom>
            <a:solidFill>
              <a:srgbClr val="80BD41">
                <a:alpha val="100000"/>
              </a:srgbClr>
            </a:solidFill>
          </p:spPr>
          <p:txBody>
            <a:bodyPr/>
            <a:lstStyle/>
            <a:p/>
          </p:txBody>
        </p:sp>
        <p:sp>
          <p:nvSpPr>
            <p:cNvPr id="55" name="rc55"/>
            <p:cNvSpPr/>
            <p:nvPr/>
          </p:nvSpPr>
          <p:spPr>
            <a:xfrm>
              <a:off x="5177741" y="2590414"/>
              <a:ext cx="249522" cy="151228"/>
            </a:xfrm>
            <a:prstGeom prst="rect">
              <a:avLst/>
            </a:prstGeom>
            <a:solidFill>
              <a:srgbClr val="1CABE2">
                <a:alpha val="100000"/>
              </a:srgbClr>
            </a:solidFill>
          </p:spPr>
          <p:txBody>
            <a:bodyPr/>
            <a:lstStyle/>
            <a:p/>
          </p:txBody>
        </p:sp>
        <p:sp>
          <p:nvSpPr>
            <p:cNvPr id="56" name="rc56"/>
            <p:cNvSpPr/>
            <p:nvPr/>
          </p:nvSpPr>
          <p:spPr>
            <a:xfrm>
              <a:off x="5454988" y="2734359"/>
              <a:ext cx="249522" cy="1368338"/>
            </a:xfrm>
            <a:prstGeom prst="rect">
              <a:avLst/>
            </a:prstGeom>
            <a:solidFill>
              <a:srgbClr val="80BD41">
                <a:alpha val="100000"/>
              </a:srgbClr>
            </a:solidFill>
          </p:spPr>
          <p:txBody>
            <a:bodyPr/>
            <a:lstStyle/>
            <a:p/>
          </p:txBody>
        </p:sp>
        <p:sp>
          <p:nvSpPr>
            <p:cNvPr id="57" name="rc57"/>
            <p:cNvSpPr/>
            <p:nvPr/>
          </p:nvSpPr>
          <p:spPr>
            <a:xfrm>
              <a:off x="5454988" y="2582321"/>
              <a:ext cx="249522" cy="152037"/>
            </a:xfrm>
            <a:prstGeom prst="rect">
              <a:avLst/>
            </a:prstGeom>
            <a:solidFill>
              <a:srgbClr val="1CABE2">
                <a:alpha val="100000"/>
              </a:srgbClr>
            </a:solidFill>
          </p:spPr>
          <p:txBody>
            <a:bodyPr/>
            <a:lstStyle/>
            <a:p/>
          </p:txBody>
        </p:sp>
        <p:sp>
          <p:nvSpPr>
            <p:cNvPr id="58" name="rc58"/>
            <p:cNvSpPr/>
            <p:nvPr/>
          </p:nvSpPr>
          <p:spPr>
            <a:xfrm>
              <a:off x="5732236" y="2713857"/>
              <a:ext cx="249522" cy="1388839"/>
            </a:xfrm>
            <a:prstGeom prst="rect">
              <a:avLst/>
            </a:prstGeom>
            <a:solidFill>
              <a:srgbClr val="80BD41">
                <a:alpha val="100000"/>
              </a:srgbClr>
            </a:solidFill>
          </p:spPr>
          <p:txBody>
            <a:bodyPr/>
            <a:lstStyle/>
            <a:p/>
          </p:txBody>
        </p:sp>
        <p:sp>
          <p:nvSpPr>
            <p:cNvPr id="59" name="rc59"/>
            <p:cNvSpPr/>
            <p:nvPr/>
          </p:nvSpPr>
          <p:spPr>
            <a:xfrm>
              <a:off x="5732236" y="2576499"/>
              <a:ext cx="249522" cy="137357"/>
            </a:xfrm>
            <a:prstGeom prst="rect">
              <a:avLst/>
            </a:prstGeom>
            <a:solidFill>
              <a:srgbClr val="1CABE2">
                <a:alpha val="100000"/>
              </a:srgbClr>
            </a:solidFill>
          </p:spPr>
          <p:txBody>
            <a:bodyPr/>
            <a:lstStyle/>
            <a:p/>
          </p:txBody>
        </p:sp>
        <p:sp>
          <p:nvSpPr>
            <p:cNvPr id="60" name="rc60"/>
            <p:cNvSpPr/>
            <p:nvPr/>
          </p:nvSpPr>
          <p:spPr>
            <a:xfrm>
              <a:off x="6009484" y="2737961"/>
              <a:ext cx="249522" cy="1364735"/>
            </a:xfrm>
            <a:prstGeom prst="rect">
              <a:avLst/>
            </a:prstGeom>
            <a:solidFill>
              <a:srgbClr val="80BD41">
                <a:alpha val="100000"/>
              </a:srgbClr>
            </a:solidFill>
          </p:spPr>
          <p:txBody>
            <a:bodyPr/>
            <a:lstStyle/>
            <a:p/>
          </p:txBody>
        </p:sp>
        <p:sp>
          <p:nvSpPr>
            <p:cNvPr id="61" name="rc61"/>
            <p:cNvSpPr/>
            <p:nvPr/>
          </p:nvSpPr>
          <p:spPr>
            <a:xfrm>
              <a:off x="6009484" y="2619288"/>
              <a:ext cx="249522" cy="118672"/>
            </a:xfrm>
            <a:prstGeom prst="rect">
              <a:avLst/>
            </a:prstGeom>
            <a:solidFill>
              <a:srgbClr val="1CABE2">
                <a:alpha val="100000"/>
              </a:srgbClr>
            </a:solidFill>
          </p:spPr>
          <p:txBody>
            <a:bodyPr/>
            <a:lstStyle/>
            <a:p/>
          </p:txBody>
        </p:sp>
        <p:sp>
          <p:nvSpPr>
            <p:cNvPr id="62" name="rc62"/>
            <p:cNvSpPr/>
            <p:nvPr/>
          </p:nvSpPr>
          <p:spPr>
            <a:xfrm>
              <a:off x="6286731" y="2712641"/>
              <a:ext cx="249522" cy="1390055"/>
            </a:xfrm>
            <a:prstGeom prst="rect">
              <a:avLst/>
            </a:prstGeom>
            <a:solidFill>
              <a:srgbClr val="80BD41">
                <a:alpha val="100000"/>
              </a:srgbClr>
            </a:solidFill>
          </p:spPr>
          <p:txBody>
            <a:bodyPr/>
            <a:lstStyle/>
            <a:p/>
          </p:txBody>
        </p:sp>
        <p:sp>
          <p:nvSpPr>
            <p:cNvPr id="63" name="rc63"/>
            <p:cNvSpPr/>
            <p:nvPr/>
          </p:nvSpPr>
          <p:spPr>
            <a:xfrm>
              <a:off x="6286731" y="2608013"/>
              <a:ext cx="249522" cy="104627"/>
            </a:xfrm>
            <a:prstGeom prst="rect">
              <a:avLst/>
            </a:prstGeom>
            <a:solidFill>
              <a:srgbClr val="1CABE2">
                <a:alpha val="100000"/>
              </a:srgbClr>
            </a:solidFill>
          </p:spPr>
          <p:txBody>
            <a:bodyPr/>
            <a:lstStyle/>
            <a:p/>
          </p:txBody>
        </p:sp>
        <p:sp>
          <p:nvSpPr>
            <p:cNvPr id="64" name="rc64"/>
            <p:cNvSpPr/>
            <p:nvPr/>
          </p:nvSpPr>
          <p:spPr>
            <a:xfrm>
              <a:off x="6563979" y="2724247"/>
              <a:ext cx="249522" cy="1378449"/>
            </a:xfrm>
            <a:prstGeom prst="rect">
              <a:avLst/>
            </a:prstGeom>
            <a:solidFill>
              <a:srgbClr val="80BD41">
                <a:alpha val="100000"/>
              </a:srgbClr>
            </a:solidFill>
          </p:spPr>
          <p:txBody>
            <a:bodyPr/>
            <a:lstStyle/>
            <a:p/>
          </p:txBody>
        </p:sp>
        <p:sp>
          <p:nvSpPr>
            <p:cNvPr id="65" name="rc65"/>
            <p:cNvSpPr/>
            <p:nvPr/>
          </p:nvSpPr>
          <p:spPr>
            <a:xfrm>
              <a:off x="6563979" y="2636261"/>
              <a:ext cx="249522" cy="87986"/>
            </a:xfrm>
            <a:prstGeom prst="rect">
              <a:avLst/>
            </a:prstGeom>
            <a:solidFill>
              <a:srgbClr val="1CABE2">
                <a:alpha val="100000"/>
              </a:srgbClr>
            </a:solidFill>
          </p:spPr>
          <p:txBody>
            <a:bodyPr/>
            <a:lstStyle/>
            <a:p/>
          </p:txBody>
        </p:sp>
        <p:sp>
          <p:nvSpPr>
            <p:cNvPr id="66" name="rc66"/>
            <p:cNvSpPr/>
            <p:nvPr/>
          </p:nvSpPr>
          <p:spPr>
            <a:xfrm>
              <a:off x="6841227" y="2859253"/>
              <a:ext cx="249522" cy="1243443"/>
            </a:xfrm>
            <a:prstGeom prst="rect">
              <a:avLst/>
            </a:prstGeom>
            <a:solidFill>
              <a:srgbClr val="80BD41">
                <a:alpha val="100000"/>
              </a:srgbClr>
            </a:solidFill>
          </p:spPr>
          <p:txBody>
            <a:bodyPr/>
            <a:lstStyle/>
            <a:p/>
          </p:txBody>
        </p:sp>
        <p:sp>
          <p:nvSpPr>
            <p:cNvPr id="67" name="rc67"/>
            <p:cNvSpPr/>
            <p:nvPr/>
          </p:nvSpPr>
          <p:spPr>
            <a:xfrm>
              <a:off x="6841227" y="2673451"/>
              <a:ext cx="249522" cy="185801"/>
            </a:xfrm>
            <a:prstGeom prst="rect">
              <a:avLst/>
            </a:prstGeom>
            <a:solidFill>
              <a:srgbClr val="1CABE2">
                <a:alpha val="100000"/>
              </a:srgbClr>
            </a:solidFill>
          </p:spPr>
          <p:txBody>
            <a:bodyPr/>
            <a:lstStyle/>
            <a:p/>
          </p:txBody>
        </p:sp>
        <p:sp>
          <p:nvSpPr>
            <p:cNvPr id="68" name="rc68"/>
            <p:cNvSpPr/>
            <p:nvPr/>
          </p:nvSpPr>
          <p:spPr>
            <a:xfrm>
              <a:off x="7118474" y="2852308"/>
              <a:ext cx="249522" cy="1250388"/>
            </a:xfrm>
            <a:prstGeom prst="rect">
              <a:avLst/>
            </a:prstGeom>
            <a:solidFill>
              <a:srgbClr val="80BD41">
                <a:alpha val="100000"/>
              </a:srgbClr>
            </a:solidFill>
          </p:spPr>
          <p:txBody>
            <a:bodyPr/>
            <a:lstStyle/>
            <a:p/>
          </p:txBody>
        </p:sp>
        <p:sp>
          <p:nvSpPr>
            <p:cNvPr id="69" name="rc69"/>
            <p:cNvSpPr/>
            <p:nvPr/>
          </p:nvSpPr>
          <p:spPr>
            <a:xfrm>
              <a:off x="7118474" y="2681801"/>
              <a:ext cx="249522" cy="170507"/>
            </a:xfrm>
            <a:prstGeom prst="rect">
              <a:avLst/>
            </a:prstGeom>
            <a:solidFill>
              <a:srgbClr val="1CABE2">
                <a:alpha val="100000"/>
              </a:srgbClr>
            </a:solidFill>
          </p:spPr>
          <p:txBody>
            <a:bodyPr/>
            <a:lstStyle/>
            <a:p/>
          </p:txBody>
        </p:sp>
        <p:sp>
          <p:nvSpPr>
            <p:cNvPr id="70" name="rc70"/>
            <p:cNvSpPr/>
            <p:nvPr/>
          </p:nvSpPr>
          <p:spPr>
            <a:xfrm>
              <a:off x="7395722" y="2753472"/>
              <a:ext cx="249522" cy="1349224"/>
            </a:xfrm>
            <a:prstGeom prst="rect">
              <a:avLst/>
            </a:prstGeom>
            <a:solidFill>
              <a:srgbClr val="80BD41">
                <a:alpha val="100000"/>
              </a:srgbClr>
            </a:solidFill>
          </p:spPr>
          <p:txBody>
            <a:bodyPr/>
            <a:lstStyle/>
            <a:p/>
          </p:txBody>
        </p:sp>
        <p:sp>
          <p:nvSpPr>
            <p:cNvPr id="71" name="rc71"/>
            <p:cNvSpPr/>
            <p:nvPr/>
          </p:nvSpPr>
          <p:spPr>
            <a:xfrm>
              <a:off x="7395722" y="2682460"/>
              <a:ext cx="249522" cy="71011"/>
            </a:xfrm>
            <a:prstGeom prst="rect">
              <a:avLst/>
            </a:prstGeom>
            <a:solidFill>
              <a:srgbClr val="1CABE2">
                <a:alpha val="100000"/>
              </a:srgbClr>
            </a:solidFill>
          </p:spPr>
          <p:txBody>
            <a:bodyPr/>
            <a:lstStyle/>
            <a:p/>
          </p:txBody>
        </p:sp>
        <p:sp>
          <p:nvSpPr>
            <p:cNvPr id="72" name="rc72"/>
            <p:cNvSpPr/>
            <p:nvPr/>
          </p:nvSpPr>
          <p:spPr>
            <a:xfrm>
              <a:off x="7672970" y="2784292"/>
              <a:ext cx="249522" cy="1318405"/>
            </a:xfrm>
            <a:prstGeom prst="rect">
              <a:avLst/>
            </a:prstGeom>
            <a:solidFill>
              <a:srgbClr val="80BD41">
                <a:alpha val="100000"/>
              </a:srgbClr>
            </a:solidFill>
          </p:spPr>
          <p:txBody>
            <a:bodyPr/>
            <a:lstStyle/>
            <a:p/>
          </p:txBody>
        </p:sp>
        <p:sp>
          <p:nvSpPr>
            <p:cNvPr id="73" name="rc73"/>
            <p:cNvSpPr/>
            <p:nvPr/>
          </p:nvSpPr>
          <p:spPr>
            <a:xfrm>
              <a:off x="7672970" y="2685057"/>
              <a:ext cx="249522" cy="99234"/>
            </a:xfrm>
            <a:prstGeom prst="rect">
              <a:avLst/>
            </a:prstGeom>
            <a:solidFill>
              <a:srgbClr val="1CABE2">
                <a:alpha val="100000"/>
              </a:srgbClr>
            </a:solidFill>
          </p:spPr>
          <p:txBody>
            <a:bodyPr/>
            <a:lstStyle/>
            <a:p/>
          </p:txBody>
        </p:sp>
        <p:sp>
          <p:nvSpPr>
            <p:cNvPr id="74" name="rc74"/>
            <p:cNvSpPr/>
            <p:nvPr/>
          </p:nvSpPr>
          <p:spPr>
            <a:xfrm>
              <a:off x="7950217" y="2743678"/>
              <a:ext cx="249522" cy="1359019"/>
            </a:xfrm>
            <a:prstGeom prst="rect">
              <a:avLst/>
            </a:prstGeom>
            <a:solidFill>
              <a:srgbClr val="80BD41">
                <a:alpha val="100000"/>
              </a:srgbClr>
            </a:solidFill>
          </p:spPr>
          <p:txBody>
            <a:bodyPr/>
            <a:lstStyle/>
            <a:p/>
          </p:txBody>
        </p:sp>
        <p:sp>
          <p:nvSpPr>
            <p:cNvPr id="75" name="rc75"/>
            <p:cNvSpPr/>
            <p:nvPr/>
          </p:nvSpPr>
          <p:spPr>
            <a:xfrm>
              <a:off x="7950217" y="2687052"/>
              <a:ext cx="249522" cy="56625"/>
            </a:xfrm>
            <a:prstGeom prst="rect">
              <a:avLst/>
            </a:prstGeom>
            <a:solidFill>
              <a:srgbClr val="1CABE2">
                <a:alpha val="100000"/>
              </a:srgbClr>
            </a:solidFill>
          </p:spPr>
          <p:txBody>
            <a:bodyPr/>
            <a:lstStyle/>
            <a:p/>
          </p:txBody>
        </p:sp>
        <p:sp>
          <p:nvSpPr>
            <p:cNvPr id="76" name="pl76"/>
            <p:cNvSpPr/>
            <p:nvPr/>
          </p:nvSpPr>
          <p:spPr>
            <a:xfrm>
              <a:off x="1421035" y="1323408"/>
              <a:ext cx="6653943" cy="636920"/>
            </a:xfrm>
            <a:custGeom>
              <a:avLst/>
              <a:pathLst>
                <a:path w="6653943" h="636920">
                  <a:moveTo>
                    <a:pt x="0" y="636920"/>
                  </a:moveTo>
                  <a:lnTo>
                    <a:pt x="277247" y="607969"/>
                  </a:lnTo>
                  <a:lnTo>
                    <a:pt x="554495" y="607969"/>
                  </a:lnTo>
                  <a:lnTo>
                    <a:pt x="831742" y="579018"/>
                  </a:lnTo>
                  <a:lnTo>
                    <a:pt x="1108990" y="550067"/>
                  </a:lnTo>
                  <a:lnTo>
                    <a:pt x="1386238" y="405312"/>
                  </a:lnTo>
                  <a:lnTo>
                    <a:pt x="1663485" y="434263"/>
                  </a:lnTo>
                  <a:lnTo>
                    <a:pt x="1940733" y="434263"/>
                  </a:lnTo>
                  <a:lnTo>
                    <a:pt x="2217981" y="434263"/>
                  </a:lnTo>
                  <a:lnTo>
                    <a:pt x="2495228" y="347411"/>
                  </a:lnTo>
                  <a:lnTo>
                    <a:pt x="2772476" y="289509"/>
                  </a:lnTo>
                  <a:lnTo>
                    <a:pt x="3049724" y="202656"/>
                  </a:lnTo>
                  <a:lnTo>
                    <a:pt x="3326971" y="202656"/>
                  </a:lnTo>
                  <a:lnTo>
                    <a:pt x="3604219" y="173705"/>
                  </a:lnTo>
                  <a:lnTo>
                    <a:pt x="3881467" y="173705"/>
                  </a:lnTo>
                  <a:lnTo>
                    <a:pt x="4158714" y="173705"/>
                  </a:lnTo>
                  <a:lnTo>
                    <a:pt x="4435962" y="144754"/>
                  </a:lnTo>
                  <a:lnTo>
                    <a:pt x="4713210" y="115803"/>
                  </a:lnTo>
                  <a:lnTo>
                    <a:pt x="4990457" y="86852"/>
                  </a:lnTo>
                  <a:lnTo>
                    <a:pt x="5267705" y="57901"/>
                  </a:lnTo>
                  <a:lnTo>
                    <a:pt x="5544953" y="260558"/>
                  </a:lnTo>
                  <a:lnTo>
                    <a:pt x="5822200" y="231607"/>
                  </a:lnTo>
                  <a:lnTo>
                    <a:pt x="6099448" y="28950"/>
                  </a:lnTo>
                  <a:lnTo>
                    <a:pt x="6376696" y="86852"/>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7" name="tx87"/>
            <p:cNvSpPr/>
            <p:nvPr/>
          </p:nvSpPr>
          <p:spPr>
            <a:xfrm>
              <a:off x="1303481" y="22444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88" name="tx88"/>
            <p:cNvSpPr/>
            <p:nvPr/>
          </p:nvSpPr>
          <p:spPr>
            <a:xfrm>
              <a:off x="2689720" y="22955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26.82</a:t>
              </a:r>
            </a:p>
          </p:txBody>
        </p:sp>
        <p:sp>
          <p:nvSpPr>
            <p:cNvPr id="89" name="tx89"/>
            <p:cNvSpPr/>
            <p:nvPr/>
          </p:nvSpPr>
          <p:spPr>
            <a:xfrm>
              <a:off x="4102084" y="2352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0" name="tx90"/>
            <p:cNvSpPr/>
            <p:nvPr/>
          </p:nvSpPr>
          <p:spPr>
            <a:xfrm>
              <a:off x="5488322" y="24475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a:t>
              </a:r>
            </a:p>
          </p:txBody>
        </p:sp>
        <p:sp>
          <p:nvSpPr>
            <p:cNvPr id="91" name="tx91"/>
            <p:cNvSpPr/>
            <p:nvPr/>
          </p:nvSpPr>
          <p:spPr>
            <a:xfrm>
              <a:off x="6571187" y="25002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23.53</a:t>
              </a:r>
            </a:p>
          </p:txBody>
        </p:sp>
        <p:sp>
          <p:nvSpPr>
            <p:cNvPr id="92" name="tx92"/>
            <p:cNvSpPr/>
            <p:nvPr/>
          </p:nvSpPr>
          <p:spPr>
            <a:xfrm>
              <a:off x="6848435" y="25374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22.93</a:t>
              </a:r>
            </a:p>
          </p:txBody>
        </p:sp>
        <p:sp>
          <p:nvSpPr>
            <p:cNvPr id="93" name="tx93"/>
            <p:cNvSpPr/>
            <p:nvPr/>
          </p:nvSpPr>
          <p:spPr>
            <a:xfrm>
              <a:off x="7151808" y="25458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4" name="tx94"/>
            <p:cNvSpPr/>
            <p:nvPr/>
          </p:nvSpPr>
          <p:spPr>
            <a:xfrm>
              <a:off x="7402930" y="25465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22.79</a:t>
              </a:r>
            </a:p>
          </p:txBody>
        </p:sp>
        <p:sp>
          <p:nvSpPr>
            <p:cNvPr id="95" name="tx95"/>
            <p:cNvSpPr/>
            <p:nvPr/>
          </p:nvSpPr>
          <p:spPr>
            <a:xfrm>
              <a:off x="7680178" y="25491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22.75</a:t>
              </a:r>
            </a:p>
          </p:txBody>
        </p:sp>
        <p:sp>
          <p:nvSpPr>
            <p:cNvPr id="96" name="tx96"/>
            <p:cNvSpPr/>
            <p:nvPr/>
          </p:nvSpPr>
          <p:spPr>
            <a:xfrm>
              <a:off x="7957425" y="255227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22.72</a:t>
              </a:r>
            </a:p>
          </p:txBody>
        </p:sp>
        <p:sp>
          <p:nvSpPr>
            <p:cNvPr id="97" name="pl97"/>
            <p:cNvSpPr/>
            <p:nvPr/>
          </p:nvSpPr>
          <p:spPr>
            <a:xfrm>
              <a:off x="1421035"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4304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20.45</a:t>
              </a:r>
            </a:p>
          </p:txBody>
        </p:sp>
        <p:sp>
          <p:nvSpPr>
            <p:cNvPr id="108" name="tx108"/>
            <p:cNvSpPr/>
            <p:nvPr/>
          </p:nvSpPr>
          <p:spPr>
            <a:xfrm>
              <a:off x="1329607" y="25692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7.19</a:t>
              </a:r>
            </a:p>
          </p:txBody>
        </p:sp>
        <p:sp>
          <p:nvSpPr>
            <p:cNvPr id="109" name="tx109"/>
            <p:cNvSpPr/>
            <p:nvPr/>
          </p:nvSpPr>
          <p:spPr>
            <a:xfrm>
              <a:off x="2689720" y="33824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21.99</a:t>
              </a:r>
            </a:p>
          </p:txBody>
        </p:sp>
        <p:sp>
          <p:nvSpPr>
            <p:cNvPr id="110" name="tx110"/>
            <p:cNvSpPr/>
            <p:nvPr/>
          </p:nvSpPr>
          <p:spPr>
            <a:xfrm>
              <a:off x="2715845" y="25467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4.83</a:t>
              </a:r>
            </a:p>
          </p:txBody>
        </p:sp>
        <p:sp>
          <p:nvSpPr>
            <p:cNvPr id="111" name="tx111"/>
            <p:cNvSpPr/>
            <p:nvPr/>
          </p:nvSpPr>
          <p:spPr>
            <a:xfrm>
              <a:off x="4075958" y="337478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22.27</a:t>
              </a:r>
            </a:p>
          </p:txBody>
        </p:sp>
        <p:sp>
          <p:nvSpPr>
            <p:cNvPr id="112" name="tx112"/>
            <p:cNvSpPr/>
            <p:nvPr/>
          </p:nvSpPr>
          <p:spPr>
            <a:xfrm>
              <a:off x="4102084" y="25666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a:t>
              </a:r>
            </a:p>
          </p:txBody>
        </p:sp>
        <p:sp>
          <p:nvSpPr>
            <p:cNvPr id="113" name="tx113"/>
            <p:cNvSpPr/>
            <p:nvPr/>
          </p:nvSpPr>
          <p:spPr>
            <a:xfrm>
              <a:off x="5462196" y="33834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21.96</a:t>
              </a:r>
            </a:p>
          </p:txBody>
        </p:sp>
        <p:sp>
          <p:nvSpPr>
            <p:cNvPr id="114" name="tx114"/>
            <p:cNvSpPr/>
            <p:nvPr/>
          </p:nvSpPr>
          <p:spPr>
            <a:xfrm>
              <a:off x="5488322" y="26244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15" name="tx115"/>
            <p:cNvSpPr/>
            <p:nvPr/>
          </p:nvSpPr>
          <p:spPr>
            <a:xfrm>
              <a:off x="6571187" y="337957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22.12</a:t>
              </a:r>
            </a:p>
          </p:txBody>
        </p:sp>
        <p:sp>
          <p:nvSpPr>
            <p:cNvPr id="116" name="tx116"/>
            <p:cNvSpPr/>
            <p:nvPr/>
          </p:nvSpPr>
          <p:spPr>
            <a:xfrm>
              <a:off x="6597312" y="26463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17" name="tx117"/>
            <p:cNvSpPr/>
            <p:nvPr/>
          </p:nvSpPr>
          <p:spPr>
            <a:xfrm>
              <a:off x="6848435" y="34459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19.95</a:t>
              </a:r>
            </a:p>
          </p:txBody>
        </p:sp>
        <p:sp>
          <p:nvSpPr>
            <p:cNvPr id="118" name="tx118"/>
            <p:cNvSpPr/>
            <p:nvPr/>
          </p:nvSpPr>
          <p:spPr>
            <a:xfrm>
              <a:off x="6874560" y="27313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2.98</a:t>
              </a:r>
            </a:p>
          </p:txBody>
        </p:sp>
        <p:sp>
          <p:nvSpPr>
            <p:cNvPr id="119" name="tx119"/>
            <p:cNvSpPr/>
            <p:nvPr/>
          </p:nvSpPr>
          <p:spPr>
            <a:xfrm>
              <a:off x="7125682" y="34424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20.06</a:t>
              </a:r>
            </a:p>
          </p:txBody>
        </p:sp>
        <p:sp>
          <p:nvSpPr>
            <p:cNvPr id="120" name="tx120"/>
            <p:cNvSpPr/>
            <p:nvPr/>
          </p:nvSpPr>
          <p:spPr>
            <a:xfrm>
              <a:off x="7151808" y="273315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21" name="tx121"/>
            <p:cNvSpPr/>
            <p:nvPr/>
          </p:nvSpPr>
          <p:spPr>
            <a:xfrm>
              <a:off x="7402930" y="33930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21.65</a:t>
              </a:r>
            </a:p>
          </p:txBody>
        </p:sp>
        <p:sp>
          <p:nvSpPr>
            <p:cNvPr id="122" name="tx122"/>
            <p:cNvSpPr/>
            <p:nvPr/>
          </p:nvSpPr>
          <p:spPr>
            <a:xfrm>
              <a:off x="7429055" y="26840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23" name="tx123"/>
            <p:cNvSpPr/>
            <p:nvPr/>
          </p:nvSpPr>
          <p:spPr>
            <a:xfrm>
              <a:off x="7680178" y="34084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21.16</a:t>
              </a:r>
            </a:p>
          </p:txBody>
        </p:sp>
        <p:sp>
          <p:nvSpPr>
            <p:cNvPr id="124" name="tx124"/>
            <p:cNvSpPr/>
            <p:nvPr/>
          </p:nvSpPr>
          <p:spPr>
            <a:xfrm>
              <a:off x="7706303" y="2699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5" name="tx125"/>
            <p:cNvSpPr/>
            <p:nvPr/>
          </p:nvSpPr>
          <p:spPr>
            <a:xfrm>
              <a:off x="7957425" y="33881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21.81</a:t>
              </a:r>
            </a:p>
          </p:txBody>
        </p:sp>
        <p:sp>
          <p:nvSpPr>
            <p:cNvPr id="126" name="tx126"/>
            <p:cNvSpPr/>
            <p:nvPr/>
          </p:nvSpPr>
          <p:spPr>
            <a:xfrm>
              <a:off x="7983551" y="26803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0.91</a:t>
              </a:r>
            </a:p>
          </p:txBody>
        </p:sp>
        <p:sp>
          <p:nvSpPr>
            <p:cNvPr id="127" name="tx127"/>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8" name="tx128"/>
            <p:cNvSpPr/>
            <p:nvPr/>
          </p:nvSpPr>
          <p:spPr>
            <a:xfrm>
              <a:off x="616710" y="342740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9" name="tx129"/>
            <p:cNvSpPr/>
            <p:nvPr/>
          </p:nvSpPr>
          <p:spPr>
            <a:xfrm>
              <a:off x="616710" y="2804234"/>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0" name="tx130"/>
            <p:cNvSpPr/>
            <p:nvPr/>
          </p:nvSpPr>
          <p:spPr>
            <a:xfrm>
              <a:off x="616710" y="2180992"/>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31" name="tx131"/>
            <p:cNvSpPr/>
            <p:nvPr/>
          </p:nvSpPr>
          <p:spPr>
            <a:xfrm>
              <a:off x="616710" y="155788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32" name="tx132"/>
            <p:cNvSpPr/>
            <p:nvPr/>
          </p:nvSpPr>
          <p:spPr>
            <a:xfrm>
              <a:off x="616710" y="93471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61760"/>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India, 2000-2024</a:t>
              </a:r>
            </a:p>
          </p:txBody>
        </p:sp>
        <p:sp>
          <p:nvSpPr>
            <p:cNvPr id="158" name="pl158"/>
            <p:cNvSpPr/>
            <p:nvPr/>
          </p:nvSpPr>
          <p:spPr>
            <a:xfrm>
              <a:off x="19947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3917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7887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1857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58274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6932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09025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4872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88424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2812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89059"/>
              <a:ext cx="6180246" cy="167191"/>
            </a:xfrm>
            <a:prstGeom prst="rect">
              <a:avLst/>
            </a:prstGeom>
            <a:solidFill>
              <a:srgbClr val="80BD41">
                <a:alpha val="100000"/>
              </a:srgbClr>
            </a:solidFill>
          </p:spPr>
          <p:txBody>
            <a:bodyPr/>
            <a:lstStyle/>
            <a:p/>
          </p:txBody>
        </p:sp>
        <p:sp>
          <p:nvSpPr>
            <p:cNvPr id="173" name="rc173"/>
            <p:cNvSpPr/>
            <p:nvPr/>
          </p:nvSpPr>
          <p:spPr>
            <a:xfrm>
              <a:off x="7476520" y="5889059"/>
              <a:ext cx="394483" cy="167191"/>
            </a:xfrm>
            <a:prstGeom prst="rect">
              <a:avLst/>
            </a:prstGeom>
            <a:solidFill>
              <a:srgbClr val="1CABE2">
                <a:alpha val="100000"/>
              </a:srgbClr>
            </a:solidFill>
          </p:spPr>
          <p:txBody>
            <a:bodyPr/>
            <a:lstStyle/>
            <a:p/>
          </p:txBody>
        </p:sp>
        <p:sp>
          <p:nvSpPr>
            <p:cNvPr id="174" name="rc174"/>
            <p:cNvSpPr/>
            <p:nvPr/>
          </p:nvSpPr>
          <p:spPr>
            <a:xfrm>
              <a:off x="1296273" y="5680069"/>
              <a:ext cx="5911037" cy="167191"/>
            </a:xfrm>
            <a:prstGeom prst="rect">
              <a:avLst/>
            </a:prstGeom>
            <a:solidFill>
              <a:srgbClr val="80BD41">
                <a:alpha val="100000"/>
              </a:srgbClr>
            </a:solidFill>
          </p:spPr>
          <p:txBody>
            <a:bodyPr/>
            <a:lstStyle/>
            <a:p/>
          </p:txBody>
        </p:sp>
        <p:sp>
          <p:nvSpPr>
            <p:cNvPr id="175" name="rc175"/>
            <p:cNvSpPr/>
            <p:nvPr/>
          </p:nvSpPr>
          <p:spPr>
            <a:xfrm>
              <a:off x="7207311" y="5680069"/>
              <a:ext cx="444916" cy="167191"/>
            </a:xfrm>
            <a:prstGeom prst="rect">
              <a:avLst/>
            </a:prstGeom>
            <a:solidFill>
              <a:srgbClr val="1CABE2">
                <a:alpha val="100000"/>
              </a:srgbClr>
            </a:solidFill>
          </p:spPr>
          <p:txBody>
            <a:bodyPr/>
            <a:lstStyle/>
            <a:p/>
          </p:txBody>
        </p:sp>
        <p:sp>
          <p:nvSpPr>
            <p:cNvPr id="176" name="rc176"/>
            <p:cNvSpPr/>
            <p:nvPr/>
          </p:nvSpPr>
          <p:spPr>
            <a:xfrm>
              <a:off x="1296273" y="5471080"/>
              <a:ext cx="6093128" cy="167191"/>
            </a:xfrm>
            <a:prstGeom prst="rect">
              <a:avLst/>
            </a:prstGeom>
            <a:solidFill>
              <a:srgbClr val="80BD41">
                <a:alpha val="100000"/>
              </a:srgbClr>
            </a:solidFill>
          </p:spPr>
          <p:txBody>
            <a:bodyPr/>
            <a:lstStyle/>
            <a:p/>
          </p:txBody>
        </p:sp>
        <p:sp>
          <p:nvSpPr>
            <p:cNvPr id="177" name="rc177"/>
            <p:cNvSpPr/>
            <p:nvPr/>
          </p:nvSpPr>
          <p:spPr>
            <a:xfrm>
              <a:off x="7389402" y="5471080"/>
              <a:ext cx="253880" cy="167191"/>
            </a:xfrm>
            <a:prstGeom prst="rect">
              <a:avLst/>
            </a:prstGeom>
            <a:solidFill>
              <a:srgbClr val="1CABE2">
                <a:alpha val="100000"/>
              </a:srgbClr>
            </a:solidFill>
          </p:spPr>
          <p:txBody>
            <a:bodyPr/>
            <a:lstStyle/>
            <a:p/>
          </p:txBody>
        </p:sp>
        <p:sp>
          <p:nvSpPr>
            <p:cNvPr id="178" name="tx178"/>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23.53</a:t>
              </a:r>
            </a:p>
          </p:txBody>
        </p:sp>
        <p:sp>
          <p:nvSpPr>
            <p:cNvPr id="179" name="tx179"/>
            <p:cNvSpPr/>
            <p:nvPr/>
          </p:nvSpPr>
          <p:spPr>
            <a:xfrm>
              <a:off x="7825344"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22.75</a:t>
              </a:r>
            </a:p>
          </p:txBody>
        </p:sp>
        <p:sp>
          <p:nvSpPr>
            <p:cNvPr id="180" name="tx180"/>
            <p:cNvSpPr/>
            <p:nvPr/>
          </p:nvSpPr>
          <p:spPr>
            <a:xfrm>
              <a:off x="7815951"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22.72</a:t>
              </a:r>
            </a:p>
          </p:txBody>
        </p:sp>
        <p:sp>
          <p:nvSpPr>
            <p:cNvPr id="181" name="tx181"/>
            <p:cNvSpPr/>
            <p:nvPr/>
          </p:nvSpPr>
          <p:spPr>
            <a:xfrm>
              <a:off x="4250758" y="593353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22.12</a:t>
              </a:r>
            </a:p>
          </p:txBody>
        </p:sp>
        <p:sp>
          <p:nvSpPr>
            <p:cNvPr id="182" name="tx182"/>
            <p:cNvSpPr/>
            <p:nvPr/>
          </p:nvSpPr>
          <p:spPr>
            <a:xfrm>
              <a:off x="7568268"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83" name="tx183"/>
            <p:cNvSpPr/>
            <p:nvPr/>
          </p:nvSpPr>
          <p:spPr>
            <a:xfrm>
              <a:off x="4116154"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21.16</a:t>
              </a:r>
            </a:p>
          </p:txBody>
        </p:sp>
        <p:sp>
          <p:nvSpPr>
            <p:cNvPr id="184" name="tx184"/>
            <p:cNvSpPr/>
            <p:nvPr/>
          </p:nvSpPr>
          <p:spPr>
            <a:xfrm>
              <a:off x="732427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85" name="tx185"/>
            <p:cNvSpPr/>
            <p:nvPr/>
          </p:nvSpPr>
          <p:spPr>
            <a:xfrm>
              <a:off x="4207199"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21.81</a:t>
              </a:r>
            </a:p>
          </p:txBody>
        </p:sp>
        <p:sp>
          <p:nvSpPr>
            <p:cNvPr id="186" name="tx186"/>
            <p:cNvSpPr/>
            <p:nvPr/>
          </p:nvSpPr>
          <p:spPr>
            <a:xfrm>
              <a:off x="741084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0.91</a:t>
              </a:r>
            </a:p>
          </p:txBody>
        </p:sp>
        <p:sp>
          <p:nvSpPr>
            <p:cNvPr id="187" name="tx18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9" name="tx18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2576827"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92" name="tx192"/>
            <p:cNvSpPr/>
            <p:nvPr/>
          </p:nvSpPr>
          <p:spPr>
            <a:xfrm>
              <a:off x="3934972"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5331965"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6728958"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5" name="tx195"/>
            <p:cNvSpPr/>
            <p:nvPr/>
          </p:nvSpPr>
          <p:spPr>
            <a:xfrm>
              <a:off x="8125951"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196" name="tx196"/>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7" name="tx19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(96%) was higher than in 2019 (94%).
The number of children vaccinated with DTP1 decreased 1% compared to in 2019.
The number of surviving infants decreased approximately 3% compared to in 2019.
In 2024, 300,000 fewer children were vaccinated than in 2019.
In 2024, there were 800,000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India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1028529"/>
            </a:xfrm>
            <a:custGeom>
              <a:avLst/>
              <a:pathLst>
                <a:path w="3397293" h="1028529">
                  <a:moveTo>
                    <a:pt x="0" y="1028529"/>
                  </a:moveTo>
                  <a:lnTo>
                    <a:pt x="141553" y="999958"/>
                  </a:lnTo>
                  <a:lnTo>
                    <a:pt x="283107" y="999958"/>
                  </a:lnTo>
                  <a:lnTo>
                    <a:pt x="424661" y="942818"/>
                  </a:lnTo>
                  <a:lnTo>
                    <a:pt x="566215" y="885677"/>
                  </a:lnTo>
                  <a:lnTo>
                    <a:pt x="707769" y="828537"/>
                  </a:lnTo>
                  <a:lnTo>
                    <a:pt x="849323" y="828537"/>
                  </a:lnTo>
                  <a:lnTo>
                    <a:pt x="990877" y="857107"/>
                  </a:lnTo>
                  <a:lnTo>
                    <a:pt x="1132431" y="685686"/>
                  </a:lnTo>
                  <a:lnTo>
                    <a:pt x="1273984" y="571405"/>
                  </a:lnTo>
                  <a:lnTo>
                    <a:pt x="1415538" y="428553"/>
                  </a:lnTo>
                  <a:lnTo>
                    <a:pt x="1557092" y="342843"/>
                  </a:lnTo>
                  <a:lnTo>
                    <a:pt x="1698646" y="342843"/>
                  </a:lnTo>
                  <a:lnTo>
                    <a:pt x="1840200" y="314272"/>
                  </a:lnTo>
                  <a:lnTo>
                    <a:pt x="1981754" y="257132"/>
                  </a:lnTo>
                  <a:lnTo>
                    <a:pt x="2123308" y="199991"/>
                  </a:lnTo>
                  <a:lnTo>
                    <a:pt x="2264862" y="171421"/>
                  </a:lnTo>
                  <a:lnTo>
                    <a:pt x="2406416" y="142851"/>
                  </a:lnTo>
                  <a:lnTo>
                    <a:pt x="2547969" y="114281"/>
                  </a:lnTo>
                  <a:lnTo>
                    <a:pt x="2689523" y="85710"/>
                  </a:lnTo>
                  <a:lnTo>
                    <a:pt x="2831077" y="257132"/>
                  </a:lnTo>
                  <a:lnTo>
                    <a:pt x="2972631" y="257132"/>
                  </a:lnTo>
                  <a:lnTo>
                    <a:pt x="3114185" y="28570"/>
                  </a:lnTo>
                  <a:lnTo>
                    <a:pt x="3255739" y="8571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37097"/>
              <a:ext cx="3397293" cy="914248"/>
            </a:xfrm>
            <a:custGeom>
              <a:avLst/>
              <a:pathLst>
                <a:path w="3397293" h="914248">
                  <a:moveTo>
                    <a:pt x="0" y="914248"/>
                  </a:moveTo>
                  <a:lnTo>
                    <a:pt x="141553" y="857107"/>
                  </a:lnTo>
                  <a:lnTo>
                    <a:pt x="283107" y="857107"/>
                  </a:lnTo>
                  <a:lnTo>
                    <a:pt x="424661" y="799967"/>
                  </a:lnTo>
                  <a:lnTo>
                    <a:pt x="566215" y="714256"/>
                  </a:lnTo>
                  <a:lnTo>
                    <a:pt x="707769" y="685686"/>
                  </a:lnTo>
                  <a:lnTo>
                    <a:pt x="849323" y="714256"/>
                  </a:lnTo>
                  <a:lnTo>
                    <a:pt x="990877" y="742826"/>
                  </a:lnTo>
                  <a:lnTo>
                    <a:pt x="1132431" y="628545"/>
                  </a:lnTo>
                  <a:lnTo>
                    <a:pt x="1273984" y="542834"/>
                  </a:lnTo>
                  <a:lnTo>
                    <a:pt x="1415538" y="457124"/>
                  </a:lnTo>
                  <a:lnTo>
                    <a:pt x="1557092" y="342843"/>
                  </a:lnTo>
                  <a:lnTo>
                    <a:pt x="1698646" y="342843"/>
                  </a:lnTo>
                  <a:lnTo>
                    <a:pt x="1840200" y="314272"/>
                  </a:lnTo>
                  <a:lnTo>
                    <a:pt x="1981754" y="257132"/>
                  </a:lnTo>
                  <a:lnTo>
                    <a:pt x="2123308" y="199991"/>
                  </a:lnTo>
                  <a:lnTo>
                    <a:pt x="2264862" y="171421"/>
                  </a:lnTo>
                  <a:lnTo>
                    <a:pt x="2406416" y="142851"/>
                  </a:lnTo>
                  <a:lnTo>
                    <a:pt x="2547969" y="114281"/>
                  </a:lnTo>
                  <a:lnTo>
                    <a:pt x="2689523" y="85710"/>
                  </a:lnTo>
                  <a:lnTo>
                    <a:pt x="2831077" y="228562"/>
                  </a:lnTo>
                  <a:lnTo>
                    <a:pt x="2972631" y="199991"/>
                  </a:lnTo>
                  <a:lnTo>
                    <a:pt x="3114185" y="5714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1028529"/>
            </a:xfrm>
            <a:custGeom>
              <a:avLst/>
              <a:pathLst>
                <a:path w="3397293" h="1028529">
                  <a:moveTo>
                    <a:pt x="0" y="1028529"/>
                  </a:moveTo>
                  <a:lnTo>
                    <a:pt x="141553" y="999958"/>
                  </a:lnTo>
                  <a:lnTo>
                    <a:pt x="283107" y="999958"/>
                  </a:lnTo>
                  <a:lnTo>
                    <a:pt x="424661" y="942818"/>
                  </a:lnTo>
                  <a:lnTo>
                    <a:pt x="566215" y="885677"/>
                  </a:lnTo>
                  <a:lnTo>
                    <a:pt x="707769" y="828537"/>
                  </a:lnTo>
                  <a:lnTo>
                    <a:pt x="849323" y="828537"/>
                  </a:lnTo>
                  <a:lnTo>
                    <a:pt x="990877" y="857107"/>
                  </a:lnTo>
                  <a:lnTo>
                    <a:pt x="1132431" y="685686"/>
                  </a:lnTo>
                  <a:lnTo>
                    <a:pt x="1273984" y="571405"/>
                  </a:lnTo>
                  <a:lnTo>
                    <a:pt x="1415538" y="428553"/>
                  </a:lnTo>
                  <a:lnTo>
                    <a:pt x="1557092" y="342843"/>
                  </a:lnTo>
                  <a:lnTo>
                    <a:pt x="1698646" y="342843"/>
                  </a:lnTo>
                  <a:lnTo>
                    <a:pt x="1840200" y="314272"/>
                  </a:lnTo>
                  <a:lnTo>
                    <a:pt x="1981754" y="257132"/>
                  </a:lnTo>
                  <a:lnTo>
                    <a:pt x="2123308" y="199991"/>
                  </a:lnTo>
                  <a:lnTo>
                    <a:pt x="2264862" y="171421"/>
                  </a:lnTo>
                  <a:lnTo>
                    <a:pt x="2406416" y="142851"/>
                  </a:lnTo>
                  <a:lnTo>
                    <a:pt x="2547969" y="114281"/>
                  </a:lnTo>
                  <a:lnTo>
                    <a:pt x="2689523" y="85710"/>
                  </a:lnTo>
                  <a:lnTo>
                    <a:pt x="2831077" y="257132"/>
                  </a:lnTo>
                  <a:lnTo>
                    <a:pt x="2972631" y="257132"/>
                  </a:lnTo>
                  <a:lnTo>
                    <a:pt x="3114185" y="28570"/>
                  </a:lnTo>
                  <a:lnTo>
                    <a:pt x="3255739" y="8571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257091"/>
            </a:xfrm>
            <a:custGeom>
              <a:avLst/>
              <a:pathLst>
                <a:path w="0" h="1257091">
                  <a:moveTo>
                    <a:pt x="0" y="0"/>
                  </a:moveTo>
                  <a:lnTo>
                    <a:pt x="0" y="12570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1028529"/>
            </a:xfrm>
            <a:custGeom>
              <a:avLst/>
              <a:pathLst>
                <a:path w="3397293" h="1028529">
                  <a:moveTo>
                    <a:pt x="0" y="1028529"/>
                  </a:moveTo>
                  <a:lnTo>
                    <a:pt x="141553" y="999958"/>
                  </a:lnTo>
                  <a:lnTo>
                    <a:pt x="283107" y="999958"/>
                  </a:lnTo>
                  <a:lnTo>
                    <a:pt x="424661" y="942818"/>
                  </a:lnTo>
                  <a:lnTo>
                    <a:pt x="566215" y="885677"/>
                  </a:lnTo>
                  <a:lnTo>
                    <a:pt x="707769" y="828537"/>
                  </a:lnTo>
                  <a:lnTo>
                    <a:pt x="849323" y="828537"/>
                  </a:lnTo>
                  <a:lnTo>
                    <a:pt x="990877" y="857107"/>
                  </a:lnTo>
                  <a:lnTo>
                    <a:pt x="1132431" y="685686"/>
                  </a:lnTo>
                  <a:lnTo>
                    <a:pt x="1273984" y="571405"/>
                  </a:lnTo>
                  <a:lnTo>
                    <a:pt x="1415538" y="428553"/>
                  </a:lnTo>
                  <a:lnTo>
                    <a:pt x="1557092" y="342843"/>
                  </a:lnTo>
                  <a:lnTo>
                    <a:pt x="1698646" y="342843"/>
                  </a:lnTo>
                  <a:lnTo>
                    <a:pt x="1840200" y="314272"/>
                  </a:lnTo>
                  <a:lnTo>
                    <a:pt x="1981754" y="257132"/>
                  </a:lnTo>
                  <a:lnTo>
                    <a:pt x="2123308" y="199991"/>
                  </a:lnTo>
                  <a:lnTo>
                    <a:pt x="2264862" y="171421"/>
                  </a:lnTo>
                  <a:lnTo>
                    <a:pt x="2406416" y="142851"/>
                  </a:lnTo>
                  <a:lnTo>
                    <a:pt x="2547969" y="114281"/>
                  </a:lnTo>
                  <a:lnTo>
                    <a:pt x="2689523" y="85710"/>
                  </a:lnTo>
                  <a:lnTo>
                    <a:pt x="2831077" y="257132"/>
                  </a:lnTo>
                  <a:lnTo>
                    <a:pt x="2972631" y="257132"/>
                  </a:lnTo>
                  <a:lnTo>
                    <a:pt x="3114185" y="28570"/>
                  </a:lnTo>
                  <a:lnTo>
                    <a:pt x="3255739" y="8571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70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70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4169" y="4831778"/>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60" name="tx60"/>
            <p:cNvSpPr/>
            <p:nvPr/>
          </p:nvSpPr>
          <p:spPr>
            <a:xfrm>
              <a:off x="27157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675867" y="472419"/>
              <a:ext cx="228748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India, 2000-2024</a:t>
              </a:r>
            </a:p>
          </p:txBody>
        </p:sp>
        <p:sp>
          <p:nvSpPr>
            <p:cNvPr id="63" name="pl63"/>
            <p:cNvSpPr/>
            <p:nvPr/>
          </p:nvSpPr>
          <p:spPr>
            <a:xfrm>
              <a:off x="5267799" y="39959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38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91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95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74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7352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69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17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134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0613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517831"/>
              <a:ext cx="3397293" cy="2347729"/>
            </a:xfrm>
            <a:custGeom>
              <a:avLst/>
              <a:pathLst>
                <a:path w="3397293" h="2347729">
                  <a:moveTo>
                    <a:pt x="0" y="2347729"/>
                  </a:moveTo>
                  <a:lnTo>
                    <a:pt x="141553" y="2282514"/>
                  </a:lnTo>
                  <a:lnTo>
                    <a:pt x="283107" y="2282514"/>
                  </a:lnTo>
                  <a:lnTo>
                    <a:pt x="424661" y="2152085"/>
                  </a:lnTo>
                  <a:lnTo>
                    <a:pt x="566215" y="2021655"/>
                  </a:lnTo>
                  <a:lnTo>
                    <a:pt x="707769" y="1891226"/>
                  </a:lnTo>
                  <a:lnTo>
                    <a:pt x="849323" y="1891226"/>
                  </a:lnTo>
                  <a:lnTo>
                    <a:pt x="990877" y="1956441"/>
                  </a:lnTo>
                  <a:lnTo>
                    <a:pt x="1132431" y="1565152"/>
                  </a:lnTo>
                  <a:lnTo>
                    <a:pt x="1273984" y="1304294"/>
                  </a:lnTo>
                  <a:lnTo>
                    <a:pt x="1415538" y="978220"/>
                  </a:lnTo>
                  <a:lnTo>
                    <a:pt x="1557092" y="782576"/>
                  </a:lnTo>
                  <a:lnTo>
                    <a:pt x="1698646" y="782576"/>
                  </a:lnTo>
                  <a:lnTo>
                    <a:pt x="1840200" y="717361"/>
                  </a:lnTo>
                  <a:lnTo>
                    <a:pt x="1981754" y="586932"/>
                  </a:lnTo>
                  <a:lnTo>
                    <a:pt x="2123308" y="456502"/>
                  </a:lnTo>
                  <a:lnTo>
                    <a:pt x="2264862" y="391288"/>
                  </a:lnTo>
                  <a:lnTo>
                    <a:pt x="2406416" y="326073"/>
                  </a:lnTo>
                  <a:lnTo>
                    <a:pt x="2547969" y="260858"/>
                  </a:lnTo>
                  <a:lnTo>
                    <a:pt x="2689523" y="195644"/>
                  </a:lnTo>
                  <a:lnTo>
                    <a:pt x="2831077" y="586932"/>
                  </a:lnTo>
                  <a:lnTo>
                    <a:pt x="2972631" y="586932"/>
                  </a:lnTo>
                  <a:lnTo>
                    <a:pt x="3114185" y="65214"/>
                  </a:lnTo>
                  <a:lnTo>
                    <a:pt x="3255739" y="195644"/>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1713475"/>
              <a:ext cx="3397293" cy="913005"/>
            </a:xfrm>
            <a:custGeom>
              <a:avLst/>
              <a:pathLst>
                <a:path w="3397293" h="913005">
                  <a:moveTo>
                    <a:pt x="0" y="913005"/>
                  </a:moveTo>
                  <a:lnTo>
                    <a:pt x="141553" y="913005"/>
                  </a:lnTo>
                  <a:lnTo>
                    <a:pt x="283107" y="913005"/>
                  </a:lnTo>
                  <a:lnTo>
                    <a:pt x="424661" y="782576"/>
                  </a:lnTo>
                  <a:lnTo>
                    <a:pt x="566215" y="652147"/>
                  </a:lnTo>
                  <a:lnTo>
                    <a:pt x="707769" y="586932"/>
                  </a:lnTo>
                  <a:lnTo>
                    <a:pt x="849323" y="521717"/>
                  </a:lnTo>
                  <a:lnTo>
                    <a:pt x="990877" y="521717"/>
                  </a:lnTo>
                  <a:lnTo>
                    <a:pt x="1132431" y="326073"/>
                  </a:lnTo>
                  <a:lnTo>
                    <a:pt x="1273984" y="195644"/>
                  </a:lnTo>
                  <a:lnTo>
                    <a:pt x="1415538" y="195644"/>
                  </a:lnTo>
                  <a:lnTo>
                    <a:pt x="1557092" y="130429"/>
                  </a:lnTo>
                  <a:lnTo>
                    <a:pt x="1698646" y="130429"/>
                  </a:lnTo>
                  <a:lnTo>
                    <a:pt x="1840200" y="195644"/>
                  </a:lnTo>
                  <a:lnTo>
                    <a:pt x="1981754" y="130429"/>
                  </a:lnTo>
                  <a:lnTo>
                    <a:pt x="2123308" y="65214"/>
                  </a:lnTo>
                  <a:lnTo>
                    <a:pt x="2264862" y="0"/>
                  </a:lnTo>
                  <a:lnTo>
                    <a:pt x="2406416" y="0"/>
                  </a:lnTo>
                  <a:lnTo>
                    <a:pt x="2547969" y="0"/>
                  </a:lnTo>
                  <a:lnTo>
                    <a:pt x="2689523" y="0"/>
                  </a:lnTo>
                  <a:lnTo>
                    <a:pt x="2831077" y="195644"/>
                  </a:lnTo>
                  <a:lnTo>
                    <a:pt x="2972631" y="260858"/>
                  </a:lnTo>
                  <a:lnTo>
                    <a:pt x="3114185" y="65214"/>
                  </a:lnTo>
                  <a:lnTo>
                    <a:pt x="3255739" y="130429"/>
                  </a:lnTo>
                  <a:lnTo>
                    <a:pt x="3397293" y="65214"/>
                  </a:lnTo>
                </a:path>
              </a:pathLst>
            </a:custGeom>
            <a:ln w="27101" cap="flat">
              <a:solidFill>
                <a:srgbClr val="80BD41">
                  <a:alpha val="100000"/>
                </a:srgbClr>
              </a:solidFill>
              <a:prstDash val="solid"/>
              <a:round/>
            </a:ln>
          </p:spPr>
          <p:txBody>
            <a:bodyPr/>
            <a:lstStyle/>
            <a:p/>
          </p:txBody>
        </p:sp>
        <p:sp>
          <p:nvSpPr>
            <p:cNvPr id="83" name="pl83"/>
            <p:cNvSpPr/>
            <p:nvPr/>
          </p:nvSpPr>
          <p:spPr>
            <a:xfrm>
              <a:off x="5437664" y="1517831"/>
              <a:ext cx="3397293" cy="2086870"/>
            </a:xfrm>
            <a:custGeom>
              <a:avLst/>
              <a:pathLst>
                <a:path w="3397293" h="2086870">
                  <a:moveTo>
                    <a:pt x="0" y="2086870"/>
                  </a:moveTo>
                  <a:lnTo>
                    <a:pt x="141553" y="1956441"/>
                  </a:lnTo>
                  <a:lnTo>
                    <a:pt x="283107" y="1956441"/>
                  </a:lnTo>
                  <a:lnTo>
                    <a:pt x="424661" y="1826011"/>
                  </a:lnTo>
                  <a:lnTo>
                    <a:pt x="566215" y="1630367"/>
                  </a:lnTo>
                  <a:lnTo>
                    <a:pt x="707769" y="1565152"/>
                  </a:lnTo>
                  <a:lnTo>
                    <a:pt x="849323" y="1630367"/>
                  </a:lnTo>
                  <a:lnTo>
                    <a:pt x="990877" y="1695582"/>
                  </a:lnTo>
                  <a:lnTo>
                    <a:pt x="1132431" y="1434723"/>
                  </a:lnTo>
                  <a:lnTo>
                    <a:pt x="1273984" y="1239079"/>
                  </a:lnTo>
                  <a:lnTo>
                    <a:pt x="1415538" y="1043435"/>
                  </a:lnTo>
                  <a:lnTo>
                    <a:pt x="1557092" y="782576"/>
                  </a:lnTo>
                  <a:lnTo>
                    <a:pt x="1698646" y="782576"/>
                  </a:lnTo>
                  <a:lnTo>
                    <a:pt x="1840200" y="717361"/>
                  </a:lnTo>
                  <a:lnTo>
                    <a:pt x="1981754" y="586932"/>
                  </a:lnTo>
                  <a:lnTo>
                    <a:pt x="2123308" y="456502"/>
                  </a:lnTo>
                  <a:lnTo>
                    <a:pt x="2264862" y="391288"/>
                  </a:lnTo>
                  <a:lnTo>
                    <a:pt x="2406416" y="326073"/>
                  </a:lnTo>
                  <a:lnTo>
                    <a:pt x="2547969" y="260858"/>
                  </a:lnTo>
                  <a:lnTo>
                    <a:pt x="2689523" y="195644"/>
                  </a:lnTo>
                  <a:lnTo>
                    <a:pt x="2831077" y="521717"/>
                  </a:lnTo>
                  <a:lnTo>
                    <a:pt x="2972631" y="456502"/>
                  </a:lnTo>
                  <a:lnTo>
                    <a:pt x="3114185" y="130429"/>
                  </a:lnTo>
                  <a:lnTo>
                    <a:pt x="3255739" y="130429"/>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71347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517831"/>
              <a:ext cx="3397293" cy="2347729"/>
            </a:xfrm>
            <a:custGeom>
              <a:avLst/>
              <a:pathLst>
                <a:path w="3397293" h="2347729">
                  <a:moveTo>
                    <a:pt x="0" y="2347729"/>
                  </a:moveTo>
                  <a:lnTo>
                    <a:pt x="141553" y="2282514"/>
                  </a:lnTo>
                  <a:lnTo>
                    <a:pt x="283107" y="2282514"/>
                  </a:lnTo>
                  <a:lnTo>
                    <a:pt x="424661" y="2152085"/>
                  </a:lnTo>
                  <a:lnTo>
                    <a:pt x="566215" y="2021655"/>
                  </a:lnTo>
                  <a:lnTo>
                    <a:pt x="707769" y="1891226"/>
                  </a:lnTo>
                  <a:lnTo>
                    <a:pt x="849323" y="1891226"/>
                  </a:lnTo>
                  <a:lnTo>
                    <a:pt x="990877" y="1956441"/>
                  </a:lnTo>
                  <a:lnTo>
                    <a:pt x="1132431" y="1565152"/>
                  </a:lnTo>
                  <a:lnTo>
                    <a:pt x="1273984" y="1304294"/>
                  </a:lnTo>
                  <a:lnTo>
                    <a:pt x="1415538" y="978220"/>
                  </a:lnTo>
                  <a:lnTo>
                    <a:pt x="1557092" y="782576"/>
                  </a:lnTo>
                  <a:lnTo>
                    <a:pt x="1698646" y="782576"/>
                  </a:lnTo>
                  <a:lnTo>
                    <a:pt x="1840200" y="717361"/>
                  </a:lnTo>
                  <a:lnTo>
                    <a:pt x="1981754" y="586932"/>
                  </a:lnTo>
                  <a:lnTo>
                    <a:pt x="2123308" y="456502"/>
                  </a:lnTo>
                  <a:lnTo>
                    <a:pt x="2264862" y="391288"/>
                  </a:lnTo>
                  <a:lnTo>
                    <a:pt x="2406416" y="326073"/>
                  </a:lnTo>
                  <a:lnTo>
                    <a:pt x="2547969" y="260858"/>
                  </a:lnTo>
                  <a:lnTo>
                    <a:pt x="2689523" y="195644"/>
                  </a:lnTo>
                  <a:lnTo>
                    <a:pt x="2831077" y="586932"/>
                  </a:lnTo>
                  <a:lnTo>
                    <a:pt x="2972631" y="586932"/>
                  </a:lnTo>
                  <a:lnTo>
                    <a:pt x="3114185" y="65214"/>
                  </a:lnTo>
                  <a:lnTo>
                    <a:pt x="3255739" y="195644"/>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478702"/>
              <a:ext cx="0" cy="2386858"/>
            </a:xfrm>
            <a:custGeom>
              <a:avLst/>
              <a:pathLst>
                <a:path w="0" h="2386858">
                  <a:moveTo>
                    <a:pt x="0" y="238685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478702"/>
              <a:ext cx="0" cy="1930355"/>
            </a:xfrm>
            <a:custGeom>
              <a:avLst/>
              <a:pathLst>
                <a:path w="0" h="1930355">
                  <a:moveTo>
                    <a:pt x="0" y="19303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478702"/>
              <a:ext cx="0" cy="1017349"/>
            </a:xfrm>
            <a:custGeom>
              <a:avLst/>
              <a:pathLst>
                <a:path w="0" h="1017349">
                  <a:moveTo>
                    <a:pt x="0" y="101734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478702"/>
              <a:ext cx="0" cy="495631"/>
            </a:xfrm>
            <a:custGeom>
              <a:avLst/>
              <a:pathLst>
                <a:path w="0" h="495631">
                  <a:moveTo>
                    <a:pt x="0" y="49563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478702"/>
              <a:ext cx="0" cy="234772"/>
            </a:xfrm>
            <a:custGeom>
              <a:avLst/>
              <a:pathLst>
                <a:path w="0" h="234772">
                  <a:moveTo>
                    <a:pt x="0" y="23477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478702"/>
              <a:ext cx="0" cy="234772"/>
            </a:xfrm>
            <a:custGeom>
              <a:avLst/>
              <a:pathLst>
                <a:path w="0" h="234772">
                  <a:moveTo>
                    <a:pt x="0" y="23477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478702"/>
              <a:ext cx="0" cy="39128"/>
            </a:xfrm>
            <a:custGeom>
              <a:avLst/>
              <a:pathLst>
                <a:path w="0" h="39128">
                  <a:moveTo>
                    <a:pt x="0" y="3912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517831"/>
              <a:ext cx="3397293" cy="2347729"/>
            </a:xfrm>
            <a:custGeom>
              <a:avLst/>
              <a:pathLst>
                <a:path w="3397293" h="2347729">
                  <a:moveTo>
                    <a:pt x="0" y="2347729"/>
                  </a:moveTo>
                  <a:lnTo>
                    <a:pt x="141553" y="2282514"/>
                  </a:lnTo>
                  <a:lnTo>
                    <a:pt x="283107" y="2282514"/>
                  </a:lnTo>
                  <a:lnTo>
                    <a:pt x="424661" y="2152085"/>
                  </a:lnTo>
                  <a:lnTo>
                    <a:pt x="566215" y="2021655"/>
                  </a:lnTo>
                  <a:lnTo>
                    <a:pt x="707769" y="1891226"/>
                  </a:lnTo>
                  <a:lnTo>
                    <a:pt x="849323" y="1891226"/>
                  </a:lnTo>
                  <a:lnTo>
                    <a:pt x="990877" y="1956441"/>
                  </a:lnTo>
                  <a:lnTo>
                    <a:pt x="1132431" y="1565152"/>
                  </a:lnTo>
                  <a:lnTo>
                    <a:pt x="1273984" y="1304294"/>
                  </a:lnTo>
                  <a:lnTo>
                    <a:pt x="1415538" y="978220"/>
                  </a:lnTo>
                  <a:lnTo>
                    <a:pt x="1557092" y="782576"/>
                  </a:lnTo>
                  <a:lnTo>
                    <a:pt x="1698646" y="782576"/>
                  </a:lnTo>
                  <a:lnTo>
                    <a:pt x="1840200" y="717361"/>
                  </a:lnTo>
                  <a:lnTo>
                    <a:pt x="1981754" y="586932"/>
                  </a:lnTo>
                  <a:lnTo>
                    <a:pt x="2123308" y="456502"/>
                  </a:lnTo>
                  <a:lnTo>
                    <a:pt x="2264862" y="391288"/>
                  </a:lnTo>
                  <a:lnTo>
                    <a:pt x="2406416" y="326073"/>
                  </a:lnTo>
                  <a:lnTo>
                    <a:pt x="2547969" y="260858"/>
                  </a:lnTo>
                  <a:lnTo>
                    <a:pt x="2689523" y="195644"/>
                  </a:lnTo>
                  <a:lnTo>
                    <a:pt x="2831077" y="586932"/>
                  </a:lnTo>
                  <a:lnTo>
                    <a:pt x="2972631" y="586932"/>
                  </a:lnTo>
                  <a:lnTo>
                    <a:pt x="3114185" y="65214"/>
                  </a:lnTo>
                  <a:lnTo>
                    <a:pt x="3255739" y="195644"/>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41212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-33</a:t>
              </a:r>
            </a:p>
          </p:txBody>
        </p:sp>
        <p:sp>
          <p:nvSpPr>
            <p:cNvPr id="95" name="tx95"/>
            <p:cNvSpPr/>
            <p:nvPr/>
          </p:nvSpPr>
          <p:spPr>
            <a:xfrm>
              <a:off x="6067093" y="141217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6" name="tx96"/>
            <p:cNvSpPr/>
            <p:nvPr/>
          </p:nvSpPr>
          <p:spPr>
            <a:xfrm>
              <a:off x="6774863" y="141349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7512777" y="141381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097042" y="14121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4121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41212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17395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47733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3" name="tx103"/>
            <p:cNvSpPr/>
            <p:nvPr/>
          </p:nvSpPr>
          <p:spPr>
            <a:xfrm>
              <a:off x="5003259" y="361773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29656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3135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66136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0092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1037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1037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653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277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70868" y="4831778"/>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121" name="tx121"/>
            <p:cNvSpPr/>
            <p:nvPr/>
          </p:nvSpPr>
          <p:spPr>
            <a:xfrm>
              <a:off x="70324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794890"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1814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90997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6385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3670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04571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7742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5027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23131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7321564" cy="149993"/>
            </a:xfrm>
            <a:prstGeom prst="rect">
              <a:avLst/>
            </a:prstGeom>
            <a:solidFill>
              <a:srgbClr val="1CABE2">
                <a:alpha val="80000"/>
              </a:srgbClr>
            </a:solidFill>
          </p:spPr>
          <p:txBody>
            <a:bodyPr/>
            <a:lstStyle/>
            <a:p/>
          </p:txBody>
        </p:sp>
        <p:sp>
          <p:nvSpPr>
            <p:cNvPr id="137" name="rc137"/>
            <p:cNvSpPr/>
            <p:nvPr/>
          </p:nvSpPr>
          <p:spPr>
            <a:xfrm>
              <a:off x="1317178" y="5637654"/>
              <a:ext cx="7077938" cy="149993"/>
            </a:xfrm>
            <a:prstGeom prst="rect">
              <a:avLst/>
            </a:prstGeom>
            <a:solidFill>
              <a:srgbClr val="1CABE2">
                <a:alpha val="80000"/>
              </a:srgbClr>
            </a:solidFill>
          </p:spPr>
          <p:txBody>
            <a:bodyPr/>
            <a:lstStyle/>
            <a:p/>
          </p:txBody>
        </p:sp>
        <p:sp>
          <p:nvSpPr>
            <p:cNvPr id="138" name="rc138"/>
            <p:cNvSpPr/>
            <p:nvPr/>
          </p:nvSpPr>
          <p:spPr>
            <a:xfrm>
              <a:off x="1317178" y="5450161"/>
              <a:ext cx="4711984" cy="149993"/>
            </a:xfrm>
            <a:prstGeom prst="rect">
              <a:avLst/>
            </a:prstGeom>
            <a:solidFill>
              <a:srgbClr val="1CABE2">
                <a:alpha val="80000"/>
              </a:srgbClr>
            </a:solidFill>
          </p:spPr>
          <p:txBody>
            <a:bodyPr/>
            <a:lstStyle/>
            <a:p/>
          </p:txBody>
        </p:sp>
        <p:sp>
          <p:nvSpPr>
            <p:cNvPr id="139" name="tx139"/>
            <p:cNvSpPr/>
            <p:nvPr/>
          </p:nvSpPr>
          <p:spPr>
            <a:xfrm>
              <a:off x="8325443" y="5861026"/>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2.1m</a:t>
              </a:r>
            </a:p>
          </p:txBody>
        </p:sp>
        <p:sp>
          <p:nvSpPr>
            <p:cNvPr id="140" name="tx140"/>
            <p:cNvSpPr/>
            <p:nvPr/>
          </p:nvSpPr>
          <p:spPr>
            <a:xfrm>
              <a:off x="8199347" y="5673534"/>
              <a:ext cx="150591"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2m</a:t>
              </a:r>
            </a:p>
          </p:txBody>
        </p:sp>
        <p:sp>
          <p:nvSpPr>
            <p:cNvPr id="141" name="tx141"/>
            <p:cNvSpPr/>
            <p:nvPr/>
          </p:nvSpPr>
          <p:spPr>
            <a:xfrm>
              <a:off x="5715863" y="5486041"/>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1.4m</a:t>
              </a:r>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54073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7" name="tx147"/>
            <p:cNvSpPr/>
            <p:nvPr/>
          </p:nvSpPr>
          <p:spPr>
            <a:xfrm>
              <a:off x="4152757"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8" name="tx148"/>
            <p:cNvSpPr/>
            <p:nvPr/>
          </p:nvSpPr>
          <p:spPr>
            <a:xfrm>
              <a:off x="5881290"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1,500,000</a:t>
              </a:r>
            </a:p>
          </p:txBody>
        </p:sp>
        <p:sp>
          <p:nvSpPr>
            <p:cNvPr id="149" name="tx149"/>
            <p:cNvSpPr/>
            <p:nvPr/>
          </p:nvSpPr>
          <p:spPr>
            <a:xfrm>
              <a:off x="7609823"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2,000,000</a:t>
              </a:r>
            </a:p>
          </p:txBody>
        </p:sp>
        <p:sp>
          <p:nvSpPr>
            <p:cNvPr id="150" name="tx15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India (94%) was 9 percentage points higher than the global average (85%) and 2 percentage points higher than the average across all ROSA countries (92%).
National DTP3 coverage was 3 percentage points higher than in 2019 (91%).
This equates to 1.4m un- and undervaccinated children in 2024 compared to 2.1m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558270"/>
              <a:ext cx="907748" cy="218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20009"/>
              <a:ext cx="907748" cy="32260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260444"/>
              <a:ext cx="907748" cy="348559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558270"/>
              <a:ext cx="907748" cy="2187764"/>
            </a:xfrm>
            <a:prstGeom prst="rect">
              <a:avLst/>
            </a:prstGeom>
            <a:solidFill>
              <a:srgbClr val="0083CF">
                <a:alpha val="100000"/>
              </a:srgbClr>
            </a:solidFill>
          </p:spPr>
          <p:txBody>
            <a:bodyPr/>
            <a:lstStyle/>
            <a:p/>
          </p:txBody>
        </p:sp>
        <p:sp>
          <p:nvSpPr>
            <p:cNvPr id="22" name="rc22"/>
            <p:cNvSpPr/>
            <p:nvPr/>
          </p:nvSpPr>
          <p:spPr>
            <a:xfrm>
              <a:off x="1963717" y="1520009"/>
              <a:ext cx="907748" cy="3226025"/>
            </a:xfrm>
            <a:prstGeom prst="rect">
              <a:avLst/>
            </a:prstGeom>
            <a:solidFill>
              <a:srgbClr val="0083CF">
                <a:alpha val="100000"/>
              </a:srgbClr>
            </a:solidFill>
          </p:spPr>
          <p:txBody>
            <a:bodyPr/>
            <a:lstStyle/>
            <a:p/>
          </p:txBody>
        </p:sp>
        <p:sp>
          <p:nvSpPr>
            <p:cNvPr id="23" name="rc23"/>
            <p:cNvSpPr/>
            <p:nvPr/>
          </p:nvSpPr>
          <p:spPr>
            <a:xfrm>
              <a:off x="2972326" y="1260444"/>
              <a:ext cx="907748" cy="3485590"/>
            </a:xfrm>
            <a:prstGeom prst="rect">
              <a:avLst/>
            </a:prstGeom>
            <a:solidFill>
              <a:srgbClr val="F26A21">
                <a:alpha val="100000"/>
              </a:srgbClr>
            </a:solidFill>
          </p:spPr>
          <p:txBody>
            <a:bodyPr/>
            <a:lstStyle/>
            <a:p/>
          </p:txBody>
        </p:sp>
        <p:sp>
          <p:nvSpPr>
            <p:cNvPr id="24" name="rc24"/>
            <p:cNvSpPr/>
            <p:nvPr/>
          </p:nvSpPr>
          <p:spPr>
            <a:xfrm>
              <a:off x="3980935" y="1149201"/>
              <a:ext cx="907748" cy="3596833"/>
            </a:xfrm>
            <a:prstGeom prst="rect">
              <a:avLst/>
            </a:prstGeom>
            <a:solidFill>
              <a:srgbClr val="0083CF">
                <a:alpha val="100000"/>
              </a:srgbClr>
            </a:solidFill>
          </p:spPr>
          <p:txBody>
            <a:bodyPr/>
            <a:lstStyle/>
            <a:p/>
          </p:txBody>
        </p:sp>
        <p:sp>
          <p:nvSpPr>
            <p:cNvPr id="25" name="rc25"/>
            <p:cNvSpPr/>
            <p:nvPr/>
          </p:nvSpPr>
          <p:spPr>
            <a:xfrm>
              <a:off x="4989544"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558270"/>
              <a:ext cx="842308" cy="842308"/>
            </a:xfrm>
            <a:custGeom>
              <a:avLst/>
              <a:pathLst>
                <a:path w="842308" h="842308">
                  <a:moveTo>
                    <a:pt x="830201" y="0"/>
                  </a:moveTo>
                  <a:lnTo>
                    <a:pt x="842308" y="0"/>
                  </a:lnTo>
                  <a:lnTo>
                    <a:pt x="0" y="842308"/>
                  </a:lnTo>
                  <a:lnTo>
                    <a:pt x="0" y="8302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558270"/>
              <a:ext cx="721241" cy="721241"/>
            </a:xfrm>
            <a:custGeom>
              <a:avLst/>
              <a:pathLst>
                <a:path w="721241" h="721241">
                  <a:moveTo>
                    <a:pt x="709134" y="0"/>
                  </a:moveTo>
                  <a:lnTo>
                    <a:pt x="721241" y="0"/>
                  </a:lnTo>
                  <a:lnTo>
                    <a:pt x="0" y="721241"/>
                  </a:lnTo>
                  <a:lnTo>
                    <a:pt x="0" y="709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558270"/>
              <a:ext cx="600173" cy="600173"/>
            </a:xfrm>
            <a:custGeom>
              <a:avLst/>
              <a:pathLst>
                <a:path w="600173" h="600173">
                  <a:moveTo>
                    <a:pt x="588067" y="0"/>
                  </a:moveTo>
                  <a:lnTo>
                    <a:pt x="600173" y="0"/>
                  </a:lnTo>
                  <a:lnTo>
                    <a:pt x="0" y="600173"/>
                  </a:lnTo>
                  <a:lnTo>
                    <a:pt x="0" y="588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558270"/>
              <a:ext cx="479106" cy="479106"/>
            </a:xfrm>
            <a:custGeom>
              <a:avLst/>
              <a:pathLst>
                <a:path w="479106" h="479106">
                  <a:moveTo>
                    <a:pt x="466999" y="0"/>
                  </a:moveTo>
                  <a:lnTo>
                    <a:pt x="479106" y="0"/>
                  </a:lnTo>
                  <a:lnTo>
                    <a:pt x="0" y="479106"/>
                  </a:lnTo>
                  <a:lnTo>
                    <a:pt x="0" y="466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558270"/>
              <a:ext cx="358038" cy="358038"/>
            </a:xfrm>
            <a:custGeom>
              <a:avLst/>
              <a:pathLst>
                <a:path w="358038" h="358038">
                  <a:moveTo>
                    <a:pt x="345932" y="0"/>
                  </a:moveTo>
                  <a:lnTo>
                    <a:pt x="358038" y="0"/>
                  </a:lnTo>
                  <a:lnTo>
                    <a:pt x="0" y="358038"/>
                  </a:lnTo>
                  <a:lnTo>
                    <a:pt x="0" y="345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558270"/>
              <a:ext cx="236971" cy="236971"/>
            </a:xfrm>
            <a:custGeom>
              <a:avLst/>
              <a:pathLst>
                <a:path w="236971" h="236971">
                  <a:moveTo>
                    <a:pt x="224864" y="0"/>
                  </a:moveTo>
                  <a:lnTo>
                    <a:pt x="236971" y="0"/>
                  </a:lnTo>
                  <a:lnTo>
                    <a:pt x="0" y="236971"/>
                  </a:lnTo>
                  <a:lnTo>
                    <a:pt x="0" y="224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558270"/>
              <a:ext cx="115904" cy="115904"/>
            </a:xfrm>
            <a:custGeom>
              <a:avLst/>
              <a:pathLst>
                <a:path w="115904" h="115904">
                  <a:moveTo>
                    <a:pt x="103797" y="0"/>
                  </a:moveTo>
                  <a:lnTo>
                    <a:pt x="115904" y="0"/>
                  </a:lnTo>
                  <a:lnTo>
                    <a:pt x="0" y="115904"/>
                  </a:lnTo>
                  <a:lnTo>
                    <a:pt x="0" y="103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20009"/>
              <a:ext cx="871960" cy="871960"/>
            </a:xfrm>
            <a:custGeom>
              <a:avLst/>
              <a:pathLst>
                <a:path w="871960" h="871960">
                  <a:moveTo>
                    <a:pt x="859853" y="0"/>
                  </a:moveTo>
                  <a:lnTo>
                    <a:pt x="871960" y="0"/>
                  </a:lnTo>
                  <a:lnTo>
                    <a:pt x="0" y="871960"/>
                  </a:lnTo>
                  <a:lnTo>
                    <a:pt x="0" y="859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20009"/>
              <a:ext cx="750893" cy="750893"/>
            </a:xfrm>
            <a:custGeom>
              <a:avLst/>
              <a:pathLst>
                <a:path w="750893" h="750893">
                  <a:moveTo>
                    <a:pt x="738786" y="0"/>
                  </a:moveTo>
                  <a:lnTo>
                    <a:pt x="750893" y="0"/>
                  </a:lnTo>
                  <a:lnTo>
                    <a:pt x="0" y="750893"/>
                  </a:lnTo>
                  <a:lnTo>
                    <a:pt x="0" y="738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20009"/>
              <a:ext cx="629825" cy="629825"/>
            </a:xfrm>
            <a:custGeom>
              <a:avLst/>
              <a:pathLst>
                <a:path w="629825" h="629825">
                  <a:moveTo>
                    <a:pt x="617719" y="0"/>
                  </a:moveTo>
                  <a:lnTo>
                    <a:pt x="629825" y="0"/>
                  </a:lnTo>
                  <a:lnTo>
                    <a:pt x="0" y="629825"/>
                  </a:lnTo>
                  <a:lnTo>
                    <a:pt x="0" y="617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20009"/>
              <a:ext cx="508758" cy="508758"/>
            </a:xfrm>
            <a:custGeom>
              <a:avLst/>
              <a:pathLst>
                <a:path w="508758" h="508758">
                  <a:moveTo>
                    <a:pt x="496651" y="0"/>
                  </a:moveTo>
                  <a:lnTo>
                    <a:pt x="508758" y="0"/>
                  </a:lnTo>
                  <a:lnTo>
                    <a:pt x="0" y="508758"/>
                  </a:lnTo>
                  <a:lnTo>
                    <a:pt x="0" y="4966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20009"/>
              <a:ext cx="387691" cy="387691"/>
            </a:xfrm>
            <a:custGeom>
              <a:avLst/>
              <a:pathLst>
                <a:path w="387691" h="387691">
                  <a:moveTo>
                    <a:pt x="375584" y="0"/>
                  </a:moveTo>
                  <a:lnTo>
                    <a:pt x="387691" y="0"/>
                  </a:lnTo>
                  <a:lnTo>
                    <a:pt x="0" y="387691"/>
                  </a:lnTo>
                  <a:lnTo>
                    <a:pt x="0" y="375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20009"/>
              <a:ext cx="266623" cy="266623"/>
            </a:xfrm>
            <a:custGeom>
              <a:avLst/>
              <a:pathLst>
                <a:path w="266623" h="266623">
                  <a:moveTo>
                    <a:pt x="254516" y="0"/>
                  </a:moveTo>
                  <a:lnTo>
                    <a:pt x="266623" y="0"/>
                  </a:lnTo>
                  <a:lnTo>
                    <a:pt x="0" y="266623"/>
                  </a:lnTo>
                  <a:lnTo>
                    <a:pt x="0" y="254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520009"/>
              <a:ext cx="145556" cy="145556"/>
            </a:xfrm>
            <a:custGeom>
              <a:avLst/>
              <a:pathLst>
                <a:path w="145556" h="145556">
                  <a:moveTo>
                    <a:pt x="133449" y="0"/>
                  </a:moveTo>
                  <a:lnTo>
                    <a:pt x="145556" y="0"/>
                  </a:lnTo>
                  <a:lnTo>
                    <a:pt x="0" y="145556"/>
                  </a:lnTo>
                  <a:lnTo>
                    <a:pt x="0" y="133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520009"/>
              <a:ext cx="24488" cy="24488"/>
            </a:xfrm>
            <a:custGeom>
              <a:avLst/>
              <a:pathLst>
                <a:path w="24488" h="24488">
                  <a:moveTo>
                    <a:pt x="12382" y="0"/>
                  </a:moveTo>
                  <a:lnTo>
                    <a:pt x="24488" y="0"/>
                  </a:lnTo>
                  <a:lnTo>
                    <a:pt x="0" y="24488"/>
                  </a:lnTo>
                  <a:lnTo>
                    <a:pt x="0" y="12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260444"/>
              <a:ext cx="849321" cy="849321"/>
            </a:xfrm>
            <a:custGeom>
              <a:avLst/>
              <a:pathLst>
                <a:path w="849321" h="849321">
                  <a:moveTo>
                    <a:pt x="837214" y="0"/>
                  </a:moveTo>
                  <a:lnTo>
                    <a:pt x="849321" y="0"/>
                  </a:lnTo>
                  <a:lnTo>
                    <a:pt x="0" y="849321"/>
                  </a:lnTo>
                  <a:lnTo>
                    <a:pt x="0" y="837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260444"/>
              <a:ext cx="728254" cy="728254"/>
            </a:xfrm>
            <a:custGeom>
              <a:avLst/>
              <a:pathLst>
                <a:path w="728254" h="728254">
                  <a:moveTo>
                    <a:pt x="716147" y="0"/>
                  </a:moveTo>
                  <a:lnTo>
                    <a:pt x="728254" y="0"/>
                  </a:lnTo>
                  <a:lnTo>
                    <a:pt x="0" y="728254"/>
                  </a:lnTo>
                  <a:lnTo>
                    <a:pt x="0" y="7161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260444"/>
              <a:ext cx="607186" cy="607186"/>
            </a:xfrm>
            <a:custGeom>
              <a:avLst/>
              <a:pathLst>
                <a:path w="607186" h="607186">
                  <a:moveTo>
                    <a:pt x="595079" y="0"/>
                  </a:moveTo>
                  <a:lnTo>
                    <a:pt x="607186" y="0"/>
                  </a:lnTo>
                  <a:lnTo>
                    <a:pt x="0" y="607186"/>
                  </a:lnTo>
                  <a:lnTo>
                    <a:pt x="0" y="5950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260444"/>
              <a:ext cx="486119" cy="486119"/>
            </a:xfrm>
            <a:custGeom>
              <a:avLst/>
              <a:pathLst>
                <a:path w="486119" h="486119">
                  <a:moveTo>
                    <a:pt x="474012" y="0"/>
                  </a:moveTo>
                  <a:lnTo>
                    <a:pt x="486119" y="0"/>
                  </a:lnTo>
                  <a:lnTo>
                    <a:pt x="0" y="486119"/>
                  </a:lnTo>
                  <a:lnTo>
                    <a:pt x="0" y="474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260444"/>
              <a:ext cx="365051" cy="365051"/>
            </a:xfrm>
            <a:custGeom>
              <a:avLst/>
              <a:pathLst>
                <a:path w="365051" h="365051">
                  <a:moveTo>
                    <a:pt x="352945" y="0"/>
                  </a:moveTo>
                  <a:lnTo>
                    <a:pt x="365051" y="0"/>
                  </a:lnTo>
                  <a:lnTo>
                    <a:pt x="0" y="365051"/>
                  </a:lnTo>
                  <a:lnTo>
                    <a:pt x="0" y="352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260444"/>
              <a:ext cx="243984" cy="243984"/>
            </a:xfrm>
            <a:custGeom>
              <a:avLst/>
              <a:pathLst>
                <a:path w="243984" h="243984">
                  <a:moveTo>
                    <a:pt x="231877" y="0"/>
                  </a:moveTo>
                  <a:lnTo>
                    <a:pt x="243984" y="0"/>
                  </a:lnTo>
                  <a:lnTo>
                    <a:pt x="0" y="243984"/>
                  </a:lnTo>
                  <a:lnTo>
                    <a:pt x="0" y="231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260444"/>
              <a:ext cx="122916" cy="122916"/>
            </a:xfrm>
            <a:custGeom>
              <a:avLst/>
              <a:pathLst>
                <a:path w="122916" h="122916">
                  <a:moveTo>
                    <a:pt x="110810" y="0"/>
                  </a:moveTo>
                  <a:lnTo>
                    <a:pt x="122916" y="0"/>
                  </a:lnTo>
                  <a:lnTo>
                    <a:pt x="0" y="122916"/>
                  </a:lnTo>
                  <a:lnTo>
                    <a:pt x="0" y="110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260444"/>
              <a:ext cx="1849" cy="1849"/>
            </a:xfrm>
            <a:custGeom>
              <a:avLst/>
              <a:pathLst>
                <a:path w="1849" h="1849">
                  <a:moveTo>
                    <a:pt x="0" y="1849"/>
                  </a:moveTo>
                  <a:lnTo>
                    <a:pt x="0" y="0"/>
                  </a:lnTo>
                  <a:lnTo>
                    <a:pt x="184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4803444" y="4660796"/>
              <a:ext cx="85238" cy="85238"/>
            </a:xfrm>
            <a:custGeom>
              <a:avLst/>
              <a:pathLst>
                <a:path w="85238" h="85238">
                  <a:moveTo>
                    <a:pt x="85238" y="0"/>
                  </a:moveTo>
                  <a:lnTo>
                    <a:pt x="85238" y="12106"/>
                  </a:lnTo>
                  <a:lnTo>
                    <a:pt x="12106" y="85238"/>
                  </a:lnTo>
                  <a:lnTo>
                    <a:pt x="0" y="8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4682377" y="4539728"/>
              <a:ext cx="206306" cy="206306"/>
            </a:xfrm>
            <a:custGeom>
              <a:avLst/>
              <a:pathLst>
                <a:path w="206306" h="206306">
                  <a:moveTo>
                    <a:pt x="206306" y="0"/>
                  </a:moveTo>
                  <a:lnTo>
                    <a:pt x="206306" y="12106"/>
                  </a:lnTo>
                  <a:lnTo>
                    <a:pt x="12106" y="206306"/>
                  </a:lnTo>
                  <a:lnTo>
                    <a:pt x="0" y="2063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4561309" y="4418661"/>
              <a:ext cx="327373" cy="327373"/>
            </a:xfrm>
            <a:custGeom>
              <a:avLst/>
              <a:pathLst>
                <a:path w="327373" h="327373">
                  <a:moveTo>
                    <a:pt x="327373" y="0"/>
                  </a:moveTo>
                  <a:lnTo>
                    <a:pt x="327373" y="12106"/>
                  </a:lnTo>
                  <a:lnTo>
                    <a:pt x="12106" y="327373"/>
                  </a:lnTo>
                  <a:lnTo>
                    <a:pt x="0" y="327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4440242" y="4297593"/>
              <a:ext cx="448440" cy="448440"/>
            </a:xfrm>
            <a:custGeom>
              <a:avLst/>
              <a:pathLst>
                <a:path w="448440" h="448440">
                  <a:moveTo>
                    <a:pt x="448440" y="0"/>
                  </a:moveTo>
                  <a:lnTo>
                    <a:pt x="448440" y="12106"/>
                  </a:lnTo>
                  <a:lnTo>
                    <a:pt x="12106" y="448440"/>
                  </a:lnTo>
                  <a:lnTo>
                    <a:pt x="0" y="44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4319175" y="4176526"/>
              <a:ext cx="569508" cy="569508"/>
            </a:xfrm>
            <a:custGeom>
              <a:avLst/>
              <a:pathLst>
                <a:path w="569508" h="569508">
                  <a:moveTo>
                    <a:pt x="569508" y="0"/>
                  </a:moveTo>
                  <a:lnTo>
                    <a:pt x="569508" y="12106"/>
                  </a:lnTo>
                  <a:lnTo>
                    <a:pt x="12106" y="569508"/>
                  </a:lnTo>
                  <a:lnTo>
                    <a:pt x="0" y="5695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4198107" y="4055458"/>
              <a:ext cx="690575" cy="690575"/>
            </a:xfrm>
            <a:custGeom>
              <a:avLst/>
              <a:pathLst>
                <a:path w="690575" h="690575">
                  <a:moveTo>
                    <a:pt x="690575" y="0"/>
                  </a:moveTo>
                  <a:lnTo>
                    <a:pt x="690575" y="12106"/>
                  </a:lnTo>
                  <a:lnTo>
                    <a:pt x="12106" y="690575"/>
                  </a:lnTo>
                  <a:lnTo>
                    <a:pt x="0" y="690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077040" y="3934391"/>
              <a:ext cx="811643" cy="811643"/>
            </a:xfrm>
            <a:custGeom>
              <a:avLst/>
              <a:pathLst>
                <a:path w="811643" h="811643">
                  <a:moveTo>
                    <a:pt x="811643" y="0"/>
                  </a:moveTo>
                  <a:lnTo>
                    <a:pt x="811643" y="12106"/>
                  </a:lnTo>
                  <a:lnTo>
                    <a:pt x="12106" y="811643"/>
                  </a:lnTo>
                  <a:lnTo>
                    <a:pt x="0" y="811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980935" y="38133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980935" y="36922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980935" y="35711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980935" y="34501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980935" y="33290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980935" y="32079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980935" y="30869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980935" y="29658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980935" y="28447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980935" y="27237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980935" y="26026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980935" y="24815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980935" y="23605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980935" y="22394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980935" y="21183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980935" y="19973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980935" y="18762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980935" y="17551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980935" y="16341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980935" y="15130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980935" y="13919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0935" y="12709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980935" y="11498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80935" y="1149201"/>
              <a:ext cx="799426" cy="799426"/>
            </a:xfrm>
            <a:custGeom>
              <a:avLst/>
              <a:pathLst>
                <a:path w="799426" h="799426">
                  <a:moveTo>
                    <a:pt x="787319" y="0"/>
                  </a:moveTo>
                  <a:lnTo>
                    <a:pt x="799426" y="0"/>
                  </a:lnTo>
                  <a:lnTo>
                    <a:pt x="0" y="799426"/>
                  </a:lnTo>
                  <a:lnTo>
                    <a:pt x="0" y="787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980935" y="1149201"/>
              <a:ext cx="678359" cy="678359"/>
            </a:xfrm>
            <a:custGeom>
              <a:avLst/>
              <a:pathLst>
                <a:path w="678359" h="678359">
                  <a:moveTo>
                    <a:pt x="666252" y="0"/>
                  </a:moveTo>
                  <a:lnTo>
                    <a:pt x="678359" y="0"/>
                  </a:lnTo>
                  <a:lnTo>
                    <a:pt x="0" y="678359"/>
                  </a:lnTo>
                  <a:lnTo>
                    <a:pt x="0" y="666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980935" y="1149201"/>
              <a:ext cx="557291" cy="557291"/>
            </a:xfrm>
            <a:custGeom>
              <a:avLst/>
              <a:pathLst>
                <a:path w="557291" h="557291">
                  <a:moveTo>
                    <a:pt x="545185" y="0"/>
                  </a:moveTo>
                  <a:lnTo>
                    <a:pt x="557291" y="0"/>
                  </a:lnTo>
                  <a:lnTo>
                    <a:pt x="0" y="557291"/>
                  </a:lnTo>
                  <a:lnTo>
                    <a:pt x="0" y="545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980935" y="1149201"/>
              <a:ext cx="436224" cy="436224"/>
            </a:xfrm>
            <a:custGeom>
              <a:avLst/>
              <a:pathLst>
                <a:path w="436224" h="436224">
                  <a:moveTo>
                    <a:pt x="424117" y="0"/>
                  </a:moveTo>
                  <a:lnTo>
                    <a:pt x="436224" y="0"/>
                  </a:lnTo>
                  <a:lnTo>
                    <a:pt x="0" y="436224"/>
                  </a:lnTo>
                  <a:lnTo>
                    <a:pt x="0" y="424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980935" y="1149201"/>
              <a:ext cx="315156" cy="315156"/>
            </a:xfrm>
            <a:custGeom>
              <a:avLst/>
              <a:pathLst>
                <a:path w="315156" h="315156">
                  <a:moveTo>
                    <a:pt x="303050" y="0"/>
                  </a:moveTo>
                  <a:lnTo>
                    <a:pt x="315156" y="0"/>
                  </a:lnTo>
                  <a:lnTo>
                    <a:pt x="0" y="315156"/>
                  </a:lnTo>
                  <a:lnTo>
                    <a:pt x="0" y="303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980935" y="1149201"/>
              <a:ext cx="194089" cy="194089"/>
            </a:xfrm>
            <a:custGeom>
              <a:avLst/>
              <a:pathLst>
                <a:path w="194089" h="194089">
                  <a:moveTo>
                    <a:pt x="181982" y="0"/>
                  </a:moveTo>
                  <a:lnTo>
                    <a:pt x="194089" y="0"/>
                  </a:lnTo>
                  <a:lnTo>
                    <a:pt x="0" y="194089"/>
                  </a:lnTo>
                  <a:lnTo>
                    <a:pt x="0" y="181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980935" y="1149201"/>
              <a:ext cx="73022" cy="73022"/>
            </a:xfrm>
            <a:custGeom>
              <a:avLst/>
              <a:pathLst>
                <a:path w="73022" h="73022">
                  <a:moveTo>
                    <a:pt x="60915" y="0"/>
                  </a:moveTo>
                  <a:lnTo>
                    <a:pt x="73022" y="0"/>
                  </a:lnTo>
                  <a:lnTo>
                    <a:pt x="0" y="73022"/>
                  </a:lnTo>
                  <a:lnTo>
                    <a:pt x="0" y="60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rc198"/>
            <p:cNvSpPr/>
            <p:nvPr/>
          </p:nvSpPr>
          <p:spPr>
            <a:xfrm>
              <a:off x="955108" y="2558270"/>
              <a:ext cx="907748" cy="2187764"/>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1963717" y="1520009"/>
              <a:ext cx="907748" cy="3226025"/>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2972326" y="1260444"/>
              <a:ext cx="907748" cy="3485590"/>
            </a:xfrm>
            <a:prstGeom prst="rect">
              <a:avLst/>
            </a:prstGeom>
            <a:ln w="1355" cap="flat">
              <a:solidFill>
                <a:srgbClr val="000000">
                  <a:alpha val="100000"/>
                </a:srgbClr>
              </a:solidFill>
              <a:prstDash val="solid"/>
              <a:miter/>
            </a:ln>
          </p:spPr>
          <p:txBody>
            <a:bodyPr/>
            <a:lstStyle/>
            <a:p/>
          </p:txBody>
        </p:sp>
        <p:sp>
          <p:nvSpPr>
            <p:cNvPr id="201" name="rc201"/>
            <p:cNvSpPr/>
            <p:nvPr/>
          </p:nvSpPr>
          <p:spPr>
            <a:xfrm>
              <a:off x="3980935" y="1149201"/>
              <a:ext cx="907748" cy="3596833"/>
            </a:xfrm>
            <a:prstGeom prst="rect">
              <a:avLst/>
            </a:prstGeom>
            <a:ln w="1355" cap="flat">
              <a:solidFill>
                <a:srgbClr val="000000">
                  <a:alpha val="100000"/>
                </a:srgbClr>
              </a:solidFill>
              <a:prstDash val="solid"/>
              <a:miter/>
            </a:ln>
          </p:spPr>
          <p:txBody>
            <a:bodyPr/>
            <a:lstStyle/>
            <a:p/>
          </p:txBody>
        </p:sp>
        <p:sp>
          <p:nvSpPr>
            <p:cNvPr id="202" name="rc202"/>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3" name="tx203"/>
            <p:cNvSpPr/>
            <p:nvPr/>
          </p:nvSpPr>
          <p:spPr>
            <a:xfrm>
              <a:off x="1328596" y="237308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59</a:t>
              </a:r>
            </a:p>
          </p:txBody>
        </p:sp>
        <p:sp>
          <p:nvSpPr>
            <p:cNvPr id="204" name="tx204"/>
            <p:cNvSpPr/>
            <p:nvPr/>
          </p:nvSpPr>
          <p:spPr>
            <a:xfrm>
              <a:off x="2337205" y="127252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205" name="tx205"/>
            <p:cNvSpPr/>
            <p:nvPr/>
          </p:nvSpPr>
          <p:spPr>
            <a:xfrm>
              <a:off x="3345814"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8" name="tx208"/>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9" name="tx209"/>
            <p:cNvSpPr/>
            <p:nvPr/>
          </p:nvSpPr>
          <p:spPr>
            <a:xfrm>
              <a:off x="7380250"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0" name="tx210"/>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1" name="pg211"/>
            <p:cNvSpPr/>
            <p:nvPr/>
          </p:nvSpPr>
          <p:spPr>
            <a:xfrm>
              <a:off x="1346316" y="35437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1378837" y="357457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3" name="pg213"/>
            <p:cNvSpPr/>
            <p:nvPr/>
          </p:nvSpPr>
          <p:spPr>
            <a:xfrm>
              <a:off x="2354925" y="30246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2387446" y="30568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5" name="pg215"/>
            <p:cNvSpPr/>
            <p:nvPr/>
          </p:nvSpPr>
          <p:spPr>
            <a:xfrm>
              <a:off x="3363534"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3396055" y="29270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7" name="pg217"/>
            <p:cNvSpPr/>
            <p:nvPr/>
          </p:nvSpPr>
          <p:spPr>
            <a:xfrm>
              <a:off x="4372143"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4404664" y="28717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9" name="pg219"/>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5413273"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1" name="tx221"/>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2" name="tx222"/>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3" name="tx223"/>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4" name="tx224"/>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5" name="tx225"/>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6" name="tx226"/>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7" name="tx227"/>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8" name="tx228"/>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4051146"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0" name="tx230"/>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1" name="tx231"/>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7238433"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3" name="tx233"/>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4" name="tx234"/>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5" name="rc235"/>
            <p:cNvSpPr/>
            <p:nvPr/>
          </p:nvSpPr>
          <p:spPr>
            <a:xfrm>
              <a:off x="3827673" y="6114116"/>
              <a:ext cx="219455" cy="219455"/>
            </a:xfrm>
            <a:prstGeom prst="rect">
              <a:avLst/>
            </a:prstGeom>
            <a:solidFill>
              <a:srgbClr val="FFFFFF">
                <a:alpha val="100000"/>
              </a:srgbClr>
            </a:solidFill>
          </p:spPr>
          <p:txBody>
            <a:bodyPr/>
            <a:lstStyle/>
            <a:p/>
          </p:txBody>
        </p:sp>
        <p:sp>
          <p:nvSpPr>
            <p:cNvPr id="236" name="pg236"/>
            <p:cNvSpPr/>
            <p:nvPr/>
          </p:nvSpPr>
          <p:spPr>
            <a:xfrm>
              <a:off x="4012224"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17614"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827735"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827735"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827735"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rc241"/>
            <p:cNvSpPr/>
            <p:nvPr/>
          </p:nvSpPr>
          <p:spPr>
            <a:xfrm>
              <a:off x="3827673" y="6114116"/>
              <a:ext cx="219455" cy="219455"/>
            </a:xfrm>
            <a:prstGeom prst="rect">
              <a:avLst/>
            </a:prstGeom>
            <a:ln w="476" cap="sq">
              <a:solidFill>
                <a:srgbClr val="000000">
                  <a:alpha val="100000"/>
                </a:srgbClr>
              </a:solidFill>
              <a:prstDash val="solid"/>
              <a:miter/>
            </a:ln>
          </p:spPr>
          <p:txBody>
            <a:bodyPr/>
            <a:lstStyle/>
            <a:p/>
          </p:txBody>
        </p:sp>
        <p:sp>
          <p:nvSpPr>
            <p:cNvPr id="242" name="tx242"/>
            <p:cNvSpPr/>
            <p:nvPr/>
          </p:nvSpPr>
          <p:spPr>
            <a:xfrm>
              <a:off x="4116718" y="6146081"/>
              <a:ext cx="193383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 and undervaccinated</a:t>
              </a:r>
            </a:p>
          </p:txBody>
        </p:sp>
        <p:sp>
          <p:nvSpPr>
            <p:cNvPr id="243" name="tx243"/>
            <p:cNvSpPr/>
            <p:nvPr/>
          </p:nvSpPr>
          <p:spPr>
            <a:xfrm>
              <a:off x="803816" y="397941"/>
              <a:ext cx="668153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ROSA, 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1644062" y="6568567"/>
              <a:ext cx="74303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 and undervaccinated children.</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2024, India ranked number 3 out of 8 countries for lowest DTP3 coverage (based on tied ranks).
India was in the top 5 countries with the most un- and undervaccinated children (rank=1).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44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000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956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911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867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022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978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933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889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845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037805"/>
              <a:ext cx="249522" cy="968879"/>
            </a:xfrm>
            <a:prstGeom prst="rect">
              <a:avLst/>
            </a:prstGeom>
            <a:solidFill>
              <a:srgbClr val="80BD41">
                <a:alpha val="100000"/>
              </a:srgbClr>
            </a:solidFill>
          </p:spPr>
          <p:txBody>
            <a:bodyPr/>
            <a:lstStyle/>
            <a:p/>
          </p:txBody>
        </p:sp>
        <p:sp>
          <p:nvSpPr>
            <p:cNvPr id="27" name="rc27"/>
            <p:cNvSpPr/>
            <p:nvPr/>
          </p:nvSpPr>
          <p:spPr>
            <a:xfrm>
              <a:off x="1296273" y="2336203"/>
              <a:ext cx="249522" cy="701602"/>
            </a:xfrm>
            <a:prstGeom prst="rect">
              <a:avLst/>
            </a:prstGeom>
            <a:solidFill>
              <a:srgbClr val="1CABE2">
                <a:alpha val="100000"/>
              </a:srgbClr>
            </a:solidFill>
          </p:spPr>
          <p:txBody>
            <a:bodyPr/>
            <a:lstStyle/>
            <a:p/>
          </p:txBody>
        </p:sp>
        <p:sp>
          <p:nvSpPr>
            <p:cNvPr id="28" name="rc28"/>
            <p:cNvSpPr/>
            <p:nvPr/>
          </p:nvSpPr>
          <p:spPr>
            <a:xfrm>
              <a:off x="1573521" y="3012651"/>
              <a:ext cx="249522" cy="994034"/>
            </a:xfrm>
            <a:prstGeom prst="rect">
              <a:avLst/>
            </a:prstGeom>
            <a:solidFill>
              <a:srgbClr val="80BD41">
                <a:alpha val="100000"/>
              </a:srgbClr>
            </a:solidFill>
          </p:spPr>
          <p:txBody>
            <a:bodyPr/>
            <a:lstStyle/>
            <a:p/>
          </p:txBody>
        </p:sp>
        <p:sp>
          <p:nvSpPr>
            <p:cNvPr id="29" name="rc29"/>
            <p:cNvSpPr/>
            <p:nvPr/>
          </p:nvSpPr>
          <p:spPr>
            <a:xfrm>
              <a:off x="1573521" y="2321881"/>
              <a:ext cx="249522" cy="690769"/>
            </a:xfrm>
            <a:prstGeom prst="rect">
              <a:avLst/>
            </a:prstGeom>
            <a:solidFill>
              <a:srgbClr val="1CABE2">
                <a:alpha val="100000"/>
              </a:srgbClr>
            </a:solidFill>
          </p:spPr>
          <p:txBody>
            <a:bodyPr/>
            <a:lstStyle/>
            <a:p/>
          </p:txBody>
        </p:sp>
        <p:sp>
          <p:nvSpPr>
            <p:cNvPr id="30" name="rc30"/>
            <p:cNvSpPr/>
            <p:nvPr/>
          </p:nvSpPr>
          <p:spPr>
            <a:xfrm>
              <a:off x="1850769" y="3018017"/>
              <a:ext cx="249522" cy="988667"/>
            </a:xfrm>
            <a:prstGeom prst="rect">
              <a:avLst/>
            </a:prstGeom>
            <a:solidFill>
              <a:srgbClr val="80BD41">
                <a:alpha val="100000"/>
              </a:srgbClr>
            </a:solidFill>
          </p:spPr>
          <p:txBody>
            <a:bodyPr/>
            <a:lstStyle/>
            <a:p/>
          </p:txBody>
        </p:sp>
        <p:sp>
          <p:nvSpPr>
            <p:cNvPr id="31" name="rc31"/>
            <p:cNvSpPr/>
            <p:nvPr/>
          </p:nvSpPr>
          <p:spPr>
            <a:xfrm>
              <a:off x="1850769" y="2330976"/>
              <a:ext cx="249522" cy="687040"/>
            </a:xfrm>
            <a:prstGeom prst="rect">
              <a:avLst/>
            </a:prstGeom>
            <a:solidFill>
              <a:srgbClr val="1CABE2">
                <a:alpha val="100000"/>
              </a:srgbClr>
            </a:solidFill>
          </p:spPr>
          <p:txBody>
            <a:bodyPr/>
            <a:lstStyle/>
            <a:p/>
          </p:txBody>
        </p:sp>
        <p:sp>
          <p:nvSpPr>
            <p:cNvPr id="32" name="rc32"/>
            <p:cNvSpPr/>
            <p:nvPr/>
          </p:nvSpPr>
          <p:spPr>
            <a:xfrm>
              <a:off x="2128016" y="2994879"/>
              <a:ext cx="249522" cy="1011806"/>
            </a:xfrm>
            <a:prstGeom prst="rect">
              <a:avLst/>
            </a:prstGeom>
            <a:solidFill>
              <a:srgbClr val="80BD41">
                <a:alpha val="100000"/>
              </a:srgbClr>
            </a:solidFill>
          </p:spPr>
          <p:txBody>
            <a:bodyPr/>
            <a:lstStyle/>
            <a:p/>
          </p:txBody>
        </p:sp>
        <p:sp>
          <p:nvSpPr>
            <p:cNvPr id="33" name="rc33"/>
            <p:cNvSpPr/>
            <p:nvPr/>
          </p:nvSpPr>
          <p:spPr>
            <a:xfrm>
              <a:off x="2128016" y="2347986"/>
              <a:ext cx="249522" cy="646892"/>
            </a:xfrm>
            <a:prstGeom prst="rect">
              <a:avLst/>
            </a:prstGeom>
            <a:solidFill>
              <a:srgbClr val="1CABE2">
                <a:alpha val="100000"/>
              </a:srgbClr>
            </a:solidFill>
          </p:spPr>
          <p:txBody>
            <a:bodyPr/>
            <a:lstStyle/>
            <a:p/>
          </p:txBody>
        </p:sp>
        <p:sp>
          <p:nvSpPr>
            <p:cNvPr id="34" name="rc34"/>
            <p:cNvSpPr/>
            <p:nvPr/>
          </p:nvSpPr>
          <p:spPr>
            <a:xfrm>
              <a:off x="2405264" y="2969643"/>
              <a:ext cx="249522" cy="1037041"/>
            </a:xfrm>
            <a:prstGeom prst="rect">
              <a:avLst/>
            </a:prstGeom>
            <a:solidFill>
              <a:srgbClr val="80BD41">
                <a:alpha val="100000"/>
              </a:srgbClr>
            </a:solidFill>
          </p:spPr>
          <p:txBody>
            <a:bodyPr/>
            <a:lstStyle/>
            <a:p/>
          </p:txBody>
        </p:sp>
        <p:sp>
          <p:nvSpPr>
            <p:cNvPr id="35" name="rc35"/>
            <p:cNvSpPr/>
            <p:nvPr/>
          </p:nvSpPr>
          <p:spPr>
            <a:xfrm>
              <a:off x="2405264" y="2360587"/>
              <a:ext cx="249522" cy="609056"/>
            </a:xfrm>
            <a:prstGeom prst="rect">
              <a:avLst/>
            </a:prstGeom>
            <a:solidFill>
              <a:srgbClr val="1CABE2">
                <a:alpha val="100000"/>
              </a:srgbClr>
            </a:solidFill>
          </p:spPr>
          <p:txBody>
            <a:bodyPr/>
            <a:lstStyle/>
            <a:p/>
          </p:txBody>
        </p:sp>
        <p:sp>
          <p:nvSpPr>
            <p:cNvPr id="36" name="rc36"/>
            <p:cNvSpPr/>
            <p:nvPr/>
          </p:nvSpPr>
          <p:spPr>
            <a:xfrm>
              <a:off x="2682512" y="2953044"/>
              <a:ext cx="249522" cy="1053641"/>
            </a:xfrm>
            <a:prstGeom prst="rect">
              <a:avLst/>
            </a:prstGeom>
            <a:solidFill>
              <a:srgbClr val="80BD41">
                <a:alpha val="100000"/>
              </a:srgbClr>
            </a:solidFill>
          </p:spPr>
          <p:txBody>
            <a:bodyPr/>
            <a:lstStyle/>
            <a:p/>
          </p:txBody>
        </p:sp>
        <p:sp>
          <p:nvSpPr>
            <p:cNvPr id="37" name="rc37"/>
            <p:cNvSpPr/>
            <p:nvPr/>
          </p:nvSpPr>
          <p:spPr>
            <a:xfrm>
              <a:off x="2682512" y="2385699"/>
              <a:ext cx="249522" cy="567345"/>
            </a:xfrm>
            <a:prstGeom prst="rect">
              <a:avLst/>
            </a:prstGeom>
            <a:solidFill>
              <a:srgbClr val="1CABE2">
                <a:alpha val="100000"/>
              </a:srgbClr>
            </a:solidFill>
          </p:spPr>
          <p:txBody>
            <a:bodyPr/>
            <a:lstStyle/>
            <a:p/>
          </p:txBody>
        </p:sp>
        <p:sp>
          <p:nvSpPr>
            <p:cNvPr id="38" name="rc38"/>
            <p:cNvSpPr/>
            <p:nvPr/>
          </p:nvSpPr>
          <p:spPr>
            <a:xfrm>
              <a:off x="2959759" y="2967533"/>
              <a:ext cx="249522" cy="1039151"/>
            </a:xfrm>
            <a:prstGeom prst="rect">
              <a:avLst/>
            </a:prstGeom>
            <a:solidFill>
              <a:srgbClr val="80BD41">
                <a:alpha val="100000"/>
              </a:srgbClr>
            </a:solidFill>
          </p:spPr>
          <p:txBody>
            <a:bodyPr/>
            <a:lstStyle/>
            <a:p/>
          </p:txBody>
        </p:sp>
        <p:sp>
          <p:nvSpPr>
            <p:cNvPr id="39" name="rc39"/>
            <p:cNvSpPr/>
            <p:nvPr/>
          </p:nvSpPr>
          <p:spPr>
            <a:xfrm>
              <a:off x="2959759" y="2407989"/>
              <a:ext cx="249522" cy="559543"/>
            </a:xfrm>
            <a:prstGeom prst="rect">
              <a:avLst/>
            </a:prstGeom>
            <a:solidFill>
              <a:srgbClr val="1CABE2">
                <a:alpha val="100000"/>
              </a:srgbClr>
            </a:solidFill>
          </p:spPr>
          <p:txBody>
            <a:bodyPr/>
            <a:lstStyle/>
            <a:p/>
          </p:txBody>
        </p:sp>
        <p:sp>
          <p:nvSpPr>
            <p:cNvPr id="40" name="rc40"/>
            <p:cNvSpPr/>
            <p:nvPr/>
          </p:nvSpPr>
          <p:spPr>
            <a:xfrm>
              <a:off x="3237007" y="2994380"/>
              <a:ext cx="249522" cy="1012304"/>
            </a:xfrm>
            <a:prstGeom prst="rect">
              <a:avLst/>
            </a:prstGeom>
            <a:solidFill>
              <a:srgbClr val="80BD41">
                <a:alpha val="100000"/>
              </a:srgbClr>
            </a:solidFill>
          </p:spPr>
          <p:txBody>
            <a:bodyPr/>
            <a:lstStyle/>
            <a:p/>
          </p:txBody>
        </p:sp>
        <p:sp>
          <p:nvSpPr>
            <p:cNvPr id="41" name="rc41"/>
            <p:cNvSpPr/>
            <p:nvPr/>
          </p:nvSpPr>
          <p:spPr>
            <a:xfrm>
              <a:off x="3237007" y="2424959"/>
              <a:ext cx="249522" cy="569421"/>
            </a:xfrm>
            <a:prstGeom prst="rect">
              <a:avLst/>
            </a:prstGeom>
            <a:solidFill>
              <a:srgbClr val="1CABE2">
                <a:alpha val="100000"/>
              </a:srgbClr>
            </a:solidFill>
          </p:spPr>
          <p:txBody>
            <a:bodyPr/>
            <a:lstStyle/>
            <a:p/>
          </p:txBody>
        </p:sp>
        <p:sp>
          <p:nvSpPr>
            <p:cNvPr id="42" name="rc42"/>
            <p:cNvSpPr/>
            <p:nvPr/>
          </p:nvSpPr>
          <p:spPr>
            <a:xfrm>
              <a:off x="3514255" y="2902639"/>
              <a:ext cx="249522" cy="1104045"/>
            </a:xfrm>
            <a:prstGeom prst="rect">
              <a:avLst/>
            </a:prstGeom>
            <a:solidFill>
              <a:srgbClr val="80BD41">
                <a:alpha val="100000"/>
              </a:srgbClr>
            </a:solidFill>
          </p:spPr>
          <p:txBody>
            <a:bodyPr/>
            <a:lstStyle/>
            <a:p/>
          </p:txBody>
        </p:sp>
        <p:sp>
          <p:nvSpPr>
            <p:cNvPr id="43" name="rc43"/>
            <p:cNvSpPr/>
            <p:nvPr/>
          </p:nvSpPr>
          <p:spPr>
            <a:xfrm>
              <a:off x="3514255" y="2429476"/>
              <a:ext cx="249522" cy="473162"/>
            </a:xfrm>
            <a:prstGeom prst="rect">
              <a:avLst/>
            </a:prstGeom>
            <a:solidFill>
              <a:srgbClr val="1CABE2">
                <a:alpha val="100000"/>
              </a:srgbClr>
            </a:solidFill>
          </p:spPr>
          <p:txBody>
            <a:bodyPr/>
            <a:lstStyle/>
            <a:p/>
          </p:txBody>
        </p:sp>
        <p:sp>
          <p:nvSpPr>
            <p:cNvPr id="44" name="rc44"/>
            <p:cNvSpPr/>
            <p:nvPr/>
          </p:nvSpPr>
          <p:spPr>
            <a:xfrm>
              <a:off x="3791502" y="2836337"/>
              <a:ext cx="249522" cy="1170347"/>
            </a:xfrm>
            <a:prstGeom prst="rect">
              <a:avLst/>
            </a:prstGeom>
            <a:solidFill>
              <a:srgbClr val="80BD41">
                <a:alpha val="100000"/>
              </a:srgbClr>
            </a:solidFill>
          </p:spPr>
          <p:txBody>
            <a:bodyPr/>
            <a:lstStyle/>
            <a:p/>
          </p:txBody>
        </p:sp>
        <p:sp>
          <p:nvSpPr>
            <p:cNvPr id="45" name="rc45"/>
            <p:cNvSpPr/>
            <p:nvPr/>
          </p:nvSpPr>
          <p:spPr>
            <a:xfrm>
              <a:off x="3791502" y="2425134"/>
              <a:ext cx="249522" cy="411203"/>
            </a:xfrm>
            <a:prstGeom prst="rect">
              <a:avLst/>
            </a:prstGeom>
            <a:solidFill>
              <a:srgbClr val="1CABE2">
                <a:alpha val="100000"/>
              </a:srgbClr>
            </a:solidFill>
          </p:spPr>
          <p:txBody>
            <a:bodyPr/>
            <a:lstStyle/>
            <a:p/>
          </p:txBody>
        </p:sp>
        <p:sp>
          <p:nvSpPr>
            <p:cNvPr id="46" name="rc46"/>
            <p:cNvSpPr/>
            <p:nvPr/>
          </p:nvSpPr>
          <p:spPr>
            <a:xfrm>
              <a:off x="4068750" y="2769994"/>
              <a:ext cx="249522" cy="1236691"/>
            </a:xfrm>
            <a:prstGeom prst="rect">
              <a:avLst/>
            </a:prstGeom>
            <a:solidFill>
              <a:srgbClr val="80BD41">
                <a:alpha val="100000"/>
              </a:srgbClr>
            </a:solidFill>
          </p:spPr>
          <p:txBody>
            <a:bodyPr/>
            <a:lstStyle/>
            <a:p/>
          </p:txBody>
        </p:sp>
        <p:sp>
          <p:nvSpPr>
            <p:cNvPr id="47" name="rc47"/>
            <p:cNvSpPr/>
            <p:nvPr/>
          </p:nvSpPr>
          <p:spPr>
            <a:xfrm>
              <a:off x="4068750" y="2441253"/>
              <a:ext cx="249522" cy="328740"/>
            </a:xfrm>
            <a:prstGeom prst="rect">
              <a:avLst/>
            </a:prstGeom>
            <a:solidFill>
              <a:srgbClr val="1CABE2">
                <a:alpha val="100000"/>
              </a:srgbClr>
            </a:solidFill>
          </p:spPr>
          <p:txBody>
            <a:bodyPr/>
            <a:lstStyle/>
            <a:p/>
          </p:txBody>
        </p:sp>
        <p:sp>
          <p:nvSpPr>
            <p:cNvPr id="48" name="rc48"/>
            <p:cNvSpPr/>
            <p:nvPr/>
          </p:nvSpPr>
          <p:spPr>
            <a:xfrm>
              <a:off x="4345998" y="2731489"/>
              <a:ext cx="249522" cy="1275195"/>
            </a:xfrm>
            <a:prstGeom prst="rect">
              <a:avLst/>
            </a:prstGeom>
            <a:solidFill>
              <a:srgbClr val="80BD41">
                <a:alpha val="100000"/>
              </a:srgbClr>
            </a:solidFill>
          </p:spPr>
          <p:txBody>
            <a:bodyPr/>
            <a:lstStyle/>
            <a:p/>
          </p:txBody>
        </p:sp>
        <p:sp>
          <p:nvSpPr>
            <p:cNvPr id="49" name="rc49"/>
            <p:cNvSpPr/>
            <p:nvPr/>
          </p:nvSpPr>
          <p:spPr>
            <a:xfrm>
              <a:off x="4345998" y="2451568"/>
              <a:ext cx="249522" cy="279920"/>
            </a:xfrm>
            <a:prstGeom prst="rect">
              <a:avLst/>
            </a:prstGeom>
            <a:solidFill>
              <a:srgbClr val="1CABE2">
                <a:alpha val="100000"/>
              </a:srgbClr>
            </a:solidFill>
          </p:spPr>
          <p:txBody>
            <a:bodyPr/>
            <a:lstStyle/>
            <a:p/>
          </p:txBody>
        </p:sp>
        <p:sp>
          <p:nvSpPr>
            <p:cNvPr id="50" name="rc50"/>
            <p:cNvSpPr/>
            <p:nvPr/>
          </p:nvSpPr>
          <p:spPr>
            <a:xfrm>
              <a:off x="4623245" y="2741450"/>
              <a:ext cx="249522" cy="1265235"/>
            </a:xfrm>
            <a:prstGeom prst="rect">
              <a:avLst/>
            </a:prstGeom>
            <a:solidFill>
              <a:srgbClr val="80BD41">
                <a:alpha val="100000"/>
              </a:srgbClr>
            </a:solidFill>
          </p:spPr>
          <p:txBody>
            <a:bodyPr/>
            <a:lstStyle/>
            <a:p/>
          </p:txBody>
        </p:sp>
        <p:sp>
          <p:nvSpPr>
            <p:cNvPr id="51" name="rc51"/>
            <p:cNvSpPr/>
            <p:nvPr/>
          </p:nvSpPr>
          <p:spPr>
            <a:xfrm>
              <a:off x="4623245" y="2463715"/>
              <a:ext cx="249522" cy="277734"/>
            </a:xfrm>
            <a:prstGeom prst="rect">
              <a:avLst/>
            </a:prstGeom>
            <a:solidFill>
              <a:srgbClr val="1CABE2">
                <a:alpha val="100000"/>
              </a:srgbClr>
            </a:solidFill>
          </p:spPr>
          <p:txBody>
            <a:bodyPr/>
            <a:lstStyle/>
            <a:p/>
          </p:txBody>
        </p:sp>
        <p:sp>
          <p:nvSpPr>
            <p:cNvPr id="52" name="rc52"/>
            <p:cNvSpPr/>
            <p:nvPr/>
          </p:nvSpPr>
          <p:spPr>
            <a:xfrm>
              <a:off x="4900493" y="2745265"/>
              <a:ext cx="249522" cy="1261419"/>
            </a:xfrm>
            <a:prstGeom prst="rect">
              <a:avLst/>
            </a:prstGeom>
            <a:solidFill>
              <a:srgbClr val="80BD41">
                <a:alpha val="100000"/>
              </a:srgbClr>
            </a:solidFill>
          </p:spPr>
          <p:txBody>
            <a:bodyPr/>
            <a:lstStyle/>
            <a:p/>
          </p:txBody>
        </p:sp>
        <p:sp>
          <p:nvSpPr>
            <p:cNvPr id="53" name="rc53"/>
            <p:cNvSpPr/>
            <p:nvPr/>
          </p:nvSpPr>
          <p:spPr>
            <a:xfrm>
              <a:off x="4900493" y="2486902"/>
              <a:ext cx="249522" cy="258363"/>
            </a:xfrm>
            <a:prstGeom prst="rect">
              <a:avLst/>
            </a:prstGeom>
            <a:solidFill>
              <a:srgbClr val="1CABE2">
                <a:alpha val="100000"/>
              </a:srgbClr>
            </a:solidFill>
          </p:spPr>
          <p:txBody>
            <a:bodyPr/>
            <a:lstStyle/>
            <a:p/>
          </p:txBody>
        </p:sp>
        <p:sp>
          <p:nvSpPr>
            <p:cNvPr id="54" name="rc54"/>
            <p:cNvSpPr/>
            <p:nvPr/>
          </p:nvSpPr>
          <p:spPr>
            <a:xfrm>
              <a:off x="5177741" y="2759911"/>
              <a:ext cx="249522" cy="1246773"/>
            </a:xfrm>
            <a:prstGeom prst="rect">
              <a:avLst/>
            </a:prstGeom>
            <a:solidFill>
              <a:srgbClr val="80BD41">
                <a:alpha val="100000"/>
              </a:srgbClr>
            </a:solidFill>
          </p:spPr>
          <p:txBody>
            <a:bodyPr/>
            <a:lstStyle/>
            <a:p/>
          </p:txBody>
        </p:sp>
        <p:sp>
          <p:nvSpPr>
            <p:cNvPr id="55" name="rc55"/>
            <p:cNvSpPr/>
            <p:nvPr/>
          </p:nvSpPr>
          <p:spPr>
            <a:xfrm>
              <a:off x="5177741" y="2539892"/>
              <a:ext cx="249522" cy="220018"/>
            </a:xfrm>
            <a:prstGeom prst="rect">
              <a:avLst/>
            </a:prstGeom>
            <a:solidFill>
              <a:srgbClr val="1CABE2">
                <a:alpha val="100000"/>
              </a:srgbClr>
            </a:solidFill>
          </p:spPr>
          <p:txBody>
            <a:bodyPr/>
            <a:lstStyle/>
            <a:p/>
          </p:txBody>
        </p:sp>
        <p:sp>
          <p:nvSpPr>
            <p:cNvPr id="56" name="rc56"/>
            <p:cNvSpPr/>
            <p:nvPr/>
          </p:nvSpPr>
          <p:spPr>
            <a:xfrm>
              <a:off x="5454988" y="2723746"/>
              <a:ext cx="249522" cy="1282938"/>
            </a:xfrm>
            <a:prstGeom prst="rect">
              <a:avLst/>
            </a:prstGeom>
            <a:solidFill>
              <a:srgbClr val="80BD41">
                <a:alpha val="100000"/>
              </a:srgbClr>
            </a:solidFill>
          </p:spPr>
          <p:txBody>
            <a:bodyPr/>
            <a:lstStyle/>
            <a:p/>
          </p:txBody>
        </p:sp>
        <p:sp>
          <p:nvSpPr>
            <p:cNvPr id="57" name="rc57"/>
            <p:cNvSpPr/>
            <p:nvPr/>
          </p:nvSpPr>
          <p:spPr>
            <a:xfrm>
              <a:off x="5454988" y="2532043"/>
              <a:ext cx="249522" cy="191703"/>
            </a:xfrm>
            <a:prstGeom prst="rect">
              <a:avLst/>
            </a:prstGeom>
            <a:solidFill>
              <a:srgbClr val="1CABE2">
                <a:alpha val="100000"/>
              </a:srgbClr>
            </a:solidFill>
          </p:spPr>
          <p:txBody>
            <a:bodyPr/>
            <a:lstStyle/>
            <a:p/>
          </p:txBody>
        </p:sp>
        <p:sp>
          <p:nvSpPr>
            <p:cNvPr id="58" name="rc58"/>
            <p:cNvSpPr/>
            <p:nvPr/>
          </p:nvSpPr>
          <p:spPr>
            <a:xfrm>
              <a:off x="5732236" y="2704031"/>
              <a:ext cx="249522" cy="1302653"/>
            </a:xfrm>
            <a:prstGeom prst="rect">
              <a:avLst/>
            </a:prstGeom>
            <a:solidFill>
              <a:srgbClr val="80BD41">
                <a:alpha val="100000"/>
              </a:srgbClr>
            </a:solidFill>
          </p:spPr>
          <p:txBody>
            <a:bodyPr/>
            <a:lstStyle/>
            <a:p/>
          </p:txBody>
        </p:sp>
        <p:sp>
          <p:nvSpPr>
            <p:cNvPr id="59" name="rc59"/>
            <p:cNvSpPr/>
            <p:nvPr/>
          </p:nvSpPr>
          <p:spPr>
            <a:xfrm>
              <a:off x="5732236" y="2526396"/>
              <a:ext cx="249522" cy="177634"/>
            </a:xfrm>
            <a:prstGeom prst="rect">
              <a:avLst/>
            </a:prstGeom>
            <a:solidFill>
              <a:srgbClr val="1CABE2">
                <a:alpha val="100000"/>
              </a:srgbClr>
            </a:solidFill>
          </p:spPr>
          <p:txBody>
            <a:bodyPr/>
            <a:lstStyle/>
            <a:p/>
          </p:txBody>
        </p:sp>
        <p:sp>
          <p:nvSpPr>
            <p:cNvPr id="60" name="rc60"/>
            <p:cNvSpPr/>
            <p:nvPr/>
          </p:nvSpPr>
          <p:spPr>
            <a:xfrm>
              <a:off x="6009484" y="2726164"/>
              <a:ext cx="249522" cy="1280520"/>
            </a:xfrm>
            <a:prstGeom prst="rect">
              <a:avLst/>
            </a:prstGeom>
            <a:solidFill>
              <a:srgbClr val="80BD41">
                <a:alpha val="100000"/>
              </a:srgbClr>
            </a:solidFill>
          </p:spPr>
          <p:txBody>
            <a:bodyPr/>
            <a:lstStyle/>
            <a:p/>
          </p:txBody>
        </p:sp>
        <p:sp>
          <p:nvSpPr>
            <p:cNvPr id="61" name="rc61"/>
            <p:cNvSpPr/>
            <p:nvPr/>
          </p:nvSpPr>
          <p:spPr>
            <a:xfrm>
              <a:off x="6009484" y="2567898"/>
              <a:ext cx="249522" cy="158266"/>
            </a:xfrm>
            <a:prstGeom prst="rect">
              <a:avLst/>
            </a:prstGeom>
            <a:solidFill>
              <a:srgbClr val="1CABE2">
                <a:alpha val="100000"/>
              </a:srgbClr>
            </a:solidFill>
          </p:spPr>
          <p:txBody>
            <a:bodyPr/>
            <a:lstStyle/>
            <a:p/>
          </p:txBody>
        </p:sp>
        <p:sp>
          <p:nvSpPr>
            <p:cNvPr id="62" name="rc62"/>
            <p:cNvSpPr/>
            <p:nvPr/>
          </p:nvSpPr>
          <p:spPr>
            <a:xfrm>
              <a:off x="6286731" y="2701934"/>
              <a:ext cx="249522" cy="1304750"/>
            </a:xfrm>
            <a:prstGeom prst="rect">
              <a:avLst/>
            </a:prstGeom>
            <a:solidFill>
              <a:srgbClr val="80BD41">
                <a:alpha val="100000"/>
              </a:srgbClr>
            </a:solidFill>
          </p:spPr>
          <p:txBody>
            <a:bodyPr/>
            <a:lstStyle/>
            <a:p/>
          </p:txBody>
        </p:sp>
        <p:sp>
          <p:nvSpPr>
            <p:cNvPr id="63" name="rc63"/>
            <p:cNvSpPr/>
            <p:nvPr/>
          </p:nvSpPr>
          <p:spPr>
            <a:xfrm>
              <a:off x="6286731" y="2556962"/>
              <a:ext cx="249522" cy="144972"/>
            </a:xfrm>
            <a:prstGeom prst="rect">
              <a:avLst/>
            </a:prstGeom>
            <a:solidFill>
              <a:srgbClr val="1CABE2">
                <a:alpha val="100000"/>
              </a:srgbClr>
            </a:solidFill>
          </p:spPr>
          <p:txBody>
            <a:bodyPr/>
            <a:lstStyle/>
            <a:p/>
          </p:txBody>
        </p:sp>
        <p:sp>
          <p:nvSpPr>
            <p:cNvPr id="64" name="rc64"/>
            <p:cNvSpPr/>
            <p:nvPr/>
          </p:nvSpPr>
          <p:spPr>
            <a:xfrm>
              <a:off x="6563979" y="2712369"/>
              <a:ext cx="249522" cy="1294315"/>
            </a:xfrm>
            <a:prstGeom prst="rect">
              <a:avLst/>
            </a:prstGeom>
            <a:solidFill>
              <a:srgbClr val="80BD41">
                <a:alpha val="100000"/>
              </a:srgbClr>
            </a:solidFill>
          </p:spPr>
          <p:txBody>
            <a:bodyPr/>
            <a:lstStyle/>
            <a:p/>
          </p:txBody>
        </p:sp>
        <p:sp>
          <p:nvSpPr>
            <p:cNvPr id="65" name="rc65"/>
            <p:cNvSpPr/>
            <p:nvPr/>
          </p:nvSpPr>
          <p:spPr>
            <a:xfrm>
              <a:off x="6563979" y="2584360"/>
              <a:ext cx="249522" cy="128009"/>
            </a:xfrm>
            <a:prstGeom prst="rect">
              <a:avLst/>
            </a:prstGeom>
            <a:solidFill>
              <a:srgbClr val="1CABE2">
                <a:alpha val="100000"/>
              </a:srgbClr>
            </a:solidFill>
          </p:spPr>
          <p:txBody>
            <a:bodyPr/>
            <a:lstStyle/>
            <a:p/>
          </p:txBody>
        </p:sp>
        <p:sp>
          <p:nvSpPr>
            <p:cNvPr id="66" name="rc66"/>
            <p:cNvSpPr/>
            <p:nvPr/>
          </p:nvSpPr>
          <p:spPr>
            <a:xfrm>
              <a:off x="6841227" y="2828370"/>
              <a:ext cx="249522" cy="1178315"/>
            </a:xfrm>
            <a:prstGeom prst="rect">
              <a:avLst/>
            </a:prstGeom>
            <a:solidFill>
              <a:srgbClr val="80BD41">
                <a:alpha val="100000"/>
              </a:srgbClr>
            </a:solidFill>
          </p:spPr>
          <p:txBody>
            <a:bodyPr/>
            <a:lstStyle/>
            <a:p/>
          </p:txBody>
        </p:sp>
        <p:sp>
          <p:nvSpPr>
            <p:cNvPr id="67" name="rc67"/>
            <p:cNvSpPr/>
            <p:nvPr/>
          </p:nvSpPr>
          <p:spPr>
            <a:xfrm>
              <a:off x="6841227" y="2620432"/>
              <a:ext cx="249522" cy="207937"/>
            </a:xfrm>
            <a:prstGeom prst="rect">
              <a:avLst/>
            </a:prstGeom>
            <a:solidFill>
              <a:srgbClr val="1CABE2">
                <a:alpha val="100000"/>
              </a:srgbClr>
            </a:solidFill>
          </p:spPr>
          <p:txBody>
            <a:bodyPr/>
            <a:lstStyle/>
            <a:p/>
          </p:txBody>
        </p:sp>
        <p:sp>
          <p:nvSpPr>
            <p:cNvPr id="68" name="rc68"/>
            <p:cNvSpPr/>
            <p:nvPr/>
          </p:nvSpPr>
          <p:spPr>
            <a:xfrm>
              <a:off x="7118474" y="2835253"/>
              <a:ext cx="249522" cy="1171431"/>
            </a:xfrm>
            <a:prstGeom prst="rect">
              <a:avLst/>
            </a:prstGeom>
            <a:solidFill>
              <a:srgbClr val="80BD41">
                <a:alpha val="100000"/>
              </a:srgbClr>
            </a:solidFill>
          </p:spPr>
          <p:txBody>
            <a:bodyPr/>
            <a:lstStyle/>
            <a:p/>
          </p:txBody>
        </p:sp>
        <p:sp>
          <p:nvSpPr>
            <p:cNvPr id="69" name="rc69"/>
            <p:cNvSpPr/>
            <p:nvPr/>
          </p:nvSpPr>
          <p:spPr>
            <a:xfrm>
              <a:off x="7118474" y="2628530"/>
              <a:ext cx="249522" cy="206723"/>
            </a:xfrm>
            <a:prstGeom prst="rect">
              <a:avLst/>
            </a:prstGeom>
            <a:solidFill>
              <a:srgbClr val="1CABE2">
                <a:alpha val="100000"/>
              </a:srgbClr>
            </a:solidFill>
          </p:spPr>
          <p:txBody>
            <a:bodyPr/>
            <a:lstStyle/>
            <a:p/>
          </p:txBody>
        </p:sp>
        <p:sp>
          <p:nvSpPr>
            <p:cNvPr id="70" name="rc70"/>
            <p:cNvSpPr/>
            <p:nvPr/>
          </p:nvSpPr>
          <p:spPr>
            <a:xfrm>
              <a:off x="7395722" y="2725596"/>
              <a:ext cx="249522" cy="1281089"/>
            </a:xfrm>
            <a:prstGeom prst="rect">
              <a:avLst/>
            </a:prstGeom>
            <a:solidFill>
              <a:srgbClr val="80BD41">
                <a:alpha val="100000"/>
              </a:srgbClr>
            </a:solidFill>
          </p:spPr>
          <p:txBody>
            <a:bodyPr/>
            <a:lstStyle/>
            <a:p/>
          </p:txBody>
        </p:sp>
        <p:sp>
          <p:nvSpPr>
            <p:cNvPr id="71" name="rc71"/>
            <p:cNvSpPr/>
            <p:nvPr/>
          </p:nvSpPr>
          <p:spPr>
            <a:xfrm>
              <a:off x="7395722" y="2629170"/>
              <a:ext cx="249522" cy="96426"/>
            </a:xfrm>
            <a:prstGeom prst="rect">
              <a:avLst/>
            </a:prstGeom>
            <a:solidFill>
              <a:srgbClr val="1CABE2">
                <a:alpha val="100000"/>
              </a:srgbClr>
            </a:solidFill>
          </p:spPr>
          <p:txBody>
            <a:bodyPr/>
            <a:lstStyle/>
            <a:p/>
          </p:txBody>
        </p:sp>
        <p:sp>
          <p:nvSpPr>
            <p:cNvPr id="72" name="rc72"/>
            <p:cNvSpPr/>
            <p:nvPr/>
          </p:nvSpPr>
          <p:spPr>
            <a:xfrm>
              <a:off x="7672970" y="2755438"/>
              <a:ext cx="249522" cy="1251247"/>
            </a:xfrm>
            <a:prstGeom prst="rect">
              <a:avLst/>
            </a:prstGeom>
            <a:solidFill>
              <a:srgbClr val="80BD41">
                <a:alpha val="100000"/>
              </a:srgbClr>
            </a:solidFill>
          </p:spPr>
          <p:txBody>
            <a:bodyPr/>
            <a:lstStyle/>
            <a:p/>
          </p:txBody>
        </p:sp>
        <p:sp>
          <p:nvSpPr>
            <p:cNvPr id="73" name="rc73"/>
            <p:cNvSpPr/>
            <p:nvPr/>
          </p:nvSpPr>
          <p:spPr>
            <a:xfrm>
              <a:off x="7672970" y="2631688"/>
              <a:ext cx="249522" cy="123749"/>
            </a:xfrm>
            <a:prstGeom prst="rect">
              <a:avLst/>
            </a:prstGeom>
            <a:solidFill>
              <a:srgbClr val="1CABE2">
                <a:alpha val="100000"/>
              </a:srgbClr>
            </a:solidFill>
          </p:spPr>
          <p:txBody>
            <a:bodyPr/>
            <a:lstStyle/>
            <a:p/>
          </p:txBody>
        </p:sp>
        <p:sp>
          <p:nvSpPr>
            <p:cNvPr id="74" name="rc74"/>
            <p:cNvSpPr/>
            <p:nvPr/>
          </p:nvSpPr>
          <p:spPr>
            <a:xfrm>
              <a:off x="7950217" y="2716007"/>
              <a:ext cx="249522" cy="1290677"/>
            </a:xfrm>
            <a:prstGeom prst="rect">
              <a:avLst/>
            </a:prstGeom>
            <a:solidFill>
              <a:srgbClr val="80BD41">
                <a:alpha val="100000"/>
              </a:srgbClr>
            </a:solidFill>
          </p:spPr>
          <p:txBody>
            <a:bodyPr/>
            <a:lstStyle/>
            <a:p/>
          </p:txBody>
        </p:sp>
        <p:sp>
          <p:nvSpPr>
            <p:cNvPr id="75" name="rc75"/>
            <p:cNvSpPr/>
            <p:nvPr/>
          </p:nvSpPr>
          <p:spPr>
            <a:xfrm>
              <a:off x="7950217" y="2633623"/>
              <a:ext cx="249522" cy="82383"/>
            </a:xfrm>
            <a:prstGeom prst="rect">
              <a:avLst/>
            </a:prstGeom>
            <a:solidFill>
              <a:srgbClr val="1CABE2">
                <a:alpha val="100000"/>
              </a:srgbClr>
            </a:solidFill>
          </p:spPr>
          <p:txBody>
            <a:bodyPr/>
            <a:lstStyle/>
            <a:p/>
          </p:txBody>
        </p:sp>
        <p:sp>
          <p:nvSpPr>
            <p:cNvPr id="76" name="pl76"/>
            <p:cNvSpPr/>
            <p:nvPr/>
          </p:nvSpPr>
          <p:spPr>
            <a:xfrm>
              <a:off x="1421035" y="1367159"/>
              <a:ext cx="6653943" cy="1010882"/>
            </a:xfrm>
            <a:custGeom>
              <a:avLst/>
              <a:pathLst>
                <a:path w="6653943" h="1010882">
                  <a:moveTo>
                    <a:pt x="0" y="1010882"/>
                  </a:moveTo>
                  <a:lnTo>
                    <a:pt x="277247" y="982802"/>
                  </a:lnTo>
                  <a:lnTo>
                    <a:pt x="554495" y="982802"/>
                  </a:lnTo>
                  <a:lnTo>
                    <a:pt x="831742" y="926642"/>
                  </a:lnTo>
                  <a:lnTo>
                    <a:pt x="1108990" y="870482"/>
                  </a:lnTo>
                  <a:lnTo>
                    <a:pt x="1386238" y="814321"/>
                  </a:lnTo>
                  <a:lnTo>
                    <a:pt x="1663485" y="814321"/>
                  </a:lnTo>
                  <a:lnTo>
                    <a:pt x="1940733" y="842401"/>
                  </a:lnTo>
                  <a:lnTo>
                    <a:pt x="2217981" y="673921"/>
                  </a:lnTo>
                  <a:lnTo>
                    <a:pt x="2495228" y="561601"/>
                  </a:lnTo>
                  <a:lnTo>
                    <a:pt x="2772476" y="421200"/>
                  </a:lnTo>
                  <a:lnTo>
                    <a:pt x="3049724" y="336960"/>
                  </a:lnTo>
                  <a:lnTo>
                    <a:pt x="3326971" y="336960"/>
                  </a:lnTo>
                  <a:lnTo>
                    <a:pt x="3604219" y="308880"/>
                  </a:lnTo>
                  <a:lnTo>
                    <a:pt x="3881467" y="252720"/>
                  </a:lnTo>
                  <a:lnTo>
                    <a:pt x="4158714" y="196560"/>
                  </a:lnTo>
                  <a:lnTo>
                    <a:pt x="4435962" y="168480"/>
                  </a:lnTo>
                  <a:lnTo>
                    <a:pt x="4713210" y="140400"/>
                  </a:lnTo>
                  <a:lnTo>
                    <a:pt x="4990457" y="112320"/>
                  </a:lnTo>
                  <a:lnTo>
                    <a:pt x="5267705" y="84240"/>
                  </a:lnTo>
                  <a:lnTo>
                    <a:pt x="5544953" y="252720"/>
                  </a:lnTo>
                  <a:lnTo>
                    <a:pt x="5822200" y="252720"/>
                  </a:lnTo>
                  <a:lnTo>
                    <a:pt x="6099448" y="28080"/>
                  </a:lnTo>
                  <a:lnTo>
                    <a:pt x="6376696" y="84240"/>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1303481" y="22002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88" name="tx88"/>
            <p:cNvSpPr/>
            <p:nvPr/>
          </p:nvSpPr>
          <p:spPr>
            <a:xfrm>
              <a:off x="2689720" y="22497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26.82</a:t>
              </a:r>
            </a:p>
          </p:txBody>
        </p:sp>
        <p:sp>
          <p:nvSpPr>
            <p:cNvPr id="89" name="tx89"/>
            <p:cNvSpPr/>
            <p:nvPr/>
          </p:nvSpPr>
          <p:spPr>
            <a:xfrm>
              <a:off x="4102084" y="23053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0" name="tx90"/>
            <p:cNvSpPr/>
            <p:nvPr/>
          </p:nvSpPr>
          <p:spPr>
            <a:xfrm>
              <a:off x="5488322" y="239726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a:t>
              </a:r>
            </a:p>
          </p:txBody>
        </p:sp>
        <p:sp>
          <p:nvSpPr>
            <p:cNvPr id="91" name="tx91"/>
            <p:cNvSpPr/>
            <p:nvPr/>
          </p:nvSpPr>
          <p:spPr>
            <a:xfrm>
              <a:off x="6571187" y="24483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23.53</a:t>
              </a:r>
            </a:p>
          </p:txBody>
        </p:sp>
        <p:sp>
          <p:nvSpPr>
            <p:cNvPr id="92" name="tx92"/>
            <p:cNvSpPr/>
            <p:nvPr/>
          </p:nvSpPr>
          <p:spPr>
            <a:xfrm>
              <a:off x="6848435" y="24844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22.93</a:t>
              </a:r>
            </a:p>
          </p:txBody>
        </p:sp>
        <p:sp>
          <p:nvSpPr>
            <p:cNvPr id="93" name="tx93"/>
            <p:cNvSpPr/>
            <p:nvPr/>
          </p:nvSpPr>
          <p:spPr>
            <a:xfrm>
              <a:off x="7151808" y="24926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4" name="tx94"/>
            <p:cNvSpPr/>
            <p:nvPr/>
          </p:nvSpPr>
          <p:spPr>
            <a:xfrm>
              <a:off x="7402930" y="24932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22.79</a:t>
              </a:r>
            </a:p>
          </p:txBody>
        </p:sp>
        <p:sp>
          <p:nvSpPr>
            <p:cNvPr id="95" name="tx95"/>
            <p:cNvSpPr/>
            <p:nvPr/>
          </p:nvSpPr>
          <p:spPr>
            <a:xfrm>
              <a:off x="7680178" y="24957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22.75</a:t>
              </a:r>
            </a:p>
          </p:txBody>
        </p:sp>
        <p:sp>
          <p:nvSpPr>
            <p:cNvPr id="96" name="tx96"/>
            <p:cNvSpPr/>
            <p:nvPr/>
          </p:nvSpPr>
          <p:spPr>
            <a:xfrm>
              <a:off x="7957425" y="249884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22.72</a:t>
              </a:r>
            </a:p>
          </p:txBody>
        </p:sp>
        <p:sp>
          <p:nvSpPr>
            <p:cNvPr id="97" name="pl97"/>
            <p:cNvSpPr/>
            <p:nvPr/>
          </p:nvSpPr>
          <p:spPr>
            <a:xfrm>
              <a:off x="1421035" y="1198678"/>
              <a:ext cx="0" cy="1179362"/>
            </a:xfrm>
            <a:custGeom>
              <a:avLst/>
              <a:pathLst>
                <a:path w="0" h="1179362">
                  <a:moveTo>
                    <a:pt x="0" y="117936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982802"/>
            </a:xfrm>
            <a:custGeom>
              <a:avLst/>
              <a:pathLst>
                <a:path w="0" h="982802">
                  <a:moveTo>
                    <a:pt x="0" y="98280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4871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16.03</a:t>
              </a:r>
            </a:p>
          </p:txBody>
        </p:sp>
        <p:sp>
          <p:nvSpPr>
            <p:cNvPr id="108" name="tx108"/>
            <p:cNvSpPr/>
            <p:nvPr/>
          </p:nvSpPr>
          <p:spPr>
            <a:xfrm>
              <a:off x="1303481" y="26519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11.61</a:t>
              </a:r>
            </a:p>
          </p:txBody>
        </p:sp>
        <p:sp>
          <p:nvSpPr>
            <p:cNvPr id="109" name="tx109"/>
            <p:cNvSpPr/>
            <p:nvPr/>
          </p:nvSpPr>
          <p:spPr>
            <a:xfrm>
              <a:off x="2689720" y="34447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17.43</a:t>
              </a:r>
            </a:p>
          </p:txBody>
        </p:sp>
        <p:sp>
          <p:nvSpPr>
            <p:cNvPr id="110" name="tx110"/>
            <p:cNvSpPr/>
            <p:nvPr/>
          </p:nvSpPr>
          <p:spPr>
            <a:xfrm>
              <a:off x="2715845" y="26342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9.39</a:t>
              </a:r>
            </a:p>
          </p:txBody>
        </p:sp>
        <p:sp>
          <p:nvSpPr>
            <p:cNvPr id="111" name="tx111"/>
            <p:cNvSpPr/>
            <p:nvPr/>
          </p:nvSpPr>
          <p:spPr>
            <a:xfrm>
              <a:off x="4075958" y="33532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20.46</a:t>
              </a:r>
            </a:p>
          </p:txBody>
        </p:sp>
        <p:sp>
          <p:nvSpPr>
            <p:cNvPr id="112" name="tx112"/>
            <p:cNvSpPr/>
            <p:nvPr/>
          </p:nvSpPr>
          <p:spPr>
            <a:xfrm>
              <a:off x="4102084" y="257085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5.44</a:t>
              </a:r>
            </a:p>
          </p:txBody>
        </p:sp>
        <p:sp>
          <p:nvSpPr>
            <p:cNvPr id="113" name="tx113"/>
            <p:cNvSpPr/>
            <p:nvPr/>
          </p:nvSpPr>
          <p:spPr>
            <a:xfrm>
              <a:off x="5462196" y="3330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21.23</a:t>
              </a:r>
            </a:p>
          </p:txBody>
        </p:sp>
        <p:sp>
          <p:nvSpPr>
            <p:cNvPr id="114" name="tx114"/>
            <p:cNvSpPr/>
            <p:nvPr/>
          </p:nvSpPr>
          <p:spPr>
            <a:xfrm>
              <a:off x="5488322" y="25928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15" name="tx115"/>
            <p:cNvSpPr/>
            <p:nvPr/>
          </p:nvSpPr>
          <p:spPr>
            <a:xfrm>
              <a:off x="6571187" y="332562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21.41</a:t>
              </a:r>
            </a:p>
          </p:txBody>
        </p:sp>
        <p:sp>
          <p:nvSpPr>
            <p:cNvPr id="116" name="tx116"/>
            <p:cNvSpPr/>
            <p:nvPr/>
          </p:nvSpPr>
          <p:spPr>
            <a:xfrm>
              <a:off x="6597312" y="261446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17" name="tx117"/>
            <p:cNvSpPr/>
            <p:nvPr/>
          </p:nvSpPr>
          <p:spPr>
            <a:xfrm>
              <a:off x="6848435" y="33824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19.49</a:t>
              </a:r>
            </a:p>
          </p:txBody>
        </p:sp>
        <p:sp>
          <p:nvSpPr>
            <p:cNvPr id="118" name="tx118"/>
            <p:cNvSpPr/>
            <p:nvPr/>
          </p:nvSpPr>
          <p:spPr>
            <a:xfrm>
              <a:off x="6874560" y="26893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a:t>
              </a:r>
            </a:p>
          </p:txBody>
        </p:sp>
        <p:sp>
          <p:nvSpPr>
            <p:cNvPr id="119" name="tx119"/>
            <p:cNvSpPr/>
            <p:nvPr/>
          </p:nvSpPr>
          <p:spPr>
            <a:xfrm>
              <a:off x="7125682" y="33858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19.38</a:t>
              </a:r>
            </a:p>
          </p:txBody>
        </p:sp>
        <p:sp>
          <p:nvSpPr>
            <p:cNvPr id="120" name="tx120"/>
            <p:cNvSpPr/>
            <p:nvPr/>
          </p:nvSpPr>
          <p:spPr>
            <a:xfrm>
              <a:off x="7151808" y="269679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21" name="tx121"/>
            <p:cNvSpPr/>
            <p:nvPr/>
          </p:nvSpPr>
          <p:spPr>
            <a:xfrm>
              <a:off x="7429055" y="333223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22" name="tx122"/>
            <p:cNvSpPr/>
            <p:nvPr/>
          </p:nvSpPr>
          <p:spPr>
            <a:xfrm>
              <a:off x="7455181" y="26423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3" name="tx123"/>
            <p:cNvSpPr/>
            <p:nvPr/>
          </p:nvSpPr>
          <p:spPr>
            <a:xfrm>
              <a:off x="7706303" y="33460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24" name="tx124"/>
            <p:cNvSpPr/>
            <p:nvPr/>
          </p:nvSpPr>
          <p:spPr>
            <a:xfrm>
              <a:off x="7706303" y="2658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25" name="tx125"/>
            <p:cNvSpPr/>
            <p:nvPr/>
          </p:nvSpPr>
          <p:spPr>
            <a:xfrm>
              <a:off x="7957425" y="332625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21.35</a:t>
              </a:r>
            </a:p>
          </p:txBody>
        </p:sp>
        <p:sp>
          <p:nvSpPr>
            <p:cNvPr id="126" name="tx126"/>
            <p:cNvSpPr/>
            <p:nvPr/>
          </p:nvSpPr>
          <p:spPr>
            <a:xfrm>
              <a:off x="7983551" y="26397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a:t>
              </a:r>
            </a:p>
          </p:txBody>
        </p:sp>
        <p:sp>
          <p:nvSpPr>
            <p:cNvPr id="127" name="tx127"/>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8" name="tx128"/>
            <p:cNvSpPr/>
            <p:nvPr/>
          </p:nvSpPr>
          <p:spPr>
            <a:xfrm>
              <a:off x="616710" y="335014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9" name="tx129"/>
            <p:cNvSpPr/>
            <p:nvPr/>
          </p:nvSpPr>
          <p:spPr>
            <a:xfrm>
              <a:off x="616710" y="2745713"/>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0" name="tx130"/>
            <p:cNvSpPr/>
            <p:nvPr/>
          </p:nvSpPr>
          <p:spPr>
            <a:xfrm>
              <a:off x="616710" y="2141216"/>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31" name="tx131"/>
            <p:cNvSpPr/>
            <p:nvPr/>
          </p:nvSpPr>
          <p:spPr>
            <a:xfrm>
              <a:off x="616710" y="153685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32" name="tx132"/>
            <p:cNvSpPr/>
            <p:nvPr/>
          </p:nvSpPr>
          <p:spPr>
            <a:xfrm>
              <a:off x="616710" y="932427"/>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61760"/>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India, 2000-2024</a:t>
              </a:r>
            </a:p>
          </p:txBody>
        </p:sp>
        <p:sp>
          <p:nvSpPr>
            <p:cNvPr id="158" name="pl158"/>
            <p:cNvSpPr/>
            <p:nvPr/>
          </p:nvSpPr>
          <p:spPr>
            <a:xfrm>
              <a:off x="199477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3917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78875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1857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5827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693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09025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4872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8842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2812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774644"/>
              <a:ext cx="5983004" cy="162162"/>
            </a:xfrm>
            <a:prstGeom prst="rect">
              <a:avLst/>
            </a:prstGeom>
            <a:solidFill>
              <a:srgbClr val="80BD41">
                <a:alpha val="100000"/>
              </a:srgbClr>
            </a:solidFill>
          </p:spPr>
          <p:txBody>
            <a:bodyPr/>
            <a:lstStyle/>
            <a:p/>
          </p:txBody>
        </p:sp>
        <p:sp>
          <p:nvSpPr>
            <p:cNvPr id="173" name="rc173"/>
            <p:cNvSpPr/>
            <p:nvPr/>
          </p:nvSpPr>
          <p:spPr>
            <a:xfrm>
              <a:off x="7279278" y="5774644"/>
              <a:ext cx="591725" cy="162162"/>
            </a:xfrm>
            <a:prstGeom prst="rect">
              <a:avLst/>
            </a:prstGeom>
            <a:solidFill>
              <a:srgbClr val="1CABE2">
                <a:alpha val="100000"/>
              </a:srgbClr>
            </a:solidFill>
          </p:spPr>
          <p:txBody>
            <a:bodyPr/>
            <a:lstStyle/>
            <a:p/>
          </p:txBody>
        </p:sp>
        <p:sp>
          <p:nvSpPr>
            <p:cNvPr id="174" name="rc174"/>
            <p:cNvSpPr/>
            <p:nvPr/>
          </p:nvSpPr>
          <p:spPr>
            <a:xfrm>
              <a:off x="1296273" y="5571941"/>
              <a:ext cx="5783918" cy="162162"/>
            </a:xfrm>
            <a:prstGeom prst="rect">
              <a:avLst/>
            </a:prstGeom>
            <a:solidFill>
              <a:srgbClr val="80BD41">
                <a:alpha val="100000"/>
              </a:srgbClr>
            </a:solidFill>
          </p:spPr>
          <p:txBody>
            <a:bodyPr/>
            <a:lstStyle/>
            <a:p/>
          </p:txBody>
        </p:sp>
        <p:sp>
          <p:nvSpPr>
            <p:cNvPr id="175" name="rc175"/>
            <p:cNvSpPr/>
            <p:nvPr/>
          </p:nvSpPr>
          <p:spPr>
            <a:xfrm>
              <a:off x="7080192" y="5571941"/>
              <a:ext cx="572035" cy="162162"/>
            </a:xfrm>
            <a:prstGeom prst="rect">
              <a:avLst/>
            </a:prstGeom>
            <a:solidFill>
              <a:srgbClr val="1CABE2">
                <a:alpha val="100000"/>
              </a:srgbClr>
            </a:solidFill>
          </p:spPr>
          <p:txBody>
            <a:bodyPr/>
            <a:lstStyle/>
            <a:p/>
          </p:txBody>
        </p:sp>
        <p:sp>
          <p:nvSpPr>
            <p:cNvPr id="176" name="rc176"/>
            <p:cNvSpPr/>
            <p:nvPr/>
          </p:nvSpPr>
          <p:spPr>
            <a:xfrm>
              <a:off x="1296273" y="5369238"/>
              <a:ext cx="5966188" cy="162162"/>
            </a:xfrm>
            <a:prstGeom prst="rect">
              <a:avLst/>
            </a:prstGeom>
            <a:solidFill>
              <a:srgbClr val="80BD41">
                <a:alpha val="100000"/>
              </a:srgbClr>
            </a:solidFill>
          </p:spPr>
          <p:txBody>
            <a:bodyPr/>
            <a:lstStyle/>
            <a:p/>
          </p:txBody>
        </p:sp>
        <p:sp>
          <p:nvSpPr>
            <p:cNvPr id="177" name="rc177"/>
            <p:cNvSpPr/>
            <p:nvPr/>
          </p:nvSpPr>
          <p:spPr>
            <a:xfrm>
              <a:off x="7262462" y="5369238"/>
              <a:ext cx="380820" cy="162162"/>
            </a:xfrm>
            <a:prstGeom prst="rect">
              <a:avLst/>
            </a:prstGeom>
            <a:solidFill>
              <a:srgbClr val="1CABE2">
                <a:alpha val="100000"/>
              </a:srgbClr>
            </a:solidFill>
          </p:spPr>
          <p:txBody>
            <a:bodyPr/>
            <a:lstStyle/>
            <a:p/>
          </p:txBody>
        </p:sp>
        <p:sp>
          <p:nvSpPr>
            <p:cNvPr id="178" name="tx178"/>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23.53</a:t>
              </a:r>
            </a:p>
          </p:txBody>
        </p:sp>
        <p:sp>
          <p:nvSpPr>
            <p:cNvPr id="179" name="tx179"/>
            <p:cNvSpPr/>
            <p:nvPr/>
          </p:nvSpPr>
          <p:spPr>
            <a:xfrm>
              <a:off x="7825344"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22.75</a:t>
              </a:r>
            </a:p>
          </p:txBody>
        </p:sp>
        <p:sp>
          <p:nvSpPr>
            <p:cNvPr id="180" name="tx180"/>
            <p:cNvSpPr/>
            <p:nvPr/>
          </p:nvSpPr>
          <p:spPr>
            <a:xfrm>
              <a:off x="7815951" y="5408595"/>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22.72</a:t>
              </a:r>
            </a:p>
          </p:txBody>
        </p:sp>
        <p:sp>
          <p:nvSpPr>
            <p:cNvPr id="181" name="tx181"/>
            <p:cNvSpPr/>
            <p:nvPr/>
          </p:nvSpPr>
          <p:spPr>
            <a:xfrm>
              <a:off x="4152137" y="581660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21.41</a:t>
              </a:r>
            </a:p>
          </p:txBody>
        </p:sp>
        <p:sp>
          <p:nvSpPr>
            <p:cNvPr id="182" name="tx182"/>
            <p:cNvSpPr/>
            <p:nvPr/>
          </p:nvSpPr>
          <p:spPr>
            <a:xfrm>
              <a:off x="7469647"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2.12</a:t>
              </a:r>
            </a:p>
          </p:txBody>
        </p:sp>
        <p:sp>
          <p:nvSpPr>
            <p:cNvPr id="183" name="tx183"/>
            <p:cNvSpPr/>
            <p:nvPr/>
          </p:nvSpPr>
          <p:spPr>
            <a:xfrm>
              <a:off x="408273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184" name="tx184"/>
            <p:cNvSpPr/>
            <p:nvPr/>
          </p:nvSpPr>
          <p:spPr>
            <a:xfrm>
              <a:off x="726071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185" name="tx185"/>
            <p:cNvSpPr/>
            <p:nvPr/>
          </p:nvSpPr>
          <p:spPr>
            <a:xfrm>
              <a:off x="4143729"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21.35</a:t>
              </a:r>
            </a:p>
          </p:txBody>
        </p:sp>
        <p:sp>
          <p:nvSpPr>
            <p:cNvPr id="186" name="tx186"/>
            <p:cNvSpPr/>
            <p:nvPr/>
          </p:nvSpPr>
          <p:spPr>
            <a:xfrm>
              <a:off x="7347378"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87" name="tx18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9" name="tx18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1179834" y="6037863"/>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2576827" y="6038272"/>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92" name="tx192"/>
            <p:cNvSpPr/>
            <p:nvPr/>
          </p:nvSpPr>
          <p:spPr>
            <a:xfrm>
              <a:off x="3934972"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5331965"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6728958"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5" name="tx195"/>
            <p:cNvSpPr/>
            <p:nvPr/>
          </p:nvSpPr>
          <p:spPr>
            <a:xfrm>
              <a:off x="8125951"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196" name="tx196"/>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7" name="tx19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8" name="tx198"/>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higher than in 2019 (91%).
The number of children vaccinated with DTP3 remained constant 0% compared to in 2019.
The number of surviving infants decreased approximately 3% compared to in 2019.
In 2024, 100,000 same children were vaccinated than in 2019.
In 2024, there were 800,000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22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32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42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853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77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087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598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108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185158"/>
              <a:ext cx="249522" cy="1821527"/>
            </a:xfrm>
            <a:prstGeom prst="rect">
              <a:avLst/>
            </a:prstGeom>
            <a:solidFill>
              <a:srgbClr val="E2231A">
                <a:alpha val="100000"/>
              </a:srgbClr>
            </a:solidFill>
          </p:spPr>
          <p:txBody>
            <a:bodyPr/>
            <a:lstStyle/>
            <a:p/>
          </p:txBody>
        </p:sp>
        <p:sp>
          <p:nvSpPr>
            <p:cNvPr id="25" name="rc25"/>
            <p:cNvSpPr/>
            <p:nvPr/>
          </p:nvSpPr>
          <p:spPr>
            <a:xfrm>
              <a:off x="1573521" y="2211294"/>
              <a:ext cx="249522" cy="1795390"/>
            </a:xfrm>
            <a:prstGeom prst="rect">
              <a:avLst/>
            </a:prstGeom>
            <a:solidFill>
              <a:srgbClr val="E2231A">
                <a:alpha val="100000"/>
              </a:srgbClr>
            </a:solidFill>
          </p:spPr>
          <p:txBody>
            <a:bodyPr/>
            <a:lstStyle/>
            <a:p/>
          </p:txBody>
        </p:sp>
        <p:sp>
          <p:nvSpPr>
            <p:cNvPr id="26" name="rc26"/>
            <p:cNvSpPr/>
            <p:nvPr/>
          </p:nvSpPr>
          <p:spPr>
            <a:xfrm>
              <a:off x="1850769" y="2179459"/>
              <a:ext cx="249522" cy="1827226"/>
            </a:xfrm>
            <a:prstGeom prst="rect">
              <a:avLst/>
            </a:prstGeom>
            <a:solidFill>
              <a:srgbClr val="E2231A">
                <a:alpha val="100000"/>
              </a:srgbClr>
            </a:solidFill>
          </p:spPr>
          <p:txBody>
            <a:bodyPr/>
            <a:lstStyle/>
            <a:p/>
          </p:txBody>
        </p:sp>
        <p:sp>
          <p:nvSpPr>
            <p:cNvPr id="27" name="rc27"/>
            <p:cNvSpPr/>
            <p:nvPr/>
          </p:nvSpPr>
          <p:spPr>
            <a:xfrm>
              <a:off x="2128016" y="2362432"/>
              <a:ext cx="249522" cy="1644252"/>
            </a:xfrm>
            <a:prstGeom prst="rect">
              <a:avLst/>
            </a:prstGeom>
            <a:solidFill>
              <a:srgbClr val="E2231A">
                <a:alpha val="100000"/>
              </a:srgbClr>
            </a:solidFill>
          </p:spPr>
          <p:txBody>
            <a:bodyPr/>
            <a:lstStyle/>
            <a:p/>
          </p:txBody>
        </p:sp>
        <p:sp>
          <p:nvSpPr>
            <p:cNvPr id="28" name="rc28"/>
            <p:cNvSpPr/>
            <p:nvPr/>
          </p:nvSpPr>
          <p:spPr>
            <a:xfrm>
              <a:off x="2405264" y="2538099"/>
              <a:ext cx="249522" cy="1468585"/>
            </a:xfrm>
            <a:prstGeom prst="rect">
              <a:avLst/>
            </a:prstGeom>
            <a:solidFill>
              <a:srgbClr val="E2231A">
                <a:alpha val="100000"/>
              </a:srgbClr>
            </a:solidFill>
          </p:spPr>
          <p:txBody>
            <a:bodyPr/>
            <a:lstStyle/>
            <a:p/>
          </p:txBody>
        </p:sp>
        <p:sp>
          <p:nvSpPr>
            <p:cNvPr id="29" name="rc29"/>
            <p:cNvSpPr/>
            <p:nvPr/>
          </p:nvSpPr>
          <p:spPr>
            <a:xfrm>
              <a:off x="2682512" y="2721190"/>
              <a:ext cx="249522" cy="1285495"/>
            </a:xfrm>
            <a:prstGeom prst="rect">
              <a:avLst/>
            </a:prstGeom>
            <a:solidFill>
              <a:srgbClr val="E2231A">
                <a:alpha val="100000"/>
              </a:srgbClr>
            </a:solidFill>
          </p:spPr>
          <p:txBody>
            <a:bodyPr/>
            <a:lstStyle/>
            <a:p/>
          </p:txBody>
        </p:sp>
        <p:sp>
          <p:nvSpPr>
            <p:cNvPr id="30" name="rc30"/>
            <p:cNvSpPr/>
            <p:nvPr/>
          </p:nvSpPr>
          <p:spPr>
            <a:xfrm>
              <a:off x="2959759" y="2778486"/>
              <a:ext cx="249522" cy="1228198"/>
            </a:xfrm>
            <a:prstGeom prst="rect">
              <a:avLst/>
            </a:prstGeom>
            <a:solidFill>
              <a:srgbClr val="E2231A">
                <a:alpha val="100000"/>
              </a:srgbClr>
            </a:solidFill>
          </p:spPr>
          <p:txBody>
            <a:bodyPr/>
            <a:lstStyle/>
            <a:p/>
          </p:txBody>
        </p:sp>
        <p:sp>
          <p:nvSpPr>
            <p:cNvPr id="31" name="rc31"/>
            <p:cNvSpPr/>
            <p:nvPr/>
          </p:nvSpPr>
          <p:spPr>
            <a:xfrm>
              <a:off x="3237007" y="2830722"/>
              <a:ext cx="249522" cy="1175963"/>
            </a:xfrm>
            <a:prstGeom prst="rect">
              <a:avLst/>
            </a:prstGeom>
            <a:solidFill>
              <a:srgbClr val="E2231A">
                <a:alpha val="100000"/>
              </a:srgbClr>
            </a:solidFill>
          </p:spPr>
          <p:txBody>
            <a:bodyPr/>
            <a:lstStyle/>
            <a:p/>
          </p:txBody>
        </p:sp>
        <p:sp>
          <p:nvSpPr>
            <p:cNvPr id="32" name="rc32"/>
            <p:cNvSpPr/>
            <p:nvPr/>
          </p:nvSpPr>
          <p:spPr>
            <a:xfrm>
              <a:off x="3514255" y="2912254"/>
              <a:ext cx="249522" cy="1094430"/>
            </a:xfrm>
            <a:prstGeom prst="rect">
              <a:avLst/>
            </a:prstGeom>
            <a:solidFill>
              <a:srgbClr val="E2231A">
                <a:alpha val="100000"/>
              </a:srgbClr>
            </a:solidFill>
          </p:spPr>
          <p:txBody>
            <a:bodyPr/>
            <a:lstStyle/>
            <a:p/>
          </p:txBody>
        </p:sp>
        <p:sp>
          <p:nvSpPr>
            <p:cNvPr id="33" name="rc33"/>
            <p:cNvSpPr/>
            <p:nvPr/>
          </p:nvSpPr>
          <p:spPr>
            <a:xfrm>
              <a:off x="3791502" y="3144407"/>
              <a:ext cx="249522" cy="862277"/>
            </a:xfrm>
            <a:prstGeom prst="rect">
              <a:avLst/>
            </a:prstGeom>
            <a:solidFill>
              <a:srgbClr val="E2231A">
                <a:alpha val="100000"/>
              </a:srgbClr>
            </a:solidFill>
          </p:spPr>
          <p:txBody>
            <a:bodyPr/>
            <a:lstStyle/>
            <a:p/>
          </p:txBody>
        </p:sp>
        <p:sp>
          <p:nvSpPr>
            <p:cNvPr id="34" name="rc34"/>
            <p:cNvSpPr/>
            <p:nvPr/>
          </p:nvSpPr>
          <p:spPr>
            <a:xfrm>
              <a:off x="4068750" y="3308375"/>
              <a:ext cx="249522" cy="698309"/>
            </a:xfrm>
            <a:prstGeom prst="rect">
              <a:avLst/>
            </a:prstGeom>
            <a:solidFill>
              <a:srgbClr val="E2231A">
                <a:alpha val="100000"/>
              </a:srgbClr>
            </a:solidFill>
          </p:spPr>
          <p:txBody>
            <a:bodyPr/>
            <a:lstStyle/>
            <a:p/>
          </p:txBody>
        </p:sp>
        <p:sp>
          <p:nvSpPr>
            <p:cNvPr id="35" name="rc35"/>
            <p:cNvSpPr/>
            <p:nvPr/>
          </p:nvSpPr>
          <p:spPr>
            <a:xfrm>
              <a:off x="4345998" y="3390056"/>
              <a:ext cx="249522" cy="616629"/>
            </a:xfrm>
            <a:prstGeom prst="rect">
              <a:avLst/>
            </a:prstGeom>
            <a:solidFill>
              <a:srgbClr val="E2231A">
                <a:alpha val="100000"/>
              </a:srgbClr>
            </a:solidFill>
          </p:spPr>
          <p:txBody>
            <a:bodyPr/>
            <a:lstStyle/>
            <a:p/>
          </p:txBody>
        </p:sp>
        <p:sp>
          <p:nvSpPr>
            <p:cNvPr id="36" name="rc36"/>
            <p:cNvSpPr/>
            <p:nvPr/>
          </p:nvSpPr>
          <p:spPr>
            <a:xfrm>
              <a:off x="4623245" y="3356634"/>
              <a:ext cx="249522" cy="650051"/>
            </a:xfrm>
            <a:prstGeom prst="rect">
              <a:avLst/>
            </a:prstGeom>
            <a:solidFill>
              <a:srgbClr val="E2231A">
                <a:alpha val="100000"/>
              </a:srgbClr>
            </a:solidFill>
          </p:spPr>
          <p:txBody>
            <a:bodyPr/>
            <a:lstStyle/>
            <a:p/>
          </p:txBody>
        </p:sp>
        <p:sp>
          <p:nvSpPr>
            <p:cNvPr id="37" name="rc37"/>
            <p:cNvSpPr/>
            <p:nvPr/>
          </p:nvSpPr>
          <p:spPr>
            <a:xfrm>
              <a:off x="4900493" y="3366402"/>
              <a:ext cx="249522" cy="640282"/>
            </a:xfrm>
            <a:prstGeom prst="rect">
              <a:avLst/>
            </a:prstGeom>
            <a:solidFill>
              <a:srgbClr val="E2231A">
                <a:alpha val="100000"/>
              </a:srgbClr>
            </a:solidFill>
          </p:spPr>
          <p:txBody>
            <a:bodyPr/>
            <a:lstStyle/>
            <a:p/>
          </p:txBody>
        </p:sp>
        <p:sp>
          <p:nvSpPr>
            <p:cNvPr id="38" name="rc38"/>
            <p:cNvSpPr/>
            <p:nvPr/>
          </p:nvSpPr>
          <p:spPr>
            <a:xfrm>
              <a:off x="5177741" y="3461428"/>
              <a:ext cx="249522" cy="545256"/>
            </a:xfrm>
            <a:prstGeom prst="rect">
              <a:avLst/>
            </a:prstGeom>
            <a:solidFill>
              <a:srgbClr val="E2231A">
                <a:alpha val="100000"/>
              </a:srgbClr>
            </a:solidFill>
          </p:spPr>
          <p:txBody>
            <a:bodyPr/>
            <a:lstStyle/>
            <a:p/>
          </p:txBody>
        </p:sp>
        <p:sp>
          <p:nvSpPr>
            <p:cNvPr id="39" name="rc39"/>
            <p:cNvSpPr/>
            <p:nvPr/>
          </p:nvSpPr>
          <p:spPr>
            <a:xfrm>
              <a:off x="5454988" y="3531600"/>
              <a:ext cx="249522" cy="475084"/>
            </a:xfrm>
            <a:prstGeom prst="rect">
              <a:avLst/>
            </a:prstGeom>
            <a:solidFill>
              <a:srgbClr val="E2231A">
                <a:alpha val="100000"/>
              </a:srgbClr>
            </a:solidFill>
          </p:spPr>
          <p:txBody>
            <a:bodyPr/>
            <a:lstStyle/>
            <a:p/>
          </p:txBody>
        </p:sp>
        <p:sp>
          <p:nvSpPr>
            <p:cNvPr id="40" name="rc40"/>
            <p:cNvSpPr/>
            <p:nvPr/>
          </p:nvSpPr>
          <p:spPr>
            <a:xfrm>
              <a:off x="5732236" y="3566466"/>
              <a:ext cx="249522" cy="440219"/>
            </a:xfrm>
            <a:prstGeom prst="rect">
              <a:avLst/>
            </a:prstGeom>
            <a:solidFill>
              <a:srgbClr val="E2231A">
                <a:alpha val="100000"/>
              </a:srgbClr>
            </a:solidFill>
          </p:spPr>
          <p:txBody>
            <a:bodyPr/>
            <a:lstStyle/>
            <a:p/>
          </p:txBody>
        </p:sp>
        <p:sp>
          <p:nvSpPr>
            <p:cNvPr id="41" name="rc41"/>
            <p:cNvSpPr/>
            <p:nvPr/>
          </p:nvSpPr>
          <p:spPr>
            <a:xfrm>
              <a:off x="6009484" y="3650121"/>
              <a:ext cx="249522" cy="356564"/>
            </a:xfrm>
            <a:prstGeom prst="rect">
              <a:avLst/>
            </a:prstGeom>
            <a:solidFill>
              <a:srgbClr val="E2231A">
                <a:alpha val="100000"/>
              </a:srgbClr>
            </a:solidFill>
          </p:spPr>
          <p:txBody>
            <a:bodyPr/>
            <a:lstStyle/>
            <a:p/>
          </p:txBody>
        </p:sp>
        <p:sp>
          <p:nvSpPr>
            <p:cNvPr id="42" name="rc42"/>
            <p:cNvSpPr/>
            <p:nvPr/>
          </p:nvSpPr>
          <p:spPr>
            <a:xfrm>
              <a:off x="6286731" y="3755193"/>
              <a:ext cx="249522" cy="251491"/>
            </a:xfrm>
            <a:prstGeom prst="rect">
              <a:avLst/>
            </a:prstGeom>
            <a:solidFill>
              <a:srgbClr val="E2231A">
                <a:alpha val="100000"/>
              </a:srgbClr>
            </a:solidFill>
          </p:spPr>
          <p:txBody>
            <a:bodyPr/>
            <a:lstStyle/>
            <a:p/>
          </p:txBody>
        </p:sp>
        <p:sp>
          <p:nvSpPr>
            <p:cNvPr id="43" name="rc43"/>
            <p:cNvSpPr/>
            <p:nvPr/>
          </p:nvSpPr>
          <p:spPr>
            <a:xfrm>
              <a:off x="6563979" y="3830443"/>
              <a:ext cx="249522" cy="176242"/>
            </a:xfrm>
            <a:prstGeom prst="rect">
              <a:avLst/>
            </a:prstGeom>
            <a:solidFill>
              <a:srgbClr val="E2231A">
                <a:alpha val="100000"/>
              </a:srgbClr>
            </a:solidFill>
          </p:spPr>
          <p:txBody>
            <a:bodyPr/>
            <a:lstStyle/>
            <a:p/>
          </p:txBody>
        </p:sp>
        <p:sp>
          <p:nvSpPr>
            <p:cNvPr id="44" name="rc44"/>
            <p:cNvSpPr/>
            <p:nvPr/>
          </p:nvSpPr>
          <p:spPr>
            <a:xfrm>
              <a:off x="6841227" y="3628785"/>
              <a:ext cx="249522" cy="377899"/>
            </a:xfrm>
            <a:prstGeom prst="rect">
              <a:avLst/>
            </a:prstGeom>
            <a:solidFill>
              <a:srgbClr val="E2231A">
                <a:alpha val="100000"/>
              </a:srgbClr>
            </a:solidFill>
          </p:spPr>
          <p:txBody>
            <a:bodyPr/>
            <a:lstStyle/>
            <a:p/>
          </p:txBody>
        </p:sp>
        <p:sp>
          <p:nvSpPr>
            <p:cNvPr id="45" name="rc45"/>
            <p:cNvSpPr/>
            <p:nvPr/>
          </p:nvSpPr>
          <p:spPr>
            <a:xfrm>
              <a:off x="7118474" y="3630993"/>
              <a:ext cx="249522" cy="375692"/>
            </a:xfrm>
            <a:prstGeom prst="rect">
              <a:avLst/>
            </a:prstGeom>
            <a:solidFill>
              <a:srgbClr val="E2231A">
                <a:alpha val="100000"/>
              </a:srgbClr>
            </a:solidFill>
          </p:spPr>
          <p:txBody>
            <a:bodyPr/>
            <a:lstStyle/>
            <a:p/>
          </p:txBody>
        </p:sp>
        <p:sp>
          <p:nvSpPr>
            <p:cNvPr id="46" name="rc46"/>
            <p:cNvSpPr/>
            <p:nvPr/>
          </p:nvSpPr>
          <p:spPr>
            <a:xfrm>
              <a:off x="7395722" y="3835995"/>
              <a:ext cx="249522" cy="170689"/>
            </a:xfrm>
            <a:prstGeom prst="rect">
              <a:avLst/>
            </a:prstGeom>
            <a:solidFill>
              <a:srgbClr val="E2231A">
                <a:alpha val="100000"/>
              </a:srgbClr>
            </a:solidFill>
          </p:spPr>
          <p:txBody>
            <a:bodyPr/>
            <a:lstStyle/>
            <a:p/>
          </p:txBody>
        </p:sp>
        <p:sp>
          <p:nvSpPr>
            <p:cNvPr id="47" name="rc47"/>
            <p:cNvSpPr/>
            <p:nvPr/>
          </p:nvSpPr>
          <p:spPr>
            <a:xfrm>
              <a:off x="7672970" y="3768156"/>
              <a:ext cx="249522" cy="238528"/>
            </a:xfrm>
            <a:prstGeom prst="rect">
              <a:avLst/>
            </a:prstGeom>
            <a:solidFill>
              <a:srgbClr val="E2231A">
                <a:alpha val="100000"/>
              </a:srgbClr>
            </a:solidFill>
          </p:spPr>
          <p:txBody>
            <a:bodyPr/>
            <a:lstStyle/>
            <a:p/>
          </p:txBody>
        </p:sp>
        <p:sp>
          <p:nvSpPr>
            <p:cNvPr id="48" name="rc48"/>
            <p:cNvSpPr/>
            <p:nvPr/>
          </p:nvSpPr>
          <p:spPr>
            <a:xfrm>
              <a:off x="7950217" y="3904602"/>
              <a:ext cx="249522" cy="102082"/>
            </a:xfrm>
            <a:prstGeom prst="rect">
              <a:avLst/>
            </a:prstGeom>
            <a:solidFill>
              <a:srgbClr val="E2231A">
                <a:alpha val="100000"/>
              </a:srgbClr>
            </a:solidFill>
          </p:spPr>
          <p:txBody>
            <a:bodyPr/>
            <a:lstStyle/>
            <a:p/>
          </p:txBody>
        </p:sp>
        <p:sp>
          <p:nvSpPr>
            <p:cNvPr id="49" name="rc49"/>
            <p:cNvSpPr/>
            <p:nvPr/>
          </p:nvSpPr>
          <p:spPr>
            <a:xfrm>
              <a:off x="4345998" y="1198678"/>
              <a:ext cx="249522" cy="2191377"/>
            </a:xfrm>
            <a:prstGeom prst="rect">
              <a:avLst/>
            </a:prstGeom>
            <a:solidFill>
              <a:srgbClr val="B3B3B3">
                <a:alpha val="100000"/>
              </a:srgbClr>
            </a:solidFill>
          </p:spPr>
          <p:txBody>
            <a:bodyPr/>
            <a:lstStyle/>
            <a:p/>
          </p:txBody>
        </p:sp>
        <p:sp>
          <p:nvSpPr>
            <p:cNvPr id="50" name="rc50"/>
            <p:cNvSpPr/>
            <p:nvPr/>
          </p:nvSpPr>
          <p:spPr>
            <a:xfrm>
              <a:off x="4623245" y="1550067"/>
              <a:ext cx="249522" cy="1806566"/>
            </a:xfrm>
            <a:prstGeom prst="rect">
              <a:avLst/>
            </a:prstGeom>
            <a:solidFill>
              <a:srgbClr val="B3B3B3">
                <a:alpha val="100000"/>
              </a:srgbClr>
            </a:solidFill>
          </p:spPr>
          <p:txBody>
            <a:bodyPr/>
            <a:lstStyle/>
            <a:p/>
          </p:txBody>
        </p:sp>
        <p:sp>
          <p:nvSpPr>
            <p:cNvPr id="51" name="rc51"/>
            <p:cNvSpPr/>
            <p:nvPr/>
          </p:nvSpPr>
          <p:spPr>
            <a:xfrm>
              <a:off x="4900493" y="2139304"/>
              <a:ext cx="249522" cy="1227097"/>
            </a:xfrm>
            <a:prstGeom prst="rect">
              <a:avLst/>
            </a:prstGeom>
            <a:solidFill>
              <a:srgbClr val="B3B3B3">
                <a:alpha val="100000"/>
              </a:srgbClr>
            </a:solidFill>
          </p:spPr>
          <p:txBody>
            <a:bodyPr/>
            <a:lstStyle/>
            <a:p/>
          </p:txBody>
        </p:sp>
        <p:sp>
          <p:nvSpPr>
            <p:cNvPr id="52" name="rc52"/>
            <p:cNvSpPr/>
            <p:nvPr/>
          </p:nvSpPr>
          <p:spPr>
            <a:xfrm>
              <a:off x="5177741" y="2491564"/>
              <a:ext cx="249522" cy="969864"/>
            </a:xfrm>
            <a:prstGeom prst="rect">
              <a:avLst/>
            </a:prstGeom>
            <a:solidFill>
              <a:srgbClr val="B3B3B3">
                <a:alpha val="100000"/>
              </a:srgbClr>
            </a:solidFill>
          </p:spPr>
          <p:txBody>
            <a:bodyPr/>
            <a:lstStyle/>
            <a:p/>
          </p:txBody>
        </p:sp>
        <p:sp>
          <p:nvSpPr>
            <p:cNvPr id="53" name="rc53"/>
            <p:cNvSpPr/>
            <p:nvPr/>
          </p:nvSpPr>
          <p:spPr>
            <a:xfrm>
              <a:off x="5454988" y="2844709"/>
              <a:ext cx="249522" cy="686891"/>
            </a:xfrm>
            <a:prstGeom prst="rect">
              <a:avLst/>
            </a:prstGeom>
            <a:solidFill>
              <a:srgbClr val="B3B3B3">
                <a:alpha val="100000"/>
              </a:srgbClr>
            </a:solidFill>
          </p:spPr>
          <p:txBody>
            <a:bodyPr/>
            <a:lstStyle/>
            <a:p/>
          </p:txBody>
        </p:sp>
        <p:sp>
          <p:nvSpPr>
            <p:cNvPr id="54" name="rc54"/>
            <p:cNvSpPr/>
            <p:nvPr/>
          </p:nvSpPr>
          <p:spPr>
            <a:xfrm>
              <a:off x="5732236" y="3128662"/>
              <a:ext cx="249522" cy="437803"/>
            </a:xfrm>
            <a:prstGeom prst="rect">
              <a:avLst/>
            </a:prstGeom>
            <a:solidFill>
              <a:srgbClr val="B3B3B3">
                <a:alpha val="100000"/>
              </a:srgbClr>
            </a:solidFill>
          </p:spPr>
          <p:txBody>
            <a:bodyPr/>
            <a:lstStyle/>
            <a:p/>
          </p:txBody>
        </p:sp>
        <p:sp>
          <p:nvSpPr>
            <p:cNvPr id="55" name="rc55"/>
            <p:cNvSpPr/>
            <p:nvPr/>
          </p:nvSpPr>
          <p:spPr>
            <a:xfrm>
              <a:off x="6009484" y="3285392"/>
              <a:ext cx="249522" cy="364728"/>
            </a:xfrm>
            <a:prstGeom prst="rect">
              <a:avLst/>
            </a:prstGeom>
            <a:solidFill>
              <a:srgbClr val="B3B3B3">
                <a:alpha val="100000"/>
              </a:srgbClr>
            </a:solidFill>
          </p:spPr>
          <p:txBody>
            <a:bodyPr/>
            <a:lstStyle/>
            <a:p/>
          </p:txBody>
        </p:sp>
        <p:sp>
          <p:nvSpPr>
            <p:cNvPr id="56" name="rc56"/>
            <p:cNvSpPr/>
            <p:nvPr/>
          </p:nvSpPr>
          <p:spPr>
            <a:xfrm>
              <a:off x="6286731" y="3353973"/>
              <a:ext cx="249522" cy="401220"/>
            </a:xfrm>
            <a:prstGeom prst="rect">
              <a:avLst/>
            </a:prstGeom>
            <a:solidFill>
              <a:srgbClr val="B3B3B3">
                <a:alpha val="100000"/>
              </a:srgbClr>
            </a:solidFill>
          </p:spPr>
          <p:txBody>
            <a:bodyPr/>
            <a:lstStyle/>
            <a:p/>
          </p:txBody>
        </p:sp>
        <p:sp>
          <p:nvSpPr>
            <p:cNvPr id="57" name="rc57"/>
            <p:cNvSpPr/>
            <p:nvPr/>
          </p:nvSpPr>
          <p:spPr>
            <a:xfrm>
              <a:off x="6563979" y="3433256"/>
              <a:ext cx="249522" cy="397186"/>
            </a:xfrm>
            <a:prstGeom prst="rect">
              <a:avLst/>
            </a:prstGeom>
            <a:solidFill>
              <a:srgbClr val="B3B3B3">
                <a:alpha val="100000"/>
              </a:srgbClr>
            </a:solidFill>
          </p:spPr>
          <p:txBody>
            <a:bodyPr/>
            <a:lstStyle/>
            <a:p/>
          </p:txBody>
        </p:sp>
        <p:sp>
          <p:nvSpPr>
            <p:cNvPr id="58" name="rc58"/>
            <p:cNvSpPr/>
            <p:nvPr/>
          </p:nvSpPr>
          <p:spPr>
            <a:xfrm>
              <a:off x="6841227" y="3332635"/>
              <a:ext cx="249522" cy="296150"/>
            </a:xfrm>
            <a:prstGeom prst="rect">
              <a:avLst/>
            </a:prstGeom>
            <a:solidFill>
              <a:srgbClr val="B3B3B3">
                <a:alpha val="100000"/>
              </a:srgbClr>
            </a:solidFill>
          </p:spPr>
          <p:txBody>
            <a:bodyPr/>
            <a:lstStyle/>
            <a:p/>
          </p:txBody>
        </p:sp>
        <p:sp>
          <p:nvSpPr>
            <p:cNvPr id="59" name="rc59"/>
            <p:cNvSpPr/>
            <p:nvPr/>
          </p:nvSpPr>
          <p:spPr>
            <a:xfrm>
              <a:off x="7118474" y="3371342"/>
              <a:ext cx="249522" cy="259650"/>
            </a:xfrm>
            <a:prstGeom prst="rect">
              <a:avLst/>
            </a:prstGeom>
            <a:solidFill>
              <a:srgbClr val="B3B3B3">
                <a:alpha val="100000"/>
              </a:srgbClr>
            </a:solidFill>
          </p:spPr>
          <p:txBody>
            <a:bodyPr/>
            <a:lstStyle/>
            <a:p/>
          </p:txBody>
        </p:sp>
        <p:sp>
          <p:nvSpPr>
            <p:cNvPr id="60" name="rc60"/>
            <p:cNvSpPr/>
            <p:nvPr/>
          </p:nvSpPr>
          <p:spPr>
            <a:xfrm>
              <a:off x="7395722" y="3661323"/>
              <a:ext cx="249522" cy="174671"/>
            </a:xfrm>
            <a:prstGeom prst="rect">
              <a:avLst/>
            </a:prstGeom>
            <a:solidFill>
              <a:srgbClr val="B3B3B3">
                <a:alpha val="100000"/>
              </a:srgbClr>
            </a:solidFill>
          </p:spPr>
          <p:txBody>
            <a:bodyPr/>
            <a:lstStyle/>
            <a:p/>
          </p:txBody>
        </p:sp>
        <p:sp>
          <p:nvSpPr>
            <p:cNvPr id="61" name="rc61"/>
            <p:cNvSpPr/>
            <p:nvPr/>
          </p:nvSpPr>
          <p:spPr>
            <a:xfrm>
              <a:off x="7672970" y="3666704"/>
              <a:ext cx="249522" cy="101452"/>
            </a:xfrm>
            <a:prstGeom prst="rect">
              <a:avLst/>
            </a:prstGeom>
            <a:solidFill>
              <a:srgbClr val="B3B3B3">
                <a:alpha val="100000"/>
              </a:srgbClr>
            </a:solidFill>
          </p:spPr>
          <p:txBody>
            <a:bodyPr/>
            <a:lstStyle/>
            <a:p/>
          </p:txBody>
        </p:sp>
        <p:sp>
          <p:nvSpPr>
            <p:cNvPr id="62" name="rc62"/>
            <p:cNvSpPr/>
            <p:nvPr/>
          </p:nvSpPr>
          <p:spPr>
            <a:xfrm>
              <a:off x="7950217" y="3735633"/>
              <a:ext cx="249522" cy="168969"/>
            </a:xfrm>
            <a:prstGeom prst="rect">
              <a:avLst/>
            </a:prstGeom>
            <a:solidFill>
              <a:srgbClr val="B3B3B3">
                <a:alpha val="100000"/>
              </a:srgbClr>
            </a:solidFill>
          </p:spPr>
          <p:txBody>
            <a:bodyPr/>
            <a:lstStyle/>
            <a:p/>
          </p:txBody>
        </p:sp>
        <p:sp>
          <p:nvSpPr>
            <p:cNvPr id="63" name="pl63"/>
            <p:cNvSpPr/>
            <p:nvPr/>
          </p:nvSpPr>
          <p:spPr>
            <a:xfrm>
              <a:off x="1421035" y="1282919"/>
              <a:ext cx="6653943" cy="1151282"/>
            </a:xfrm>
            <a:custGeom>
              <a:avLst/>
              <a:pathLst>
                <a:path w="6653943" h="1151282">
                  <a:moveTo>
                    <a:pt x="0" y="1151282"/>
                  </a:moveTo>
                  <a:lnTo>
                    <a:pt x="277247" y="1123202"/>
                  </a:lnTo>
                  <a:lnTo>
                    <a:pt x="554495" y="1151282"/>
                  </a:lnTo>
                  <a:lnTo>
                    <a:pt x="831742" y="1038962"/>
                  </a:lnTo>
                  <a:lnTo>
                    <a:pt x="1108990" y="926642"/>
                  </a:lnTo>
                  <a:lnTo>
                    <a:pt x="1386238" y="814321"/>
                  </a:lnTo>
                  <a:lnTo>
                    <a:pt x="1663485" y="786241"/>
                  </a:lnTo>
                  <a:lnTo>
                    <a:pt x="1940733" y="758161"/>
                  </a:lnTo>
                  <a:lnTo>
                    <a:pt x="2217981" y="702001"/>
                  </a:lnTo>
                  <a:lnTo>
                    <a:pt x="2495228" y="533521"/>
                  </a:lnTo>
                  <a:lnTo>
                    <a:pt x="2772476" y="421200"/>
                  </a:lnTo>
                  <a:lnTo>
                    <a:pt x="3049724" y="365040"/>
                  </a:lnTo>
                  <a:lnTo>
                    <a:pt x="3326971" y="393120"/>
                  </a:lnTo>
                  <a:lnTo>
                    <a:pt x="3604219" y="393120"/>
                  </a:lnTo>
                  <a:lnTo>
                    <a:pt x="3881467" y="336960"/>
                  </a:lnTo>
                  <a:lnTo>
                    <a:pt x="4158714" y="280800"/>
                  </a:lnTo>
                  <a:lnTo>
                    <a:pt x="4435962" y="252720"/>
                  </a:lnTo>
                  <a:lnTo>
                    <a:pt x="4713210" y="196560"/>
                  </a:lnTo>
                  <a:lnTo>
                    <a:pt x="4990457" y="112320"/>
                  </a:lnTo>
                  <a:lnTo>
                    <a:pt x="5267705" y="56160"/>
                  </a:lnTo>
                  <a:lnTo>
                    <a:pt x="5544953" y="224640"/>
                  </a:lnTo>
                  <a:lnTo>
                    <a:pt x="5822200" y="224640"/>
                  </a:lnTo>
                  <a:lnTo>
                    <a:pt x="6099448" y="56160"/>
                  </a:lnTo>
                  <a:lnTo>
                    <a:pt x="6376696" y="112320"/>
                  </a:lnTo>
                  <a:lnTo>
                    <a:pt x="6653943" y="0"/>
                  </a:lnTo>
                </a:path>
              </a:pathLst>
            </a:custGeom>
            <a:ln w="27101" cap="flat">
              <a:solidFill>
                <a:srgbClr val="0058AB">
                  <a:alpha val="100000"/>
                </a:srgbClr>
              </a:solidFill>
              <a:prstDash val="solid"/>
              <a:round/>
            </a:ln>
          </p:spPr>
          <p:txBody>
            <a:bodyPr/>
            <a:lstStyle/>
            <a:p/>
          </p:txBody>
        </p:sp>
        <p:sp>
          <p:nvSpPr>
            <p:cNvPr id="64" name="pl64"/>
            <p:cNvSpPr/>
            <p:nvPr/>
          </p:nvSpPr>
          <p:spPr>
            <a:xfrm>
              <a:off x="4470759" y="1423319"/>
              <a:ext cx="3604219" cy="1825204"/>
            </a:xfrm>
            <a:custGeom>
              <a:avLst/>
              <a:pathLst>
                <a:path w="3604219" h="1825204">
                  <a:moveTo>
                    <a:pt x="0" y="1825204"/>
                  </a:moveTo>
                  <a:lnTo>
                    <a:pt x="277247" y="1572483"/>
                  </a:lnTo>
                  <a:lnTo>
                    <a:pt x="554495" y="1151282"/>
                  </a:lnTo>
                  <a:lnTo>
                    <a:pt x="831742" y="898562"/>
                  </a:lnTo>
                  <a:lnTo>
                    <a:pt x="1108990" y="645841"/>
                  </a:lnTo>
                  <a:lnTo>
                    <a:pt x="1386238" y="449281"/>
                  </a:lnTo>
                  <a:lnTo>
                    <a:pt x="1663485" y="336960"/>
                  </a:lnTo>
                  <a:lnTo>
                    <a:pt x="1940733" y="280800"/>
                  </a:lnTo>
                  <a:lnTo>
                    <a:pt x="2217981" y="224640"/>
                  </a:lnTo>
                  <a:lnTo>
                    <a:pt x="2495228" y="308880"/>
                  </a:lnTo>
                  <a:lnTo>
                    <a:pt x="2772476" y="280800"/>
                  </a:lnTo>
                  <a:lnTo>
                    <a:pt x="3049724" y="56160"/>
                  </a:lnTo>
                  <a:lnTo>
                    <a:pt x="3326971" y="56160"/>
                  </a:lnTo>
                  <a:lnTo>
                    <a:pt x="3604219" y="0"/>
                  </a:lnTo>
                </a:path>
              </a:pathLst>
            </a:custGeom>
            <a:ln w="27101" cap="flat">
              <a:solidFill>
                <a:srgbClr val="333333">
                  <a:alpha val="100000"/>
                </a:srgbClr>
              </a:solidFill>
              <a:prstDash val="solid"/>
              <a:round/>
            </a:ln>
          </p:spPr>
          <p:txBody>
            <a:bodyPr/>
            <a:lstStyle/>
            <a:p/>
          </p:txBody>
        </p:sp>
        <p:sp>
          <p:nvSpPr>
            <p:cNvPr id="65" name="tx65"/>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6" name="tx66"/>
            <p:cNvSpPr/>
            <p:nvPr/>
          </p:nvSpPr>
          <p:spPr>
            <a:xfrm>
              <a:off x="6895650"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7" name="tx67"/>
            <p:cNvSpPr/>
            <p:nvPr/>
          </p:nvSpPr>
          <p:spPr>
            <a:xfrm>
              <a:off x="7172898"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8" name="tx68"/>
            <p:cNvSpPr/>
            <p:nvPr/>
          </p:nvSpPr>
          <p:spPr>
            <a:xfrm>
              <a:off x="7450145"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9" name="tx69"/>
            <p:cNvSpPr/>
            <p:nvPr/>
          </p:nvSpPr>
          <p:spPr>
            <a:xfrm>
              <a:off x="7727393"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0" name="tx70"/>
            <p:cNvSpPr/>
            <p:nvPr/>
          </p:nvSpPr>
          <p:spPr>
            <a:xfrm>
              <a:off x="8004641"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1" name="tx71"/>
            <p:cNvSpPr/>
            <p:nvPr/>
          </p:nvSpPr>
          <p:spPr>
            <a:xfrm>
              <a:off x="6618402"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72" name="tx72"/>
            <p:cNvSpPr/>
            <p:nvPr/>
          </p:nvSpPr>
          <p:spPr>
            <a:xfrm>
              <a:off x="6895650"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73" name="tx73"/>
            <p:cNvSpPr/>
            <p:nvPr/>
          </p:nvSpPr>
          <p:spPr>
            <a:xfrm>
              <a:off x="7172898"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74" name="tx74"/>
            <p:cNvSpPr/>
            <p:nvPr/>
          </p:nvSpPr>
          <p:spPr>
            <a:xfrm>
              <a:off x="7450145"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5" name="tx75"/>
            <p:cNvSpPr/>
            <p:nvPr/>
          </p:nvSpPr>
          <p:spPr>
            <a:xfrm>
              <a:off x="7727393"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6" name="tx76"/>
            <p:cNvSpPr/>
            <p:nvPr/>
          </p:nvSpPr>
          <p:spPr>
            <a:xfrm>
              <a:off x="8004641"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7" name="tx77"/>
            <p:cNvSpPr/>
            <p:nvPr/>
          </p:nvSpPr>
          <p:spPr>
            <a:xfrm>
              <a:off x="1315541" y="305680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78" name="tx78"/>
            <p:cNvSpPr/>
            <p:nvPr/>
          </p:nvSpPr>
          <p:spPr>
            <a:xfrm>
              <a:off x="2731924" y="33234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79" name="tx79"/>
            <p:cNvSpPr/>
            <p:nvPr/>
          </p:nvSpPr>
          <p:spPr>
            <a:xfrm>
              <a:off x="4118163" y="3618731"/>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0" name="tx80"/>
            <p:cNvSpPr/>
            <p:nvPr/>
          </p:nvSpPr>
          <p:spPr>
            <a:xfrm>
              <a:off x="5504401" y="37286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1" name="tx81"/>
            <p:cNvSpPr/>
            <p:nvPr/>
          </p:nvSpPr>
          <p:spPr>
            <a:xfrm>
              <a:off x="6613391" y="38794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2" name="tx82"/>
            <p:cNvSpPr/>
            <p:nvPr/>
          </p:nvSpPr>
          <p:spPr>
            <a:xfrm>
              <a:off x="6890639" y="37772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3" name="tx83"/>
            <p:cNvSpPr/>
            <p:nvPr/>
          </p:nvSpPr>
          <p:spPr>
            <a:xfrm>
              <a:off x="7167887" y="37783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4" name="tx84"/>
            <p:cNvSpPr/>
            <p:nvPr/>
          </p:nvSpPr>
          <p:spPr>
            <a:xfrm>
              <a:off x="7445134" y="38822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5" name="tx85"/>
            <p:cNvSpPr/>
            <p:nvPr/>
          </p:nvSpPr>
          <p:spPr>
            <a:xfrm>
              <a:off x="7722382" y="38469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6" name="tx86"/>
            <p:cNvSpPr/>
            <p:nvPr/>
          </p:nvSpPr>
          <p:spPr>
            <a:xfrm>
              <a:off x="7999630" y="39152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87" name="tx87"/>
            <p:cNvSpPr/>
            <p:nvPr/>
          </p:nvSpPr>
          <p:spPr>
            <a:xfrm>
              <a:off x="5504401" y="31477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8" name="tx88"/>
            <p:cNvSpPr/>
            <p:nvPr/>
          </p:nvSpPr>
          <p:spPr>
            <a:xfrm>
              <a:off x="6613391" y="35927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9" name="tx89"/>
            <p:cNvSpPr/>
            <p:nvPr/>
          </p:nvSpPr>
          <p:spPr>
            <a:xfrm>
              <a:off x="6935843" y="344159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0" name="tx90"/>
            <p:cNvSpPr/>
            <p:nvPr/>
          </p:nvSpPr>
          <p:spPr>
            <a:xfrm>
              <a:off x="7167887" y="34620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1" name="tx91"/>
            <p:cNvSpPr/>
            <p:nvPr/>
          </p:nvSpPr>
          <p:spPr>
            <a:xfrm>
              <a:off x="7445134" y="37095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2" name="tx92"/>
            <p:cNvSpPr/>
            <p:nvPr/>
          </p:nvSpPr>
          <p:spPr>
            <a:xfrm>
              <a:off x="7722382" y="36769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3" name="tx93"/>
            <p:cNvSpPr/>
            <p:nvPr/>
          </p:nvSpPr>
          <p:spPr>
            <a:xfrm>
              <a:off x="7999630" y="37810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4" name="tx94"/>
            <p:cNvSpPr/>
            <p:nvPr/>
          </p:nvSpPr>
          <p:spPr>
            <a:xfrm>
              <a:off x="5504401" y="27266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5" name="tx95"/>
            <p:cNvSpPr/>
            <p:nvPr/>
          </p:nvSpPr>
          <p:spPr>
            <a:xfrm>
              <a:off x="6613391" y="331516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96" name="tx96"/>
            <p:cNvSpPr/>
            <p:nvPr/>
          </p:nvSpPr>
          <p:spPr>
            <a:xfrm>
              <a:off x="6890639" y="321491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97" name="tx97"/>
            <p:cNvSpPr/>
            <p:nvPr/>
          </p:nvSpPr>
          <p:spPr>
            <a:xfrm>
              <a:off x="7167887" y="32546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98" name="tx98"/>
            <p:cNvSpPr/>
            <p:nvPr/>
          </p:nvSpPr>
          <p:spPr>
            <a:xfrm>
              <a:off x="7445134" y="3543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99" name="tx99"/>
            <p:cNvSpPr/>
            <p:nvPr/>
          </p:nvSpPr>
          <p:spPr>
            <a:xfrm>
              <a:off x="7722382" y="35486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0" name="tx100"/>
            <p:cNvSpPr/>
            <p:nvPr/>
          </p:nvSpPr>
          <p:spPr>
            <a:xfrm>
              <a:off x="7999630" y="36175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1" name="tx101"/>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02" name="tx102"/>
            <p:cNvSpPr/>
            <p:nvPr/>
          </p:nvSpPr>
          <p:spPr>
            <a:xfrm>
              <a:off x="694404" y="3206023"/>
              <a:ext cx="19406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5M</a:t>
              </a:r>
            </a:p>
          </p:txBody>
        </p:sp>
        <p:sp>
          <p:nvSpPr>
            <p:cNvPr id="103" name="tx103"/>
            <p:cNvSpPr/>
            <p:nvPr/>
          </p:nvSpPr>
          <p:spPr>
            <a:xfrm>
              <a:off x="616710" y="245665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04" name="tx104"/>
            <p:cNvSpPr/>
            <p:nvPr/>
          </p:nvSpPr>
          <p:spPr>
            <a:xfrm>
              <a:off x="616710" y="170770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05" name="tx105"/>
            <p:cNvSpPr/>
            <p:nvPr/>
          </p:nvSpPr>
          <p:spPr>
            <a:xfrm>
              <a:off x="616710" y="95874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06" name="tx10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22" name="tx12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3" name="pl12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4" name="pl12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5" name="tx12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6" name="tx12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7" name="rc127"/>
            <p:cNvSpPr/>
            <p:nvPr/>
          </p:nvSpPr>
          <p:spPr>
            <a:xfrm>
              <a:off x="4678790" y="4909475"/>
              <a:ext cx="201456" cy="201456"/>
            </a:xfrm>
            <a:prstGeom prst="rect">
              <a:avLst/>
            </a:prstGeom>
            <a:solidFill>
              <a:srgbClr val="E2231A">
                <a:alpha val="100000"/>
              </a:srgbClr>
            </a:solidFill>
          </p:spPr>
          <p:txBody>
            <a:bodyPr/>
            <a:lstStyle/>
            <a:p/>
          </p:txBody>
        </p:sp>
        <p:sp>
          <p:nvSpPr>
            <p:cNvPr id="128" name="rc128"/>
            <p:cNvSpPr/>
            <p:nvPr/>
          </p:nvSpPr>
          <p:spPr>
            <a:xfrm>
              <a:off x="5642950" y="4909475"/>
              <a:ext cx="201456" cy="201456"/>
            </a:xfrm>
            <a:prstGeom prst="rect">
              <a:avLst/>
            </a:prstGeom>
            <a:solidFill>
              <a:srgbClr val="B3B3B3">
                <a:alpha val="100000"/>
              </a:srgbClr>
            </a:solidFill>
          </p:spPr>
          <p:txBody>
            <a:bodyPr/>
            <a:lstStyle/>
            <a:p/>
          </p:txBody>
        </p:sp>
        <p:sp>
          <p:nvSpPr>
            <p:cNvPr id="129" name="tx12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0" name="tx13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1" name="tx131"/>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2" name="tx132"/>
            <p:cNvSpPr/>
            <p:nvPr/>
          </p:nvSpPr>
          <p:spPr>
            <a:xfrm>
              <a:off x="951100" y="661760"/>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India, 2000-2024</a:t>
              </a:r>
            </a:p>
          </p:txBody>
        </p:sp>
        <p:sp>
          <p:nvSpPr>
            <p:cNvPr id="133" name="pl133"/>
            <p:cNvSpPr/>
            <p:nvPr/>
          </p:nvSpPr>
          <p:spPr>
            <a:xfrm>
              <a:off x="21979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0012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580458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6079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09959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9029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70624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85095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774644"/>
              <a:ext cx="2121766" cy="162162"/>
            </a:xfrm>
            <a:prstGeom prst="rect">
              <a:avLst/>
            </a:prstGeom>
            <a:solidFill>
              <a:srgbClr val="E2231A">
                <a:alpha val="100000"/>
              </a:srgbClr>
            </a:solidFill>
          </p:spPr>
          <p:txBody>
            <a:bodyPr/>
            <a:lstStyle/>
            <a:p/>
          </p:txBody>
        </p:sp>
        <p:sp>
          <p:nvSpPr>
            <p:cNvPr id="146" name="rc146"/>
            <p:cNvSpPr/>
            <p:nvPr/>
          </p:nvSpPr>
          <p:spPr>
            <a:xfrm>
              <a:off x="1296273" y="5571941"/>
              <a:ext cx="2871630" cy="162162"/>
            </a:xfrm>
            <a:prstGeom prst="rect">
              <a:avLst/>
            </a:prstGeom>
            <a:solidFill>
              <a:srgbClr val="E2231A">
                <a:alpha val="100000"/>
              </a:srgbClr>
            </a:solidFill>
          </p:spPr>
          <p:txBody>
            <a:bodyPr/>
            <a:lstStyle/>
            <a:p/>
          </p:txBody>
        </p:sp>
        <p:sp>
          <p:nvSpPr>
            <p:cNvPr id="147" name="rc147"/>
            <p:cNvSpPr/>
            <p:nvPr/>
          </p:nvSpPr>
          <p:spPr>
            <a:xfrm>
              <a:off x="1296273" y="5369238"/>
              <a:ext cx="1228965" cy="162162"/>
            </a:xfrm>
            <a:prstGeom prst="rect">
              <a:avLst/>
            </a:prstGeom>
            <a:solidFill>
              <a:srgbClr val="E2231A">
                <a:alpha val="100000"/>
              </a:srgbClr>
            </a:solidFill>
          </p:spPr>
          <p:txBody>
            <a:bodyPr/>
            <a:lstStyle/>
            <a:p/>
          </p:txBody>
        </p:sp>
        <p:sp>
          <p:nvSpPr>
            <p:cNvPr id="148" name="rc148"/>
            <p:cNvSpPr/>
            <p:nvPr/>
          </p:nvSpPr>
          <p:spPr>
            <a:xfrm>
              <a:off x="3418040" y="5774644"/>
              <a:ext cx="4781700" cy="162162"/>
            </a:xfrm>
            <a:prstGeom prst="rect">
              <a:avLst/>
            </a:prstGeom>
            <a:solidFill>
              <a:srgbClr val="B3B3B3">
                <a:alpha val="100000"/>
              </a:srgbClr>
            </a:solidFill>
          </p:spPr>
          <p:txBody>
            <a:bodyPr/>
            <a:lstStyle/>
            <a:p/>
          </p:txBody>
        </p:sp>
        <p:sp>
          <p:nvSpPr>
            <p:cNvPr id="149" name="rc149"/>
            <p:cNvSpPr/>
            <p:nvPr/>
          </p:nvSpPr>
          <p:spPr>
            <a:xfrm>
              <a:off x="4167903" y="5571941"/>
              <a:ext cx="1221377" cy="162162"/>
            </a:xfrm>
            <a:prstGeom prst="rect">
              <a:avLst/>
            </a:prstGeom>
            <a:solidFill>
              <a:srgbClr val="B3B3B3">
                <a:alpha val="100000"/>
              </a:srgbClr>
            </a:solidFill>
          </p:spPr>
          <p:txBody>
            <a:bodyPr/>
            <a:lstStyle/>
            <a:p/>
          </p:txBody>
        </p:sp>
        <p:sp>
          <p:nvSpPr>
            <p:cNvPr id="150" name="rc150"/>
            <p:cNvSpPr/>
            <p:nvPr/>
          </p:nvSpPr>
          <p:spPr>
            <a:xfrm>
              <a:off x="2525239" y="5369238"/>
              <a:ext cx="2034211" cy="162162"/>
            </a:xfrm>
            <a:prstGeom prst="rect">
              <a:avLst/>
            </a:prstGeom>
            <a:solidFill>
              <a:srgbClr val="B3B3B3">
                <a:alpha val="100000"/>
              </a:srgbClr>
            </a:solidFill>
          </p:spPr>
          <p:txBody>
            <a:bodyPr/>
            <a:lstStyle/>
            <a:p/>
          </p:txBody>
        </p:sp>
        <p:sp>
          <p:nvSpPr>
            <p:cNvPr id="151" name="tx151"/>
            <p:cNvSpPr/>
            <p:nvPr/>
          </p:nvSpPr>
          <p:spPr>
            <a:xfrm>
              <a:off x="8280112"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52" name="tx152"/>
            <p:cNvSpPr/>
            <p:nvPr/>
          </p:nvSpPr>
          <p:spPr>
            <a:xfrm>
              <a:off x="5469653"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53" name="tx153"/>
            <p:cNvSpPr/>
            <p:nvPr/>
          </p:nvSpPr>
          <p:spPr>
            <a:xfrm>
              <a:off x="463982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a:t>
              </a:r>
            </a:p>
          </p:txBody>
        </p:sp>
        <p:sp>
          <p:nvSpPr>
            <p:cNvPr id="154" name="tx154"/>
            <p:cNvSpPr/>
            <p:nvPr/>
          </p:nvSpPr>
          <p:spPr>
            <a:xfrm>
              <a:off x="2276784"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55" name="tx155"/>
            <p:cNvSpPr/>
            <p:nvPr/>
          </p:nvSpPr>
          <p:spPr>
            <a:xfrm>
              <a:off x="2651716"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56" name="tx156"/>
            <p:cNvSpPr/>
            <p:nvPr/>
          </p:nvSpPr>
          <p:spPr>
            <a:xfrm>
              <a:off x="1830384"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0.7</a:t>
              </a:r>
            </a:p>
          </p:txBody>
        </p:sp>
        <p:sp>
          <p:nvSpPr>
            <p:cNvPr id="157" name="tx157"/>
            <p:cNvSpPr/>
            <p:nvPr/>
          </p:nvSpPr>
          <p:spPr>
            <a:xfrm>
              <a:off x="5728518"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a:t>
              </a:r>
            </a:p>
          </p:txBody>
        </p:sp>
        <p:sp>
          <p:nvSpPr>
            <p:cNvPr id="158" name="tx158"/>
            <p:cNvSpPr/>
            <p:nvPr/>
          </p:nvSpPr>
          <p:spPr>
            <a:xfrm>
              <a:off x="4698220"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0.7</a:t>
              </a:r>
            </a:p>
          </p:txBody>
        </p:sp>
        <p:sp>
          <p:nvSpPr>
            <p:cNvPr id="159" name="tx159"/>
            <p:cNvSpPr/>
            <p:nvPr/>
          </p:nvSpPr>
          <p:spPr>
            <a:xfrm>
              <a:off x="3461972"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0" name="tx16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199241" y="6037863"/>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64" name="tx164"/>
            <p:cNvSpPr/>
            <p:nvPr/>
          </p:nvSpPr>
          <p:spPr>
            <a:xfrm>
              <a:off x="3002565" y="603956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65" name="tx165"/>
            <p:cNvSpPr/>
            <p:nvPr/>
          </p:nvSpPr>
          <p:spPr>
            <a:xfrm>
              <a:off x="4805889" y="6039568"/>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66" name="tx166"/>
            <p:cNvSpPr/>
            <p:nvPr/>
          </p:nvSpPr>
          <p:spPr>
            <a:xfrm>
              <a:off x="6609214" y="603779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67" name="tx167"/>
            <p:cNvSpPr/>
            <p:nvPr/>
          </p:nvSpPr>
          <p:spPr>
            <a:xfrm>
              <a:off x="8412538" y="6039977"/>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68" name="tx168"/>
            <p:cNvSpPr/>
            <p:nvPr/>
          </p:nvSpPr>
          <p:spPr>
            <a:xfrm>
              <a:off x="3587194" y="6173067"/>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69" name="tx16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0" name="tx17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97%. This is greater than in 2019, where coverage was 95%.
682,000 children missed their routine first dose of measles vaccine.
MCV2 is typically administered to children between 18 months and five years old. MCV2 coverage increased to 92%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1171380"/>
            </a:xfrm>
            <a:custGeom>
              <a:avLst/>
              <a:pathLst>
                <a:path w="3397293" h="1171380">
                  <a:moveTo>
                    <a:pt x="0" y="1171380"/>
                  </a:moveTo>
                  <a:lnTo>
                    <a:pt x="141553" y="1142810"/>
                  </a:lnTo>
                  <a:lnTo>
                    <a:pt x="283107" y="1171380"/>
                  </a:lnTo>
                  <a:lnTo>
                    <a:pt x="424661" y="1057099"/>
                  </a:lnTo>
                  <a:lnTo>
                    <a:pt x="566215" y="942818"/>
                  </a:lnTo>
                  <a:lnTo>
                    <a:pt x="707769" y="828537"/>
                  </a:lnTo>
                  <a:lnTo>
                    <a:pt x="849323" y="799967"/>
                  </a:lnTo>
                  <a:lnTo>
                    <a:pt x="990877" y="771396"/>
                  </a:lnTo>
                  <a:lnTo>
                    <a:pt x="1132431" y="714256"/>
                  </a:lnTo>
                  <a:lnTo>
                    <a:pt x="1273984" y="542834"/>
                  </a:lnTo>
                  <a:lnTo>
                    <a:pt x="1415538" y="428553"/>
                  </a:lnTo>
                  <a:lnTo>
                    <a:pt x="1557092" y="371413"/>
                  </a:lnTo>
                  <a:lnTo>
                    <a:pt x="1698646" y="399983"/>
                  </a:lnTo>
                  <a:lnTo>
                    <a:pt x="1840200" y="399983"/>
                  </a:lnTo>
                  <a:lnTo>
                    <a:pt x="1981754" y="342843"/>
                  </a:lnTo>
                  <a:lnTo>
                    <a:pt x="2123308" y="285702"/>
                  </a:lnTo>
                  <a:lnTo>
                    <a:pt x="2264862" y="257132"/>
                  </a:lnTo>
                  <a:lnTo>
                    <a:pt x="2406416" y="199991"/>
                  </a:lnTo>
                  <a:lnTo>
                    <a:pt x="2547969" y="114281"/>
                  </a:lnTo>
                  <a:lnTo>
                    <a:pt x="2689523" y="57140"/>
                  </a:lnTo>
                  <a:lnTo>
                    <a:pt x="2831077" y="228562"/>
                  </a:lnTo>
                  <a:lnTo>
                    <a:pt x="2972631" y="228562"/>
                  </a:lnTo>
                  <a:lnTo>
                    <a:pt x="3114185" y="57140"/>
                  </a:lnTo>
                  <a:lnTo>
                    <a:pt x="3255739" y="11428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08527"/>
              <a:ext cx="3397293" cy="999958"/>
            </a:xfrm>
            <a:custGeom>
              <a:avLst/>
              <a:pathLst>
                <a:path w="3397293" h="999958">
                  <a:moveTo>
                    <a:pt x="0" y="999958"/>
                  </a:moveTo>
                  <a:lnTo>
                    <a:pt x="141553" y="971388"/>
                  </a:lnTo>
                  <a:lnTo>
                    <a:pt x="283107" y="971388"/>
                  </a:lnTo>
                  <a:lnTo>
                    <a:pt x="424661" y="885677"/>
                  </a:lnTo>
                  <a:lnTo>
                    <a:pt x="566215" y="771396"/>
                  </a:lnTo>
                  <a:lnTo>
                    <a:pt x="707769" y="685686"/>
                  </a:lnTo>
                  <a:lnTo>
                    <a:pt x="849323" y="685686"/>
                  </a:lnTo>
                  <a:lnTo>
                    <a:pt x="990877" y="657115"/>
                  </a:lnTo>
                  <a:lnTo>
                    <a:pt x="1132431" y="628545"/>
                  </a:lnTo>
                  <a:lnTo>
                    <a:pt x="1273984" y="485694"/>
                  </a:lnTo>
                  <a:lnTo>
                    <a:pt x="1415538" y="428553"/>
                  </a:lnTo>
                  <a:lnTo>
                    <a:pt x="1557092" y="371413"/>
                  </a:lnTo>
                  <a:lnTo>
                    <a:pt x="1698646" y="399983"/>
                  </a:lnTo>
                  <a:lnTo>
                    <a:pt x="1840200" y="371413"/>
                  </a:lnTo>
                  <a:lnTo>
                    <a:pt x="1981754" y="285702"/>
                  </a:lnTo>
                  <a:lnTo>
                    <a:pt x="2123308" y="228562"/>
                  </a:lnTo>
                  <a:lnTo>
                    <a:pt x="2264862" y="199991"/>
                  </a:lnTo>
                  <a:lnTo>
                    <a:pt x="2406416" y="171421"/>
                  </a:lnTo>
                  <a:lnTo>
                    <a:pt x="2547969" y="85710"/>
                  </a:lnTo>
                  <a:lnTo>
                    <a:pt x="2689523" y="57140"/>
                  </a:lnTo>
                  <a:lnTo>
                    <a:pt x="2831077" y="171421"/>
                  </a:lnTo>
                  <a:lnTo>
                    <a:pt x="2972631" y="171421"/>
                  </a:lnTo>
                  <a:lnTo>
                    <a:pt x="3114185" y="57140"/>
                  </a:lnTo>
                  <a:lnTo>
                    <a:pt x="3255739" y="8571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1171380"/>
            </a:xfrm>
            <a:custGeom>
              <a:avLst/>
              <a:pathLst>
                <a:path w="3397293" h="1171380">
                  <a:moveTo>
                    <a:pt x="0" y="1171380"/>
                  </a:moveTo>
                  <a:lnTo>
                    <a:pt x="141553" y="1142810"/>
                  </a:lnTo>
                  <a:lnTo>
                    <a:pt x="283107" y="1171380"/>
                  </a:lnTo>
                  <a:lnTo>
                    <a:pt x="424661" y="1057099"/>
                  </a:lnTo>
                  <a:lnTo>
                    <a:pt x="566215" y="942818"/>
                  </a:lnTo>
                  <a:lnTo>
                    <a:pt x="707769" y="828537"/>
                  </a:lnTo>
                  <a:lnTo>
                    <a:pt x="849323" y="799967"/>
                  </a:lnTo>
                  <a:lnTo>
                    <a:pt x="990877" y="771396"/>
                  </a:lnTo>
                  <a:lnTo>
                    <a:pt x="1132431" y="714256"/>
                  </a:lnTo>
                  <a:lnTo>
                    <a:pt x="1273984" y="542834"/>
                  </a:lnTo>
                  <a:lnTo>
                    <a:pt x="1415538" y="428553"/>
                  </a:lnTo>
                  <a:lnTo>
                    <a:pt x="1557092" y="371413"/>
                  </a:lnTo>
                  <a:lnTo>
                    <a:pt x="1698646" y="399983"/>
                  </a:lnTo>
                  <a:lnTo>
                    <a:pt x="1840200" y="399983"/>
                  </a:lnTo>
                  <a:lnTo>
                    <a:pt x="1981754" y="342843"/>
                  </a:lnTo>
                  <a:lnTo>
                    <a:pt x="2123308" y="285702"/>
                  </a:lnTo>
                  <a:lnTo>
                    <a:pt x="2264862" y="257132"/>
                  </a:lnTo>
                  <a:lnTo>
                    <a:pt x="2406416" y="199991"/>
                  </a:lnTo>
                  <a:lnTo>
                    <a:pt x="2547969" y="114281"/>
                  </a:lnTo>
                  <a:lnTo>
                    <a:pt x="2689523" y="57140"/>
                  </a:lnTo>
                  <a:lnTo>
                    <a:pt x="2831077" y="228562"/>
                  </a:lnTo>
                  <a:lnTo>
                    <a:pt x="2972631" y="228562"/>
                  </a:lnTo>
                  <a:lnTo>
                    <a:pt x="3114185" y="57140"/>
                  </a:lnTo>
                  <a:lnTo>
                    <a:pt x="3255739" y="11428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314231"/>
            </a:xfrm>
            <a:custGeom>
              <a:avLst/>
              <a:pathLst>
                <a:path w="0" h="1314231">
                  <a:moveTo>
                    <a:pt x="0" y="0"/>
                  </a:moveTo>
                  <a:lnTo>
                    <a:pt x="0" y="131423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1171380"/>
            </a:xfrm>
            <a:custGeom>
              <a:avLst/>
              <a:pathLst>
                <a:path w="3397293" h="1171380">
                  <a:moveTo>
                    <a:pt x="0" y="1171380"/>
                  </a:moveTo>
                  <a:lnTo>
                    <a:pt x="141553" y="1142810"/>
                  </a:lnTo>
                  <a:lnTo>
                    <a:pt x="283107" y="1171380"/>
                  </a:lnTo>
                  <a:lnTo>
                    <a:pt x="424661" y="1057099"/>
                  </a:lnTo>
                  <a:lnTo>
                    <a:pt x="566215" y="942818"/>
                  </a:lnTo>
                  <a:lnTo>
                    <a:pt x="707769" y="828537"/>
                  </a:lnTo>
                  <a:lnTo>
                    <a:pt x="849323" y="799967"/>
                  </a:lnTo>
                  <a:lnTo>
                    <a:pt x="990877" y="771396"/>
                  </a:lnTo>
                  <a:lnTo>
                    <a:pt x="1132431" y="714256"/>
                  </a:lnTo>
                  <a:lnTo>
                    <a:pt x="1273984" y="542834"/>
                  </a:lnTo>
                  <a:lnTo>
                    <a:pt x="1415538" y="428553"/>
                  </a:lnTo>
                  <a:lnTo>
                    <a:pt x="1557092" y="371413"/>
                  </a:lnTo>
                  <a:lnTo>
                    <a:pt x="1698646" y="399983"/>
                  </a:lnTo>
                  <a:lnTo>
                    <a:pt x="1840200" y="399983"/>
                  </a:lnTo>
                  <a:lnTo>
                    <a:pt x="1981754" y="342843"/>
                  </a:lnTo>
                  <a:lnTo>
                    <a:pt x="2123308" y="285702"/>
                  </a:lnTo>
                  <a:lnTo>
                    <a:pt x="2264862" y="257132"/>
                  </a:lnTo>
                  <a:lnTo>
                    <a:pt x="2406416" y="199991"/>
                  </a:lnTo>
                  <a:lnTo>
                    <a:pt x="2547969" y="114281"/>
                  </a:lnTo>
                  <a:lnTo>
                    <a:pt x="2689523" y="57140"/>
                  </a:lnTo>
                  <a:lnTo>
                    <a:pt x="2831077" y="228562"/>
                  </a:lnTo>
                  <a:lnTo>
                    <a:pt x="2972631" y="228562"/>
                  </a:lnTo>
                  <a:lnTo>
                    <a:pt x="3114185" y="57140"/>
                  </a:lnTo>
                  <a:lnTo>
                    <a:pt x="3255739" y="11428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68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870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8707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486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10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54169" y="4831778"/>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60" name="tx60"/>
            <p:cNvSpPr/>
            <p:nvPr/>
          </p:nvSpPr>
          <p:spPr>
            <a:xfrm>
              <a:off x="27157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78191"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658938" y="471005"/>
              <a:ext cx="23213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India, 2000-2024</a:t>
              </a:r>
            </a:p>
          </p:txBody>
        </p:sp>
        <p:sp>
          <p:nvSpPr>
            <p:cNvPr id="63" name="pl63"/>
            <p:cNvSpPr/>
            <p:nvPr/>
          </p:nvSpPr>
          <p:spPr>
            <a:xfrm>
              <a:off x="5267799" y="36302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420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538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65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77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243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361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479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59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715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33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53895"/>
              <a:ext cx="3397293" cy="2411665"/>
            </a:xfrm>
            <a:custGeom>
              <a:avLst/>
              <a:pathLst>
                <a:path w="3397293" h="2411665">
                  <a:moveTo>
                    <a:pt x="0" y="2411665"/>
                  </a:moveTo>
                  <a:lnTo>
                    <a:pt x="141553" y="2352844"/>
                  </a:lnTo>
                  <a:lnTo>
                    <a:pt x="283107" y="2411665"/>
                  </a:lnTo>
                  <a:lnTo>
                    <a:pt x="424661" y="2176380"/>
                  </a:lnTo>
                  <a:lnTo>
                    <a:pt x="566215" y="1941096"/>
                  </a:lnTo>
                  <a:lnTo>
                    <a:pt x="707769" y="1705812"/>
                  </a:lnTo>
                  <a:lnTo>
                    <a:pt x="849323" y="1646990"/>
                  </a:lnTo>
                  <a:lnTo>
                    <a:pt x="990877" y="1588169"/>
                  </a:lnTo>
                  <a:lnTo>
                    <a:pt x="1132431" y="1470527"/>
                  </a:lnTo>
                  <a:lnTo>
                    <a:pt x="1273984" y="1117600"/>
                  </a:lnTo>
                  <a:lnTo>
                    <a:pt x="1415538" y="882316"/>
                  </a:lnTo>
                  <a:lnTo>
                    <a:pt x="1557092" y="764674"/>
                  </a:lnTo>
                  <a:lnTo>
                    <a:pt x="1698646" y="823495"/>
                  </a:lnTo>
                  <a:lnTo>
                    <a:pt x="1840200" y="823495"/>
                  </a:lnTo>
                  <a:lnTo>
                    <a:pt x="1981754" y="705853"/>
                  </a:lnTo>
                  <a:lnTo>
                    <a:pt x="2123308" y="588211"/>
                  </a:lnTo>
                  <a:lnTo>
                    <a:pt x="2264862" y="529389"/>
                  </a:lnTo>
                  <a:lnTo>
                    <a:pt x="2406416" y="411747"/>
                  </a:lnTo>
                  <a:lnTo>
                    <a:pt x="2547969" y="235284"/>
                  </a:lnTo>
                  <a:lnTo>
                    <a:pt x="2689523" y="117642"/>
                  </a:lnTo>
                  <a:lnTo>
                    <a:pt x="2831077" y="470568"/>
                  </a:lnTo>
                  <a:lnTo>
                    <a:pt x="2972631" y="470568"/>
                  </a:lnTo>
                  <a:lnTo>
                    <a:pt x="3114185" y="117642"/>
                  </a:lnTo>
                  <a:lnTo>
                    <a:pt x="3255739" y="235284"/>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1571537"/>
              <a:ext cx="3397293" cy="882316"/>
            </a:xfrm>
            <a:custGeom>
              <a:avLst/>
              <a:pathLst>
                <a:path w="3397293" h="882316">
                  <a:moveTo>
                    <a:pt x="0" y="882316"/>
                  </a:moveTo>
                  <a:lnTo>
                    <a:pt x="141553" y="823495"/>
                  </a:lnTo>
                  <a:lnTo>
                    <a:pt x="283107" y="823495"/>
                  </a:lnTo>
                  <a:lnTo>
                    <a:pt x="424661" y="764674"/>
                  </a:lnTo>
                  <a:lnTo>
                    <a:pt x="566215" y="647032"/>
                  </a:lnTo>
                  <a:lnTo>
                    <a:pt x="707769" y="529389"/>
                  </a:lnTo>
                  <a:lnTo>
                    <a:pt x="849323" y="411747"/>
                  </a:lnTo>
                  <a:lnTo>
                    <a:pt x="990877" y="411747"/>
                  </a:lnTo>
                  <a:lnTo>
                    <a:pt x="1132431" y="294105"/>
                  </a:lnTo>
                  <a:lnTo>
                    <a:pt x="1273984" y="176463"/>
                  </a:lnTo>
                  <a:lnTo>
                    <a:pt x="1415538" y="117642"/>
                  </a:lnTo>
                  <a:lnTo>
                    <a:pt x="1557092" y="117642"/>
                  </a:lnTo>
                  <a:lnTo>
                    <a:pt x="1698646" y="117642"/>
                  </a:lnTo>
                  <a:lnTo>
                    <a:pt x="1840200" y="117642"/>
                  </a:lnTo>
                  <a:lnTo>
                    <a:pt x="1981754" y="117642"/>
                  </a:lnTo>
                  <a:lnTo>
                    <a:pt x="2123308" y="117642"/>
                  </a:lnTo>
                  <a:lnTo>
                    <a:pt x="2264862" y="58821"/>
                  </a:lnTo>
                  <a:lnTo>
                    <a:pt x="2406416" y="58821"/>
                  </a:lnTo>
                  <a:lnTo>
                    <a:pt x="2547969" y="0"/>
                  </a:lnTo>
                  <a:lnTo>
                    <a:pt x="2689523" y="0"/>
                  </a:lnTo>
                  <a:lnTo>
                    <a:pt x="2831077" y="176463"/>
                  </a:lnTo>
                  <a:lnTo>
                    <a:pt x="2972631" y="294105"/>
                  </a:lnTo>
                  <a:lnTo>
                    <a:pt x="3114185" y="176463"/>
                  </a:lnTo>
                  <a:lnTo>
                    <a:pt x="3255739" y="176463"/>
                  </a:lnTo>
                  <a:lnTo>
                    <a:pt x="3397293" y="117642"/>
                  </a:lnTo>
                </a:path>
              </a:pathLst>
            </a:custGeom>
            <a:ln w="27101" cap="flat">
              <a:solidFill>
                <a:srgbClr val="80BD41">
                  <a:alpha val="100000"/>
                </a:srgbClr>
              </a:solidFill>
              <a:prstDash val="solid"/>
              <a:round/>
            </a:ln>
          </p:spPr>
          <p:txBody>
            <a:bodyPr/>
            <a:lstStyle/>
            <a:p/>
          </p:txBody>
        </p:sp>
        <p:sp>
          <p:nvSpPr>
            <p:cNvPr id="83" name="pl83"/>
            <p:cNvSpPr/>
            <p:nvPr/>
          </p:nvSpPr>
          <p:spPr>
            <a:xfrm>
              <a:off x="5437664" y="1453895"/>
              <a:ext cx="3397293" cy="2058738"/>
            </a:xfrm>
            <a:custGeom>
              <a:avLst/>
              <a:pathLst>
                <a:path w="3397293" h="2058738">
                  <a:moveTo>
                    <a:pt x="0" y="2058738"/>
                  </a:moveTo>
                  <a:lnTo>
                    <a:pt x="141553" y="1999917"/>
                  </a:lnTo>
                  <a:lnTo>
                    <a:pt x="283107" y="1999917"/>
                  </a:lnTo>
                  <a:lnTo>
                    <a:pt x="424661" y="1823454"/>
                  </a:lnTo>
                  <a:lnTo>
                    <a:pt x="566215" y="1588169"/>
                  </a:lnTo>
                  <a:lnTo>
                    <a:pt x="707769" y="1411706"/>
                  </a:lnTo>
                  <a:lnTo>
                    <a:pt x="849323" y="1411706"/>
                  </a:lnTo>
                  <a:lnTo>
                    <a:pt x="990877" y="1352885"/>
                  </a:lnTo>
                  <a:lnTo>
                    <a:pt x="1132431" y="1294064"/>
                  </a:lnTo>
                  <a:lnTo>
                    <a:pt x="1273984" y="999958"/>
                  </a:lnTo>
                  <a:lnTo>
                    <a:pt x="1415538" y="882316"/>
                  </a:lnTo>
                  <a:lnTo>
                    <a:pt x="1557092" y="764674"/>
                  </a:lnTo>
                  <a:lnTo>
                    <a:pt x="1698646" y="823495"/>
                  </a:lnTo>
                  <a:lnTo>
                    <a:pt x="1840200" y="764674"/>
                  </a:lnTo>
                  <a:lnTo>
                    <a:pt x="1981754" y="588211"/>
                  </a:lnTo>
                  <a:lnTo>
                    <a:pt x="2123308" y="470568"/>
                  </a:lnTo>
                  <a:lnTo>
                    <a:pt x="2264862" y="411747"/>
                  </a:lnTo>
                  <a:lnTo>
                    <a:pt x="2406416" y="352926"/>
                  </a:lnTo>
                  <a:lnTo>
                    <a:pt x="2547969" y="176463"/>
                  </a:lnTo>
                  <a:lnTo>
                    <a:pt x="2689523" y="117642"/>
                  </a:lnTo>
                  <a:lnTo>
                    <a:pt x="2831077" y="352926"/>
                  </a:lnTo>
                  <a:lnTo>
                    <a:pt x="2972631" y="352926"/>
                  </a:lnTo>
                  <a:lnTo>
                    <a:pt x="3114185" y="117642"/>
                  </a:lnTo>
                  <a:lnTo>
                    <a:pt x="3255739" y="176463"/>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57153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53895"/>
              <a:ext cx="3397293" cy="2411665"/>
            </a:xfrm>
            <a:custGeom>
              <a:avLst/>
              <a:pathLst>
                <a:path w="3397293" h="2411665">
                  <a:moveTo>
                    <a:pt x="0" y="2411665"/>
                  </a:moveTo>
                  <a:lnTo>
                    <a:pt x="141553" y="2352844"/>
                  </a:lnTo>
                  <a:lnTo>
                    <a:pt x="283107" y="2411665"/>
                  </a:lnTo>
                  <a:lnTo>
                    <a:pt x="424661" y="2176380"/>
                  </a:lnTo>
                  <a:lnTo>
                    <a:pt x="566215" y="1941096"/>
                  </a:lnTo>
                  <a:lnTo>
                    <a:pt x="707769" y="1705812"/>
                  </a:lnTo>
                  <a:lnTo>
                    <a:pt x="849323" y="1646990"/>
                  </a:lnTo>
                  <a:lnTo>
                    <a:pt x="990877" y="1588169"/>
                  </a:lnTo>
                  <a:lnTo>
                    <a:pt x="1132431" y="1470527"/>
                  </a:lnTo>
                  <a:lnTo>
                    <a:pt x="1273984" y="1117600"/>
                  </a:lnTo>
                  <a:lnTo>
                    <a:pt x="1415538" y="882316"/>
                  </a:lnTo>
                  <a:lnTo>
                    <a:pt x="1557092" y="764674"/>
                  </a:lnTo>
                  <a:lnTo>
                    <a:pt x="1698646" y="823495"/>
                  </a:lnTo>
                  <a:lnTo>
                    <a:pt x="1840200" y="823495"/>
                  </a:lnTo>
                  <a:lnTo>
                    <a:pt x="1981754" y="705853"/>
                  </a:lnTo>
                  <a:lnTo>
                    <a:pt x="2123308" y="588211"/>
                  </a:lnTo>
                  <a:lnTo>
                    <a:pt x="2264862" y="529389"/>
                  </a:lnTo>
                  <a:lnTo>
                    <a:pt x="2406416" y="411747"/>
                  </a:lnTo>
                  <a:lnTo>
                    <a:pt x="2547969" y="235284"/>
                  </a:lnTo>
                  <a:lnTo>
                    <a:pt x="2689523" y="117642"/>
                  </a:lnTo>
                  <a:lnTo>
                    <a:pt x="2831077" y="470568"/>
                  </a:lnTo>
                  <a:lnTo>
                    <a:pt x="2972631" y="470568"/>
                  </a:lnTo>
                  <a:lnTo>
                    <a:pt x="3114185" y="117642"/>
                  </a:lnTo>
                  <a:lnTo>
                    <a:pt x="3255739" y="235284"/>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59781"/>
              <a:ext cx="0" cy="2505779"/>
            </a:xfrm>
            <a:custGeom>
              <a:avLst/>
              <a:pathLst>
                <a:path w="0" h="2505779">
                  <a:moveTo>
                    <a:pt x="0" y="250577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59781"/>
              <a:ext cx="0" cy="1799925"/>
            </a:xfrm>
            <a:custGeom>
              <a:avLst/>
              <a:pathLst>
                <a:path w="0" h="1799925">
                  <a:moveTo>
                    <a:pt x="0" y="179992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59781"/>
              <a:ext cx="0" cy="976430"/>
            </a:xfrm>
            <a:custGeom>
              <a:avLst/>
              <a:pathLst>
                <a:path w="0" h="976430">
                  <a:moveTo>
                    <a:pt x="0" y="97643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59781"/>
              <a:ext cx="0" cy="682324"/>
            </a:xfrm>
            <a:custGeom>
              <a:avLst/>
              <a:pathLst>
                <a:path w="0" h="682324">
                  <a:moveTo>
                    <a:pt x="0" y="68232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59781"/>
              <a:ext cx="0" cy="211755"/>
            </a:xfrm>
            <a:custGeom>
              <a:avLst/>
              <a:pathLst>
                <a:path w="0" h="211755">
                  <a:moveTo>
                    <a:pt x="0" y="21175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59781"/>
              <a:ext cx="0" cy="329398"/>
            </a:xfrm>
            <a:custGeom>
              <a:avLst/>
              <a:pathLst>
                <a:path w="0" h="329398">
                  <a:moveTo>
                    <a:pt x="0" y="3293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59781"/>
              <a:ext cx="0" cy="94113"/>
            </a:xfrm>
            <a:custGeom>
              <a:avLst/>
              <a:pathLst>
                <a:path w="0" h="94113">
                  <a:moveTo>
                    <a:pt x="0" y="9411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53895"/>
              <a:ext cx="3397293" cy="2411665"/>
            </a:xfrm>
            <a:custGeom>
              <a:avLst/>
              <a:pathLst>
                <a:path w="3397293" h="2411665">
                  <a:moveTo>
                    <a:pt x="0" y="2411665"/>
                  </a:moveTo>
                  <a:lnTo>
                    <a:pt x="141553" y="2352844"/>
                  </a:lnTo>
                  <a:lnTo>
                    <a:pt x="283107" y="2411665"/>
                  </a:lnTo>
                  <a:lnTo>
                    <a:pt x="424661" y="2176380"/>
                  </a:lnTo>
                  <a:lnTo>
                    <a:pt x="566215" y="1941096"/>
                  </a:lnTo>
                  <a:lnTo>
                    <a:pt x="707769" y="1705812"/>
                  </a:lnTo>
                  <a:lnTo>
                    <a:pt x="849323" y="1646990"/>
                  </a:lnTo>
                  <a:lnTo>
                    <a:pt x="990877" y="1588169"/>
                  </a:lnTo>
                  <a:lnTo>
                    <a:pt x="1132431" y="1470527"/>
                  </a:lnTo>
                  <a:lnTo>
                    <a:pt x="1273984" y="1117600"/>
                  </a:lnTo>
                  <a:lnTo>
                    <a:pt x="1415538" y="882316"/>
                  </a:lnTo>
                  <a:lnTo>
                    <a:pt x="1557092" y="764674"/>
                  </a:lnTo>
                  <a:lnTo>
                    <a:pt x="1698646" y="823495"/>
                  </a:lnTo>
                  <a:lnTo>
                    <a:pt x="1840200" y="823495"/>
                  </a:lnTo>
                  <a:lnTo>
                    <a:pt x="1981754" y="705853"/>
                  </a:lnTo>
                  <a:lnTo>
                    <a:pt x="2123308" y="588211"/>
                  </a:lnTo>
                  <a:lnTo>
                    <a:pt x="2264862" y="529389"/>
                  </a:lnTo>
                  <a:lnTo>
                    <a:pt x="2406416" y="411747"/>
                  </a:lnTo>
                  <a:lnTo>
                    <a:pt x="2547969" y="235284"/>
                  </a:lnTo>
                  <a:lnTo>
                    <a:pt x="2689523" y="117642"/>
                  </a:lnTo>
                  <a:lnTo>
                    <a:pt x="2831077" y="470568"/>
                  </a:lnTo>
                  <a:lnTo>
                    <a:pt x="2972631" y="470568"/>
                  </a:lnTo>
                  <a:lnTo>
                    <a:pt x="3114185" y="117642"/>
                  </a:lnTo>
                  <a:lnTo>
                    <a:pt x="3255739" y="235284"/>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29576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95" name="tx95"/>
            <p:cNvSpPr/>
            <p:nvPr/>
          </p:nvSpPr>
          <p:spPr>
            <a:xfrm>
              <a:off x="6067093" y="129713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-27</a:t>
              </a:r>
            </a:p>
          </p:txBody>
        </p:sp>
        <p:sp>
          <p:nvSpPr>
            <p:cNvPr id="96" name="tx96"/>
            <p:cNvSpPr/>
            <p:nvPr/>
          </p:nvSpPr>
          <p:spPr>
            <a:xfrm>
              <a:off x="6774863" y="129576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7512777" y="129581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097042" y="12958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2971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804812" y="12971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16500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14147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8722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328398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269584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1076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15194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9312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1037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10376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6533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2779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70868" y="4831778"/>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122" name="tx122"/>
            <p:cNvSpPr/>
            <p:nvPr/>
          </p:nvSpPr>
          <p:spPr>
            <a:xfrm>
              <a:off x="703243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794890"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4666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7655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06441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6160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149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2138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5409697" cy="149993"/>
            </a:xfrm>
            <a:prstGeom prst="rect">
              <a:avLst/>
            </a:prstGeom>
            <a:solidFill>
              <a:srgbClr val="E2231A">
                <a:alpha val="80000"/>
              </a:srgbClr>
            </a:solidFill>
          </p:spPr>
          <p:txBody>
            <a:bodyPr/>
            <a:lstStyle/>
            <a:p/>
          </p:txBody>
        </p:sp>
        <p:sp>
          <p:nvSpPr>
            <p:cNvPr id="136" name="rc136"/>
            <p:cNvSpPr/>
            <p:nvPr/>
          </p:nvSpPr>
          <p:spPr>
            <a:xfrm>
              <a:off x="1317178" y="5637654"/>
              <a:ext cx="7321564" cy="149993"/>
            </a:xfrm>
            <a:prstGeom prst="rect">
              <a:avLst/>
            </a:prstGeom>
            <a:solidFill>
              <a:srgbClr val="E2231A">
                <a:alpha val="80000"/>
              </a:srgbClr>
            </a:solidFill>
          </p:spPr>
          <p:txBody>
            <a:bodyPr/>
            <a:lstStyle/>
            <a:p/>
          </p:txBody>
        </p:sp>
        <p:sp>
          <p:nvSpPr>
            <p:cNvPr id="137" name="rc137"/>
            <p:cNvSpPr/>
            <p:nvPr/>
          </p:nvSpPr>
          <p:spPr>
            <a:xfrm>
              <a:off x="1317178" y="5450161"/>
              <a:ext cx="3133395" cy="149993"/>
            </a:xfrm>
            <a:prstGeom prst="rect">
              <a:avLst/>
            </a:prstGeom>
            <a:solidFill>
              <a:srgbClr val="E2231A">
                <a:alpha val="80000"/>
              </a:srgbClr>
            </a:solidFill>
          </p:spPr>
          <p:txBody>
            <a:bodyPr/>
            <a:lstStyle/>
            <a:p/>
          </p:txBody>
        </p:sp>
        <p:sp>
          <p:nvSpPr>
            <p:cNvPr id="138" name="tx138"/>
            <p:cNvSpPr/>
            <p:nvPr/>
          </p:nvSpPr>
          <p:spPr>
            <a:xfrm>
              <a:off x="6413576" y="5861026"/>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1.2m</a:t>
              </a:r>
            </a:p>
          </p:txBody>
        </p:sp>
        <p:sp>
          <p:nvSpPr>
            <p:cNvPr id="139" name="tx139"/>
            <p:cNvSpPr/>
            <p:nvPr/>
          </p:nvSpPr>
          <p:spPr>
            <a:xfrm>
              <a:off x="8325443" y="5672210"/>
              <a:ext cx="24099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1.6m</a:t>
              </a:r>
            </a:p>
          </p:txBody>
        </p:sp>
        <p:sp>
          <p:nvSpPr>
            <p:cNvPr id="140" name="tx140"/>
            <p:cNvSpPr/>
            <p:nvPr/>
          </p:nvSpPr>
          <p:spPr>
            <a:xfrm>
              <a:off x="394116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682,000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11109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6" name="tx146"/>
            <p:cNvSpPr/>
            <p:nvPr/>
          </p:nvSpPr>
          <p:spPr>
            <a:xfrm>
              <a:off x="5293482"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7" name="tx147"/>
            <p:cNvSpPr/>
            <p:nvPr/>
          </p:nvSpPr>
          <p:spPr>
            <a:xfrm>
              <a:off x="7592378"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1,500,000</a:t>
              </a:r>
            </a:p>
          </p:txBody>
        </p:sp>
        <p:sp>
          <p:nvSpPr>
            <p:cNvPr id="148" name="tx14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India (97%) was 13 percentage points higher than the global average (84%) and 4 percentage points higher than the average across all ROSA countries (93%).
National MCV1 coverage was 2 percentage points higher than in 2019 (95%).
This equates to 682,000 unvaccinated children in 2024 compared to 1.2m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706593"/>
              <a:ext cx="907748" cy="203944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57090"/>
              <a:ext cx="907748" cy="31889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49201"/>
              <a:ext cx="907748" cy="35968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706593"/>
              <a:ext cx="907748" cy="2039441"/>
            </a:xfrm>
            <a:prstGeom prst="rect">
              <a:avLst/>
            </a:prstGeom>
            <a:solidFill>
              <a:srgbClr val="0083CF">
                <a:alpha val="100000"/>
              </a:srgbClr>
            </a:solidFill>
          </p:spPr>
          <p:txBody>
            <a:bodyPr/>
            <a:lstStyle/>
            <a:p/>
          </p:txBody>
        </p:sp>
        <p:sp>
          <p:nvSpPr>
            <p:cNvPr id="22" name="rc22"/>
            <p:cNvSpPr/>
            <p:nvPr/>
          </p:nvSpPr>
          <p:spPr>
            <a:xfrm>
              <a:off x="1963717" y="1557090"/>
              <a:ext cx="907748" cy="3188944"/>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49201"/>
              <a:ext cx="907748" cy="3596833"/>
            </a:xfrm>
            <a:prstGeom prst="rect">
              <a:avLst/>
            </a:prstGeom>
            <a:solidFill>
              <a:srgbClr val="F26A21">
                <a:alpha val="100000"/>
              </a:srgbClr>
            </a:solidFill>
          </p:spPr>
          <p:txBody>
            <a:bodyPr/>
            <a:lstStyle/>
            <a:p/>
          </p:txBody>
        </p:sp>
        <p:sp>
          <p:nvSpPr>
            <p:cNvPr id="25" name="rc25"/>
            <p:cNvSpPr/>
            <p:nvPr/>
          </p:nvSpPr>
          <p:spPr>
            <a:xfrm>
              <a:off x="5998153"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706593"/>
              <a:ext cx="815053" cy="815053"/>
            </a:xfrm>
            <a:custGeom>
              <a:avLst/>
              <a:pathLst>
                <a:path w="815053" h="815053">
                  <a:moveTo>
                    <a:pt x="802946" y="0"/>
                  </a:moveTo>
                  <a:lnTo>
                    <a:pt x="815053" y="0"/>
                  </a:lnTo>
                  <a:lnTo>
                    <a:pt x="0" y="815053"/>
                  </a:lnTo>
                  <a:lnTo>
                    <a:pt x="0" y="802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706593"/>
              <a:ext cx="693985" cy="693985"/>
            </a:xfrm>
            <a:custGeom>
              <a:avLst/>
              <a:pathLst>
                <a:path w="693985" h="693985">
                  <a:moveTo>
                    <a:pt x="681878" y="0"/>
                  </a:moveTo>
                  <a:lnTo>
                    <a:pt x="693985" y="0"/>
                  </a:lnTo>
                  <a:lnTo>
                    <a:pt x="0" y="693985"/>
                  </a:lnTo>
                  <a:lnTo>
                    <a:pt x="0" y="681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706593"/>
              <a:ext cx="572918" cy="572918"/>
            </a:xfrm>
            <a:custGeom>
              <a:avLst/>
              <a:pathLst>
                <a:path w="572918" h="572918">
                  <a:moveTo>
                    <a:pt x="560811" y="0"/>
                  </a:moveTo>
                  <a:lnTo>
                    <a:pt x="572918" y="0"/>
                  </a:lnTo>
                  <a:lnTo>
                    <a:pt x="0" y="572918"/>
                  </a:lnTo>
                  <a:lnTo>
                    <a:pt x="0" y="560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706593"/>
              <a:ext cx="451850" cy="451850"/>
            </a:xfrm>
            <a:custGeom>
              <a:avLst/>
              <a:pathLst>
                <a:path w="451850" h="451850">
                  <a:moveTo>
                    <a:pt x="439744" y="0"/>
                  </a:moveTo>
                  <a:lnTo>
                    <a:pt x="451850" y="0"/>
                  </a:lnTo>
                  <a:lnTo>
                    <a:pt x="0" y="451850"/>
                  </a:lnTo>
                  <a:lnTo>
                    <a:pt x="0" y="439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706593"/>
              <a:ext cx="330783" cy="330783"/>
            </a:xfrm>
            <a:custGeom>
              <a:avLst/>
              <a:pathLst>
                <a:path w="330783" h="330783">
                  <a:moveTo>
                    <a:pt x="318676" y="0"/>
                  </a:moveTo>
                  <a:lnTo>
                    <a:pt x="330783" y="0"/>
                  </a:lnTo>
                  <a:lnTo>
                    <a:pt x="0" y="330783"/>
                  </a:lnTo>
                  <a:lnTo>
                    <a:pt x="0" y="3186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706593"/>
              <a:ext cx="209715" cy="209715"/>
            </a:xfrm>
            <a:custGeom>
              <a:avLst/>
              <a:pathLst>
                <a:path w="209715" h="209715">
                  <a:moveTo>
                    <a:pt x="197609" y="0"/>
                  </a:moveTo>
                  <a:lnTo>
                    <a:pt x="209715" y="0"/>
                  </a:lnTo>
                  <a:lnTo>
                    <a:pt x="0" y="209715"/>
                  </a:lnTo>
                  <a:lnTo>
                    <a:pt x="0" y="1976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706593"/>
              <a:ext cx="88648" cy="88648"/>
            </a:xfrm>
            <a:custGeom>
              <a:avLst/>
              <a:pathLst>
                <a:path w="88648" h="88648">
                  <a:moveTo>
                    <a:pt x="76541" y="0"/>
                  </a:moveTo>
                  <a:lnTo>
                    <a:pt x="88648" y="0"/>
                  </a:lnTo>
                  <a:lnTo>
                    <a:pt x="0" y="88648"/>
                  </a:lnTo>
                  <a:lnTo>
                    <a:pt x="0" y="765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57090"/>
              <a:ext cx="834879" cy="834879"/>
            </a:xfrm>
            <a:custGeom>
              <a:avLst/>
              <a:pathLst>
                <a:path w="834879" h="834879">
                  <a:moveTo>
                    <a:pt x="822773" y="0"/>
                  </a:moveTo>
                  <a:lnTo>
                    <a:pt x="834879" y="0"/>
                  </a:lnTo>
                  <a:lnTo>
                    <a:pt x="0" y="834879"/>
                  </a:lnTo>
                  <a:lnTo>
                    <a:pt x="0" y="822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57090"/>
              <a:ext cx="713812" cy="713812"/>
            </a:xfrm>
            <a:custGeom>
              <a:avLst/>
              <a:pathLst>
                <a:path w="713812" h="713812">
                  <a:moveTo>
                    <a:pt x="701705" y="0"/>
                  </a:moveTo>
                  <a:lnTo>
                    <a:pt x="713812" y="0"/>
                  </a:lnTo>
                  <a:lnTo>
                    <a:pt x="0" y="713812"/>
                  </a:lnTo>
                  <a:lnTo>
                    <a:pt x="0" y="7017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57090"/>
              <a:ext cx="592745" cy="592745"/>
            </a:xfrm>
            <a:custGeom>
              <a:avLst/>
              <a:pathLst>
                <a:path w="592745" h="592745">
                  <a:moveTo>
                    <a:pt x="580638" y="0"/>
                  </a:moveTo>
                  <a:lnTo>
                    <a:pt x="592745" y="0"/>
                  </a:lnTo>
                  <a:lnTo>
                    <a:pt x="0" y="592745"/>
                  </a:lnTo>
                  <a:lnTo>
                    <a:pt x="0" y="580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57090"/>
              <a:ext cx="471677" cy="471677"/>
            </a:xfrm>
            <a:custGeom>
              <a:avLst/>
              <a:pathLst>
                <a:path w="471677" h="471677">
                  <a:moveTo>
                    <a:pt x="459570" y="0"/>
                  </a:moveTo>
                  <a:lnTo>
                    <a:pt x="471677" y="0"/>
                  </a:lnTo>
                  <a:lnTo>
                    <a:pt x="0" y="471677"/>
                  </a:lnTo>
                  <a:lnTo>
                    <a:pt x="0" y="4595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57090"/>
              <a:ext cx="350610" cy="350610"/>
            </a:xfrm>
            <a:custGeom>
              <a:avLst/>
              <a:pathLst>
                <a:path w="350610" h="350610">
                  <a:moveTo>
                    <a:pt x="338503" y="0"/>
                  </a:moveTo>
                  <a:lnTo>
                    <a:pt x="350610" y="0"/>
                  </a:lnTo>
                  <a:lnTo>
                    <a:pt x="0" y="350610"/>
                  </a:lnTo>
                  <a:lnTo>
                    <a:pt x="0" y="338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57090"/>
              <a:ext cx="229542" cy="229542"/>
            </a:xfrm>
            <a:custGeom>
              <a:avLst/>
              <a:pathLst>
                <a:path w="229542" h="229542">
                  <a:moveTo>
                    <a:pt x="217436" y="0"/>
                  </a:moveTo>
                  <a:lnTo>
                    <a:pt x="229542" y="0"/>
                  </a:lnTo>
                  <a:lnTo>
                    <a:pt x="0" y="229542"/>
                  </a:lnTo>
                  <a:lnTo>
                    <a:pt x="0" y="217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57090"/>
              <a:ext cx="108475" cy="108475"/>
            </a:xfrm>
            <a:custGeom>
              <a:avLst/>
              <a:pathLst>
                <a:path w="108475" h="108475">
                  <a:moveTo>
                    <a:pt x="96368" y="0"/>
                  </a:moveTo>
                  <a:lnTo>
                    <a:pt x="108475" y="0"/>
                  </a:lnTo>
                  <a:lnTo>
                    <a:pt x="0" y="108475"/>
                  </a:lnTo>
                  <a:lnTo>
                    <a:pt x="0" y="96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6861590" y="4701724"/>
              <a:ext cx="44310" cy="44310"/>
            </a:xfrm>
            <a:custGeom>
              <a:avLst/>
              <a:pathLst>
                <a:path w="44310" h="44310">
                  <a:moveTo>
                    <a:pt x="44310" y="0"/>
                  </a:moveTo>
                  <a:lnTo>
                    <a:pt x="44310" y="12106"/>
                  </a:lnTo>
                  <a:lnTo>
                    <a:pt x="12106" y="44310"/>
                  </a:lnTo>
                  <a:lnTo>
                    <a:pt x="0" y="443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6740523" y="4580656"/>
              <a:ext cx="165378" cy="165378"/>
            </a:xfrm>
            <a:custGeom>
              <a:avLst/>
              <a:pathLst>
                <a:path w="165378" h="165378">
                  <a:moveTo>
                    <a:pt x="165378" y="0"/>
                  </a:moveTo>
                  <a:lnTo>
                    <a:pt x="165378" y="12106"/>
                  </a:lnTo>
                  <a:lnTo>
                    <a:pt x="12106" y="165378"/>
                  </a:lnTo>
                  <a:lnTo>
                    <a:pt x="0" y="16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6619456" y="4459589"/>
              <a:ext cx="286445" cy="286445"/>
            </a:xfrm>
            <a:custGeom>
              <a:avLst/>
              <a:pathLst>
                <a:path w="286445" h="286445">
                  <a:moveTo>
                    <a:pt x="286445" y="0"/>
                  </a:moveTo>
                  <a:lnTo>
                    <a:pt x="286445" y="12106"/>
                  </a:lnTo>
                  <a:lnTo>
                    <a:pt x="12106" y="286445"/>
                  </a:lnTo>
                  <a:lnTo>
                    <a:pt x="0" y="286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6498388" y="4338521"/>
              <a:ext cx="407512" cy="407512"/>
            </a:xfrm>
            <a:custGeom>
              <a:avLst/>
              <a:pathLst>
                <a:path w="407512" h="407512">
                  <a:moveTo>
                    <a:pt x="407512" y="0"/>
                  </a:moveTo>
                  <a:lnTo>
                    <a:pt x="407512" y="12106"/>
                  </a:lnTo>
                  <a:lnTo>
                    <a:pt x="12106" y="407512"/>
                  </a:lnTo>
                  <a:lnTo>
                    <a:pt x="0" y="407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6377321" y="4217454"/>
              <a:ext cx="528580" cy="528580"/>
            </a:xfrm>
            <a:custGeom>
              <a:avLst/>
              <a:pathLst>
                <a:path w="528580" h="528580">
                  <a:moveTo>
                    <a:pt x="528580" y="0"/>
                  </a:moveTo>
                  <a:lnTo>
                    <a:pt x="528580" y="12106"/>
                  </a:lnTo>
                  <a:lnTo>
                    <a:pt x="12106" y="528580"/>
                  </a:lnTo>
                  <a:lnTo>
                    <a:pt x="0" y="528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6256253" y="4096387"/>
              <a:ext cx="649647" cy="649647"/>
            </a:xfrm>
            <a:custGeom>
              <a:avLst/>
              <a:pathLst>
                <a:path w="649647" h="649647">
                  <a:moveTo>
                    <a:pt x="649647" y="0"/>
                  </a:moveTo>
                  <a:lnTo>
                    <a:pt x="649647" y="12106"/>
                  </a:lnTo>
                  <a:lnTo>
                    <a:pt x="12106" y="649647"/>
                  </a:lnTo>
                  <a:lnTo>
                    <a:pt x="0" y="649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6135186" y="3975319"/>
              <a:ext cx="770715" cy="770715"/>
            </a:xfrm>
            <a:custGeom>
              <a:avLst/>
              <a:pathLst>
                <a:path w="770715" h="770715">
                  <a:moveTo>
                    <a:pt x="770715" y="0"/>
                  </a:moveTo>
                  <a:lnTo>
                    <a:pt x="770715" y="12106"/>
                  </a:lnTo>
                  <a:lnTo>
                    <a:pt x="12106" y="770715"/>
                  </a:lnTo>
                  <a:lnTo>
                    <a:pt x="0" y="770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6014118" y="3854252"/>
              <a:ext cx="891782" cy="891782"/>
            </a:xfrm>
            <a:custGeom>
              <a:avLst/>
              <a:pathLst>
                <a:path w="891782" h="891782">
                  <a:moveTo>
                    <a:pt x="891782" y="0"/>
                  </a:moveTo>
                  <a:lnTo>
                    <a:pt x="891782" y="12106"/>
                  </a:lnTo>
                  <a:lnTo>
                    <a:pt x="12106" y="891782"/>
                  </a:lnTo>
                  <a:lnTo>
                    <a:pt x="0" y="891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998153" y="37331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998153" y="36121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998153" y="34910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998153" y="33699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998153" y="32489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998153" y="31278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998153" y="30067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998153" y="28857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998153" y="27646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998153" y="26435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998153" y="25225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998153" y="24014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998153" y="22803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998153" y="21593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998153" y="20382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998153" y="19171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998153" y="17961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998153" y="16750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998153" y="15539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998153" y="14329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998153" y="13118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998153" y="119076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998153" y="1149201"/>
              <a:ext cx="840354" cy="840354"/>
            </a:xfrm>
            <a:custGeom>
              <a:avLst/>
              <a:pathLst>
                <a:path w="840354" h="840354">
                  <a:moveTo>
                    <a:pt x="828247" y="0"/>
                  </a:moveTo>
                  <a:lnTo>
                    <a:pt x="840354" y="0"/>
                  </a:lnTo>
                  <a:lnTo>
                    <a:pt x="0" y="840354"/>
                  </a:lnTo>
                  <a:lnTo>
                    <a:pt x="0" y="828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998153" y="1149201"/>
              <a:ext cx="719287" cy="719287"/>
            </a:xfrm>
            <a:custGeom>
              <a:avLst/>
              <a:pathLst>
                <a:path w="719287" h="719287">
                  <a:moveTo>
                    <a:pt x="707180" y="0"/>
                  </a:moveTo>
                  <a:lnTo>
                    <a:pt x="719287" y="0"/>
                  </a:lnTo>
                  <a:lnTo>
                    <a:pt x="0" y="719287"/>
                  </a:lnTo>
                  <a:lnTo>
                    <a:pt x="0" y="707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998153" y="1149201"/>
              <a:ext cx="598219" cy="598219"/>
            </a:xfrm>
            <a:custGeom>
              <a:avLst/>
              <a:pathLst>
                <a:path w="598219" h="598219">
                  <a:moveTo>
                    <a:pt x="586113" y="0"/>
                  </a:moveTo>
                  <a:lnTo>
                    <a:pt x="598219" y="0"/>
                  </a:lnTo>
                  <a:lnTo>
                    <a:pt x="0" y="598219"/>
                  </a:lnTo>
                  <a:lnTo>
                    <a:pt x="0" y="586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998153" y="1149201"/>
              <a:ext cx="477152" cy="477152"/>
            </a:xfrm>
            <a:custGeom>
              <a:avLst/>
              <a:pathLst>
                <a:path w="477152" h="477152">
                  <a:moveTo>
                    <a:pt x="465045" y="0"/>
                  </a:moveTo>
                  <a:lnTo>
                    <a:pt x="477152" y="0"/>
                  </a:lnTo>
                  <a:lnTo>
                    <a:pt x="0" y="477152"/>
                  </a:lnTo>
                  <a:lnTo>
                    <a:pt x="0" y="465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998153" y="1149201"/>
              <a:ext cx="356084" cy="356084"/>
            </a:xfrm>
            <a:custGeom>
              <a:avLst/>
              <a:pathLst>
                <a:path w="356084" h="356084">
                  <a:moveTo>
                    <a:pt x="343978" y="0"/>
                  </a:moveTo>
                  <a:lnTo>
                    <a:pt x="356084" y="0"/>
                  </a:lnTo>
                  <a:lnTo>
                    <a:pt x="0" y="356084"/>
                  </a:lnTo>
                  <a:lnTo>
                    <a:pt x="0" y="343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998153" y="1149201"/>
              <a:ext cx="235017" cy="235017"/>
            </a:xfrm>
            <a:custGeom>
              <a:avLst/>
              <a:pathLst>
                <a:path w="235017" h="235017">
                  <a:moveTo>
                    <a:pt x="222910" y="0"/>
                  </a:moveTo>
                  <a:lnTo>
                    <a:pt x="235017" y="0"/>
                  </a:lnTo>
                  <a:lnTo>
                    <a:pt x="0" y="235017"/>
                  </a:lnTo>
                  <a:lnTo>
                    <a:pt x="0" y="222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998153" y="1149201"/>
              <a:ext cx="113950" cy="113950"/>
            </a:xfrm>
            <a:custGeom>
              <a:avLst/>
              <a:pathLst>
                <a:path w="113950" h="113950">
                  <a:moveTo>
                    <a:pt x="101843" y="0"/>
                  </a:moveTo>
                  <a:lnTo>
                    <a:pt x="113950" y="0"/>
                  </a:lnTo>
                  <a:lnTo>
                    <a:pt x="0" y="113950"/>
                  </a:lnTo>
                  <a:lnTo>
                    <a:pt x="0" y="101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rc196"/>
            <p:cNvSpPr/>
            <p:nvPr/>
          </p:nvSpPr>
          <p:spPr>
            <a:xfrm>
              <a:off x="955108" y="2706593"/>
              <a:ext cx="907748" cy="2039441"/>
            </a:xfrm>
            <a:prstGeom prst="rect">
              <a:avLst/>
            </a:prstGeom>
            <a:ln w="1355" cap="flat">
              <a:solidFill>
                <a:srgbClr val="000000">
                  <a:alpha val="100000"/>
                </a:srgbClr>
              </a:solidFill>
              <a:prstDash val="solid"/>
              <a:miter/>
            </a:ln>
          </p:spPr>
          <p:txBody>
            <a:bodyPr/>
            <a:lstStyle/>
            <a:p/>
          </p:txBody>
        </p:sp>
        <p:sp>
          <p:nvSpPr>
            <p:cNvPr id="197" name="rc197"/>
            <p:cNvSpPr/>
            <p:nvPr/>
          </p:nvSpPr>
          <p:spPr>
            <a:xfrm>
              <a:off x="1963717" y="1557090"/>
              <a:ext cx="907748" cy="3188944"/>
            </a:xfrm>
            <a:prstGeom prst="rect">
              <a:avLst/>
            </a:prstGeom>
            <a:ln w="1355" cap="flat">
              <a:solidFill>
                <a:srgbClr val="000000">
                  <a:alpha val="100000"/>
                </a:srgbClr>
              </a:solidFill>
              <a:prstDash val="solid"/>
              <a:miter/>
            </a:ln>
          </p:spPr>
          <p:txBody>
            <a:bodyPr/>
            <a:lstStyle/>
            <a:p/>
          </p:txBody>
        </p:sp>
        <p:sp>
          <p:nvSpPr>
            <p:cNvPr id="198" name="rc198"/>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5998153" y="1149201"/>
              <a:ext cx="907748" cy="3596833"/>
            </a:xfrm>
            <a:prstGeom prst="rect">
              <a:avLst/>
            </a:prstGeom>
            <a:ln w="1355" cap="flat">
              <a:solidFill>
                <a:srgbClr val="000000">
                  <a:alpha val="100000"/>
                </a:srgbClr>
              </a:solidFill>
              <a:prstDash val="solid"/>
              <a:miter/>
            </a:ln>
          </p:spPr>
          <p:txBody>
            <a:bodyPr/>
            <a:lstStyle/>
            <a:p/>
          </p:txBody>
        </p:sp>
        <p:sp>
          <p:nvSpPr>
            <p:cNvPr id="201" name="tx201"/>
            <p:cNvSpPr/>
            <p:nvPr/>
          </p:nvSpPr>
          <p:spPr>
            <a:xfrm>
              <a:off x="1328596" y="253214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02" name="tx202"/>
            <p:cNvSpPr/>
            <p:nvPr/>
          </p:nvSpPr>
          <p:spPr>
            <a:xfrm>
              <a:off x="2337205" y="13118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203" name="tx203"/>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04" name="tx204"/>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5" name="tx205"/>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8" name="tx208"/>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9" name="pg209"/>
            <p:cNvSpPr/>
            <p:nvPr/>
          </p:nvSpPr>
          <p:spPr>
            <a:xfrm>
              <a:off x="1346316" y="36179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0" name="tx210"/>
            <p:cNvSpPr/>
            <p:nvPr/>
          </p:nvSpPr>
          <p:spPr>
            <a:xfrm>
              <a:off x="1378837" y="36487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1" name="pg211"/>
            <p:cNvSpPr/>
            <p:nvPr/>
          </p:nvSpPr>
          <p:spPr>
            <a:xfrm>
              <a:off x="2354925" y="30431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2387446" y="3075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3" name="pg213"/>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3396055" y="28902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5" name="pg215"/>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5413273" y="2871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7" name="pg217"/>
            <p:cNvSpPr/>
            <p:nvPr/>
          </p:nvSpPr>
          <p:spPr>
            <a:xfrm>
              <a:off x="6389361"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6421882"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19" name="tx219"/>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0" name="tx220"/>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1" name="tx221"/>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2" name="tx222"/>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3" name="tx223"/>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4" name="tx224"/>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5" name="tx225"/>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6" name="tx226"/>
            <p:cNvSpPr/>
            <p:nvPr/>
          </p:nvSpPr>
          <p:spPr>
            <a:xfrm rot="-5400000">
              <a:off x="3042537"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27" name="tx227"/>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28" name="tx228"/>
            <p:cNvSpPr/>
            <p:nvPr/>
          </p:nvSpPr>
          <p:spPr>
            <a:xfrm rot="-5400000">
              <a:off x="5291133"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6255642"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0" name="tx230"/>
            <p:cNvSpPr/>
            <p:nvPr/>
          </p:nvSpPr>
          <p:spPr>
            <a:xfrm rot="-5400000">
              <a:off x="7184203"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1" name="tx231"/>
            <p:cNvSpPr/>
            <p:nvPr/>
          </p:nvSpPr>
          <p:spPr>
            <a:xfrm rot="-5400000">
              <a:off x="8172451"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3" name="rc233"/>
            <p:cNvSpPr/>
            <p:nvPr/>
          </p:nvSpPr>
          <p:spPr>
            <a:xfrm>
              <a:off x="4184938" y="6114116"/>
              <a:ext cx="219455" cy="219455"/>
            </a:xfrm>
            <a:prstGeom prst="rect">
              <a:avLst/>
            </a:prstGeom>
            <a:solidFill>
              <a:srgbClr val="FFFFFF">
                <a:alpha val="100000"/>
              </a:srgbClr>
            </a:solidFill>
          </p:spPr>
          <p:txBody>
            <a:bodyPr/>
            <a:lstStyle/>
            <a:p/>
          </p:txBody>
        </p:sp>
        <p:sp>
          <p:nvSpPr>
            <p:cNvPr id="234" name="pg234"/>
            <p:cNvSpPr/>
            <p:nvPr/>
          </p:nvSpPr>
          <p:spPr>
            <a:xfrm>
              <a:off x="4369489"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74879"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85000"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85000"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85000"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rc239"/>
            <p:cNvSpPr/>
            <p:nvPr/>
          </p:nvSpPr>
          <p:spPr>
            <a:xfrm>
              <a:off x="4184938" y="6114116"/>
              <a:ext cx="219455" cy="219455"/>
            </a:xfrm>
            <a:prstGeom prst="rect">
              <a:avLst/>
            </a:prstGeom>
            <a:ln w="476" cap="sq">
              <a:solidFill>
                <a:srgbClr val="000000">
                  <a:alpha val="100000"/>
                </a:srgbClr>
              </a:solidFill>
              <a:prstDash val="solid"/>
              <a:miter/>
            </a:ln>
          </p:spPr>
          <p:txBody>
            <a:bodyPr/>
            <a:lstStyle/>
            <a:p/>
          </p:txBody>
        </p:sp>
        <p:sp>
          <p:nvSpPr>
            <p:cNvPr id="240" name="tx240"/>
            <p:cNvSpPr/>
            <p:nvPr/>
          </p:nvSpPr>
          <p:spPr>
            <a:xfrm>
              <a:off x="4473983" y="6146081"/>
              <a:ext cx="121930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unvaccinated</a:t>
              </a:r>
            </a:p>
          </p:txBody>
        </p:sp>
        <p:sp>
          <p:nvSpPr>
            <p:cNvPr id="241" name="tx241"/>
            <p:cNvSpPr/>
            <p:nvPr/>
          </p:nvSpPr>
          <p:spPr>
            <a:xfrm>
              <a:off x="803816" y="397941"/>
              <a:ext cx="58613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ROSA, 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2215686" y="6568567"/>
              <a:ext cx="6858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unvaccinated children.</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2024, India ranked number 4 out of 8 countries for lowest MCV1 coverage (based on tied ranks).
India was in the top 5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11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679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47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215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98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795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563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331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100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868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138215"/>
              <a:ext cx="249522" cy="964481"/>
            </a:xfrm>
            <a:prstGeom prst="rect">
              <a:avLst/>
            </a:prstGeom>
            <a:solidFill>
              <a:srgbClr val="80BD41">
                <a:alpha val="100000"/>
              </a:srgbClr>
            </a:solidFill>
          </p:spPr>
          <p:txBody>
            <a:bodyPr/>
            <a:lstStyle/>
            <a:p/>
          </p:txBody>
        </p:sp>
        <p:sp>
          <p:nvSpPr>
            <p:cNvPr id="27" name="rc27"/>
            <p:cNvSpPr/>
            <p:nvPr/>
          </p:nvSpPr>
          <p:spPr>
            <a:xfrm>
              <a:off x="1296273" y="2380408"/>
              <a:ext cx="249522" cy="757807"/>
            </a:xfrm>
            <a:prstGeom prst="rect">
              <a:avLst/>
            </a:prstGeom>
            <a:solidFill>
              <a:srgbClr val="E2231A">
                <a:alpha val="100000"/>
              </a:srgbClr>
            </a:solidFill>
          </p:spPr>
          <p:txBody>
            <a:bodyPr/>
            <a:lstStyle/>
            <a:p/>
          </p:txBody>
        </p:sp>
        <p:sp>
          <p:nvSpPr>
            <p:cNvPr id="28" name="rc28"/>
            <p:cNvSpPr/>
            <p:nvPr/>
          </p:nvSpPr>
          <p:spPr>
            <a:xfrm>
              <a:off x="1573521" y="3112575"/>
              <a:ext cx="249522" cy="990121"/>
            </a:xfrm>
            <a:prstGeom prst="rect">
              <a:avLst/>
            </a:prstGeom>
            <a:solidFill>
              <a:srgbClr val="80BD41">
                <a:alpha val="100000"/>
              </a:srgbClr>
            </a:solidFill>
          </p:spPr>
          <p:txBody>
            <a:bodyPr/>
            <a:lstStyle/>
            <a:p/>
          </p:txBody>
        </p:sp>
        <p:sp>
          <p:nvSpPr>
            <p:cNvPr id="29" name="rc29"/>
            <p:cNvSpPr/>
            <p:nvPr/>
          </p:nvSpPr>
          <p:spPr>
            <a:xfrm>
              <a:off x="1573521" y="2365641"/>
              <a:ext cx="249522" cy="746933"/>
            </a:xfrm>
            <a:prstGeom prst="rect">
              <a:avLst/>
            </a:prstGeom>
            <a:solidFill>
              <a:srgbClr val="E2231A">
                <a:alpha val="100000"/>
              </a:srgbClr>
            </a:solidFill>
          </p:spPr>
          <p:txBody>
            <a:bodyPr/>
            <a:lstStyle/>
            <a:p/>
          </p:txBody>
        </p:sp>
        <p:sp>
          <p:nvSpPr>
            <p:cNvPr id="30" name="rc30"/>
            <p:cNvSpPr/>
            <p:nvPr/>
          </p:nvSpPr>
          <p:spPr>
            <a:xfrm>
              <a:off x="1850769" y="3135197"/>
              <a:ext cx="249522" cy="967499"/>
            </a:xfrm>
            <a:prstGeom prst="rect">
              <a:avLst/>
            </a:prstGeom>
            <a:solidFill>
              <a:srgbClr val="80BD41">
                <a:alpha val="100000"/>
              </a:srgbClr>
            </a:solidFill>
          </p:spPr>
          <p:txBody>
            <a:bodyPr/>
            <a:lstStyle/>
            <a:p/>
          </p:txBody>
        </p:sp>
        <p:sp>
          <p:nvSpPr>
            <p:cNvPr id="31" name="rc31"/>
            <p:cNvSpPr/>
            <p:nvPr/>
          </p:nvSpPr>
          <p:spPr>
            <a:xfrm>
              <a:off x="1850769" y="2375019"/>
              <a:ext cx="249522" cy="760178"/>
            </a:xfrm>
            <a:prstGeom prst="rect">
              <a:avLst/>
            </a:prstGeom>
            <a:solidFill>
              <a:srgbClr val="E2231A">
                <a:alpha val="100000"/>
              </a:srgbClr>
            </a:solidFill>
          </p:spPr>
          <p:txBody>
            <a:bodyPr/>
            <a:lstStyle/>
            <a:p/>
          </p:txBody>
        </p:sp>
        <p:sp>
          <p:nvSpPr>
            <p:cNvPr id="32" name="rc32"/>
            <p:cNvSpPr/>
            <p:nvPr/>
          </p:nvSpPr>
          <p:spPr>
            <a:xfrm>
              <a:off x="2128016" y="3076613"/>
              <a:ext cx="249522" cy="1026084"/>
            </a:xfrm>
            <a:prstGeom prst="rect">
              <a:avLst/>
            </a:prstGeom>
            <a:solidFill>
              <a:srgbClr val="80BD41">
                <a:alpha val="100000"/>
              </a:srgbClr>
            </a:solidFill>
          </p:spPr>
          <p:txBody>
            <a:bodyPr/>
            <a:lstStyle/>
            <a:p/>
          </p:txBody>
        </p:sp>
        <p:sp>
          <p:nvSpPr>
            <p:cNvPr id="33" name="rc33"/>
            <p:cNvSpPr/>
            <p:nvPr/>
          </p:nvSpPr>
          <p:spPr>
            <a:xfrm>
              <a:off x="2128016" y="2392557"/>
              <a:ext cx="249522" cy="684056"/>
            </a:xfrm>
            <a:prstGeom prst="rect">
              <a:avLst/>
            </a:prstGeom>
            <a:solidFill>
              <a:srgbClr val="E2231A">
                <a:alpha val="100000"/>
              </a:srgbClr>
            </a:solidFill>
          </p:spPr>
          <p:txBody>
            <a:bodyPr/>
            <a:lstStyle/>
            <a:p/>
          </p:txBody>
        </p:sp>
        <p:sp>
          <p:nvSpPr>
            <p:cNvPr id="34" name="rc34"/>
            <p:cNvSpPr/>
            <p:nvPr/>
          </p:nvSpPr>
          <p:spPr>
            <a:xfrm>
              <a:off x="2405264" y="3016522"/>
              <a:ext cx="249522" cy="1086175"/>
            </a:xfrm>
            <a:prstGeom prst="rect">
              <a:avLst/>
            </a:prstGeom>
            <a:solidFill>
              <a:srgbClr val="80BD41">
                <a:alpha val="100000"/>
              </a:srgbClr>
            </a:solidFill>
          </p:spPr>
          <p:txBody>
            <a:bodyPr/>
            <a:lstStyle/>
            <a:p/>
          </p:txBody>
        </p:sp>
        <p:sp>
          <p:nvSpPr>
            <p:cNvPr id="35" name="rc35"/>
            <p:cNvSpPr/>
            <p:nvPr/>
          </p:nvSpPr>
          <p:spPr>
            <a:xfrm>
              <a:off x="2405264" y="2405548"/>
              <a:ext cx="249522" cy="610973"/>
            </a:xfrm>
            <a:prstGeom prst="rect">
              <a:avLst/>
            </a:prstGeom>
            <a:solidFill>
              <a:srgbClr val="E2231A">
                <a:alpha val="100000"/>
              </a:srgbClr>
            </a:solidFill>
          </p:spPr>
          <p:txBody>
            <a:bodyPr/>
            <a:lstStyle/>
            <a:p/>
          </p:txBody>
        </p:sp>
        <p:sp>
          <p:nvSpPr>
            <p:cNvPr id="36" name="rc36"/>
            <p:cNvSpPr/>
            <p:nvPr/>
          </p:nvSpPr>
          <p:spPr>
            <a:xfrm>
              <a:off x="2682512" y="2966241"/>
              <a:ext cx="249522" cy="1136455"/>
            </a:xfrm>
            <a:prstGeom prst="rect">
              <a:avLst/>
            </a:prstGeom>
            <a:solidFill>
              <a:srgbClr val="80BD41">
                <a:alpha val="100000"/>
              </a:srgbClr>
            </a:solidFill>
          </p:spPr>
          <p:txBody>
            <a:bodyPr/>
            <a:lstStyle/>
            <a:p/>
          </p:txBody>
        </p:sp>
        <p:sp>
          <p:nvSpPr>
            <p:cNvPr id="37" name="rc37"/>
            <p:cNvSpPr/>
            <p:nvPr/>
          </p:nvSpPr>
          <p:spPr>
            <a:xfrm>
              <a:off x="2682512" y="2431438"/>
              <a:ext cx="249522" cy="534802"/>
            </a:xfrm>
            <a:prstGeom prst="rect">
              <a:avLst/>
            </a:prstGeom>
            <a:solidFill>
              <a:srgbClr val="E2231A">
                <a:alpha val="100000"/>
              </a:srgbClr>
            </a:solidFill>
          </p:spPr>
          <p:txBody>
            <a:bodyPr/>
            <a:lstStyle/>
            <a:p/>
          </p:txBody>
        </p:sp>
        <p:sp>
          <p:nvSpPr>
            <p:cNvPr id="38" name="rc38"/>
            <p:cNvSpPr/>
            <p:nvPr/>
          </p:nvSpPr>
          <p:spPr>
            <a:xfrm>
              <a:off x="2959759" y="2965386"/>
              <a:ext cx="249522" cy="1137310"/>
            </a:xfrm>
            <a:prstGeom prst="rect">
              <a:avLst/>
            </a:prstGeom>
            <a:solidFill>
              <a:srgbClr val="80BD41">
                <a:alpha val="100000"/>
              </a:srgbClr>
            </a:solidFill>
          </p:spPr>
          <p:txBody>
            <a:bodyPr/>
            <a:lstStyle/>
            <a:p/>
          </p:txBody>
        </p:sp>
        <p:sp>
          <p:nvSpPr>
            <p:cNvPr id="39" name="rc39"/>
            <p:cNvSpPr/>
            <p:nvPr/>
          </p:nvSpPr>
          <p:spPr>
            <a:xfrm>
              <a:off x="2959759" y="2454420"/>
              <a:ext cx="249522" cy="510965"/>
            </a:xfrm>
            <a:prstGeom prst="rect">
              <a:avLst/>
            </a:prstGeom>
            <a:solidFill>
              <a:srgbClr val="E2231A">
                <a:alpha val="100000"/>
              </a:srgbClr>
            </a:solidFill>
          </p:spPr>
          <p:txBody>
            <a:bodyPr/>
            <a:lstStyle/>
            <a:p/>
          </p:txBody>
        </p:sp>
        <p:sp>
          <p:nvSpPr>
            <p:cNvPr id="40" name="rc40"/>
            <p:cNvSpPr/>
            <p:nvPr/>
          </p:nvSpPr>
          <p:spPr>
            <a:xfrm>
              <a:off x="3237007" y="2961150"/>
              <a:ext cx="249522" cy="1141546"/>
            </a:xfrm>
            <a:prstGeom prst="rect">
              <a:avLst/>
            </a:prstGeom>
            <a:solidFill>
              <a:srgbClr val="80BD41">
                <a:alpha val="100000"/>
              </a:srgbClr>
            </a:solidFill>
          </p:spPr>
          <p:txBody>
            <a:bodyPr/>
            <a:lstStyle/>
            <a:p/>
          </p:txBody>
        </p:sp>
        <p:sp>
          <p:nvSpPr>
            <p:cNvPr id="41" name="rc41"/>
            <p:cNvSpPr/>
            <p:nvPr/>
          </p:nvSpPr>
          <p:spPr>
            <a:xfrm>
              <a:off x="3237007" y="2471916"/>
              <a:ext cx="249522" cy="489234"/>
            </a:xfrm>
            <a:prstGeom prst="rect">
              <a:avLst/>
            </a:prstGeom>
            <a:solidFill>
              <a:srgbClr val="E2231A">
                <a:alpha val="100000"/>
              </a:srgbClr>
            </a:solidFill>
          </p:spPr>
          <p:txBody>
            <a:bodyPr/>
            <a:lstStyle/>
            <a:p/>
          </p:txBody>
        </p:sp>
        <p:sp>
          <p:nvSpPr>
            <p:cNvPr id="42" name="rc42"/>
            <p:cNvSpPr/>
            <p:nvPr/>
          </p:nvSpPr>
          <p:spPr>
            <a:xfrm>
              <a:off x="3514255" y="2931888"/>
              <a:ext cx="249522" cy="1170808"/>
            </a:xfrm>
            <a:prstGeom prst="rect">
              <a:avLst/>
            </a:prstGeom>
            <a:solidFill>
              <a:srgbClr val="80BD41">
                <a:alpha val="100000"/>
              </a:srgbClr>
            </a:solidFill>
          </p:spPr>
          <p:txBody>
            <a:bodyPr/>
            <a:lstStyle/>
            <a:p/>
          </p:txBody>
        </p:sp>
        <p:sp>
          <p:nvSpPr>
            <p:cNvPr id="43" name="rc43"/>
            <p:cNvSpPr/>
            <p:nvPr/>
          </p:nvSpPr>
          <p:spPr>
            <a:xfrm>
              <a:off x="3514255" y="2476574"/>
              <a:ext cx="249522" cy="455314"/>
            </a:xfrm>
            <a:prstGeom prst="rect">
              <a:avLst/>
            </a:prstGeom>
            <a:solidFill>
              <a:srgbClr val="E2231A">
                <a:alpha val="100000"/>
              </a:srgbClr>
            </a:solidFill>
          </p:spPr>
          <p:txBody>
            <a:bodyPr/>
            <a:lstStyle/>
            <a:p/>
          </p:txBody>
        </p:sp>
        <p:sp>
          <p:nvSpPr>
            <p:cNvPr id="44" name="rc44"/>
            <p:cNvSpPr/>
            <p:nvPr/>
          </p:nvSpPr>
          <p:spPr>
            <a:xfrm>
              <a:off x="3791502" y="2830829"/>
              <a:ext cx="249522" cy="1271868"/>
            </a:xfrm>
            <a:prstGeom prst="rect">
              <a:avLst/>
            </a:prstGeom>
            <a:solidFill>
              <a:srgbClr val="80BD41">
                <a:alpha val="100000"/>
              </a:srgbClr>
            </a:solidFill>
          </p:spPr>
          <p:txBody>
            <a:bodyPr/>
            <a:lstStyle/>
            <a:p/>
          </p:txBody>
        </p:sp>
        <p:sp>
          <p:nvSpPr>
            <p:cNvPr id="45" name="rc45"/>
            <p:cNvSpPr/>
            <p:nvPr/>
          </p:nvSpPr>
          <p:spPr>
            <a:xfrm>
              <a:off x="3791502" y="2472097"/>
              <a:ext cx="249522" cy="358732"/>
            </a:xfrm>
            <a:prstGeom prst="rect">
              <a:avLst/>
            </a:prstGeom>
            <a:solidFill>
              <a:srgbClr val="E2231A">
                <a:alpha val="100000"/>
              </a:srgbClr>
            </a:solidFill>
          </p:spPr>
          <p:txBody>
            <a:bodyPr/>
            <a:lstStyle/>
            <a:p/>
          </p:txBody>
        </p:sp>
        <p:sp>
          <p:nvSpPr>
            <p:cNvPr id="46" name="rc46"/>
            <p:cNvSpPr/>
            <p:nvPr/>
          </p:nvSpPr>
          <p:spPr>
            <a:xfrm>
              <a:off x="4068750" y="2779232"/>
              <a:ext cx="249522" cy="1323464"/>
            </a:xfrm>
            <a:prstGeom prst="rect">
              <a:avLst/>
            </a:prstGeom>
            <a:solidFill>
              <a:srgbClr val="80BD41">
                <a:alpha val="100000"/>
              </a:srgbClr>
            </a:solidFill>
          </p:spPr>
          <p:txBody>
            <a:bodyPr/>
            <a:lstStyle/>
            <a:p/>
          </p:txBody>
        </p:sp>
        <p:sp>
          <p:nvSpPr>
            <p:cNvPr id="47" name="rc47"/>
            <p:cNvSpPr/>
            <p:nvPr/>
          </p:nvSpPr>
          <p:spPr>
            <a:xfrm>
              <a:off x="4068750" y="2488716"/>
              <a:ext cx="249522" cy="290516"/>
            </a:xfrm>
            <a:prstGeom prst="rect">
              <a:avLst/>
            </a:prstGeom>
            <a:solidFill>
              <a:srgbClr val="E2231A">
                <a:alpha val="100000"/>
              </a:srgbClr>
            </a:solidFill>
          </p:spPr>
          <p:txBody>
            <a:bodyPr/>
            <a:lstStyle/>
            <a:p/>
          </p:txBody>
        </p:sp>
        <p:sp>
          <p:nvSpPr>
            <p:cNvPr id="48" name="rc48"/>
            <p:cNvSpPr/>
            <p:nvPr/>
          </p:nvSpPr>
          <p:spPr>
            <a:xfrm>
              <a:off x="4345998" y="2755886"/>
              <a:ext cx="249522" cy="1346810"/>
            </a:xfrm>
            <a:prstGeom prst="rect">
              <a:avLst/>
            </a:prstGeom>
            <a:solidFill>
              <a:srgbClr val="80BD41">
                <a:alpha val="100000"/>
              </a:srgbClr>
            </a:solidFill>
          </p:spPr>
          <p:txBody>
            <a:bodyPr/>
            <a:lstStyle/>
            <a:p/>
          </p:txBody>
        </p:sp>
        <p:sp>
          <p:nvSpPr>
            <p:cNvPr id="49" name="rc49"/>
            <p:cNvSpPr/>
            <p:nvPr/>
          </p:nvSpPr>
          <p:spPr>
            <a:xfrm>
              <a:off x="4345998" y="2499351"/>
              <a:ext cx="249522" cy="256535"/>
            </a:xfrm>
            <a:prstGeom prst="rect">
              <a:avLst/>
            </a:prstGeom>
            <a:solidFill>
              <a:srgbClr val="E2231A">
                <a:alpha val="100000"/>
              </a:srgbClr>
            </a:solidFill>
          </p:spPr>
          <p:txBody>
            <a:bodyPr/>
            <a:lstStyle/>
            <a:p/>
          </p:txBody>
        </p:sp>
        <p:sp>
          <p:nvSpPr>
            <p:cNvPr id="50" name="rc50"/>
            <p:cNvSpPr/>
            <p:nvPr/>
          </p:nvSpPr>
          <p:spPr>
            <a:xfrm>
              <a:off x="4623245" y="2782314"/>
              <a:ext cx="249522" cy="1320382"/>
            </a:xfrm>
            <a:prstGeom prst="rect">
              <a:avLst/>
            </a:prstGeom>
            <a:solidFill>
              <a:srgbClr val="80BD41">
                <a:alpha val="100000"/>
              </a:srgbClr>
            </a:solidFill>
          </p:spPr>
          <p:txBody>
            <a:bodyPr/>
            <a:lstStyle/>
            <a:p/>
          </p:txBody>
        </p:sp>
        <p:sp>
          <p:nvSpPr>
            <p:cNvPr id="51" name="rc51"/>
            <p:cNvSpPr/>
            <p:nvPr/>
          </p:nvSpPr>
          <p:spPr>
            <a:xfrm>
              <a:off x="4623245" y="2511874"/>
              <a:ext cx="249522" cy="270439"/>
            </a:xfrm>
            <a:prstGeom prst="rect">
              <a:avLst/>
            </a:prstGeom>
            <a:solidFill>
              <a:srgbClr val="E2231A">
                <a:alpha val="100000"/>
              </a:srgbClr>
            </a:solidFill>
          </p:spPr>
          <p:txBody>
            <a:bodyPr/>
            <a:lstStyle/>
            <a:p/>
          </p:txBody>
        </p:sp>
        <p:sp>
          <p:nvSpPr>
            <p:cNvPr id="52" name="rc52"/>
            <p:cNvSpPr/>
            <p:nvPr/>
          </p:nvSpPr>
          <p:spPr>
            <a:xfrm>
              <a:off x="4900493" y="2802156"/>
              <a:ext cx="249522" cy="1300540"/>
            </a:xfrm>
            <a:prstGeom prst="rect">
              <a:avLst/>
            </a:prstGeom>
            <a:solidFill>
              <a:srgbClr val="80BD41">
                <a:alpha val="100000"/>
              </a:srgbClr>
            </a:solidFill>
          </p:spPr>
          <p:txBody>
            <a:bodyPr/>
            <a:lstStyle/>
            <a:p/>
          </p:txBody>
        </p:sp>
        <p:sp>
          <p:nvSpPr>
            <p:cNvPr id="53" name="rc53"/>
            <p:cNvSpPr/>
            <p:nvPr/>
          </p:nvSpPr>
          <p:spPr>
            <a:xfrm>
              <a:off x="4900493" y="2535781"/>
              <a:ext cx="249522" cy="266375"/>
            </a:xfrm>
            <a:prstGeom prst="rect">
              <a:avLst/>
            </a:prstGeom>
            <a:solidFill>
              <a:srgbClr val="E2231A">
                <a:alpha val="100000"/>
              </a:srgbClr>
            </a:solidFill>
          </p:spPr>
          <p:txBody>
            <a:bodyPr/>
            <a:lstStyle/>
            <a:p/>
          </p:txBody>
        </p:sp>
        <p:sp>
          <p:nvSpPr>
            <p:cNvPr id="54" name="rc54"/>
            <p:cNvSpPr/>
            <p:nvPr/>
          </p:nvSpPr>
          <p:spPr>
            <a:xfrm>
              <a:off x="5177741" y="2817257"/>
              <a:ext cx="249522" cy="1285440"/>
            </a:xfrm>
            <a:prstGeom prst="rect">
              <a:avLst/>
            </a:prstGeom>
            <a:solidFill>
              <a:srgbClr val="80BD41">
                <a:alpha val="100000"/>
              </a:srgbClr>
            </a:solidFill>
          </p:spPr>
          <p:txBody>
            <a:bodyPr/>
            <a:lstStyle/>
            <a:p/>
          </p:txBody>
        </p:sp>
        <p:sp>
          <p:nvSpPr>
            <p:cNvPr id="55" name="rc55"/>
            <p:cNvSpPr/>
            <p:nvPr/>
          </p:nvSpPr>
          <p:spPr>
            <a:xfrm>
              <a:off x="5177741" y="2590414"/>
              <a:ext cx="249522" cy="226842"/>
            </a:xfrm>
            <a:prstGeom prst="rect">
              <a:avLst/>
            </a:prstGeom>
            <a:solidFill>
              <a:srgbClr val="E2231A">
                <a:alpha val="100000"/>
              </a:srgbClr>
            </a:solidFill>
          </p:spPr>
          <p:txBody>
            <a:bodyPr/>
            <a:lstStyle/>
            <a:p/>
          </p:txBody>
        </p:sp>
        <p:sp>
          <p:nvSpPr>
            <p:cNvPr id="56" name="rc56"/>
            <p:cNvSpPr/>
            <p:nvPr/>
          </p:nvSpPr>
          <p:spPr>
            <a:xfrm>
              <a:off x="5454988" y="2779970"/>
              <a:ext cx="249522" cy="1322726"/>
            </a:xfrm>
            <a:prstGeom prst="rect">
              <a:avLst/>
            </a:prstGeom>
            <a:solidFill>
              <a:srgbClr val="80BD41">
                <a:alpha val="100000"/>
              </a:srgbClr>
            </a:solidFill>
          </p:spPr>
          <p:txBody>
            <a:bodyPr/>
            <a:lstStyle/>
            <a:p/>
          </p:txBody>
        </p:sp>
        <p:sp>
          <p:nvSpPr>
            <p:cNvPr id="57" name="rc57"/>
            <p:cNvSpPr/>
            <p:nvPr/>
          </p:nvSpPr>
          <p:spPr>
            <a:xfrm>
              <a:off x="5454988" y="2582321"/>
              <a:ext cx="249522" cy="197648"/>
            </a:xfrm>
            <a:prstGeom prst="rect">
              <a:avLst/>
            </a:prstGeom>
            <a:solidFill>
              <a:srgbClr val="E2231A">
                <a:alpha val="100000"/>
              </a:srgbClr>
            </a:solidFill>
          </p:spPr>
          <p:txBody>
            <a:bodyPr/>
            <a:lstStyle/>
            <a:p/>
          </p:txBody>
        </p:sp>
        <p:sp>
          <p:nvSpPr>
            <p:cNvPr id="58" name="rc58"/>
            <p:cNvSpPr/>
            <p:nvPr/>
          </p:nvSpPr>
          <p:spPr>
            <a:xfrm>
              <a:off x="5732236" y="2759643"/>
              <a:ext cx="249522" cy="1343053"/>
            </a:xfrm>
            <a:prstGeom prst="rect">
              <a:avLst/>
            </a:prstGeom>
            <a:solidFill>
              <a:srgbClr val="80BD41">
                <a:alpha val="100000"/>
              </a:srgbClr>
            </a:solidFill>
          </p:spPr>
          <p:txBody>
            <a:bodyPr/>
            <a:lstStyle/>
            <a:p/>
          </p:txBody>
        </p:sp>
        <p:sp>
          <p:nvSpPr>
            <p:cNvPr id="59" name="rc59"/>
            <p:cNvSpPr/>
            <p:nvPr/>
          </p:nvSpPr>
          <p:spPr>
            <a:xfrm>
              <a:off x="5732236" y="2576499"/>
              <a:ext cx="249522" cy="183143"/>
            </a:xfrm>
            <a:prstGeom prst="rect">
              <a:avLst/>
            </a:prstGeom>
            <a:solidFill>
              <a:srgbClr val="E2231A">
                <a:alpha val="100000"/>
              </a:srgbClr>
            </a:solidFill>
          </p:spPr>
          <p:txBody>
            <a:bodyPr/>
            <a:lstStyle/>
            <a:p/>
          </p:txBody>
        </p:sp>
        <p:sp>
          <p:nvSpPr>
            <p:cNvPr id="60" name="rc60"/>
            <p:cNvSpPr/>
            <p:nvPr/>
          </p:nvSpPr>
          <p:spPr>
            <a:xfrm>
              <a:off x="6009484" y="2767629"/>
              <a:ext cx="249522" cy="1335067"/>
            </a:xfrm>
            <a:prstGeom prst="rect">
              <a:avLst/>
            </a:prstGeom>
            <a:solidFill>
              <a:srgbClr val="80BD41">
                <a:alpha val="100000"/>
              </a:srgbClr>
            </a:solidFill>
          </p:spPr>
          <p:txBody>
            <a:bodyPr/>
            <a:lstStyle/>
            <a:p/>
          </p:txBody>
        </p:sp>
        <p:sp>
          <p:nvSpPr>
            <p:cNvPr id="61" name="rc61"/>
            <p:cNvSpPr/>
            <p:nvPr/>
          </p:nvSpPr>
          <p:spPr>
            <a:xfrm>
              <a:off x="6009484" y="2619288"/>
              <a:ext cx="249522" cy="148340"/>
            </a:xfrm>
            <a:prstGeom prst="rect">
              <a:avLst/>
            </a:prstGeom>
            <a:solidFill>
              <a:srgbClr val="E2231A">
                <a:alpha val="100000"/>
              </a:srgbClr>
            </a:solidFill>
          </p:spPr>
          <p:txBody>
            <a:bodyPr/>
            <a:lstStyle/>
            <a:p/>
          </p:txBody>
        </p:sp>
        <p:sp>
          <p:nvSpPr>
            <p:cNvPr id="62" name="rc62"/>
            <p:cNvSpPr/>
            <p:nvPr/>
          </p:nvSpPr>
          <p:spPr>
            <a:xfrm>
              <a:off x="6286731" y="2712641"/>
              <a:ext cx="249522" cy="1390055"/>
            </a:xfrm>
            <a:prstGeom prst="rect">
              <a:avLst/>
            </a:prstGeom>
            <a:solidFill>
              <a:srgbClr val="80BD41">
                <a:alpha val="100000"/>
              </a:srgbClr>
            </a:solidFill>
          </p:spPr>
          <p:txBody>
            <a:bodyPr/>
            <a:lstStyle/>
            <a:p/>
          </p:txBody>
        </p:sp>
        <p:sp>
          <p:nvSpPr>
            <p:cNvPr id="63" name="rc63"/>
            <p:cNvSpPr/>
            <p:nvPr/>
          </p:nvSpPr>
          <p:spPr>
            <a:xfrm>
              <a:off x="6286731" y="2608013"/>
              <a:ext cx="249522" cy="104627"/>
            </a:xfrm>
            <a:prstGeom prst="rect">
              <a:avLst/>
            </a:prstGeom>
            <a:solidFill>
              <a:srgbClr val="E2231A">
                <a:alpha val="100000"/>
              </a:srgbClr>
            </a:solidFill>
          </p:spPr>
          <p:txBody>
            <a:bodyPr/>
            <a:lstStyle/>
            <a:p/>
          </p:txBody>
        </p:sp>
        <p:sp>
          <p:nvSpPr>
            <p:cNvPr id="64" name="rc64"/>
            <p:cNvSpPr/>
            <p:nvPr/>
          </p:nvSpPr>
          <p:spPr>
            <a:xfrm>
              <a:off x="6563979" y="2709582"/>
              <a:ext cx="249522" cy="1393114"/>
            </a:xfrm>
            <a:prstGeom prst="rect">
              <a:avLst/>
            </a:prstGeom>
            <a:solidFill>
              <a:srgbClr val="80BD41">
                <a:alpha val="100000"/>
              </a:srgbClr>
            </a:solidFill>
          </p:spPr>
          <p:txBody>
            <a:bodyPr/>
            <a:lstStyle/>
            <a:p/>
          </p:txBody>
        </p:sp>
        <p:sp>
          <p:nvSpPr>
            <p:cNvPr id="65" name="rc65"/>
            <p:cNvSpPr/>
            <p:nvPr/>
          </p:nvSpPr>
          <p:spPr>
            <a:xfrm>
              <a:off x="6563979" y="2636261"/>
              <a:ext cx="249522" cy="73321"/>
            </a:xfrm>
            <a:prstGeom prst="rect">
              <a:avLst/>
            </a:prstGeom>
            <a:solidFill>
              <a:srgbClr val="E2231A">
                <a:alpha val="100000"/>
              </a:srgbClr>
            </a:solidFill>
          </p:spPr>
          <p:txBody>
            <a:bodyPr/>
            <a:lstStyle/>
            <a:p/>
          </p:txBody>
        </p:sp>
        <p:sp>
          <p:nvSpPr>
            <p:cNvPr id="66" name="rc66"/>
            <p:cNvSpPr/>
            <p:nvPr/>
          </p:nvSpPr>
          <p:spPr>
            <a:xfrm>
              <a:off x="6841227" y="2830668"/>
              <a:ext cx="249522" cy="1272028"/>
            </a:xfrm>
            <a:prstGeom prst="rect">
              <a:avLst/>
            </a:prstGeom>
            <a:solidFill>
              <a:srgbClr val="80BD41">
                <a:alpha val="100000"/>
              </a:srgbClr>
            </a:solidFill>
          </p:spPr>
          <p:txBody>
            <a:bodyPr/>
            <a:lstStyle/>
            <a:p/>
          </p:txBody>
        </p:sp>
        <p:sp>
          <p:nvSpPr>
            <p:cNvPr id="67" name="rc67"/>
            <p:cNvSpPr/>
            <p:nvPr/>
          </p:nvSpPr>
          <p:spPr>
            <a:xfrm>
              <a:off x="6841227" y="2673451"/>
              <a:ext cx="249522" cy="157217"/>
            </a:xfrm>
            <a:prstGeom prst="rect">
              <a:avLst/>
            </a:prstGeom>
            <a:solidFill>
              <a:srgbClr val="E2231A">
                <a:alpha val="100000"/>
              </a:srgbClr>
            </a:solidFill>
          </p:spPr>
          <p:txBody>
            <a:bodyPr/>
            <a:lstStyle/>
            <a:p/>
          </p:txBody>
        </p:sp>
        <p:sp>
          <p:nvSpPr>
            <p:cNvPr id="68" name="rc68"/>
            <p:cNvSpPr/>
            <p:nvPr/>
          </p:nvSpPr>
          <p:spPr>
            <a:xfrm>
              <a:off x="7118474" y="2838099"/>
              <a:ext cx="249522" cy="1264597"/>
            </a:xfrm>
            <a:prstGeom prst="rect">
              <a:avLst/>
            </a:prstGeom>
            <a:solidFill>
              <a:srgbClr val="80BD41">
                <a:alpha val="100000"/>
              </a:srgbClr>
            </a:solidFill>
          </p:spPr>
          <p:txBody>
            <a:bodyPr/>
            <a:lstStyle/>
            <a:p/>
          </p:txBody>
        </p:sp>
        <p:sp>
          <p:nvSpPr>
            <p:cNvPr id="69" name="rc69"/>
            <p:cNvSpPr/>
            <p:nvPr/>
          </p:nvSpPr>
          <p:spPr>
            <a:xfrm>
              <a:off x="7118474" y="2681801"/>
              <a:ext cx="249522" cy="156298"/>
            </a:xfrm>
            <a:prstGeom prst="rect">
              <a:avLst/>
            </a:prstGeom>
            <a:solidFill>
              <a:srgbClr val="E2231A">
                <a:alpha val="100000"/>
              </a:srgbClr>
            </a:solidFill>
          </p:spPr>
          <p:txBody>
            <a:bodyPr/>
            <a:lstStyle/>
            <a:p/>
          </p:txBody>
        </p:sp>
        <p:sp>
          <p:nvSpPr>
            <p:cNvPr id="70" name="rc70"/>
            <p:cNvSpPr/>
            <p:nvPr/>
          </p:nvSpPr>
          <p:spPr>
            <a:xfrm>
              <a:off x="7395722" y="2753472"/>
              <a:ext cx="249522" cy="1349224"/>
            </a:xfrm>
            <a:prstGeom prst="rect">
              <a:avLst/>
            </a:prstGeom>
            <a:solidFill>
              <a:srgbClr val="80BD41">
                <a:alpha val="100000"/>
              </a:srgbClr>
            </a:solidFill>
          </p:spPr>
          <p:txBody>
            <a:bodyPr/>
            <a:lstStyle/>
            <a:p/>
          </p:txBody>
        </p:sp>
        <p:sp>
          <p:nvSpPr>
            <p:cNvPr id="71" name="rc71"/>
            <p:cNvSpPr/>
            <p:nvPr/>
          </p:nvSpPr>
          <p:spPr>
            <a:xfrm>
              <a:off x="7395722" y="2682460"/>
              <a:ext cx="249522" cy="71011"/>
            </a:xfrm>
            <a:prstGeom prst="rect">
              <a:avLst/>
            </a:prstGeom>
            <a:solidFill>
              <a:srgbClr val="E2231A">
                <a:alpha val="100000"/>
              </a:srgbClr>
            </a:solidFill>
          </p:spPr>
          <p:txBody>
            <a:bodyPr/>
            <a:lstStyle/>
            <a:p/>
          </p:txBody>
        </p:sp>
        <p:sp>
          <p:nvSpPr>
            <p:cNvPr id="72" name="rc72"/>
            <p:cNvSpPr/>
            <p:nvPr/>
          </p:nvSpPr>
          <p:spPr>
            <a:xfrm>
              <a:off x="7672970" y="2784292"/>
              <a:ext cx="249522" cy="1318405"/>
            </a:xfrm>
            <a:prstGeom prst="rect">
              <a:avLst/>
            </a:prstGeom>
            <a:solidFill>
              <a:srgbClr val="80BD41">
                <a:alpha val="100000"/>
              </a:srgbClr>
            </a:solidFill>
          </p:spPr>
          <p:txBody>
            <a:bodyPr/>
            <a:lstStyle/>
            <a:p/>
          </p:txBody>
        </p:sp>
        <p:sp>
          <p:nvSpPr>
            <p:cNvPr id="73" name="rc73"/>
            <p:cNvSpPr/>
            <p:nvPr/>
          </p:nvSpPr>
          <p:spPr>
            <a:xfrm>
              <a:off x="7672970" y="2685057"/>
              <a:ext cx="249522" cy="99234"/>
            </a:xfrm>
            <a:prstGeom prst="rect">
              <a:avLst/>
            </a:prstGeom>
            <a:solidFill>
              <a:srgbClr val="E2231A">
                <a:alpha val="100000"/>
              </a:srgbClr>
            </a:solidFill>
          </p:spPr>
          <p:txBody>
            <a:bodyPr/>
            <a:lstStyle/>
            <a:p/>
          </p:txBody>
        </p:sp>
        <p:sp>
          <p:nvSpPr>
            <p:cNvPr id="74" name="rc74"/>
            <p:cNvSpPr/>
            <p:nvPr/>
          </p:nvSpPr>
          <p:spPr>
            <a:xfrm>
              <a:off x="7950217" y="2729521"/>
              <a:ext cx="249522" cy="1373175"/>
            </a:xfrm>
            <a:prstGeom prst="rect">
              <a:avLst/>
            </a:prstGeom>
            <a:solidFill>
              <a:srgbClr val="80BD41">
                <a:alpha val="100000"/>
              </a:srgbClr>
            </a:solidFill>
          </p:spPr>
          <p:txBody>
            <a:bodyPr/>
            <a:lstStyle/>
            <a:p/>
          </p:txBody>
        </p:sp>
        <p:sp>
          <p:nvSpPr>
            <p:cNvPr id="75" name="rc75"/>
            <p:cNvSpPr/>
            <p:nvPr/>
          </p:nvSpPr>
          <p:spPr>
            <a:xfrm>
              <a:off x="7950217" y="2687052"/>
              <a:ext cx="249522" cy="42469"/>
            </a:xfrm>
            <a:prstGeom prst="rect">
              <a:avLst/>
            </a:prstGeom>
            <a:solidFill>
              <a:srgbClr val="E2231A">
                <a:alpha val="100000"/>
              </a:srgbClr>
            </a:solidFill>
          </p:spPr>
          <p:txBody>
            <a:bodyPr/>
            <a:lstStyle/>
            <a:p/>
          </p:txBody>
        </p:sp>
        <p:sp>
          <p:nvSpPr>
            <p:cNvPr id="76" name="pl76"/>
            <p:cNvSpPr/>
            <p:nvPr/>
          </p:nvSpPr>
          <p:spPr>
            <a:xfrm>
              <a:off x="1421035" y="1294457"/>
              <a:ext cx="6653943" cy="1186987"/>
            </a:xfrm>
            <a:custGeom>
              <a:avLst/>
              <a:pathLst>
                <a:path w="6653943" h="1186987">
                  <a:moveTo>
                    <a:pt x="0" y="1186987"/>
                  </a:moveTo>
                  <a:lnTo>
                    <a:pt x="277247" y="1158036"/>
                  </a:lnTo>
                  <a:lnTo>
                    <a:pt x="554495" y="1186987"/>
                  </a:lnTo>
                  <a:lnTo>
                    <a:pt x="831742" y="1071184"/>
                  </a:lnTo>
                  <a:lnTo>
                    <a:pt x="1108990" y="955380"/>
                  </a:lnTo>
                  <a:lnTo>
                    <a:pt x="1386238" y="839576"/>
                  </a:lnTo>
                  <a:lnTo>
                    <a:pt x="1663485" y="810625"/>
                  </a:lnTo>
                  <a:lnTo>
                    <a:pt x="1940733" y="781674"/>
                  </a:lnTo>
                  <a:lnTo>
                    <a:pt x="2217981" y="723773"/>
                  </a:lnTo>
                  <a:lnTo>
                    <a:pt x="2495228" y="550067"/>
                  </a:lnTo>
                  <a:lnTo>
                    <a:pt x="2772476" y="434263"/>
                  </a:lnTo>
                  <a:lnTo>
                    <a:pt x="3049724" y="376361"/>
                  </a:lnTo>
                  <a:lnTo>
                    <a:pt x="3326971" y="405312"/>
                  </a:lnTo>
                  <a:lnTo>
                    <a:pt x="3604219" y="405312"/>
                  </a:lnTo>
                  <a:lnTo>
                    <a:pt x="3881467" y="347411"/>
                  </a:lnTo>
                  <a:lnTo>
                    <a:pt x="4158714" y="289509"/>
                  </a:lnTo>
                  <a:lnTo>
                    <a:pt x="4435962" y="260558"/>
                  </a:lnTo>
                  <a:lnTo>
                    <a:pt x="4713210" y="202656"/>
                  </a:lnTo>
                  <a:lnTo>
                    <a:pt x="4990457" y="115803"/>
                  </a:lnTo>
                  <a:lnTo>
                    <a:pt x="5267705" y="57901"/>
                  </a:lnTo>
                  <a:lnTo>
                    <a:pt x="5544953" y="231607"/>
                  </a:lnTo>
                  <a:lnTo>
                    <a:pt x="5822200" y="231607"/>
                  </a:lnTo>
                  <a:lnTo>
                    <a:pt x="6099448" y="57901"/>
                  </a:lnTo>
                  <a:lnTo>
                    <a:pt x="6376696" y="115803"/>
                  </a:lnTo>
                  <a:lnTo>
                    <a:pt x="6653943" y="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56</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03481" y="22444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27.64</a:t>
              </a:r>
            </a:p>
          </p:txBody>
        </p:sp>
        <p:sp>
          <p:nvSpPr>
            <p:cNvPr id="88" name="tx88"/>
            <p:cNvSpPr/>
            <p:nvPr/>
          </p:nvSpPr>
          <p:spPr>
            <a:xfrm>
              <a:off x="2689720" y="22955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26.82</a:t>
              </a:r>
            </a:p>
          </p:txBody>
        </p:sp>
        <p:sp>
          <p:nvSpPr>
            <p:cNvPr id="89" name="tx89"/>
            <p:cNvSpPr/>
            <p:nvPr/>
          </p:nvSpPr>
          <p:spPr>
            <a:xfrm>
              <a:off x="4102084" y="2352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25.9</a:t>
              </a:r>
            </a:p>
          </p:txBody>
        </p:sp>
        <p:sp>
          <p:nvSpPr>
            <p:cNvPr id="90" name="tx90"/>
            <p:cNvSpPr/>
            <p:nvPr/>
          </p:nvSpPr>
          <p:spPr>
            <a:xfrm>
              <a:off x="5488322" y="24475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24.4</a:t>
              </a:r>
            </a:p>
          </p:txBody>
        </p:sp>
        <p:sp>
          <p:nvSpPr>
            <p:cNvPr id="91" name="tx91"/>
            <p:cNvSpPr/>
            <p:nvPr/>
          </p:nvSpPr>
          <p:spPr>
            <a:xfrm>
              <a:off x="6571187" y="25002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23.53</a:t>
              </a:r>
            </a:p>
          </p:txBody>
        </p:sp>
        <p:sp>
          <p:nvSpPr>
            <p:cNvPr id="92" name="tx92"/>
            <p:cNvSpPr/>
            <p:nvPr/>
          </p:nvSpPr>
          <p:spPr>
            <a:xfrm>
              <a:off x="6848435" y="25374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22.93</a:t>
              </a:r>
            </a:p>
          </p:txBody>
        </p:sp>
        <p:sp>
          <p:nvSpPr>
            <p:cNvPr id="93" name="tx93"/>
            <p:cNvSpPr/>
            <p:nvPr/>
          </p:nvSpPr>
          <p:spPr>
            <a:xfrm>
              <a:off x="7151808" y="25458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4" name="tx94"/>
            <p:cNvSpPr/>
            <p:nvPr/>
          </p:nvSpPr>
          <p:spPr>
            <a:xfrm>
              <a:off x="7402930" y="25465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22.79</a:t>
              </a:r>
            </a:p>
          </p:txBody>
        </p:sp>
        <p:sp>
          <p:nvSpPr>
            <p:cNvPr id="95" name="tx95"/>
            <p:cNvSpPr/>
            <p:nvPr/>
          </p:nvSpPr>
          <p:spPr>
            <a:xfrm>
              <a:off x="7680178" y="25491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22.75</a:t>
              </a:r>
            </a:p>
          </p:txBody>
        </p:sp>
        <p:sp>
          <p:nvSpPr>
            <p:cNvPr id="96" name="tx96"/>
            <p:cNvSpPr/>
            <p:nvPr/>
          </p:nvSpPr>
          <p:spPr>
            <a:xfrm>
              <a:off x="7957425" y="255227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22.72</a:t>
              </a:r>
            </a:p>
          </p:txBody>
        </p:sp>
        <p:sp>
          <p:nvSpPr>
            <p:cNvPr id="97" name="pl97"/>
            <p:cNvSpPr/>
            <p:nvPr/>
          </p:nvSpPr>
          <p:spPr>
            <a:xfrm>
              <a:off x="1421035" y="1207605"/>
              <a:ext cx="0" cy="1273840"/>
            </a:xfrm>
            <a:custGeom>
              <a:avLst/>
              <a:pathLst>
                <a:path w="0" h="1273840">
                  <a:moveTo>
                    <a:pt x="0" y="12738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03481" y="35854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15.48</a:t>
              </a:r>
            </a:p>
          </p:txBody>
        </p:sp>
        <p:sp>
          <p:nvSpPr>
            <p:cNvPr id="108" name="tx108"/>
            <p:cNvSpPr/>
            <p:nvPr/>
          </p:nvSpPr>
          <p:spPr>
            <a:xfrm>
              <a:off x="1303481" y="27242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12.16</a:t>
              </a:r>
            </a:p>
          </p:txBody>
        </p:sp>
        <p:sp>
          <p:nvSpPr>
            <p:cNvPr id="109" name="tx109"/>
            <p:cNvSpPr/>
            <p:nvPr/>
          </p:nvSpPr>
          <p:spPr>
            <a:xfrm>
              <a:off x="2689720" y="34994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18.24</a:t>
              </a:r>
            </a:p>
          </p:txBody>
        </p:sp>
        <p:sp>
          <p:nvSpPr>
            <p:cNvPr id="110" name="tx110"/>
            <p:cNvSpPr/>
            <p:nvPr/>
          </p:nvSpPr>
          <p:spPr>
            <a:xfrm>
              <a:off x="2715845" y="26637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8.58</a:t>
              </a:r>
            </a:p>
          </p:txBody>
        </p:sp>
        <p:sp>
          <p:nvSpPr>
            <p:cNvPr id="111" name="tx111"/>
            <p:cNvSpPr/>
            <p:nvPr/>
          </p:nvSpPr>
          <p:spPr>
            <a:xfrm>
              <a:off x="4075958" y="340706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21.24</a:t>
              </a:r>
            </a:p>
          </p:txBody>
        </p:sp>
        <p:sp>
          <p:nvSpPr>
            <p:cNvPr id="112" name="tx112"/>
            <p:cNvSpPr/>
            <p:nvPr/>
          </p:nvSpPr>
          <p:spPr>
            <a:xfrm>
              <a:off x="4102084" y="25989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4.66</a:t>
              </a:r>
            </a:p>
          </p:txBody>
        </p:sp>
        <p:sp>
          <p:nvSpPr>
            <p:cNvPr id="113" name="tx113"/>
            <p:cNvSpPr/>
            <p:nvPr/>
          </p:nvSpPr>
          <p:spPr>
            <a:xfrm>
              <a:off x="5462196" y="34062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21.23</a:t>
              </a:r>
            </a:p>
          </p:txBody>
        </p:sp>
        <p:sp>
          <p:nvSpPr>
            <p:cNvPr id="114" name="tx114"/>
            <p:cNvSpPr/>
            <p:nvPr/>
          </p:nvSpPr>
          <p:spPr>
            <a:xfrm>
              <a:off x="5488322" y="26460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3.17</a:t>
              </a:r>
            </a:p>
          </p:txBody>
        </p:sp>
        <p:sp>
          <p:nvSpPr>
            <p:cNvPr id="115" name="tx115"/>
            <p:cNvSpPr/>
            <p:nvPr/>
          </p:nvSpPr>
          <p:spPr>
            <a:xfrm>
              <a:off x="6571187" y="33710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22.36</a:t>
              </a:r>
            </a:p>
          </p:txBody>
        </p:sp>
        <p:sp>
          <p:nvSpPr>
            <p:cNvPr id="116" name="tx116"/>
            <p:cNvSpPr/>
            <p:nvPr/>
          </p:nvSpPr>
          <p:spPr>
            <a:xfrm>
              <a:off x="6597312" y="26378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17" name="tx117"/>
            <p:cNvSpPr/>
            <p:nvPr/>
          </p:nvSpPr>
          <p:spPr>
            <a:xfrm>
              <a:off x="6848435" y="34316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20.41</a:t>
              </a:r>
            </a:p>
          </p:txBody>
        </p:sp>
        <p:sp>
          <p:nvSpPr>
            <p:cNvPr id="118" name="tx118"/>
            <p:cNvSpPr/>
            <p:nvPr/>
          </p:nvSpPr>
          <p:spPr>
            <a:xfrm>
              <a:off x="6874560" y="27170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2.52</a:t>
              </a:r>
            </a:p>
          </p:txBody>
        </p:sp>
        <p:sp>
          <p:nvSpPr>
            <p:cNvPr id="119" name="tx119"/>
            <p:cNvSpPr/>
            <p:nvPr/>
          </p:nvSpPr>
          <p:spPr>
            <a:xfrm>
              <a:off x="7125682" y="34353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20.29</a:t>
              </a:r>
            </a:p>
          </p:txBody>
        </p:sp>
        <p:sp>
          <p:nvSpPr>
            <p:cNvPr id="120" name="tx120"/>
            <p:cNvSpPr/>
            <p:nvPr/>
          </p:nvSpPr>
          <p:spPr>
            <a:xfrm>
              <a:off x="7151808" y="2724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21" name="tx121"/>
            <p:cNvSpPr/>
            <p:nvPr/>
          </p:nvSpPr>
          <p:spPr>
            <a:xfrm>
              <a:off x="7402930" y="33930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21.65</a:t>
              </a:r>
            </a:p>
          </p:txBody>
        </p:sp>
        <p:sp>
          <p:nvSpPr>
            <p:cNvPr id="122" name="tx122"/>
            <p:cNvSpPr/>
            <p:nvPr/>
          </p:nvSpPr>
          <p:spPr>
            <a:xfrm>
              <a:off x="7429055" y="26840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23" name="tx123"/>
            <p:cNvSpPr/>
            <p:nvPr/>
          </p:nvSpPr>
          <p:spPr>
            <a:xfrm>
              <a:off x="7680178" y="34084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21.16</a:t>
              </a:r>
            </a:p>
          </p:txBody>
        </p:sp>
        <p:sp>
          <p:nvSpPr>
            <p:cNvPr id="124" name="tx124"/>
            <p:cNvSpPr/>
            <p:nvPr/>
          </p:nvSpPr>
          <p:spPr>
            <a:xfrm>
              <a:off x="7706303" y="26996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5" name="tx125"/>
            <p:cNvSpPr/>
            <p:nvPr/>
          </p:nvSpPr>
          <p:spPr>
            <a:xfrm>
              <a:off x="7957425" y="33810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22.04</a:t>
              </a:r>
            </a:p>
          </p:txBody>
        </p:sp>
        <p:sp>
          <p:nvSpPr>
            <p:cNvPr id="126" name="tx126"/>
            <p:cNvSpPr/>
            <p:nvPr/>
          </p:nvSpPr>
          <p:spPr>
            <a:xfrm>
              <a:off x="7983551" y="2673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27" name="tx127"/>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8" name="tx128"/>
            <p:cNvSpPr/>
            <p:nvPr/>
          </p:nvSpPr>
          <p:spPr>
            <a:xfrm>
              <a:off x="616710" y="342740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9" name="tx129"/>
            <p:cNvSpPr/>
            <p:nvPr/>
          </p:nvSpPr>
          <p:spPr>
            <a:xfrm>
              <a:off x="616710" y="2804234"/>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0" name="tx130"/>
            <p:cNvSpPr/>
            <p:nvPr/>
          </p:nvSpPr>
          <p:spPr>
            <a:xfrm>
              <a:off x="616710" y="2180992"/>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31" name="tx131"/>
            <p:cNvSpPr/>
            <p:nvPr/>
          </p:nvSpPr>
          <p:spPr>
            <a:xfrm>
              <a:off x="616710" y="155788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32" name="tx132"/>
            <p:cNvSpPr/>
            <p:nvPr/>
          </p:nvSpPr>
          <p:spPr>
            <a:xfrm>
              <a:off x="616710" y="93471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61760"/>
              <a:ext cx="1258364"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India, 2000-2024</a:t>
              </a:r>
            </a:p>
          </p:txBody>
        </p:sp>
        <p:sp>
          <p:nvSpPr>
            <p:cNvPr id="158" name="pl158"/>
            <p:cNvSpPr/>
            <p:nvPr/>
          </p:nvSpPr>
          <p:spPr>
            <a:xfrm>
              <a:off x="199477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3917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47887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1857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758274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269326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09025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4872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88424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2812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89059"/>
              <a:ext cx="6245993" cy="167191"/>
            </a:xfrm>
            <a:prstGeom prst="rect">
              <a:avLst/>
            </a:prstGeom>
            <a:solidFill>
              <a:srgbClr val="80BD41">
                <a:alpha val="100000"/>
              </a:srgbClr>
            </a:solidFill>
          </p:spPr>
          <p:txBody>
            <a:bodyPr/>
            <a:lstStyle/>
            <a:p/>
          </p:txBody>
        </p:sp>
        <p:sp>
          <p:nvSpPr>
            <p:cNvPr id="173" name="rc173"/>
            <p:cNvSpPr/>
            <p:nvPr/>
          </p:nvSpPr>
          <p:spPr>
            <a:xfrm>
              <a:off x="7542267" y="5889059"/>
              <a:ext cx="328736" cy="167191"/>
            </a:xfrm>
            <a:prstGeom prst="rect">
              <a:avLst/>
            </a:prstGeom>
            <a:solidFill>
              <a:srgbClr val="E2231A">
                <a:alpha val="100000"/>
              </a:srgbClr>
            </a:solidFill>
          </p:spPr>
          <p:txBody>
            <a:bodyPr/>
            <a:lstStyle/>
            <a:p/>
          </p:txBody>
        </p:sp>
        <p:sp>
          <p:nvSpPr>
            <p:cNvPr id="174" name="rc174"/>
            <p:cNvSpPr/>
            <p:nvPr/>
          </p:nvSpPr>
          <p:spPr>
            <a:xfrm>
              <a:off x="1296273" y="5680069"/>
              <a:ext cx="5911037" cy="167191"/>
            </a:xfrm>
            <a:prstGeom prst="rect">
              <a:avLst/>
            </a:prstGeom>
            <a:solidFill>
              <a:srgbClr val="80BD41">
                <a:alpha val="100000"/>
              </a:srgbClr>
            </a:solidFill>
          </p:spPr>
          <p:txBody>
            <a:bodyPr/>
            <a:lstStyle/>
            <a:p/>
          </p:txBody>
        </p:sp>
        <p:sp>
          <p:nvSpPr>
            <p:cNvPr id="175" name="rc175"/>
            <p:cNvSpPr/>
            <p:nvPr/>
          </p:nvSpPr>
          <p:spPr>
            <a:xfrm>
              <a:off x="7207311" y="5680069"/>
              <a:ext cx="444916" cy="167191"/>
            </a:xfrm>
            <a:prstGeom prst="rect">
              <a:avLst/>
            </a:prstGeom>
            <a:solidFill>
              <a:srgbClr val="E2231A">
                <a:alpha val="100000"/>
              </a:srgbClr>
            </a:solidFill>
          </p:spPr>
          <p:txBody>
            <a:bodyPr/>
            <a:lstStyle/>
            <a:p/>
          </p:txBody>
        </p:sp>
        <p:sp>
          <p:nvSpPr>
            <p:cNvPr id="176" name="rc176"/>
            <p:cNvSpPr/>
            <p:nvPr/>
          </p:nvSpPr>
          <p:spPr>
            <a:xfrm>
              <a:off x="1296273" y="5471080"/>
              <a:ext cx="6156598" cy="167191"/>
            </a:xfrm>
            <a:prstGeom prst="rect">
              <a:avLst/>
            </a:prstGeom>
            <a:solidFill>
              <a:srgbClr val="80BD41">
                <a:alpha val="100000"/>
              </a:srgbClr>
            </a:solidFill>
          </p:spPr>
          <p:txBody>
            <a:bodyPr/>
            <a:lstStyle/>
            <a:p/>
          </p:txBody>
        </p:sp>
        <p:sp>
          <p:nvSpPr>
            <p:cNvPr id="177" name="rc177"/>
            <p:cNvSpPr/>
            <p:nvPr/>
          </p:nvSpPr>
          <p:spPr>
            <a:xfrm>
              <a:off x="7452872" y="5471080"/>
              <a:ext cx="190410" cy="167191"/>
            </a:xfrm>
            <a:prstGeom prst="rect">
              <a:avLst/>
            </a:prstGeom>
            <a:solidFill>
              <a:srgbClr val="E2231A">
                <a:alpha val="100000"/>
              </a:srgbClr>
            </a:solidFill>
          </p:spPr>
          <p:txBody>
            <a:bodyPr/>
            <a:lstStyle/>
            <a:p/>
          </p:txBody>
        </p:sp>
        <p:sp>
          <p:nvSpPr>
            <p:cNvPr id="178" name="tx178"/>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23.53</a:t>
              </a:r>
            </a:p>
          </p:txBody>
        </p:sp>
        <p:sp>
          <p:nvSpPr>
            <p:cNvPr id="179" name="tx179"/>
            <p:cNvSpPr/>
            <p:nvPr/>
          </p:nvSpPr>
          <p:spPr>
            <a:xfrm>
              <a:off x="7825344"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22.75</a:t>
              </a:r>
            </a:p>
          </p:txBody>
        </p:sp>
        <p:sp>
          <p:nvSpPr>
            <p:cNvPr id="180" name="tx180"/>
            <p:cNvSpPr/>
            <p:nvPr/>
          </p:nvSpPr>
          <p:spPr>
            <a:xfrm>
              <a:off x="7815951"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22.72</a:t>
              </a:r>
            </a:p>
          </p:txBody>
        </p:sp>
        <p:sp>
          <p:nvSpPr>
            <p:cNvPr id="181" name="tx181"/>
            <p:cNvSpPr/>
            <p:nvPr/>
          </p:nvSpPr>
          <p:spPr>
            <a:xfrm>
              <a:off x="4283632"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22.36</a:t>
              </a:r>
            </a:p>
          </p:txBody>
        </p:sp>
        <p:sp>
          <p:nvSpPr>
            <p:cNvPr id="182" name="tx182"/>
            <p:cNvSpPr/>
            <p:nvPr/>
          </p:nvSpPr>
          <p:spPr>
            <a:xfrm>
              <a:off x="760114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183" name="tx183"/>
            <p:cNvSpPr/>
            <p:nvPr/>
          </p:nvSpPr>
          <p:spPr>
            <a:xfrm>
              <a:off x="4116154"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21.16</a:t>
              </a:r>
            </a:p>
          </p:txBody>
        </p:sp>
        <p:sp>
          <p:nvSpPr>
            <p:cNvPr id="184" name="tx184"/>
            <p:cNvSpPr/>
            <p:nvPr/>
          </p:nvSpPr>
          <p:spPr>
            <a:xfrm>
              <a:off x="732427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85" name="tx185"/>
            <p:cNvSpPr/>
            <p:nvPr/>
          </p:nvSpPr>
          <p:spPr>
            <a:xfrm>
              <a:off x="4238934"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22.04</a:t>
              </a:r>
            </a:p>
          </p:txBody>
        </p:sp>
        <p:sp>
          <p:nvSpPr>
            <p:cNvPr id="186" name="tx186"/>
            <p:cNvSpPr/>
            <p:nvPr/>
          </p:nvSpPr>
          <p:spPr>
            <a:xfrm>
              <a:off x="744258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0.68</a:t>
              </a:r>
            </a:p>
          </p:txBody>
        </p:sp>
        <p:sp>
          <p:nvSpPr>
            <p:cNvPr id="187" name="tx18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9" name="tx18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0" name="tx190"/>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91" name="tx191"/>
            <p:cNvSpPr/>
            <p:nvPr/>
          </p:nvSpPr>
          <p:spPr>
            <a:xfrm>
              <a:off x="2576827"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92" name="tx192"/>
            <p:cNvSpPr/>
            <p:nvPr/>
          </p:nvSpPr>
          <p:spPr>
            <a:xfrm>
              <a:off x="3934972"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3" name="tx193"/>
            <p:cNvSpPr/>
            <p:nvPr/>
          </p:nvSpPr>
          <p:spPr>
            <a:xfrm>
              <a:off x="5331965"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4" name="tx194"/>
            <p:cNvSpPr/>
            <p:nvPr/>
          </p:nvSpPr>
          <p:spPr>
            <a:xfrm>
              <a:off x="6728958"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95" name="tx195"/>
            <p:cNvSpPr/>
            <p:nvPr/>
          </p:nvSpPr>
          <p:spPr>
            <a:xfrm>
              <a:off x="8125951"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 M</a:t>
              </a:r>
            </a:p>
          </p:txBody>
        </p:sp>
        <p:sp>
          <p:nvSpPr>
            <p:cNvPr id="196" name="tx196"/>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7" name="tx197"/>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higher than in 2019 (95%).
The number of children vaccinated with MCV1 decreased 1% compared to in 2019.
The number of surviving infants decreased approximately 3% compared to in 2019.
In 2024, 300,000 fewer children were vaccinated than in 2019.
In 2024, there were 800,000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573766"/>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2985367"/>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1396968"/>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5367965"/>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8" name="pl8"/>
            <p:cNvSpPr/>
            <p:nvPr/>
          </p:nvSpPr>
          <p:spPr>
            <a:xfrm>
              <a:off x="1029806" y="3779566"/>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2191167"/>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40082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01918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755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5591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87428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49264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1101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2937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34774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610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8447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122561" y="4082633"/>
              <a:ext cx="556528" cy="1285332"/>
            </a:xfrm>
            <a:prstGeom prst="rect">
              <a:avLst/>
            </a:prstGeom>
            <a:solidFill>
              <a:srgbClr val="1CABE2">
                <a:alpha val="100000"/>
              </a:srgbClr>
            </a:solidFill>
          </p:spPr>
          <p:txBody>
            <a:bodyPr/>
            <a:lstStyle/>
            <a:p/>
          </p:txBody>
        </p:sp>
        <p:sp>
          <p:nvSpPr>
            <p:cNvPr id="22" name="rc22"/>
            <p:cNvSpPr/>
            <p:nvPr/>
          </p:nvSpPr>
          <p:spPr>
            <a:xfrm>
              <a:off x="1740925" y="4058156"/>
              <a:ext cx="556528" cy="1309809"/>
            </a:xfrm>
            <a:prstGeom prst="rect">
              <a:avLst/>
            </a:prstGeom>
            <a:solidFill>
              <a:srgbClr val="1CABE2">
                <a:alpha val="100000"/>
              </a:srgbClr>
            </a:solidFill>
          </p:spPr>
          <p:txBody>
            <a:bodyPr/>
            <a:lstStyle/>
            <a:p/>
          </p:txBody>
        </p:sp>
        <p:sp>
          <p:nvSpPr>
            <p:cNvPr id="23" name="rc23"/>
            <p:cNvSpPr/>
            <p:nvPr/>
          </p:nvSpPr>
          <p:spPr>
            <a:xfrm>
              <a:off x="2359290" y="4257865"/>
              <a:ext cx="556528" cy="1110100"/>
            </a:xfrm>
            <a:prstGeom prst="rect">
              <a:avLst/>
            </a:prstGeom>
            <a:solidFill>
              <a:srgbClr val="1CABE2">
                <a:alpha val="100000"/>
              </a:srgbClr>
            </a:solidFill>
          </p:spPr>
          <p:txBody>
            <a:bodyPr/>
            <a:lstStyle/>
            <a:p/>
          </p:txBody>
        </p:sp>
        <p:sp>
          <p:nvSpPr>
            <p:cNvPr id="24" name="rc24"/>
            <p:cNvSpPr/>
            <p:nvPr/>
          </p:nvSpPr>
          <p:spPr>
            <a:xfrm>
              <a:off x="2977655" y="4445836"/>
              <a:ext cx="556528" cy="922129"/>
            </a:xfrm>
            <a:prstGeom prst="rect">
              <a:avLst/>
            </a:prstGeom>
            <a:solidFill>
              <a:srgbClr val="1CABE2">
                <a:alpha val="100000"/>
              </a:srgbClr>
            </a:solidFill>
          </p:spPr>
          <p:txBody>
            <a:bodyPr/>
            <a:lstStyle/>
            <a:p/>
          </p:txBody>
        </p:sp>
        <p:sp>
          <p:nvSpPr>
            <p:cNvPr id="25" name="rc25"/>
            <p:cNvSpPr/>
            <p:nvPr/>
          </p:nvSpPr>
          <p:spPr>
            <a:xfrm>
              <a:off x="3596019" y="5060340"/>
              <a:ext cx="556528" cy="307625"/>
            </a:xfrm>
            <a:prstGeom prst="rect">
              <a:avLst/>
            </a:prstGeom>
            <a:solidFill>
              <a:srgbClr val="1CABE2">
                <a:alpha val="100000"/>
              </a:srgbClr>
            </a:solidFill>
          </p:spPr>
          <p:txBody>
            <a:bodyPr/>
            <a:lstStyle/>
            <a:p/>
          </p:txBody>
        </p:sp>
        <p:sp>
          <p:nvSpPr>
            <p:cNvPr id="26" name="rc26"/>
            <p:cNvSpPr/>
            <p:nvPr/>
          </p:nvSpPr>
          <p:spPr>
            <a:xfrm>
              <a:off x="4214384" y="5197880"/>
              <a:ext cx="556528" cy="170085"/>
            </a:xfrm>
            <a:prstGeom prst="rect">
              <a:avLst/>
            </a:prstGeom>
            <a:solidFill>
              <a:srgbClr val="1CABE2">
                <a:alpha val="100000"/>
              </a:srgbClr>
            </a:solidFill>
          </p:spPr>
          <p:txBody>
            <a:bodyPr/>
            <a:lstStyle/>
            <a:p/>
          </p:txBody>
        </p:sp>
        <p:sp>
          <p:nvSpPr>
            <p:cNvPr id="27" name="rc27"/>
            <p:cNvSpPr/>
            <p:nvPr/>
          </p:nvSpPr>
          <p:spPr>
            <a:xfrm>
              <a:off x="4832749" y="5279047"/>
              <a:ext cx="556528" cy="88918"/>
            </a:xfrm>
            <a:prstGeom prst="rect">
              <a:avLst/>
            </a:prstGeom>
            <a:solidFill>
              <a:srgbClr val="1CABE2">
                <a:alpha val="100000"/>
              </a:srgbClr>
            </a:solidFill>
          </p:spPr>
          <p:txBody>
            <a:bodyPr/>
            <a:lstStyle/>
            <a:p/>
          </p:txBody>
        </p:sp>
        <p:sp>
          <p:nvSpPr>
            <p:cNvPr id="28" name="rc28"/>
            <p:cNvSpPr/>
            <p:nvPr/>
          </p:nvSpPr>
          <p:spPr>
            <a:xfrm>
              <a:off x="5451114" y="5272264"/>
              <a:ext cx="556528" cy="95701"/>
            </a:xfrm>
            <a:prstGeom prst="rect">
              <a:avLst/>
            </a:prstGeom>
            <a:solidFill>
              <a:srgbClr val="1CABE2">
                <a:alpha val="100000"/>
              </a:srgbClr>
            </a:solidFill>
          </p:spPr>
          <p:txBody>
            <a:bodyPr/>
            <a:lstStyle/>
            <a:p/>
          </p:txBody>
        </p:sp>
        <p:sp>
          <p:nvSpPr>
            <p:cNvPr id="29" name="rc29"/>
            <p:cNvSpPr/>
            <p:nvPr/>
          </p:nvSpPr>
          <p:spPr>
            <a:xfrm>
              <a:off x="6069478" y="4675773"/>
              <a:ext cx="556528" cy="692192"/>
            </a:xfrm>
            <a:prstGeom prst="rect">
              <a:avLst/>
            </a:prstGeom>
            <a:solidFill>
              <a:srgbClr val="1CABE2">
                <a:alpha val="100000"/>
              </a:srgbClr>
            </a:solidFill>
          </p:spPr>
          <p:txBody>
            <a:bodyPr/>
            <a:lstStyle/>
            <a:p/>
          </p:txBody>
        </p:sp>
        <p:sp>
          <p:nvSpPr>
            <p:cNvPr id="30" name="rc30"/>
            <p:cNvSpPr/>
            <p:nvPr/>
          </p:nvSpPr>
          <p:spPr>
            <a:xfrm>
              <a:off x="6687843" y="4275242"/>
              <a:ext cx="556528" cy="1092723"/>
            </a:xfrm>
            <a:prstGeom prst="rect">
              <a:avLst/>
            </a:prstGeom>
            <a:solidFill>
              <a:srgbClr val="1CABE2">
                <a:alpha val="100000"/>
              </a:srgbClr>
            </a:solidFill>
          </p:spPr>
          <p:txBody>
            <a:bodyPr/>
            <a:lstStyle/>
            <a:p/>
          </p:txBody>
        </p:sp>
        <p:sp>
          <p:nvSpPr>
            <p:cNvPr id="31" name="rc31"/>
            <p:cNvSpPr/>
            <p:nvPr/>
          </p:nvSpPr>
          <p:spPr>
            <a:xfrm>
              <a:off x="7306208" y="5038102"/>
              <a:ext cx="556528" cy="329862"/>
            </a:xfrm>
            <a:prstGeom prst="rect">
              <a:avLst/>
            </a:prstGeom>
            <a:solidFill>
              <a:srgbClr val="1CABE2">
                <a:alpha val="100000"/>
              </a:srgbClr>
            </a:solidFill>
          </p:spPr>
          <p:txBody>
            <a:bodyPr/>
            <a:lstStyle/>
            <a:p/>
          </p:txBody>
        </p:sp>
        <p:sp>
          <p:nvSpPr>
            <p:cNvPr id="32" name="pl32"/>
            <p:cNvSpPr/>
            <p:nvPr/>
          </p:nvSpPr>
          <p:spPr>
            <a:xfrm>
              <a:off x="1400825" y="1132914"/>
              <a:ext cx="6183647" cy="523923"/>
            </a:xfrm>
            <a:custGeom>
              <a:avLst/>
              <a:pathLst>
                <a:path w="6183647" h="523923">
                  <a:moveTo>
                    <a:pt x="0" y="523923"/>
                  </a:moveTo>
                  <a:lnTo>
                    <a:pt x="618364" y="436603"/>
                  </a:lnTo>
                  <a:lnTo>
                    <a:pt x="1236729" y="392942"/>
                  </a:lnTo>
                  <a:lnTo>
                    <a:pt x="1855094" y="305622"/>
                  </a:lnTo>
                  <a:lnTo>
                    <a:pt x="2473458" y="174641"/>
                  </a:lnTo>
                  <a:lnTo>
                    <a:pt x="3091823" y="87320"/>
                  </a:lnTo>
                  <a:lnTo>
                    <a:pt x="3710188" y="349282"/>
                  </a:lnTo>
                  <a:lnTo>
                    <a:pt x="4328553" y="349282"/>
                  </a:lnTo>
                  <a:lnTo>
                    <a:pt x="4946917" y="87320"/>
                  </a:lnTo>
                  <a:lnTo>
                    <a:pt x="5565282" y="174641"/>
                  </a:lnTo>
                  <a:lnTo>
                    <a:pt x="6183647" y="0"/>
                  </a:lnTo>
                </a:path>
              </a:pathLst>
            </a:custGeom>
            <a:ln w="27101" cap="flat">
              <a:solidFill>
                <a:srgbClr val="00833D">
                  <a:alpha val="100000"/>
                </a:srgbClr>
              </a:solidFill>
              <a:prstDash val="solid"/>
              <a:round/>
            </a:ln>
          </p:spPr>
          <p:txBody>
            <a:bodyPr/>
            <a:lstStyle/>
            <a:p/>
          </p:txBody>
        </p:sp>
        <p:sp>
          <p:nvSpPr>
            <p:cNvPr id="33" name="pl33"/>
            <p:cNvSpPr/>
            <p:nvPr/>
          </p:nvSpPr>
          <p:spPr>
            <a:xfrm>
              <a:off x="1400825" y="1351215"/>
              <a:ext cx="6183647" cy="1397130"/>
            </a:xfrm>
            <a:custGeom>
              <a:avLst/>
              <a:pathLst>
                <a:path w="6183647" h="1397130">
                  <a:moveTo>
                    <a:pt x="0" y="1397130"/>
                  </a:moveTo>
                  <a:lnTo>
                    <a:pt x="618364" y="1004187"/>
                  </a:lnTo>
                  <a:lnTo>
                    <a:pt x="1236729" y="698565"/>
                  </a:lnTo>
                  <a:lnTo>
                    <a:pt x="1855094" y="523923"/>
                  </a:lnTo>
                  <a:lnTo>
                    <a:pt x="2473458" y="436603"/>
                  </a:lnTo>
                  <a:lnTo>
                    <a:pt x="3091823" y="349282"/>
                  </a:lnTo>
                  <a:lnTo>
                    <a:pt x="3710188" y="480263"/>
                  </a:lnTo>
                  <a:lnTo>
                    <a:pt x="4328553" y="436603"/>
                  </a:lnTo>
                  <a:lnTo>
                    <a:pt x="4946917" y="87320"/>
                  </a:lnTo>
                  <a:lnTo>
                    <a:pt x="5565282" y="87320"/>
                  </a:lnTo>
                  <a:lnTo>
                    <a:pt x="6183647" y="0"/>
                  </a:lnTo>
                </a:path>
              </a:pathLst>
            </a:custGeom>
            <a:ln w="27101" cap="flat">
              <a:solidFill>
                <a:srgbClr val="002759">
                  <a:alpha val="100000"/>
                </a:srgbClr>
              </a:solidFill>
              <a:prstDash val="solid"/>
              <a:round/>
            </a:ln>
          </p:spPr>
          <p:txBody>
            <a:bodyPr/>
            <a:lstStyle/>
            <a:p/>
          </p:txBody>
        </p:sp>
        <p:sp>
          <p:nvSpPr>
            <p:cNvPr id="34" name="pt34"/>
            <p:cNvSpPr/>
            <p:nvPr/>
          </p:nvSpPr>
          <p:spPr>
            <a:xfrm>
              <a:off x="1369223"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1987588"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2605953"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3224318"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842682"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4461047"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5079412"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697776"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316141"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6934506"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7552871"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369223"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1987588" y="232380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605953"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224318" y="18435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842682"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4461047"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5079412" y="1799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5697776"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316141"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6934506"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7552871" y="13196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tx56"/>
            <p:cNvSpPr/>
            <p:nvPr/>
          </p:nvSpPr>
          <p:spPr>
            <a:xfrm>
              <a:off x="1218463" y="393736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80,920</a:t>
              </a:r>
            </a:p>
          </p:txBody>
        </p:sp>
        <p:sp>
          <p:nvSpPr>
            <p:cNvPr id="57" name="tx57"/>
            <p:cNvSpPr/>
            <p:nvPr/>
          </p:nvSpPr>
          <p:spPr>
            <a:xfrm>
              <a:off x="1836828" y="391288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82,461</a:t>
              </a:r>
            </a:p>
          </p:txBody>
        </p:sp>
        <p:sp>
          <p:nvSpPr>
            <p:cNvPr id="58" name="tx58"/>
            <p:cNvSpPr/>
            <p:nvPr/>
          </p:nvSpPr>
          <p:spPr>
            <a:xfrm>
              <a:off x="2455192" y="411259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69,888</a:t>
              </a:r>
            </a:p>
          </p:txBody>
        </p:sp>
        <p:sp>
          <p:nvSpPr>
            <p:cNvPr id="59" name="tx59"/>
            <p:cNvSpPr/>
            <p:nvPr/>
          </p:nvSpPr>
          <p:spPr>
            <a:xfrm>
              <a:off x="3073557" y="4300564"/>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58,054</a:t>
              </a:r>
            </a:p>
          </p:txBody>
        </p:sp>
        <p:sp>
          <p:nvSpPr>
            <p:cNvPr id="60" name="tx60"/>
            <p:cNvSpPr/>
            <p:nvPr/>
          </p:nvSpPr>
          <p:spPr>
            <a:xfrm>
              <a:off x="3691922" y="4915068"/>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19,367</a:t>
              </a:r>
            </a:p>
          </p:txBody>
        </p:sp>
        <p:sp>
          <p:nvSpPr>
            <p:cNvPr id="61" name="tx61"/>
            <p:cNvSpPr/>
            <p:nvPr/>
          </p:nvSpPr>
          <p:spPr>
            <a:xfrm>
              <a:off x="4310286" y="505260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10,708</a:t>
              </a:r>
            </a:p>
          </p:txBody>
        </p:sp>
        <p:sp>
          <p:nvSpPr>
            <p:cNvPr id="62" name="tx62"/>
            <p:cNvSpPr/>
            <p:nvPr/>
          </p:nvSpPr>
          <p:spPr>
            <a:xfrm>
              <a:off x="4961811" y="513377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5,598</a:t>
              </a:r>
            </a:p>
          </p:txBody>
        </p:sp>
        <p:sp>
          <p:nvSpPr>
            <p:cNvPr id="63" name="tx63"/>
            <p:cNvSpPr/>
            <p:nvPr/>
          </p:nvSpPr>
          <p:spPr>
            <a:xfrm>
              <a:off x="5580175" y="512699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6,025</a:t>
              </a:r>
            </a:p>
          </p:txBody>
        </p:sp>
        <p:sp>
          <p:nvSpPr>
            <p:cNvPr id="64" name="tx64"/>
            <p:cNvSpPr/>
            <p:nvPr/>
          </p:nvSpPr>
          <p:spPr>
            <a:xfrm>
              <a:off x="6165381" y="453050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43,578</a:t>
              </a:r>
            </a:p>
          </p:txBody>
        </p:sp>
        <p:sp>
          <p:nvSpPr>
            <p:cNvPr id="65" name="tx65"/>
            <p:cNvSpPr/>
            <p:nvPr/>
          </p:nvSpPr>
          <p:spPr>
            <a:xfrm>
              <a:off x="6783745" y="4129970"/>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68,794</a:t>
              </a:r>
            </a:p>
          </p:txBody>
        </p:sp>
        <p:sp>
          <p:nvSpPr>
            <p:cNvPr id="66" name="tx66"/>
            <p:cNvSpPr/>
            <p:nvPr/>
          </p:nvSpPr>
          <p:spPr>
            <a:xfrm>
              <a:off x="7402110" y="4892830"/>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20,767</a:t>
              </a:r>
            </a:p>
          </p:txBody>
        </p:sp>
        <p:sp>
          <p:nvSpPr>
            <p:cNvPr id="67" name="pl67"/>
            <p:cNvSpPr/>
            <p:nvPr/>
          </p:nvSpPr>
          <p:spPr>
            <a:xfrm>
              <a:off x="7602197" y="1104493"/>
              <a:ext cx="260106" cy="26607"/>
            </a:xfrm>
            <a:custGeom>
              <a:avLst/>
              <a:pathLst>
                <a:path w="260106" h="26607">
                  <a:moveTo>
                    <a:pt x="260106" y="0"/>
                  </a:moveTo>
                  <a:lnTo>
                    <a:pt x="0" y="26607"/>
                  </a:lnTo>
                </a:path>
              </a:pathLst>
            </a:custGeom>
          </p:spPr>
          <p:txBody>
            <a:bodyPr/>
            <a:lstStyle/>
            <a:p/>
          </p:txBody>
        </p:sp>
        <p:sp>
          <p:nvSpPr>
            <p:cNvPr id="68" name="pl68"/>
            <p:cNvSpPr/>
            <p:nvPr/>
          </p:nvSpPr>
          <p:spPr>
            <a:xfrm>
              <a:off x="7602262" y="1352734"/>
              <a:ext cx="260041" cy="22193"/>
            </a:xfrm>
            <a:custGeom>
              <a:avLst/>
              <a:pathLst>
                <a:path w="260041" h="22193">
                  <a:moveTo>
                    <a:pt x="260041" y="22193"/>
                  </a:moveTo>
                  <a:lnTo>
                    <a:pt x="0" y="0"/>
                  </a:lnTo>
                </a:path>
              </a:pathLst>
            </a:custGeom>
          </p:spPr>
          <p:txBody>
            <a:bodyPr/>
            <a:lstStyle/>
            <a:p/>
          </p:txBody>
        </p:sp>
        <p:sp>
          <p:nvSpPr>
            <p:cNvPr id="69" name="pg69"/>
            <p:cNvSpPr/>
            <p:nvPr/>
          </p:nvSpPr>
          <p:spPr>
            <a:xfrm>
              <a:off x="7793724" y="101573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0" name="tx70"/>
            <p:cNvSpPr/>
            <p:nvPr/>
          </p:nvSpPr>
          <p:spPr>
            <a:xfrm>
              <a:off x="7816584" y="105685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71" name="pg71"/>
            <p:cNvSpPr/>
            <p:nvPr/>
          </p:nvSpPr>
          <p:spPr>
            <a:xfrm>
              <a:off x="7793724" y="128673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2" name="tx72"/>
            <p:cNvSpPr/>
            <p:nvPr/>
          </p:nvSpPr>
          <p:spPr>
            <a:xfrm>
              <a:off x="7816584" y="132785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73" name="rc73"/>
            <p:cNvSpPr/>
            <p:nvPr/>
          </p:nvSpPr>
          <p:spPr>
            <a:xfrm>
              <a:off x="1029806" y="646101"/>
              <a:ext cx="7605886" cy="4946714"/>
            </a:xfrm>
            <a:prstGeom prst="rect">
              <a:avLst/>
            </a:prstGeom>
            <a:ln w="13550" cap="rnd">
              <a:solidFill>
                <a:srgbClr val="BEBEBE">
                  <a:alpha val="100000"/>
                </a:srgbClr>
              </a:solidFill>
              <a:prstDash val="solid"/>
              <a:round/>
            </a:ln>
          </p:spPr>
          <p:txBody>
            <a:bodyPr/>
            <a:lstStyle/>
            <a:p/>
          </p:txBody>
        </p:sp>
        <p:sp>
          <p:nvSpPr>
            <p:cNvPr id="74" name="tx74"/>
            <p:cNvSpPr/>
            <p:nvPr/>
          </p:nvSpPr>
          <p:spPr>
            <a:xfrm>
              <a:off x="896544"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508103" y="3715756"/>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76" name="tx76"/>
            <p:cNvSpPr/>
            <p:nvPr/>
          </p:nvSpPr>
          <p:spPr>
            <a:xfrm>
              <a:off x="508103" y="2127357"/>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200,000</a:t>
              </a:r>
            </a:p>
          </p:txBody>
        </p:sp>
        <p:sp>
          <p:nvSpPr>
            <p:cNvPr id="77" name="tx77"/>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9" name="tx79"/>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0" name="tx80"/>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1" name="tx81"/>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2" name="tx82"/>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3" name="tx83"/>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4" name="tx84"/>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5" name="tx85"/>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6" name="tx86"/>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7" name="tx87"/>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8" name="tx88"/>
            <p:cNvSpPr/>
            <p:nvPr/>
          </p:nvSpPr>
          <p:spPr>
            <a:xfrm rot="-5400000">
              <a:off x="125860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9" name="tx89"/>
            <p:cNvSpPr/>
            <p:nvPr/>
          </p:nvSpPr>
          <p:spPr>
            <a:xfrm rot="-5400000">
              <a:off x="187696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0" name="tx90"/>
            <p:cNvSpPr/>
            <p:nvPr/>
          </p:nvSpPr>
          <p:spPr>
            <a:xfrm rot="-5400000">
              <a:off x="249533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1" name="tx91"/>
            <p:cNvSpPr/>
            <p:nvPr/>
          </p:nvSpPr>
          <p:spPr>
            <a:xfrm rot="-5400000">
              <a:off x="311369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2" name="tx92"/>
            <p:cNvSpPr/>
            <p:nvPr/>
          </p:nvSpPr>
          <p:spPr>
            <a:xfrm rot="-5400000">
              <a:off x="373206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3" name="tx93"/>
            <p:cNvSpPr/>
            <p:nvPr/>
          </p:nvSpPr>
          <p:spPr>
            <a:xfrm rot="-5400000">
              <a:off x="435042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4" name="tx94"/>
            <p:cNvSpPr/>
            <p:nvPr/>
          </p:nvSpPr>
          <p:spPr>
            <a:xfrm rot="-5400000">
              <a:off x="496878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5" name="tx95"/>
            <p:cNvSpPr/>
            <p:nvPr/>
          </p:nvSpPr>
          <p:spPr>
            <a:xfrm rot="-5400000">
              <a:off x="558715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6" name="tx96"/>
            <p:cNvSpPr/>
            <p:nvPr/>
          </p:nvSpPr>
          <p:spPr>
            <a:xfrm rot="-5400000">
              <a:off x="620551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7" name="tx97"/>
            <p:cNvSpPr/>
            <p:nvPr/>
          </p:nvSpPr>
          <p:spPr>
            <a:xfrm rot="-5400000">
              <a:off x="6793467"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8" name="tx98"/>
            <p:cNvSpPr/>
            <p:nvPr/>
          </p:nvSpPr>
          <p:spPr>
            <a:xfrm rot="-5400000">
              <a:off x="744224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9" name="tx99"/>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0" name="tx100"/>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1" name="tx101"/>
            <p:cNvSpPr/>
            <p:nvPr/>
          </p:nvSpPr>
          <p:spPr>
            <a:xfrm>
              <a:off x="2210844" y="401416"/>
              <a:ext cx="52438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India, 2014-2024</a:t>
              </a:r>
            </a:p>
          </p:txBody>
        </p:sp>
        <p:sp>
          <p:nvSpPr>
            <p:cNvPr id="102" name="tx102"/>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4" name="tx104"/>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5" name="tx105"/>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20,767 confirmed measles cases in India. In the same year, MCV1 coverage was 97% and MCV2 coverage was 92%.
The number of cases in 2024 was 70% lower than in 2023 (n=68,794).
The highest number of measles cases was reported in 2015 (n=82,461). In this year, MCV1 coverage was 87%.
There were measles-containing vaccine supplementary immunization activities/campaigns in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23351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995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75760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8524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614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3765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128995"/>
              <a:ext cx="3520101" cy="2475908"/>
            </a:xfrm>
            <a:custGeom>
              <a:avLst/>
              <a:pathLst>
                <a:path w="3520101" h="2475908">
                  <a:moveTo>
                    <a:pt x="0" y="0"/>
                  </a:moveTo>
                  <a:lnTo>
                    <a:pt x="146670" y="123795"/>
                  </a:lnTo>
                  <a:lnTo>
                    <a:pt x="293341" y="123795"/>
                  </a:lnTo>
                  <a:lnTo>
                    <a:pt x="440012" y="247590"/>
                  </a:lnTo>
                  <a:lnTo>
                    <a:pt x="586683" y="495181"/>
                  </a:lnTo>
                  <a:lnTo>
                    <a:pt x="733354" y="123795"/>
                  </a:lnTo>
                  <a:lnTo>
                    <a:pt x="880025" y="247590"/>
                  </a:lnTo>
                  <a:lnTo>
                    <a:pt x="1026696" y="123795"/>
                  </a:lnTo>
                  <a:lnTo>
                    <a:pt x="1173367" y="990363"/>
                  </a:lnTo>
                  <a:lnTo>
                    <a:pt x="1320038" y="1237954"/>
                  </a:lnTo>
                  <a:lnTo>
                    <a:pt x="1466709" y="1733135"/>
                  </a:lnTo>
                  <a:lnTo>
                    <a:pt x="1613379" y="1733135"/>
                  </a:lnTo>
                  <a:lnTo>
                    <a:pt x="1760050" y="1733135"/>
                  </a:lnTo>
                  <a:lnTo>
                    <a:pt x="1906721" y="1733135"/>
                  </a:lnTo>
                  <a:lnTo>
                    <a:pt x="2053392" y="1980726"/>
                  </a:lnTo>
                  <a:lnTo>
                    <a:pt x="2200063" y="2352112"/>
                  </a:lnTo>
                  <a:lnTo>
                    <a:pt x="2346734" y="2352112"/>
                  </a:lnTo>
                  <a:lnTo>
                    <a:pt x="2493405" y="2352112"/>
                  </a:lnTo>
                  <a:lnTo>
                    <a:pt x="2640076" y="2352112"/>
                  </a:lnTo>
                  <a:lnTo>
                    <a:pt x="2786747" y="2352112"/>
                  </a:lnTo>
                  <a:lnTo>
                    <a:pt x="2933418" y="2475908"/>
                  </a:lnTo>
                  <a:lnTo>
                    <a:pt x="3080089" y="2352112"/>
                  </a:lnTo>
                  <a:lnTo>
                    <a:pt x="3226759" y="2475908"/>
                  </a:lnTo>
                  <a:lnTo>
                    <a:pt x="3373430" y="2475908"/>
                  </a:lnTo>
                  <a:lnTo>
                    <a:pt x="3520101" y="2475908"/>
                  </a:lnTo>
                </a:path>
              </a:pathLst>
            </a:custGeom>
            <a:ln w="27101" cap="flat">
              <a:solidFill>
                <a:srgbClr val="0058AB">
                  <a:alpha val="80000"/>
                </a:srgbClr>
              </a:solidFill>
              <a:prstDash val="solid"/>
              <a:round/>
            </a:ln>
          </p:spPr>
          <p:txBody>
            <a:bodyPr/>
            <a:lstStyle/>
            <a:p/>
          </p:txBody>
        </p:sp>
        <p:sp>
          <p:nvSpPr>
            <p:cNvPr id="20" name="pl20"/>
            <p:cNvSpPr/>
            <p:nvPr/>
          </p:nvSpPr>
          <p:spPr>
            <a:xfrm>
              <a:off x="943464" y="3243153"/>
              <a:ext cx="3520101" cy="990363"/>
            </a:xfrm>
            <a:custGeom>
              <a:avLst/>
              <a:pathLst>
                <a:path w="3520101" h="990363">
                  <a:moveTo>
                    <a:pt x="0" y="0"/>
                  </a:moveTo>
                  <a:lnTo>
                    <a:pt x="146670" y="123795"/>
                  </a:lnTo>
                  <a:lnTo>
                    <a:pt x="293341" y="0"/>
                  </a:lnTo>
                  <a:lnTo>
                    <a:pt x="440012" y="247590"/>
                  </a:lnTo>
                  <a:lnTo>
                    <a:pt x="586683" y="371386"/>
                  </a:lnTo>
                  <a:lnTo>
                    <a:pt x="733354" y="247590"/>
                  </a:lnTo>
                  <a:lnTo>
                    <a:pt x="880025" y="371386"/>
                  </a:lnTo>
                  <a:lnTo>
                    <a:pt x="1026696" y="371386"/>
                  </a:lnTo>
                  <a:lnTo>
                    <a:pt x="1173367" y="618977"/>
                  </a:lnTo>
                  <a:lnTo>
                    <a:pt x="1320038" y="742772"/>
                  </a:lnTo>
                  <a:lnTo>
                    <a:pt x="1466709" y="866567"/>
                  </a:lnTo>
                  <a:lnTo>
                    <a:pt x="1613379" y="866567"/>
                  </a:lnTo>
                  <a:lnTo>
                    <a:pt x="1760050" y="866567"/>
                  </a:lnTo>
                  <a:lnTo>
                    <a:pt x="1906721" y="866567"/>
                  </a:lnTo>
                  <a:lnTo>
                    <a:pt x="2053392" y="990363"/>
                  </a:lnTo>
                  <a:lnTo>
                    <a:pt x="2200063" y="990363"/>
                  </a:lnTo>
                  <a:lnTo>
                    <a:pt x="2346734" y="990363"/>
                  </a:lnTo>
                  <a:lnTo>
                    <a:pt x="2493405" y="990363"/>
                  </a:lnTo>
                  <a:lnTo>
                    <a:pt x="2640076" y="990363"/>
                  </a:lnTo>
                  <a:lnTo>
                    <a:pt x="2786747" y="990363"/>
                  </a:lnTo>
                  <a:lnTo>
                    <a:pt x="2933418" y="990363"/>
                  </a:lnTo>
                  <a:lnTo>
                    <a:pt x="3080089" y="866567"/>
                  </a:lnTo>
                  <a:lnTo>
                    <a:pt x="3226759" y="990363"/>
                  </a:lnTo>
                  <a:lnTo>
                    <a:pt x="3373430" y="990363"/>
                  </a:lnTo>
                  <a:lnTo>
                    <a:pt x="3520101" y="990363"/>
                  </a:lnTo>
                </a:path>
              </a:pathLst>
            </a:custGeom>
            <a:ln w="27101" cap="flat">
              <a:solidFill>
                <a:srgbClr val="1CABE2">
                  <a:alpha val="80000"/>
                </a:srgbClr>
              </a:solidFill>
              <a:prstDash val="solid"/>
              <a:round/>
            </a:ln>
          </p:spPr>
          <p:txBody>
            <a:bodyPr/>
            <a:lstStyle/>
            <a:p/>
          </p:txBody>
        </p:sp>
        <p:sp>
          <p:nvSpPr>
            <p:cNvPr id="21" name="pl21"/>
            <p:cNvSpPr/>
            <p:nvPr/>
          </p:nvSpPr>
          <p:spPr>
            <a:xfrm>
              <a:off x="943464" y="2500381"/>
              <a:ext cx="3520101" cy="1980726"/>
            </a:xfrm>
            <a:custGeom>
              <a:avLst/>
              <a:pathLst>
                <a:path w="3520101" h="1980726">
                  <a:moveTo>
                    <a:pt x="0" y="0"/>
                  </a:moveTo>
                  <a:lnTo>
                    <a:pt x="146670" y="0"/>
                  </a:lnTo>
                  <a:lnTo>
                    <a:pt x="293341" y="0"/>
                  </a:lnTo>
                  <a:lnTo>
                    <a:pt x="440012" y="247590"/>
                  </a:lnTo>
                  <a:lnTo>
                    <a:pt x="586683" y="495181"/>
                  </a:lnTo>
                  <a:lnTo>
                    <a:pt x="733354" y="123795"/>
                  </a:lnTo>
                  <a:lnTo>
                    <a:pt x="880025" y="247590"/>
                  </a:lnTo>
                  <a:lnTo>
                    <a:pt x="1026696" y="0"/>
                  </a:lnTo>
                  <a:lnTo>
                    <a:pt x="1173367" y="742772"/>
                  </a:lnTo>
                  <a:lnTo>
                    <a:pt x="1320038" y="866567"/>
                  </a:lnTo>
                  <a:lnTo>
                    <a:pt x="1466709" y="1237954"/>
                  </a:lnTo>
                  <a:lnTo>
                    <a:pt x="1613379" y="1237954"/>
                  </a:lnTo>
                  <a:lnTo>
                    <a:pt x="1760050" y="1237954"/>
                  </a:lnTo>
                  <a:lnTo>
                    <a:pt x="1906721" y="1237954"/>
                  </a:lnTo>
                  <a:lnTo>
                    <a:pt x="2053392" y="1485544"/>
                  </a:lnTo>
                  <a:lnTo>
                    <a:pt x="2200063" y="1733135"/>
                  </a:lnTo>
                  <a:lnTo>
                    <a:pt x="2346734" y="1856931"/>
                  </a:lnTo>
                  <a:lnTo>
                    <a:pt x="2493405" y="1856931"/>
                  </a:lnTo>
                  <a:lnTo>
                    <a:pt x="2640076" y="1856931"/>
                  </a:lnTo>
                  <a:lnTo>
                    <a:pt x="2786747" y="1856931"/>
                  </a:lnTo>
                  <a:lnTo>
                    <a:pt x="2933418" y="1856931"/>
                  </a:lnTo>
                  <a:lnTo>
                    <a:pt x="3080089" y="1856931"/>
                  </a:lnTo>
                  <a:lnTo>
                    <a:pt x="3226759" y="1856931"/>
                  </a:lnTo>
                  <a:lnTo>
                    <a:pt x="3373430" y="1856931"/>
                  </a:lnTo>
                  <a:lnTo>
                    <a:pt x="3520101" y="1980726"/>
                  </a:lnTo>
                </a:path>
              </a:pathLst>
            </a:custGeom>
            <a:ln w="27101" cap="flat">
              <a:solidFill>
                <a:srgbClr val="00833D">
                  <a:alpha val="80000"/>
                </a:srgbClr>
              </a:solidFill>
              <a:prstDash val="solid"/>
              <a:round/>
            </a:ln>
          </p:spPr>
          <p:txBody>
            <a:bodyPr/>
            <a:lstStyle/>
            <a:p/>
          </p:txBody>
        </p:sp>
        <p:sp>
          <p:nvSpPr>
            <p:cNvPr id="22" name="pl22"/>
            <p:cNvSpPr/>
            <p:nvPr/>
          </p:nvSpPr>
          <p:spPr>
            <a:xfrm>
              <a:off x="943464" y="2128995"/>
              <a:ext cx="3520101" cy="2475908"/>
            </a:xfrm>
            <a:custGeom>
              <a:avLst/>
              <a:pathLst>
                <a:path w="3520101" h="2475908">
                  <a:moveTo>
                    <a:pt x="0" y="0"/>
                  </a:moveTo>
                  <a:lnTo>
                    <a:pt x="146670" y="123795"/>
                  </a:lnTo>
                  <a:lnTo>
                    <a:pt x="293341" y="123795"/>
                  </a:lnTo>
                  <a:lnTo>
                    <a:pt x="440012" y="247590"/>
                  </a:lnTo>
                  <a:lnTo>
                    <a:pt x="586683" y="495181"/>
                  </a:lnTo>
                  <a:lnTo>
                    <a:pt x="733354" y="123795"/>
                  </a:lnTo>
                  <a:lnTo>
                    <a:pt x="880025" y="247590"/>
                  </a:lnTo>
                  <a:lnTo>
                    <a:pt x="1026696" y="123795"/>
                  </a:lnTo>
                  <a:lnTo>
                    <a:pt x="1173367" y="990363"/>
                  </a:lnTo>
                  <a:lnTo>
                    <a:pt x="1320038" y="1237954"/>
                  </a:lnTo>
                  <a:lnTo>
                    <a:pt x="1466709" y="1733135"/>
                  </a:lnTo>
                  <a:lnTo>
                    <a:pt x="1613379" y="1733135"/>
                  </a:lnTo>
                  <a:lnTo>
                    <a:pt x="1760050" y="1733135"/>
                  </a:lnTo>
                  <a:lnTo>
                    <a:pt x="1906721" y="1733135"/>
                  </a:lnTo>
                  <a:lnTo>
                    <a:pt x="2053392" y="1980726"/>
                  </a:lnTo>
                  <a:lnTo>
                    <a:pt x="2200063" y="2352112"/>
                  </a:lnTo>
                  <a:lnTo>
                    <a:pt x="2346734" y="2352112"/>
                  </a:lnTo>
                  <a:lnTo>
                    <a:pt x="2493405" y="2352112"/>
                  </a:lnTo>
                  <a:lnTo>
                    <a:pt x="2640076" y="2352112"/>
                  </a:lnTo>
                  <a:lnTo>
                    <a:pt x="2786747" y="2352112"/>
                  </a:lnTo>
                  <a:lnTo>
                    <a:pt x="2933418" y="2475908"/>
                  </a:lnTo>
                  <a:lnTo>
                    <a:pt x="3080089" y="2352112"/>
                  </a:lnTo>
                  <a:lnTo>
                    <a:pt x="3226759" y="2475908"/>
                  </a:lnTo>
                  <a:lnTo>
                    <a:pt x="3373430" y="2475908"/>
                  </a:lnTo>
                  <a:lnTo>
                    <a:pt x="3520101" y="2475908"/>
                  </a:lnTo>
                </a:path>
              </a:pathLst>
            </a:custGeom>
            <a:ln w="43362" cap="flat">
              <a:solidFill>
                <a:srgbClr val="000000">
                  <a:alpha val="100000"/>
                </a:srgbClr>
              </a:solidFill>
              <a:prstDash val="solid"/>
              <a:round/>
            </a:ln>
          </p:spPr>
          <p:txBody>
            <a:bodyPr/>
            <a:lstStyle/>
            <a:p/>
          </p:txBody>
        </p:sp>
        <p:sp>
          <p:nvSpPr>
            <p:cNvPr id="23" name="pl23"/>
            <p:cNvSpPr/>
            <p:nvPr/>
          </p:nvSpPr>
          <p:spPr>
            <a:xfrm>
              <a:off x="943464" y="2128995"/>
              <a:ext cx="3520101" cy="2475908"/>
            </a:xfrm>
            <a:custGeom>
              <a:avLst/>
              <a:pathLst>
                <a:path w="3520101" h="2475908">
                  <a:moveTo>
                    <a:pt x="0" y="0"/>
                  </a:moveTo>
                  <a:lnTo>
                    <a:pt x="146670" y="123795"/>
                  </a:lnTo>
                  <a:lnTo>
                    <a:pt x="293341" y="123795"/>
                  </a:lnTo>
                  <a:lnTo>
                    <a:pt x="440012" y="247590"/>
                  </a:lnTo>
                  <a:lnTo>
                    <a:pt x="586683" y="495181"/>
                  </a:lnTo>
                  <a:lnTo>
                    <a:pt x="733354" y="123795"/>
                  </a:lnTo>
                  <a:lnTo>
                    <a:pt x="880025" y="247590"/>
                  </a:lnTo>
                  <a:lnTo>
                    <a:pt x="1026696" y="123795"/>
                  </a:lnTo>
                  <a:lnTo>
                    <a:pt x="1173367" y="990363"/>
                  </a:lnTo>
                  <a:lnTo>
                    <a:pt x="1320038" y="1237954"/>
                  </a:lnTo>
                  <a:lnTo>
                    <a:pt x="1466709" y="1733135"/>
                  </a:lnTo>
                  <a:lnTo>
                    <a:pt x="1613379" y="1733135"/>
                  </a:lnTo>
                  <a:lnTo>
                    <a:pt x="1760050" y="1733135"/>
                  </a:lnTo>
                  <a:lnTo>
                    <a:pt x="1906721" y="1733135"/>
                  </a:lnTo>
                  <a:lnTo>
                    <a:pt x="2053392" y="1980726"/>
                  </a:lnTo>
                  <a:lnTo>
                    <a:pt x="2200063" y="2352112"/>
                  </a:lnTo>
                  <a:lnTo>
                    <a:pt x="2346734" y="2352112"/>
                  </a:lnTo>
                  <a:lnTo>
                    <a:pt x="2493405" y="2352112"/>
                  </a:lnTo>
                  <a:lnTo>
                    <a:pt x="2640076" y="2352112"/>
                  </a:lnTo>
                  <a:lnTo>
                    <a:pt x="2786747" y="2352112"/>
                  </a:lnTo>
                  <a:lnTo>
                    <a:pt x="2933418" y="2475908"/>
                  </a:lnTo>
                  <a:lnTo>
                    <a:pt x="3080089" y="2352112"/>
                  </a:lnTo>
                  <a:lnTo>
                    <a:pt x="3226759" y="2475908"/>
                  </a:lnTo>
                  <a:lnTo>
                    <a:pt x="3373430" y="2475908"/>
                  </a:lnTo>
                  <a:lnTo>
                    <a:pt x="3520101" y="2475908"/>
                  </a:lnTo>
                </a:path>
              </a:pathLst>
            </a:custGeom>
            <a:ln w="27101" cap="flat">
              <a:solidFill>
                <a:srgbClr val="0058AB">
                  <a:alpha val="100000"/>
                </a:srgbClr>
              </a:solidFill>
              <a:prstDash val="solid"/>
              <a:round/>
            </a:ln>
          </p:spPr>
          <p:txBody>
            <a:bodyPr/>
            <a:lstStyle/>
            <a:p/>
          </p:txBody>
        </p:sp>
        <p:sp>
          <p:nvSpPr>
            <p:cNvPr id="24" name="pl24"/>
            <p:cNvSpPr/>
            <p:nvPr/>
          </p:nvSpPr>
          <p:spPr>
            <a:xfrm>
              <a:off x="767459" y="485249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1757609"/>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1881404"/>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490744"/>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109721"/>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109721"/>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4233517"/>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233517"/>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169104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172110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34" name="pg34"/>
            <p:cNvSpPr/>
            <p:nvPr/>
          </p:nvSpPr>
          <p:spPr>
            <a:xfrm>
              <a:off x="1590194" y="18148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548" y="184489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36" name="pg36"/>
            <p:cNvSpPr/>
            <p:nvPr/>
          </p:nvSpPr>
          <p:spPr>
            <a:xfrm>
              <a:off x="2351684" y="34241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345300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8" name="pg38"/>
            <p:cNvSpPr/>
            <p:nvPr/>
          </p:nvSpPr>
          <p:spPr>
            <a:xfrm>
              <a:off x="3085039"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07192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3671722"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07192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4258406" y="41669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419700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405077" y="416695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19700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tx46"/>
            <p:cNvSpPr/>
            <p:nvPr/>
          </p:nvSpPr>
          <p:spPr>
            <a:xfrm>
              <a:off x="4523855" y="419445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44061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48098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57190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3339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09593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7097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7097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33254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09499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938072" y="6102617"/>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65" name="tx65"/>
            <p:cNvSpPr/>
            <p:nvPr/>
          </p:nvSpPr>
          <p:spPr>
            <a:xfrm>
              <a:off x="259964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362094"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23351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995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75760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8524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61454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3765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757609"/>
              <a:ext cx="3520101" cy="3342475"/>
            </a:xfrm>
            <a:custGeom>
              <a:avLst/>
              <a:pathLst>
                <a:path w="3520101" h="3342475">
                  <a:moveTo>
                    <a:pt x="0" y="123795"/>
                  </a:moveTo>
                  <a:lnTo>
                    <a:pt x="146670" y="123795"/>
                  </a:lnTo>
                  <a:lnTo>
                    <a:pt x="293341" y="0"/>
                  </a:lnTo>
                  <a:lnTo>
                    <a:pt x="440012" y="495181"/>
                  </a:lnTo>
                  <a:lnTo>
                    <a:pt x="586683" y="990363"/>
                  </a:lnTo>
                  <a:lnTo>
                    <a:pt x="733354" y="990363"/>
                  </a:lnTo>
                  <a:lnTo>
                    <a:pt x="880025" y="1237954"/>
                  </a:lnTo>
                  <a:lnTo>
                    <a:pt x="1026696" y="1361749"/>
                  </a:lnTo>
                  <a:lnTo>
                    <a:pt x="1173367" y="1733135"/>
                  </a:lnTo>
                  <a:lnTo>
                    <a:pt x="1320038" y="2228317"/>
                  </a:lnTo>
                  <a:lnTo>
                    <a:pt x="1466709" y="2475908"/>
                  </a:lnTo>
                  <a:lnTo>
                    <a:pt x="1613379" y="2352112"/>
                  </a:lnTo>
                  <a:lnTo>
                    <a:pt x="1760050" y="2228317"/>
                  </a:lnTo>
                  <a:lnTo>
                    <a:pt x="1906721" y="2104521"/>
                  </a:lnTo>
                  <a:lnTo>
                    <a:pt x="2053392" y="2352112"/>
                  </a:lnTo>
                  <a:lnTo>
                    <a:pt x="2200063" y="2723498"/>
                  </a:lnTo>
                  <a:lnTo>
                    <a:pt x="2346734" y="2723498"/>
                  </a:lnTo>
                  <a:lnTo>
                    <a:pt x="2493405" y="2847294"/>
                  </a:lnTo>
                  <a:lnTo>
                    <a:pt x="2640076" y="3094885"/>
                  </a:lnTo>
                  <a:lnTo>
                    <a:pt x="2786747" y="3218680"/>
                  </a:lnTo>
                  <a:lnTo>
                    <a:pt x="2933418" y="3342475"/>
                  </a:lnTo>
                  <a:lnTo>
                    <a:pt x="3080089" y="3218680"/>
                  </a:lnTo>
                  <a:lnTo>
                    <a:pt x="3226759" y="3094885"/>
                  </a:lnTo>
                  <a:lnTo>
                    <a:pt x="3373430" y="3094885"/>
                  </a:lnTo>
                  <a:lnTo>
                    <a:pt x="3520101" y="3218680"/>
                  </a:lnTo>
                </a:path>
              </a:pathLst>
            </a:custGeom>
            <a:ln w="27101" cap="flat">
              <a:solidFill>
                <a:srgbClr val="0058AB">
                  <a:alpha val="80000"/>
                </a:srgbClr>
              </a:solidFill>
              <a:prstDash val="solid"/>
              <a:round/>
            </a:ln>
          </p:spPr>
          <p:txBody>
            <a:bodyPr/>
            <a:lstStyle/>
            <a:p/>
          </p:txBody>
        </p:sp>
        <p:sp>
          <p:nvSpPr>
            <p:cNvPr id="83" name="pl83"/>
            <p:cNvSpPr/>
            <p:nvPr/>
          </p:nvSpPr>
          <p:spPr>
            <a:xfrm>
              <a:off x="5308715" y="3119358"/>
              <a:ext cx="3520101" cy="1114158"/>
            </a:xfrm>
            <a:custGeom>
              <a:avLst/>
              <a:pathLst>
                <a:path w="3520101" h="1114158">
                  <a:moveTo>
                    <a:pt x="0" y="0"/>
                  </a:moveTo>
                  <a:lnTo>
                    <a:pt x="146670" y="123795"/>
                  </a:lnTo>
                  <a:lnTo>
                    <a:pt x="293341" y="123795"/>
                  </a:lnTo>
                  <a:lnTo>
                    <a:pt x="440012" y="247590"/>
                  </a:lnTo>
                  <a:lnTo>
                    <a:pt x="586683" y="371386"/>
                  </a:lnTo>
                  <a:lnTo>
                    <a:pt x="733354" y="371386"/>
                  </a:lnTo>
                  <a:lnTo>
                    <a:pt x="880025" y="495181"/>
                  </a:lnTo>
                  <a:lnTo>
                    <a:pt x="1026696" y="618977"/>
                  </a:lnTo>
                  <a:lnTo>
                    <a:pt x="1173367" y="742772"/>
                  </a:lnTo>
                  <a:lnTo>
                    <a:pt x="1320038" y="866567"/>
                  </a:lnTo>
                  <a:lnTo>
                    <a:pt x="1466709" y="990363"/>
                  </a:lnTo>
                  <a:lnTo>
                    <a:pt x="1613379" y="990363"/>
                  </a:lnTo>
                  <a:lnTo>
                    <a:pt x="1760050" y="990363"/>
                  </a:lnTo>
                  <a:lnTo>
                    <a:pt x="1906721" y="1114158"/>
                  </a:lnTo>
                  <a:lnTo>
                    <a:pt x="2053392" y="990363"/>
                  </a:lnTo>
                  <a:lnTo>
                    <a:pt x="2200063" y="1114158"/>
                  </a:lnTo>
                  <a:lnTo>
                    <a:pt x="2346734" y="990363"/>
                  </a:lnTo>
                  <a:lnTo>
                    <a:pt x="2493405" y="990363"/>
                  </a:lnTo>
                  <a:lnTo>
                    <a:pt x="2640076" y="1114158"/>
                  </a:lnTo>
                  <a:lnTo>
                    <a:pt x="2786747" y="1114158"/>
                  </a:lnTo>
                  <a:lnTo>
                    <a:pt x="2933418" y="1114158"/>
                  </a:lnTo>
                  <a:lnTo>
                    <a:pt x="3080089" y="990363"/>
                  </a:lnTo>
                  <a:lnTo>
                    <a:pt x="3226759" y="866567"/>
                  </a:lnTo>
                  <a:lnTo>
                    <a:pt x="3373430" y="866567"/>
                  </a:lnTo>
                  <a:lnTo>
                    <a:pt x="3520101" y="990363"/>
                  </a:lnTo>
                </a:path>
              </a:pathLst>
            </a:custGeom>
            <a:ln w="27101" cap="flat">
              <a:solidFill>
                <a:srgbClr val="1CABE2">
                  <a:alpha val="80000"/>
                </a:srgbClr>
              </a:solidFill>
              <a:prstDash val="solid"/>
              <a:round/>
            </a:ln>
          </p:spPr>
          <p:txBody>
            <a:bodyPr/>
            <a:lstStyle/>
            <a:p/>
          </p:txBody>
        </p:sp>
        <p:sp>
          <p:nvSpPr>
            <p:cNvPr id="84" name="pl84"/>
            <p:cNvSpPr/>
            <p:nvPr/>
          </p:nvSpPr>
          <p:spPr>
            <a:xfrm>
              <a:off x="5308715" y="1881404"/>
              <a:ext cx="3520101" cy="2971089"/>
            </a:xfrm>
            <a:custGeom>
              <a:avLst/>
              <a:pathLst>
                <a:path w="3520101" h="2971089">
                  <a:moveTo>
                    <a:pt x="0" y="123795"/>
                  </a:moveTo>
                  <a:lnTo>
                    <a:pt x="146670" y="247590"/>
                  </a:lnTo>
                  <a:lnTo>
                    <a:pt x="293341" y="0"/>
                  </a:lnTo>
                  <a:lnTo>
                    <a:pt x="440012" y="495181"/>
                  </a:lnTo>
                  <a:lnTo>
                    <a:pt x="586683" y="866567"/>
                  </a:lnTo>
                  <a:lnTo>
                    <a:pt x="733354" y="990363"/>
                  </a:lnTo>
                  <a:lnTo>
                    <a:pt x="880025" y="1114158"/>
                  </a:lnTo>
                  <a:lnTo>
                    <a:pt x="1026696" y="1237954"/>
                  </a:lnTo>
                  <a:lnTo>
                    <a:pt x="1173367" y="1485544"/>
                  </a:lnTo>
                  <a:lnTo>
                    <a:pt x="1320038" y="1980726"/>
                  </a:lnTo>
                  <a:lnTo>
                    <a:pt x="1466709" y="2104521"/>
                  </a:lnTo>
                  <a:lnTo>
                    <a:pt x="1613379" y="1856931"/>
                  </a:lnTo>
                  <a:lnTo>
                    <a:pt x="1760050" y="1856931"/>
                  </a:lnTo>
                  <a:lnTo>
                    <a:pt x="1906721" y="1856931"/>
                  </a:lnTo>
                  <a:lnTo>
                    <a:pt x="2053392" y="2104521"/>
                  </a:lnTo>
                  <a:lnTo>
                    <a:pt x="2200063" y="2475908"/>
                  </a:lnTo>
                  <a:lnTo>
                    <a:pt x="2346734" y="2475908"/>
                  </a:lnTo>
                  <a:lnTo>
                    <a:pt x="2493405" y="2475908"/>
                  </a:lnTo>
                  <a:lnTo>
                    <a:pt x="2640076" y="2723498"/>
                  </a:lnTo>
                  <a:lnTo>
                    <a:pt x="2786747" y="2723498"/>
                  </a:lnTo>
                  <a:lnTo>
                    <a:pt x="2933418" y="2971089"/>
                  </a:lnTo>
                  <a:lnTo>
                    <a:pt x="3080089" y="2723498"/>
                  </a:lnTo>
                  <a:lnTo>
                    <a:pt x="3226759" y="2599703"/>
                  </a:lnTo>
                  <a:lnTo>
                    <a:pt x="3373430" y="2599703"/>
                  </a:lnTo>
                  <a:lnTo>
                    <a:pt x="3520101" y="2723498"/>
                  </a:lnTo>
                </a:path>
              </a:pathLst>
            </a:custGeom>
            <a:ln w="27101" cap="flat">
              <a:solidFill>
                <a:srgbClr val="00833D">
                  <a:alpha val="80000"/>
                </a:srgbClr>
              </a:solidFill>
              <a:prstDash val="solid"/>
              <a:round/>
            </a:ln>
          </p:spPr>
          <p:txBody>
            <a:bodyPr/>
            <a:lstStyle/>
            <a:p/>
          </p:txBody>
        </p:sp>
        <p:sp>
          <p:nvSpPr>
            <p:cNvPr id="85" name="pl85"/>
            <p:cNvSpPr/>
            <p:nvPr/>
          </p:nvSpPr>
          <p:spPr>
            <a:xfrm>
              <a:off x="5308715" y="1757609"/>
              <a:ext cx="3520101" cy="3342475"/>
            </a:xfrm>
            <a:custGeom>
              <a:avLst/>
              <a:pathLst>
                <a:path w="3520101" h="3342475">
                  <a:moveTo>
                    <a:pt x="0" y="123795"/>
                  </a:moveTo>
                  <a:lnTo>
                    <a:pt x="146670" y="123795"/>
                  </a:lnTo>
                  <a:lnTo>
                    <a:pt x="293341" y="0"/>
                  </a:lnTo>
                  <a:lnTo>
                    <a:pt x="440012" y="495181"/>
                  </a:lnTo>
                  <a:lnTo>
                    <a:pt x="586683" y="990363"/>
                  </a:lnTo>
                  <a:lnTo>
                    <a:pt x="733354" y="990363"/>
                  </a:lnTo>
                  <a:lnTo>
                    <a:pt x="880025" y="1237954"/>
                  </a:lnTo>
                  <a:lnTo>
                    <a:pt x="1026696" y="1361749"/>
                  </a:lnTo>
                  <a:lnTo>
                    <a:pt x="1173367" y="1733135"/>
                  </a:lnTo>
                  <a:lnTo>
                    <a:pt x="1320038" y="2228317"/>
                  </a:lnTo>
                  <a:lnTo>
                    <a:pt x="1466709" y="2475908"/>
                  </a:lnTo>
                  <a:lnTo>
                    <a:pt x="1613379" y="2352112"/>
                  </a:lnTo>
                  <a:lnTo>
                    <a:pt x="1760050" y="2228317"/>
                  </a:lnTo>
                  <a:lnTo>
                    <a:pt x="1906721" y="2104521"/>
                  </a:lnTo>
                  <a:lnTo>
                    <a:pt x="2053392" y="2352112"/>
                  </a:lnTo>
                  <a:lnTo>
                    <a:pt x="2200063" y="2723498"/>
                  </a:lnTo>
                  <a:lnTo>
                    <a:pt x="2346734" y="2723498"/>
                  </a:lnTo>
                  <a:lnTo>
                    <a:pt x="2493405" y="2847294"/>
                  </a:lnTo>
                  <a:lnTo>
                    <a:pt x="2640076" y="3094885"/>
                  </a:lnTo>
                  <a:lnTo>
                    <a:pt x="2786747" y="3218680"/>
                  </a:lnTo>
                  <a:lnTo>
                    <a:pt x="2933418" y="3342475"/>
                  </a:lnTo>
                  <a:lnTo>
                    <a:pt x="3080089" y="3218680"/>
                  </a:lnTo>
                  <a:lnTo>
                    <a:pt x="3226759" y="3094885"/>
                  </a:lnTo>
                  <a:lnTo>
                    <a:pt x="3373430" y="3094885"/>
                  </a:lnTo>
                  <a:lnTo>
                    <a:pt x="3520101" y="3218680"/>
                  </a:lnTo>
                </a:path>
              </a:pathLst>
            </a:custGeom>
            <a:ln w="43362" cap="flat">
              <a:solidFill>
                <a:srgbClr val="000000">
                  <a:alpha val="100000"/>
                </a:srgbClr>
              </a:solidFill>
              <a:prstDash val="solid"/>
              <a:round/>
            </a:ln>
          </p:spPr>
          <p:txBody>
            <a:bodyPr/>
            <a:lstStyle/>
            <a:p/>
          </p:txBody>
        </p:sp>
        <p:sp>
          <p:nvSpPr>
            <p:cNvPr id="86" name="pl86"/>
            <p:cNvSpPr/>
            <p:nvPr/>
          </p:nvSpPr>
          <p:spPr>
            <a:xfrm>
              <a:off x="5308715" y="1757609"/>
              <a:ext cx="3520101" cy="3342475"/>
            </a:xfrm>
            <a:custGeom>
              <a:avLst/>
              <a:pathLst>
                <a:path w="3520101" h="3342475">
                  <a:moveTo>
                    <a:pt x="0" y="123795"/>
                  </a:moveTo>
                  <a:lnTo>
                    <a:pt x="146670" y="123795"/>
                  </a:lnTo>
                  <a:lnTo>
                    <a:pt x="293341" y="0"/>
                  </a:lnTo>
                  <a:lnTo>
                    <a:pt x="440012" y="495181"/>
                  </a:lnTo>
                  <a:lnTo>
                    <a:pt x="586683" y="990363"/>
                  </a:lnTo>
                  <a:lnTo>
                    <a:pt x="733354" y="990363"/>
                  </a:lnTo>
                  <a:lnTo>
                    <a:pt x="880025" y="1237954"/>
                  </a:lnTo>
                  <a:lnTo>
                    <a:pt x="1026696" y="1361749"/>
                  </a:lnTo>
                  <a:lnTo>
                    <a:pt x="1173367" y="1733135"/>
                  </a:lnTo>
                  <a:lnTo>
                    <a:pt x="1320038" y="2228317"/>
                  </a:lnTo>
                  <a:lnTo>
                    <a:pt x="1466709" y="2475908"/>
                  </a:lnTo>
                  <a:lnTo>
                    <a:pt x="1613379" y="2352112"/>
                  </a:lnTo>
                  <a:lnTo>
                    <a:pt x="1760050" y="2228317"/>
                  </a:lnTo>
                  <a:lnTo>
                    <a:pt x="1906721" y="2104521"/>
                  </a:lnTo>
                  <a:lnTo>
                    <a:pt x="2053392" y="2352112"/>
                  </a:lnTo>
                  <a:lnTo>
                    <a:pt x="2200063" y="2723498"/>
                  </a:lnTo>
                  <a:lnTo>
                    <a:pt x="2346734" y="2723498"/>
                  </a:lnTo>
                  <a:lnTo>
                    <a:pt x="2493405" y="2847294"/>
                  </a:lnTo>
                  <a:lnTo>
                    <a:pt x="2640076" y="3094885"/>
                  </a:lnTo>
                  <a:lnTo>
                    <a:pt x="2786747" y="3218680"/>
                  </a:lnTo>
                  <a:lnTo>
                    <a:pt x="2933418" y="3342475"/>
                  </a:lnTo>
                  <a:lnTo>
                    <a:pt x="3080089" y="3218680"/>
                  </a:lnTo>
                  <a:lnTo>
                    <a:pt x="3226759" y="3094885"/>
                  </a:lnTo>
                  <a:lnTo>
                    <a:pt x="3373430" y="3094885"/>
                  </a:lnTo>
                  <a:lnTo>
                    <a:pt x="3520101" y="3218680"/>
                  </a:lnTo>
                </a:path>
              </a:pathLst>
            </a:custGeom>
            <a:ln w="27101" cap="flat">
              <a:solidFill>
                <a:srgbClr val="0058AB">
                  <a:alpha val="100000"/>
                </a:srgbClr>
              </a:solidFill>
              <a:prstDash val="solid"/>
              <a:round/>
            </a:ln>
          </p:spPr>
          <p:txBody>
            <a:bodyPr/>
            <a:lstStyle/>
            <a:p/>
          </p:txBody>
        </p:sp>
        <p:sp>
          <p:nvSpPr>
            <p:cNvPr id="87" name="pl87"/>
            <p:cNvSpPr/>
            <p:nvPr/>
          </p:nvSpPr>
          <p:spPr>
            <a:xfrm>
              <a:off x="5132709" y="485249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1510018"/>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2376586"/>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3862130"/>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4109721"/>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4604903"/>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4481107"/>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604903"/>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144345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147350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7" name="pg97"/>
            <p:cNvSpPr/>
            <p:nvPr/>
          </p:nvSpPr>
          <p:spPr>
            <a:xfrm>
              <a:off x="5955445" y="231002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799" y="234007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99" name="pg99"/>
            <p:cNvSpPr/>
            <p:nvPr/>
          </p:nvSpPr>
          <p:spPr>
            <a:xfrm>
              <a:off x="6716935" y="379556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47288" y="38256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1" name="pg101"/>
            <p:cNvSpPr/>
            <p:nvPr/>
          </p:nvSpPr>
          <p:spPr>
            <a:xfrm>
              <a:off x="7450290"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80643" y="407192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8020127" y="453833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50480" y="456839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8623657" y="44145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4010" y="444336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53481" y="453833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83835" y="456839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tx109"/>
            <p:cNvSpPr/>
            <p:nvPr/>
          </p:nvSpPr>
          <p:spPr>
            <a:xfrm>
              <a:off x="8889106" y="4069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56578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480985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57190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3339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09593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603622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603622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69779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46024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303323" y="6102617"/>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India</a:t>
              </a:r>
            </a:p>
          </p:txBody>
        </p:sp>
        <p:sp>
          <p:nvSpPr>
            <p:cNvPr id="128" name="tx128"/>
            <p:cNvSpPr/>
            <p:nvPr/>
          </p:nvSpPr>
          <p:spPr>
            <a:xfrm>
              <a:off x="696489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27345"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India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65898"/>
              <a:ext cx="2123063" cy="222754"/>
            </a:xfrm>
            <a:custGeom>
              <a:avLst/>
              <a:pathLst>
                <a:path w="2123063" h="222754">
                  <a:moveTo>
                    <a:pt x="0" y="222754"/>
                  </a:moveTo>
                  <a:lnTo>
                    <a:pt x="88460" y="210378"/>
                  </a:lnTo>
                  <a:lnTo>
                    <a:pt x="176921" y="210378"/>
                  </a:lnTo>
                  <a:lnTo>
                    <a:pt x="265382" y="185628"/>
                  </a:lnTo>
                  <a:lnTo>
                    <a:pt x="353843" y="148502"/>
                  </a:lnTo>
                  <a:lnTo>
                    <a:pt x="442304" y="74251"/>
                  </a:lnTo>
                  <a:lnTo>
                    <a:pt x="530765" y="74251"/>
                  </a:lnTo>
                  <a:lnTo>
                    <a:pt x="619226" y="61876"/>
                  </a:lnTo>
                  <a:lnTo>
                    <a:pt x="707687" y="74251"/>
                  </a:lnTo>
                  <a:lnTo>
                    <a:pt x="796148" y="49500"/>
                  </a:lnTo>
                  <a:lnTo>
                    <a:pt x="884609" y="37125"/>
                  </a:lnTo>
                  <a:lnTo>
                    <a:pt x="973070" y="24750"/>
                  </a:lnTo>
                  <a:lnTo>
                    <a:pt x="1061531" y="24750"/>
                  </a:lnTo>
                  <a:lnTo>
                    <a:pt x="1149992" y="12375"/>
                  </a:lnTo>
                  <a:lnTo>
                    <a:pt x="1238453" y="37125"/>
                  </a:lnTo>
                  <a:lnTo>
                    <a:pt x="1326914" y="61876"/>
                  </a:lnTo>
                  <a:lnTo>
                    <a:pt x="1415375" y="37125"/>
                  </a:lnTo>
                  <a:lnTo>
                    <a:pt x="1503836" y="0"/>
                  </a:lnTo>
                  <a:lnTo>
                    <a:pt x="1592297" y="0"/>
                  </a:lnTo>
                  <a:lnTo>
                    <a:pt x="1680758" y="0"/>
                  </a:lnTo>
                  <a:lnTo>
                    <a:pt x="1769219" y="86626"/>
                  </a:lnTo>
                  <a:lnTo>
                    <a:pt x="1857680" y="99001"/>
                  </a:lnTo>
                  <a:lnTo>
                    <a:pt x="1946141" y="12375"/>
                  </a:lnTo>
                  <a:lnTo>
                    <a:pt x="2034602" y="3712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5" name="tx25"/>
            <p:cNvSpPr/>
            <p:nvPr/>
          </p:nvSpPr>
          <p:spPr>
            <a:xfrm>
              <a:off x="3217825"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6" name="tx26"/>
            <p:cNvSpPr/>
            <p:nvPr/>
          </p:nvSpPr>
          <p:spPr>
            <a:xfrm>
              <a:off x="2688703"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 name="tx27"/>
            <p:cNvSpPr/>
            <p:nvPr/>
          </p:nvSpPr>
          <p:spPr>
            <a:xfrm>
              <a:off x="3042547"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35376"/>
              <a:ext cx="796148" cy="1138520"/>
            </a:xfrm>
            <a:custGeom>
              <a:avLst/>
              <a:pathLst>
                <a:path w="796148" h="1138520">
                  <a:moveTo>
                    <a:pt x="0" y="1138520"/>
                  </a:moveTo>
                  <a:lnTo>
                    <a:pt x="88460" y="569260"/>
                  </a:lnTo>
                  <a:lnTo>
                    <a:pt x="176921" y="532134"/>
                  </a:lnTo>
                  <a:lnTo>
                    <a:pt x="265382" y="222754"/>
                  </a:lnTo>
                  <a:lnTo>
                    <a:pt x="353843" y="136127"/>
                  </a:lnTo>
                  <a:lnTo>
                    <a:pt x="442304" y="148502"/>
                  </a:lnTo>
                  <a:lnTo>
                    <a:pt x="530765" y="136127"/>
                  </a:lnTo>
                  <a:lnTo>
                    <a:pt x="619226" y="24750"/>
                  </a:lnTo>
                  <a:lnTo>
                    <a:pt x="707687" y="37125"/>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313155" y="3982821"/>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49" name="tx49"/>
            <p:cNvSpPr/>
            <p:nvPr/>
          </p:nvSpPr>
          <p:spPr>
            <a:xfrm>
              <a:off x="3217825"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0" name="tx50"/>
            <p:cNvSpPr/>
            <p:nvPr/>
          </p:nvSpPr>
          <p:spPr>
            <a:xfrm>
              <a:off x="2688703" y="293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1" name="tx51"/>
            <p:cNvSpPr/>
            <p:nvPr/>
          </p:nvSpPr>
          <p:spPr>
            <a:xfrm>
              <a:off x="3042547"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54503" y="4692479"/>
              <a:ext cx="530765" cy="1101395"/>
            </a:xfrm>
            <a:custGeom>
              <a:avLst/>
              <a:pathLst>
                <a:path w="530765" h="1101395">
                  <a:moveTo>
                    <a:pt x="0" y="1101395"/>
                  </a:moveTo>
                  <a:lnTo>
                    <a:pt x="88460" y="990018"/>
                  </a:lnTo>
                  <a:lnTo>
                    <a:pt x="176921" y="915766"/>
                  </a:lnTo>
                  <a:lnTo>
                    <a:pt x="265382" y="866265"/>
                  </a:lnTo>
                  <a:lnTo>
                    <a:pt x="353843" y="358881"/>
                  </a:lnTo>
                  <a:lnTo>
                    <a:pt x="442304" y="148502"/>
                  </a:lnTo>
                  <a:lnTo>
                    <a:pt x="530765" y="0"/>
                  </a:lnTo>
                </a:path>
              </a:pathLst>
            </a:custGeom>
            <a:ln w="27101" cap="flat">
              <a:solidFill>
                <a:srgbClr val="1CABE2">
                  <a:alpha val="100000"/>
                </a:srgbClr>
              </a:solidFill>
              <a:prstDash val="solid"/>
              <a:round/>
            </a:ln>
          </p:spPr>
          <p:txBody>
            <a:bodyPr/>
            <a:lstStyle/>
            <a:p/>
          </p:txBody>
        </p:sp>
        <p:sp>
          <p:nvSpPr>
            <p:cNvPr id="72" name="tx72"/>
            <p:cNvSpPr/>
            <p:nvPr/>
          </p:nvSpPr>
          <p:spPr>
            <a:xfrm>
              <a:off x="2578538" y="570160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73" name="tx73"/>
            <p:cNvSpPr/>
            <p:nvPr/>
          </p:nvSpPr>
          <p:spPr>
            <a:xfrm>
              <a:off x="3217825"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4" name="tx74"/>
            <p:cNvSpPr/>
            <p:nvPr/>
          </p:nvSpPr>
          <p:spPr>
            <a:xfrm>
              <a:off x="2688703" y="55413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75" name="tx75"/>
            <p:cNvSpPr/>
            <p:nvPr/>
          </p:nvSpPr>
          <p:spPr>
            <a:xfrm>
              <a:off x="3042547"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16397"/>
              <a:ext cx="2123063" cy="272254"/>
            </a:xfrm>
            <a:custGeom>
              <a:avLst/>
              <a:pathLst>
                <a:path w="2123063" h="272254">
                  <a:moveTo>
                    <a:pt x="0" y="272254"/>
                  </a:moveTo>
                  <a:lnTo>
                    <a:pt x="88460" y="259879"/>
                  </a:lnTo>
                  <a:lnTo>
                    <a:pt x="176921" y="259879"/>
                  </a:lnTo>
                  <a:lnTo>
                    <a:pt x="265382" y="247504"/>
                  </a:lnTo>
                  <a:lnTo>
                    <a:pt x="353843" y="235129"/>
                  </a:lnTo>
                  <a:lnTo>
                    <a:pt x="442304" y="173253"/>
                  </a:lnTo>
                  <a:lnTo>
                    <a:pt x="530765" y="185628"/>
                  </a:lnTo>
                  <a:lnTo>
                    <a:pt x="619226" y="185628"/>
                  </a:lnTo>
                  <a:lnTo>
                    <a:pt x="707687" y="185628"/>
                  </a:lnTo>
                  <a:lnTo>
                    <a:pt x="796148" y="148502"/>
                  </a:lnTo>
                  <a:lnTo>
                    <a:pt x="884609" y="123752"/>
                  </a:lnTo>
                  <a:lnTo>
                    <a:pt x="973070" y="86626"/>
                  </a:lnTo>
                  <a:lnTo>
                    <a:pt x="1061531" y="86626"/>
                  </a:lnTo>
                  <a:lnTo>
                    <a:pt x="1149992" y="74251"/>
                  </a:lnTo>
                  <a:lnTo>
                    <a:pt x="1238453" y="74251"/>
                  </a:lnTo>
                  <a:lnTo>
                    <a:pt x="1326914" y="74251"/>
                  </a:lnTo>
                  <a:lnTo>
                    <a:pt x="1415375" y="61876"/>
                  </a:lnTo>
                  <a:lnTo>
                    <a:pt x="1503836" y="49500"/>
                  </a:lnTo>
                  <a:lnTo>
                    <a:pt x="1592297" y="37125"/>
                  </a:lnTo>
                  <a:lnTo>
                    <a:pt x="1680758" y="24750"/>
                  </a:lnTo>
                  <a:lnTo>
                    <a:pt x="1769219" y="111377"/>
                  </a:lnTo>
                  <a:lnTo>
                    <a:pt x="1857680" y="99001"/>
                  </a:lnTo>
                  <a:lnTo>
                    <a:pt x="1946141" y="12375"/>
                  </a:lnTo>
                  <a:lnTo>
                    <a:pt x="2034602" y="37125"/>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29786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97" name="tx97"/>
            <p:cNvSpPr/>
            <p:nvPr/>
          </p:nvSpPr>
          <p:spPr>
            <a:xfrm>
              <a:off x="60120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5482890"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9" name="tx99"/>
            <p:cNvSpPr/>
            <p:nvPr/>
          </p:nvSpPr>
          <p:spPr>
            <a:xfrm>
              <a:off x="5836734"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507384"/>
            </a:xfrm>
            <a:custGeom>
              <a:avLst/>
              <a:pathLst>
                <a:path w="2123063" h="507384">
                  <a:moveTo>
                    <a:pt x="0" y="507384"/>
                  </a:moveTo>
                  <a:lnTo>
                    <a:pt x="88460" y="495009"/>
                  </a:lnTo>
                  <a:lnTo>
                    <a:pt x="176921" y="507384"/>
                  </a:lnTo>
                  <a:lnTo>
                    <a:pt x="265382" y="457883"/>
                  </a:lnTo>
                  <a:lnTo>
                    <a:pt x="353843" y="408382"/>
                  </a:lnTo>
                  <a:lnTo>
                    <a:pt x="442304" y="358881"/>
                  </a:lnTo>
                  <a:lnTo>
                    <a:pt x="530765" y="346506"/>
                  </a:lnTo>
                  <a:lnTo>
                    <a:pt x="619226" y="334131"/>
                  </a:lnTo>
                  <a:lnTo>
                    <a:pt x="707687" y="309380"/>
                  </a:lnTo>
                  <a:lnTo>
                    <a:pt x="796148" y="235129"/>
                  </a:lnTo>
                  <a:lnTo>
                    <a:pt x="884609" y="185628"/>
                  </a:lnTo>
                  <a:lnTo>
                    <a:pt x="973070" y="160877"/>
                  </a:lnTo>
                  <a:lnTo>
                    <a:pt x="1061531" y="173253"/>
                  </a:lnTo>
                  <a:lnTo>
                    <a:pt x="1149992" y="173253"/>
                  </a:lnTo>
                  <a:lnTo>
                    <a:pt x="1238453" y="148502"/>
                  </a:lnTo>
                  <a:lnTo>
                    <a:pt x="1326914" y="123752"/>
                  </a:lnTo>
                  <a:lnTo>
                    <a:pt x="1415375" y="111377"/>
                  </a:lnTo>
                  <a:lnTo>
                    <a:pt x="1503836" y="86626"/>
                  </a:lnTo>
                  <a:lnTo>
                    <a:pt x="1592297" y="49500"/>
                  </a:lnTo>
                  <a:lnTo>
                    <a:pt x="1680758" y="24750"/>
                  </a:lnTo>
                  <a:lnTo>
                    <a:pt x="1769219" y="99001"/>
                  </a:lnTo>
                  <a:lnTo>
                    <a:pt x="1857680" y="99001"/>
                  </a:lnTo>
                  <a:lnTo>
                    <a:pt x="1946141" y="24750"/>
                  </a:lnTo>
                  <a:lnTo>
                    <a:pt x="2034602" y="4950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17230"/>
              <a:ext cx="2123063" cy="445508"/>
            </a:xfrm>
            <a:custGeom>
              <a:avLst/>
              <a:pathLst>
                <a:path w="2123063" h="445508">
                  <a:moveTo>
                    <a:pt x="0" y="445508"/>
                  </a:moveTo>
                  <a:lnTo>
                    <a:pt x="88460" y="433132"/>
                  </a:lnTo>
                  <a:lnTo>
                    <a:pt x="176921" y="433132"/>
                  </a:lnTo>
                  <a:lnTo>
                    <a:pt x="265382" y="445508"/>
                  </a:lnTo>
                  <a:lnTo>
                    <a:pt x="353843" y="433132"/>
                  </a:lnTo>
                  <a:lnTo>
                    <a:pt x="442304" y="346506"/>
                  </a:lnTo>
                  <a:lnTo>
                    <a:pt x="530765" y="334131"/>
                  </a:lnTo>
                  <a:lnTo>
                    <a:pt x="619226" y="321755"/>
                  </a:lnTo>
                  <a:lnTo>
                    <a:pt x="707687" y="297005"/>
                  </a:lnTo>
                  <a:lnTo>
                    <a:pt x="796148" y="247504"/>
                  </a:lnTo>
                  <a:lnTo>
                    <a:pt x="884609" y="210378"/>
                  </a:lnTo>
                  <a:lnTo>
                    <a:pt x="973070" y="173253"/>
                  </a:lnTo>
                  <a:lnTo>
                    <a:pt x="1061531" y="173253"/>
                  </a:lnTo>
                  <a:lnTo>
                    <a:pt x="1149992" y="136127"/>
                  </a:lnTo>
                  <a:lnTo>
                    <a:pt x="1238453" y="111377"/>
                  </a:lnTo>
                  <a:lnTo>
                    <a:pt x="1326914" y="86626"/>
                  </a:lnTo>
                  <a:lnTo>
                    <a:pt x="1415375" y="86626"/>
                  </a:lnTo>
                  <a:lnTo>
                    <a:pt x="1503836" y="49500"/>
                  </a:lnTo>
                  <a:lnTo>
                    <a:pt x="1592297" y="37125"/>
                  </a:lnTo>
                  <a:lnTo>
                    <a:pt x="1680758" y="37125"/>
                  </a:lnTo>
                  <a:lnTo>
                    <a:pt x="1769219" y="99001"/>
                  </a:lnTo>
                  <a:lnTo>
                    <a:pt x="1857680" y="99001"/>
                  </a:lnTo>
                  <a:lnTo>
                    <a:pt x="1946141" y="0"/>
                  </a:lnTo>
                  <a:lnTo>
                    <a:pt x="2034602" y="2475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07166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45" name="tx145"/>
            <p:cNvSpPr/>
            <p:nvPr/>
          </p:nvSpPr>
          <p:spPr>
            <a:xfrm>
              <a:off x="6012012"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6" name="tx146"/>
            <p:cNvSpPr/>
            <p:nvPr/>
          </p:nvSpPr>
          <p:spPr>
            <a:xfrm>
              <a:off x="5482890"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7" name="tx147"/>
            <p:cNvSpPr/>
            <p:nvPr/>
          </p:nvSpPr>
          <p:spPr>
            <a:xfrm>
              <a:off x="5836734"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41147"/>
              <a:ext cx="2123063" cy="445508"/>
            </a:xfrm>
            <a:custGeom>
              <a:avLst/>
              <a:pathLst>
                <a:path w="2123063" h="445508">
                  <a:moveTo>
                    <a:pt x="0" y="445508"/>
                  </a:moveTo>
                  <a:lnTo>
                    <a:pt x="88460" y="433132"/>
                  </a:lnTo>
                  <a:lnTo>
                    <a:pt x="176921" y="433132"/>
                  </a:lnTo>
                  <a:lnTo>
                    <a:pt x="265382" y="408382"/>
                  </a:lnTo>
                  <a:lnTo>
                    <a:pt x="353843" y="383632"/>
                  </a:lnTo>
                  <a:lnTo>
                    <a:pt x="442304" y="358881"/>
                  </a:lnTo>
                  <a:lnTo>
                    <a:pt x="530765" y="358881"/>
                  </a:lnTo>
                  <a:lnTo>
                    <a:pt x="619226" y="371256"/>
                  </a:lnTo>
                  <a:lnTo>
                    <a:pt x="707687" y="297005"/>
                  </a:lnTo>
                  <a:lnTo>
                    <a:pt x="796148" y="247504"/>
                  </a:lnTo>
                  <a:lnTo>
                    <a:pt x="884609" y="185628"/>
                  </a:lnTo>
                  <a:lnTo>
                    <a:pt x="973070" y="148502"/>
                  </a:lnTo>
                  <a:lnTo>
                    <a:pt x="1061531" y="148502"/>
                  </a:lnTo>
                  <a:lnTo>
                    <a:pt x="1149992" y="136127"/>
                  </a:lnTo>
                  <a:lnTo>
                    <a:pt x="1238453" y="111377"/>
                  </a:lnTo>
                  <a:lnTo>
                    <a:pt x="1326914" y="86626"/>
                  </a:lnTo>
                  <a:lnTo>
                    <a:pt x="1415375" y="74251"/>
                  </a:lnTo>
                  <a:lnTo>
                    <a:pt x="1503836" y="61876"/>
                  </a:lnTo>
                  <a:lnTo>
                    <a:pt x="1592297" y="49500"/>
                  </a:lnTo>
                  <a:lnTo>
                    <a:pt x="1680758" y="37125"/>
                  </a:lnTo>
                  <a:lnTo>
                    <a:pt x="1769219" y="111377"/>
                  </a:lnTo>
                  <a:lnTo>
                    <a:pt x="1857680" y="111377"/>
                  </a:lnTo>
                  <a:lnTo>
                    <a:pt x="1946141" y="12375"/>
                  </a:lnTo>
                  <a:lnTo>
                    <a:pt x="2034602" y="37125"/>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4943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169" name="tx169"/>
            <p:cNvSpPr/>
            <p:nvPr/>
          </p:nvSpPr>
          <p:spPr>
            <a:xfrm>
              <a:off x="880620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8277077"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8630921"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623650" y="2947751"/>
              <a:ext cx="1149992" cy="804389"/>
            </a:xfrm>
            <a:custGeom>
              <a:avLst/>
              <a:pathLst>
                <a:path w="1149992" h="804389">
                  <a:moveTo>
                    <a:pt x="0" y="804389"/>
                  </a:moveTo>
                  <a:lnTo>
                    <a:pt x="88460" y="693012"/>
                  </a:lnTo>
                  <a:lnTo>
                    <a:pt x="176921" y="507384"/>
                  </a:lnTo>
                  <a:lnTo>
                    <a:pt x="265382" y="396007"/>
                  </a:lnTo>
                  <a:lnTo>
                    <a:pt x="353843" y="284630"/>
                  </a:lnTo>
                  <a:lnTo>
                    <a:pt x="442304" y="198003"/>
                  </a:lnTo>
                  <a:lnTo>
                    <a:pt x="530765" y="148502"/>
                  </a:lnTo>
                  <a:lnTo>
                    <a:pt x="619226" y="123752"/>
                  </a:lnTo>
                  <a:lnTo>
                    <a:pt x="707687" y="99001"/>
                  </a:lnTo>
                  <a:lnTo>
                    <a:pt x="796148" y="136127"/>
                  </a:lnTo>
                  <a:lnTo>
                    <a:pt x="884609" y="123752"/>
                  </a:lnTo>
                  <a:lnTo>
                    <a:pt x="973070" y="24750"/>
                  </a:lnTo>
                  <a:lnTo>
                    <a:pt x="1061531" y="24750"/>
                  </a:lnTo>
                  <a:lnTo>
                    <a:pt x="1149992" y="0"/>
                  </a:lnTo>
                </a:path>
              </a:pathLst>
            </a:custGeom>
            <a:ln w="27101" cap="flat">
              <a:solidFill>
                <a:srgbClr val="1CABE2">
                  <a:alpha val="100000"/>
                </a:srgbClr>
              </a:solidFill>
              <a:prstDash val="solid"/>
              <a:round/>
            </a:ln>
          </p:spPr>
          <p:txBody>
            <a:bodyPr/>
            <a:lstStyle/>
            <a:p/>
          </p:txBody>
        </p:sp>
        <p:sp>
          <p:nvSpPr>
            <p:cNvPr id="192" name="tx192"/>
            <p:cNvSpPr/>
            <p:nvPr/>
          </p:nvSpPr>
          <p:spPr>
            <a:xfrm>
              <a:off x="7471720" y="366106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193" name="tx193"/>
            <p:cNvSpPr/>
            <p:nvPr/>
          </p:nvSpPr>
          <p:spPr>
            <a:xfrm>
              <a:off x="8806200"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4" name="tx194"/>
            <p:cNvSpPr/>
            <p:nvPr/>
          </p:nvSpPr>
          <p:spPr>
            <a:xfrm>
              <a:off x="8277077"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95" name="tx195"/>
            <p:cNvSpPr/>
            <p:nvPr/>
          </p:nvSpPr>
          <p:spPr>
            <a:xfrm>
              <a:off x="8630921"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065955" y="4729605"/>
              <a:ext cx="707687" cy="1089019"/>
            </a:xfrm>
            <a:custGeom>
              <a:avLst/>
              <a:pathLst>
                <a:path w="707687" h="1089019">
                  <a:moveTo>
                    <a:pt x="0" y="1089019"/>
                  </a:moveTo>
                  <a:lnTo>
                    <a:pt x="88460" y="977642"/>
                  </a:lnTo>
                  <a:lnTo>
                    <a:pt x="176921" y="705387"/>
                  </a:lnTo>
                  <a:lnTo>
                    <a:pt x="265382" y="482633"/>
                  </a:lnTo>
                  <a:lnTo>
                    <a:pt x="353843" y="123752"/>
                  </a:lnTo>
                  <a:lnTo>
                    <a:pt x="442304" y="111377"/>
                  </a:lnTo>
                  <a:lnTo>
                    <a:pt x="530765" y="0"/>
                  </a:lnTo>
                  <a:lnTo>
                    <a:pt x="619226" y="24750"/>
                  </a:lnTo>
                  <a:lnTo>
                    <a:pt x="707687" y="0"/>
                  </a:lnTo>
                </a:path>
              </a:pathLst>
            </a:custGeom>
            <a:ln w="27101" cap="flat">
              <a:solidFill>
                <a:srgbClr val="1CABE2">
                  <a:alpha val="100000"/>
                </a:srgbClr>
              </a:solidFill>
              <a:prstDash val="solid"/>
              <a:round/>
            </a:ln>
          </p:spPr>
          <p:txBody>
            <a:bodyPr/>
            <a:lstStyle/>
            <a:p/>
          </p:txBody>
        </p:sp>
        <p:sp>
          <p:nvSpPr>
            <p:cNvPr id="216" name="tx216"/>
            <p:cNvSpPr/>
            <p:nvPr/>
          </p:nvSpPr>
          <p:spPr>
            <a:xfrm>
              <a:off x="7989990" y="5727835"/>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217" name="tx217"/>
            <p:cNvSpPr/>
            <p:nvPr/>
          </p:nvSpPr>
          <p:spPr>
            <a:xfrm>
              <a:off x="8806200"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8" name="tx218"/>
            <p:cNvSpPr/>
            <p:nvPr/>
          </p:nvSpPr>
          <p:spPr>
            <a:xfrm>
              <a:off x="8277077" y="50710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219" name="tx219"/>
            <p:cNvSpPr/>
            <p:nvPr/>
          </p:nvSpPr>
          <p:spPr>
            <a:xfrm>
              <a:off x="8630921"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494920" y="398022"/>
              <a:ext cx="48460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India,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BCG had the lowest coverage (91%), followed by MCV2 and ROTAC (92%).
Compared to 2019, coverage of one vaccine decreased (BCG) and 8 vaccines increased (DTP1, DTP3, IPV1, MCV1, MCV2, PCV3, POL3 and ROTAC).
Compared to 2023, coverage of 9 vaccines increased (BCG, DTP1, DTP3, IPV1, MCV1, MCV2, PCV3, POL3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68047"/>
              <a:ext cx="6480943" cy="1708186"/>
            </a:xfrm>
            <a:custGeom>
              <a:avLst/>
              <a:pathLst>
                <a:path w="6480943" h="1708186">
                  <a:moveTo>
                    <a:pt x="0" y="1708186"/>
                  </a:moveTo>
                  <a:lnTo>
                    <a:pt x="270039" y="1660736"/>
                  </a:lnTo>
                  <a:lnTo>
                    <a:pt x="540078" y="1660736"/>
                  </a:lnTo>
                  <a:lnTo>
                    <a:pt x="810117" y="1565837"/>
                  </a:lnTo>
                  <a:lnTo>
                    <a:pt x="1080157" y="1470937"/>
                  </a:lnTo>
                  <a:lnTo>
                    <a:pt x="1350196" y="1376038"/>
                  </a:lnTo>
                  <a:lnTo>
                    <a:pt x="1620235" y="1376038"/>
                  </a:lnTo>
                  <a:lnTo>
                    <a:pt x="1890275" y="1423488"/>
                  </a:lnTo>
                  <a:lnTo>
                    <a:pt x="2160314" y="1138790"/>
                  </a:lnTo>
                  <a:lnTo>
                    <a:pt x="2430353" y="948992"/>
                  </a:lnTo>
                  <a:lnTo>
                    <a:pt x="2700393" y="711744"/>
                  </a:lnTo>
                  <a:lnTo>
                    <a:pt x="2970432" y="569395"/>
                  </a:lnTo>
                  <a:lnTo>
                    <a:pt x="3240471" y="569395"/>
                  </a:lnTo>
                  <a:lnTo>
                    <a:pt x="3510510" y="521945"/>
                  </a:lnTo>
                  <a:lnTo>
                    <a:pt x="3780550" y="427046"/>
                  </a:lnTo>
                  <a:lnTo>
                    <a:pt x="4050589" y="332147"/>
                  </a:lnTo>
                  <a:lnTo>
                    <a:pt x="4320628" y="284697"/>
                  </a:lnTo>
                  <a:lnTo>
                    <a:pt x="4590668" y="237248"/>
                  </a:lnTo>
                  <a:lnTo>
                    <a:pt x="4860707" y="189798"/>
                  </a:lnTo>
                  <a:lnTo>
                    <a:pt x="5130746" y="142348"/>
                  </a:lnTo>
                  <a:lnTo>
                    <a:pt x="5400786" y="427046"/>
                  </a:lnTo>
                  <a:lnTo>
                    <a:pt x="5670825" y="427046"/>
                  </a:lnTo>
                  <a:lnTo>
                    <a:pt x="5940864" y="47449"/>
                  </a:lnTo>
                  <a:lnTo>
                    <a:pt x="6210904" y="142348"/>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2215412" y="1168047"/>
              <a:ext cx="5400786" cy="4175565"/>
            </a:xfrm>
            <a:custGeom>
              <a:avLst/>
              <a:pathLst>
                <a:path w="5400786" h="4175565">
                  <a:moveTo>
                    <a:pt x="0" y="4175565"/>
                  </a:moveTo>
                  <a:lnTo>
                    <a:pt x="270039" y="4080666"/>
                  </a:lnTo>
                  <a:lnTo>
                    <a:pt x="540078" y="4175565"/>
                  </a:lnTo>
                  <a:lnTo>
                    <a:pt x="810117" y="4175565"/>
                  </a:lnTo>
                  <a:lnTo>
                    <a:pt x="1080157" y="3084224"/>
                  </a:lnTo>
                  <a:lnTo>
                    <a:pt x="1350196" y="2704627"/>
                  </a:lnTo>
                  <a:lnTo>
                    <a:pt x="1620235" y="2657178"/>
                  </a:lnTo>
                  <a:lnTo>
                    <a:pt x="1890275" y="2372480"/>
                  </a:lnTo>
                  <a:lnTo>
                    <a:pt x="2160314" y="1138790"/>
                  </a:lnTo>
                  <a:lnTo>
                    <a:pt x="2430353" y="1281139"/>
                  </a:lnTo>
                  <a:lnTo>
                    <a:pt x="2700393" y="806643"/>
                  </a:lnTo>
                  <a:lnTo>
                    <a:pt x="2970432" y="332147"/>
                  </a:lnTo>
                  <a:lnTo>
                    <a:pt x="3240471" y="284697"/>
                  </a:lnTo>
                  <a:lnTo>
                    <a:pt x="3510510" y="237248"/>
                  </a:lnTo>
                  <a:lnTo>
                    <a:pt x="3780550" y="189798"/>
                  </a:lnTo>
                  <a:lnTo>
                    <a:pt x="4050589" y="142348"/>
                  </a:lnTo>
                  <a:lnTo>
                    <a:pt x="4320628" y="427046"/>
                  </a:lnTo>
                  <a:lnTo>
                    <a:pt x="4590668" y="427046"/>
                  </a:lnTo>
                  <a:lnTo>
                    <a:pt x="4860707" y="47449"/>
                  </a:lnTo>
                  <a:lnTo>
                    <a:pt x="5130746" y="142348"/>
                  </a:lnTo>
                  <a:lnTo>
                    <a:pt x="5400786" y="0"/>
                  </a:lnTo>
                </a:path>
              </a:pathLst>
            </a:custGeom>
            <a:ln w="27101" cap="flat">
              <a:solidFill>
                <a:srgbClr val="80BD41">
                  <a:alpha val="100000"/>
                </a:srgbClr>
              </a:solidFill>
              <a:prstDash val="solid"/>
              <a:round/>
            </a:ln>
          </p:spPr>
          <p:txBody>
            <a:bodyPr/>
            <a:lstStyle/>
            <a:p/>
          </p:txBody>
        </p:sp>
        <p:sp>
          <p:nvSpPr>
            <p:cNvPr id="39" name="pl39"/>
            <p:cNvSpPr/>
            <p:nvPr/>
          </p:nvSpPr>
          <p:spPr>
            <a:xfrm>
              <a:off x="4645766" y="1168047"/>
              <a:ext cx="2970432" cy="3511271"/>
            </a:xfrm>
            <a:custGeom>
              <a:avLst/>
              <a:pathLst>
                <a:path w="2970432" h="3511271">
                  <a:moveTo>
                    <a:pt x="0" y="3511271"/>
                  </a:moveTo>
                  <a:lnTo>
                    <a:pt x="270039" y="3511271"/>
                  </a:lnTo>
                  <a:lnTo>
                    <a:pt x="540078" y="2325030"/>
                  </a:lnTo>
                  <a:lnTo>
                    <a:pt x="810117" y="664294"/>
                  </a:lnTo>
                  <a:lnTo>
                    <a:pt x="1080157" y="237248"/>
                  </a:lnTo>
                  <a:lnTo>
                    <a:pt x="1350196" y="189798"/>
                  </a:lnTo>
                  <a:lnTo>
                    <a:pt x="1620235" y="142348"/>
                  </a:lnTo>
                  <a:lnTo>
                    <a:pt x="1890275" y="427046"/>
                  </a:lnTo>
                  <a:lnTo>
                    <a:pt x="2160314" y="427046"/>
                  </a:lnTo>
                  <a:lnTo>
                    <a:pt x="2430353" y="47449"/>
                  </a:lnTo>
                  <a:lnTo>
                    <a:pt x="2700393" y="142348"/>
                  </a:lnTo>
                  <a:lnTo>
                    <a:pt x="2970432"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1215496"/>
              <a:ext cx="2430353" cy="4365364"/>
            </a:xfrm>
            <a:custGeom>
              <a:avLst/>
              <a:pathLst>
                <a:path w="2430353" h="4365364">
                  <a:moveTo>
                    <a:pt x="0" y="4365364"/>
                  </a:moveTo>
                  <a:lnTo>
                    <a:pt x="270039" y="2182682"/>
                  </a:lnTo>
                  <a:lnTo>
                    <a:pt x="540078" y="2040333"/>
                  </a:lnTo>
                  <a:lnTo>
                    <a:pt x="810117" y="854093"/>
                  </a:lnTo>
                  <a:lnTo>
                    <a:pt x="1080157" y="521945"/>
                  </a:lnTo>
                  <a:lnTo>
                    <a:pt x="1350196" y="569395"/>
                  </a:lnTo>
                  <a:lnTo>
                    <a:pt x="1620235" y="521945"/>
                  </a:lnTo>
                  <a:lnTo>
                    <a:pt x="1890275" y="94899"/>
                  </a:lnTo>
                  <a:lnTo>
                    <a:pt x="2160314" y="142348"/>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1025698"/>
              <a:ext cx="6480943" cy="1945434"/>
            </a:xfrm>
            <a:custGeom>
              <a:avLst/>
              <a:pathLst>
                <a:path w="6480943" h="1945434">
                  <a:moveTo>
                    <a:pt x="0" y="1945434"/>
                  </a:moveTo>
                  <a:lnTo>
                    <a:pt x="270039" y="1897984"/>
                  </a:lnTo>
                  <a:lnTo>
                    <a:pt x="540078" y="1945434"/>
                  </a:lnTo>
                  <a:lnTo>
                    <a:pt x="810117" y="1755635"/>
                  </a:lnTo>
                  <a:lnTo>
                    <a:pt x="1080157" y="1565837"/>
                  </a:lnTo>
                  <a:lnTo>
                    <a:pt x="1350196" y="1376038"/>
                  </a:lnTo>
                  <a:lnTo>
                    <a:pt x="1620235" y="1328589"/>
                  </a:lnTo>
                  <a:lnTo>
                    <a:pt x="1890275" y="1281139"/>
                  </a:lnTo>
                  <a:lnTo>
                    <a:pt x="2160314" y="1186240"/>
                  </a:lnTo>
                  <a:lnTo>
                    <a:pt x="2430353" y="901542"/>
                  </a:lnTo>
                  <a:lnTo>
                    <a:pt x="2700393" y="711744"/>
                  </a:lnTo>
                  <a:lnTo>
                    <a:pt x="2970432" y="616844"/>
                  </a:lnTo>
                  <a:lnTo>
                    <a:pt x="3240471" y="664294"/>
                  </a:lnTo>
                  <a:lnTo>
                    <a:pt x="3510510" y="664294"/>
                  </a:lnTo>
                  <a:lnTo>
                    <a:pt x="3780550" y="569395"/>
                  </a:lnTo>
                  <a:lnTo>
                    <a:pt x="4050589" y="474496"/>
                  </a:lnTo>
                  <a:lnTo>
                    <a:pt x="4320628" y="427046"/>
                  </a:lnTo>
                  <a:lnTo>
                    <a:pt x="4590668" y="332147"/>
                  </a:lnTo>
                  <a:lnTo>
                    <a:pt x="4860707" y="189798"/>
                  </a:lnTo>
                  <a:lnTo>
                    <a:pt x="5130746" y="94899"/>
                  </a:lnTo>
                  <a:lnTo>
                    <a:pt x="5400786" y="379596"/>
                  </a:lnTo>
                  <a:lnTo>
                    <a:pt x="5670825" y="379596"/>
                  </a:lnTo>
                  <a:lnTo>
                    <a:pt x="5940864" y="94899"/>
                  </a:lnTo>
                  <a:lnTo>
                    <a:pt x="6210904" y="189798"/>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4105687" y="1262946"/>
              <a:ext cx="3510510" cy="3084224"/>
            </a:xfrm>
            <a:custGeom>
              <a:avLst/>
              <a:pathLst>
                <a:path w="3510510" h="3084224">
                  <a:moveTo>
                    <a:pt x="0" y="3084224"/>
                  </a:moveTo>
                  <a:lnTo>
                    <a:pt x="270039" y="2657178"/>
                  </a:lnTo>
                  <a:lnTo>
                    <a:pt x="540078" y="1945434"/>
                  </a:lnTo>
                  <a:lnTo>
                    <a:pt x="810117" y="1518387"/>
                  </a:lnTo>
                  <a:lnTo>
                    <a:pt x="1080157" y="1091341"/>
                  </a:lnTo>
                  <a:lnTo>
                    <a:pt x="1350196" y="759193"/>
                  </a:lnTo>
                  <a:lnTo>
                    <a:pt x="1620235" y="569395"/>
                  </a:lnTo>
                  <a:lnTo>
                    <a:pt x="1890275" y="474496"/>
                  </a:lnTo>
                  <a:lnTo>
                    <a:pt x="2160314" y="379596"/>
                  </a:lnTo>
                  <a:lnTo>
                    <a:pt x="2430353" y="521945"/>
                  </a:lnTo>
                  <a:lnTo>
                    <a:pt x="2700393" y="474496"/>
                  </a:lnTo>
                  <a:lnTo>
                    <a:pt x="2970432" y="94899"/>
                  </a:lnTo>
                  <a:lnTo>
                    <a:pt x="3240471" y="94899"/>
                  </a:lnTo>
                  <a:lnTo>
                    <a:pt x="3510510" y="0"/>
                  </a:lnTo>
                </a:path>
              </a:pathLst>
            </a:custGeom>
            <a:ln w="27101" cap="flat">
              <a:solidFill>
                <a:srgbClr val="FF7F00">
                  <a:alpha val="100000"/>
                </a:srgbClr>
              </a:solidFill>
              <a:prstDash val="solid"/>
              <a:round/>
            </a:ln>
          </p:spPr>
          <p:txBody>
            <a:bodyPr/>
            <a:lstStyle/>
            <a:p/>
          </p:txBody>
        </p:sp>
        <p:sp>
          <p:nvSpPr>
            <p:cNvPr id="43" name="pl43"/>
            <p:cNvSpPr/>
            <p:nvPr/>
          </p:nvSpPr>
          <p:spPr>
            <a:xfrm>
              <a:off x="5995962" y="1120597"/>
              <a:ext cx="1620235" cy="4223015"/>
            </a:xfrm>
            <a:custGeom>
              <a:avLst/>
              <a:pathLst>
                <a:path w="1620235" h="4223015">
                  <a:moveTo>
                    <a:pt x="0" y="4223015"/>
                  </a:moveTo>
                  <a:lnTo>
                    <a:pt x="270039" y="3795968"/>
                  </a:lnTo>
                  <a:lnTo>
                    <a:pt x="540078" y="3511271"/>
                  </a:lnTo>
                  <a:lnTo>
                    <a:pt x="810117" y="3321472"/>
                  </a:lnTo>
                  <a:lnTo>
                    <a:pt x="1080157" y="1376038"/>
                  </a:lnTo>
                  <a:lnTo>
                    <a:pt x="1350196" y="569395"/>
                  </a:lnTo>
                  <a:lnTo>
                    <a:pt x="1620235"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1215496"/>
              <a:ext cx="6480943" cy="1708186"/>
            </a:xfrm>
            <a:custGeom>
              <a:avLst/>
              <a:pathLst>
                <a:path w="6480943" h="1708186">
                  <a:moveTo>
                    <a:pt x="0" y="1708186"/>
                  </a:moveTo>
                  <a:lnTo>
                    <a:pt x="270039" y="1660736"/>
                  </a:lnTo>
                  <a:lnTo>
                    <a:pt x="540078" y="1660736"/>
                  </a:lnTo>
                  <a:lnTo>
                    <a:pt x="810117" y="1708186"/>
                  </a:lnTo>
                  <a:lnTo>
                    <a:pt x="1080157" y="1660736"/>
                  </a:lnTo>
                  <a:lnTo>
                    <a:pt x="1350196" y="1328589"/>
                  </a:lnTo>
                  <a:lnTo>
                    <a:pt x="1620235" y="1281139"/>
                  </a:lnTo>
                  <a:lnTo>
                    <a:pt x="1890275" y="1233689"/>
                  </a:lnTo>
                  <a:lnTo>
                    <a:pt x="2160314" y="1138790"/>
                  </a:lnTo>
                  <a:lnTo>
                    <a:pt x="2430353" y="948992"/>
                  </a:lnTo>
                  <a:lnTo>
                    <a:pt x="2700393" y="806643"/>
                  </a:lnTo>
                  <a:lnTo>
                    <a:pt x="2970432" y="664294"/>
                  </a:lnTo>
                  <a:lnTo>
                    <a:pt x="3240471" y="664294"/>
                  </a:lnTo>
                  <a:lnTo>
                    <a:pt x="3510510" y="521945"/>
                  </a:lnTo>
                  <a:lnTo>
                    <a:pt x="3780550" y="427046"/>
                  </a:lnTo>
                  <a:lnTo>
                    <a:pt x="4050589" y="332147"/>
                  </a:lnTo>
                  <a:lnTo>
                    <a:pt x="4320628" y="332147"/>
                  </a:lnTo>
                  <a:lnTo>
                    <a:pt x="4590668" y="189798"/>
                  </a:lnTo>
                  <a:lnTo>
                    <a:pt x="4860707" y="142348"/>
                  </a:lnTo>
                  <a:lnTo>
                    <a:pt x="5130746" y="142348"/>
                  </a:lnTo>
                  <a:lnTo>
                    <a:pt x="5400786" y="379596"/>
                  </a:lnTo>
                  <a:lnTo>
                    <a:pt x="5670825" y="379596"/>
                  </a:lnTo>
                  <a:lnTo>
                    <a:pt x="5940864" y="0"/>
                  </a:lnTo>
                  <a:lnTo>
                    <a:pt x="6210904" y="94899"/>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5455884" y="1262946"/>
              <a:ext cx="2160314" cy="4175565"/>
            </a:xfrm>
            <a:custGeom>
              <a:avLst/>
              <a:pathLst>
                <a:path w="2160314" h="4175565">
                  <a:moveTo>
                    <a:pt x="0" y="4175565"/>
                  </a:moveTo>
                  <a:lnTo>
                    <a:pt x="270039" y="3748519"/>
                  </a:lnTo>
                  <a:lnTo>
                    <a:pt x="540078" y="2704627"/>
                  </a:lnTo>
                  <a:lnTo>
                    <a:pt x="810117" y="1850534"/>
                  </a:lnTo>
                  <a:lnTo>
                    <a:pt x="1080157" y="474496"/>
                  </a:lnTo>
                  <a:lnTo>
                    <a:pt x="1350196" y="427046"/>
                  </a:lnTo>
                  <a:lnTo>
                    <a:pt x="1620235" y="0"/>
                  </a:lnTo>
                  <a:lnTo>
                    <a:pt x="1890275" y="94899"/>
                  </a:lnTo>
                  <a:lnTo>
                    <a:pt x="2160314" y="0"/>
                  </a:lnTo>
                </a:path>
              </a:pathLst>
            </a:custGeom>
            <a:ln w="27101" cap="flat">
              <a:solidFill>
                <a:srgbClr val="9A32CD">
                  <a:alpha val="100000"/>
                </a:srgbClr>
              </a:solidFill>
              <a:prstDash val="solid"/>
              <a:round/>
            </a:ln>
          </p:spPr>
          <p:txBody>
            <a:bodyPr/>
            <a:lstStyle/>
            <a:p/>
          </p:txBody>
        </p:sp>
        <p:sp>
          <p:nvSpPr>
            <p:cNvPr id="46" name="pl46"/>
            <p:cNvSpPr/>
            <p:nvPr/>
          </p:nvSpPr>
          <p:spPr>
            <a:xfrm>
              <a:off x="5725923" y="1025698"/>
              <a:ext cx="1890275" cy="4317914"/>
            </a:xfrm>
            <a:custGeom>
              <a:avLst/>
              <a:pathLst>
                <a:path w="1890275" h="4317914">
                  <a:moveTo>
                    <a:pt x="0" y="4317914"/>
                  </a:moveTo>
                  <a:lnTo>
                    <a:pt x="270039" y="189798"/>
                  </a:lnTo>
                  <a:lnTo>
                    <a:pt x="540078" y="94899"/>
                  </a:lnTo>
                  <a:lnTo>
                    <a:pt x="810117" y="379596"/>
                  </a:lnTo>
                  <a:lnTo>
                    <a:pt x="1080157" y="379596"/>
                  </a:lnTo>
                  <a:lnTo>
                    <a:pt x="1350196" y="94899"/>
                  </a:lnTo>
                  <a:lnTo>
                    <a:pt x="1620235" y="189798"/>
                  </a:lnTo>
                  <a:lnTo>
                    <a:pt x="1890275" y="0"/>
                  </a:lnTo>
                </a:path>
              </a:pathLst>
            </a:custGeom>
            <a:ln w="27101" cap="flat">
              <a:solidFill>
                <a:srgbClr val="836FFF">
                  <a:alpha val="100000"/>
                </a:srgbClr>
              </a:solidFill>
              <a:prstDash val="solid"/>
              <a:round/>
            </a:ln>
          </p:spPr>
          <p:txBody>
            <a:bodyPr/>
            <a:lstStyle/>
            <a:p/>
          </p:txBody>
        </p:sp>
        <p:sp>
          <p:nvSpPr>
            <p:cNvPr id="47" name="pl47"/>
            <p:cNvSpPr/>
            <p:nvPr/>
          </p:nvSpPr>
          <p:spPr>
            <a:xfrm>
              <a:off x="7632317" y="785062"/>
              <a:ext cx="726544" cy="235413"/>
            </a:xfrm>
            <a:custGeom>
              <a:avLst/>
              <a:pathLst>
                <a:path w="726544" h="235413">
                  <a:moveTo>
                    <a:pt x="726544" y="0"/>
                  </a:moveTo>
                  <a:lnTo>
                    <a:pt x="0" y="235413"/>
                  </a:lnTo>
                </a:path>
              </a:pathLst>
            </a:custGeom>
          </p:spPr>
          <p:txBody>
            <a:bodyPr/>
            <a:lstStyle/>
            <a:p/>
          </p:txBody>
        </p:sp>
        <p:sp>
          <p:nvSpPr>
            <p:cNvPr id="48" name="pl48"/>
            <p:cNvSpPr/>
            <p:nvPr/>
          </p:nvSpPr>
          <p:spPr>
            <a:xfrm>
              <a:off x="7634327" y="1026101"/>
              <a:ext cx="658103" cy="14620"/>
            </a:xfrm>
            <a:custGeom>
              <a:avLst/>
              <a:pathLst>
                <a:path w="658103" h="14620">
                  <a:moveTo>
                    <a:pt x="658103" y="14620"/>
                  </a:moveTo>
                  <a:lnTo>
                    <a:pt x="0" y="0"/>
                  </a:lnTo>
                </a:path>
              </a:pathLst>
            </a:custGeom>
          </p:spPr>
          <p:txBody>
            <a:bodyPr/>
            <a:lstStyle/>
            <a:p/>
          </p:txBody>
        </p:sp>
        <p:sp>
          <p:nvSpPr>
            <p:cNvPr id="49" name="pl49"/>
            <p:cNvSpPr/>
            <p:nvPr/>
          </p:nvSpPr>
          <p:spPr>
            <a:xfrm>
              <a:off x="7633264" y="1124458"/>
              <a:ext cx="767678" cy="173652"/>
            </a:xfrm>
            <a:custGeom>
              <a:avLst/>
              <a:pathLst>
                <a:path w="767678" h="173652">
                  <a:moveTo>
                    <a:pt x="767678" y="173652"/>
                  </a:moveTo>
                  <a:lnTo>
                    <a:pt x="0" y="0"/>
                  </a:lnTo>
                </a:path>
              </a:pathLst>
            </a:custGeom>
          </p:spPr>
          <p:txBody>
            <a:bodyPr/>
            <a:lstStyle/>
            <a:p/>
          </p:txBody>
        </p:sp>
        <p:sp>
          <p:nvSpPr>
            <p:cNvPr id="50" name="pl50"/>
            <p:cNvSpPr/>
            <p:nvPr/>
          </p:nvSpPr>
          <p:spPr>
            <a:xfrm>
              <a:off x="7626983" y="1177201"/>
              <a:ext cx="755962" cy="641672"/>
            </a:xfrm>
            <a:custGeom>
              <a:avLst/>
              <a:pathLst>
                <a:path w="755962" h="641672">
                  <a:moveTo>
                    <a:pt x="755962" y="641672"/>
                  </a:moveTo>
                  <a:lnTo>
                    <a:pt x="0" y="0"/>
                  </a:lnTo>
                </a:path>
              </a:pathLst>
            </a:custGeom>
          </p:spPr>
          <p:txBody>
            <a:bodyPr/>
            <a:lstStyle/>
            <a:p/>
          </p:txBody>
        </p:sp>
        <p:sp>
          <p:nvSpPr>
            <p:cNvPr id="51" name="pl51"/>
            <p:cNvSpPr/>
            <p:nvPr/>
          </p:nvSpPr>
          <p:spPr>
            <a:xfrm>
              <a:off x="7629904" y="1175505"/>
              <a:ext cx="698680" cy="380197"/>
            </a:xfrm>
            <a:custGeom>
              <a:avLst/>
              <a:pathLst>
                <a:path w="698680" h="380197">
                  <a:moveTo>
                    <a:pt x="698680" y="380197"/>
                  </a:moveTo>
                  <a:lnTo>
                    <a:pt x="0" y="0"/>
                  </a:lnTo>
                </a:path>
              </a:pathLst>
            </a:custGeom>
          </p:spPr>
          <p:txBody>
            <a:bodyPr/>
            <a:lstStyle/>
            <a:p/>
          </p:txBody>
        </p:sp>
        <p:sp>
          <p:nvSpPr>
            <p:cNvPr id="52" name="pl52"/>
            <p:cNvSpPr/>
            <p:nvPr/>
          </p:nvSpPr>
          <p:spPr>
            <a:xfrm>
              <a:off x="7625123" y="1177958"/>
              <a:ext cx="811971" cy="901640"/>
            </a:xfrm>
            <a:custGeom>
              <a:avLst/>
              <a:pathLst>
                <a:path w="811971" h="901640">
                  <a:moveTo>
                    <a:pt x="811971" y="901640"/>
                  </a:moveTo>
                  <a:lnTo>
                    <a:pt x="0" y="0"/>
                  </a:lnTo>
                </a:path>
              </a:pathLst>
            </a:custGeom>
          </p:spPr>
          <p:txBody>
            <a:bodyPr/>
            <a:lstStyle/>
            <a:p/>
          </p:txBody>
        </p:sp>
        <p:sp>
          <p:nvSpPr>
            <p:cNvPr id="53" name="pl53"/>
            <p:cNvSpPr/>
            <p:nvPr/>
          </p:nvSpPr>
          <p:spPr>
            <a:xfrm>
              <a:off x="7623656" y="1225874"/>
              <a:ext cx="801369" cy="1115039"/>
            </a:xfrm>
            <a:custGeom>
              <a:avLst/>
              <a:pathLst>
                <a:path w="801369" h="1115039">
                  <a:moveTo>
                    <a:pt x="801369" y="1115039"/>
                  </a:moveTo>
                  <a:lnTo>
                    <a:pt x="0" y="0"/>
                  </a:lnTo>
                </a:path>
              </a:pathLst>
            </a:custGeom>
          </p:spPr>
          <p:txBody>
            <a:bodyPr/>
            <a:lstStyle/>
            <a:p/>
          </p:txBody>
        </p:sp>
        <p:sp>
          <p:nvSpPr>
            <p:cNvPr id="54" name="pl54"/>
            <p:cNvSpPr/>
            <p:nvPr/>
          </p:nvSpPr>
          <p:spPr>
            <a:xfrm>
              <a:off x="7621979" y="1226287"/>
              <a:ext cx="736723" cy="1375159"/>
            </a:xfrm>
            <a:custGeom>
              <a:avLst/>
              <a:pathLst>
                <a:path w="736723" h="1375159">
                  <a:moveTo>
                    <a:pt x="736723" y="1375159"/>
                  </a:moveTo>
                  <a:lnTo>
                    <a:pt x="0" y="0"/>
                  </a:lnTo>
                </a:path>
              </a:pathLst>
            </a:custGeom>
          </p:spPr>
          <p:txBody>
            <a:bodyPr/>
            <a:lstStyle/>
            <a:p/>
          </p:txBody>
        </p:sp>
        <p:sp>
          <p:nvSpPr>
            <p:cNvPr id="55" name="pl55"/>
            <p:cNvSpPr/>
            <p:nvPr/>
          </p:nvSpPr>
          <p:spPr>
            <a:xfrm>
              <a:off x="7622554" y="1273608"/>
              <a:ext cx="1060045" cy="1778419"/>
            </a:xfrm>
            <a:custGeom>
              <a:avLst/>
              <a:pathLst>
                <a:path w="1060045" h="1778419">
                  <a:moveTo>
                    <a:pt x="1060045" y="1778419"/>
                  </a:moveTo>
                  <a:lnTo>
                    <a:pt x="0" y="0"/>
                  </a:lnTo>
                </a:path>
              </a:pathLst>
            </a:custGeom>
          </p:spPr>
          <p:txBody>
            <a:bodyPr/>
            <a:lstStyle/>
            <a:p/>
          </p:txBody>
        </p:sp>
        <p:sp>
          <p:nvSpPr>
            <p:cNvPr id="56" name="pl56"/>
            <p:cNvSpPr/>
            <p:nvPr/>
          </p:nvSpPr>
          <p:spPr>
            <a:xfrm>
              <a:off x="7623469" y="1273376"/>
              <a:ext cx="1052194" cy="1509425"/>
            </a:xfrm>
            <a:custGeom>
              <a:avLst/>
              <a:pathLst>
                <a:path w="1052194" h="1509425">
                  <a:moveTo>
                    <a:pt x="1052194" y="1509425"/>
                  </a:moveTo>
                  <a:lnTo>
                    <a:pt x="0" y="0"/>
                  </a:lnTo>
                </a:path>
              </a:pathLst>
            </a:custGeom>
          </p:spPr>
          <p:txBody>
            <a:bodyPr/>
            <a:lstStyle/>
            <a:p/>
          </p:txBody>
        </p:sp>
        <p:sp>
          <p:nvSpPr>
            <p:cNvPr id="57" name="pg57"/>
            <p:cNvSpPr/>
            <p:nvPr/>
          </p:nvSpPr>
          <p:spPr>
            <a:xfrm>
              <a:off x="8290281" y="6951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13141" y="73666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97%</a:t>
              </a:r>
            </a:p>
          </p:txBody>
        </p:sp>
        <p:sp>
          <p:nvSpPr>
            <p:cNvPr id="59" name="pg59"/>
            <p:cNvSpPr/>
            <p:nvPr/>
          </p:nvSpPr>
          <p:spPr>
            <a:xfrm>
              <a:off x="8223851" y="95621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246711" y="99775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97%</a:t>
              </a:r>
            </a:p>
          </p:txBody>
        </p:sp>
        <p:sp>
          <p:nvSpPr>
            <p:cNvPr id="61" name="pg61"/>
            <p:cNvSpPr/>
            <p:nvPr/>
          </p:nvSpPr>
          <p:spPr>
            <a:xfrm>
              <a:off x="8332362" y="121727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2" name="tx62"/>
            <p:cNvSpPr/>
            <p:nvPr/>
          </p:nvSpPr>
          <p:spPr>
            <a:xfrm>
              <a:off x="8355222" y="125881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95%</a:t>
              </a:r>
            </a:p>
          </p:txBody>
        </p:sp>
        <p:sp>
          <p:nvSpPr>
            <p:cNvPr id="63" name="pg63"/>
            <p:cNvSpPr/>
            <p:nvPr/>
          </p:nvSpPr>
          <p:spPr>
            <a:xfrm>
              <a:off x="8314365" y="174125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78279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5" name="pg65"/>
            <p:cNvSpPr/>
            <p:nvPr/>
          </p:nvSpPr>
          <p:spPr>
            <a:xfrm>
              <a:off x="8260004" y="147858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150144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67" name="pg67"/>
            <p:cNvSpPr/>
            <p:nvPr/>
          </p:nvSpPr>
          <p:spPr>
            <a:xfrm>
              <a:off x="8368515" y="200092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204246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69" name="pg69"/>
            <p:cNvSpPr/>
            <p:nvPr/>
          </p:nvSpPr>
          <p:spPr>
            <a:xfrm>
              <a:off x="8356446" y="226161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0" name="tx70"/>
            <p:cNvSpPr/>
            <p:nvPr/>
          </p:nvSpPr>
          <p:spPr>
            <a:xfrm>
              <a:off x="8379306" y="230315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93%</a:t>
              </a:r>
            </a:p>
          </p:txBody>
        </p:sp>
        <p:sp>
          <p:nvSpPr>
            <p:cNvPr id="71" name="pg71"/>
            <p:cNvSpPr/>
            <p:nvPr/>
          </p:nvSpPr>
          <p:spPr>
            <a:xfrm>
              <a:off x="8290122" y="252153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12982" y="256306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93%</a:t>
              </a:r>
            </a:p>
          </p:txBody>
        </p:sp>
        <p:sp>
          <p:nvSpPr>
            <p:cNvPr id="73" name="pg73"/>
            <p:cNvSpPr/>
            <p:nvPr/>
          </p:nvSpPr>
          <p:spPr>
            <a:xfrm>
              <a:off x="8290281" y="30520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309356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92%</a:t>
              </a:r>
            </a:p>
          </p:txBody>
        </p:sp>
        <p:sp>
          <p:nvSpPr>
            <p:cNvPr id="75" name="pg75"/>
            <p:cNvSpPr/>
            <p:nvPr/>
          </p:nvSpPr>
          <p:spPr>
            <a:xfrm>
              <a:off x="8284194" y="278280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07054" y="282433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92%</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556074" y="401416"/>
              <a:ext cx="27194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India,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BCG had the lowest coverage of all vaccines (91%), followed by MCV2 and ROTAC (92%).
Coverage of 10 vaccines increased (DTP3, HepB3, Hib3, IPV1, MCV1, MCV2, PcV3, Polio3, RotaC and Rubella) compared to respective coverage in 2019.
Coverage of 10 vaccines increased (DTP3, HepB3, Hib3, IPV1, MCV1, MCV2, PcV3, Polio3, RotaC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57866" y="870398"/>
              <a:ext cx="577731" cy="0"/>
            </a:xfrm>
            <a:custGeom>
              <a:avLst/>
              <a:pathLst>
                <a:path w="577731" h="0">
                  <a:moveTo>
                    <a:pt x="0" y="0"/>
                  </a:moveTo>
                  <a:lnTo>
                    <a:pt x="72216" y="0"/>
                  </a:lnTo>
                  <a:lnTo>
                    <a:pt x="361082"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23" name="pl23"/>
            <p:cNvSpPr/>
            <p:nvPr/>
          </p:nvSpPr>
          <p:spPr>
            <a:xfrm>
              <a:off x="7774515" y="1220700"/>
              <a:ext cx="649947" cy="0"/>
            </a:xfrm>
            <a:custGeom>
              <a:avLst/>
              <a:pathLst>
                <a:path w="649947" h="0">
                  <a:moveTo>
                    <a:pt x="0" y="0"/>
                  </a:moveTo>
                  <a:lnTo>
                    <a:pt x="72216" y="0"/>
                  </a:lnTo>
                  <a:lnTo>
                    <a:pt x="433298"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630082" y="1571001"/>
              <a:ext cx="649947" cy="0"/>
            </a:xfrm>
            <a:custGeom>
              <a:avLst/>
              <a:pathLst>
                <a:path w="649947" h="0">
                  <a:moveTo>
                    <a:pt x="0" y="0"/>
                  </a:moveTo>
                  <a:lnTo>
                    <a:pt x="0" y="0"/>
                  </a:lnTo>
                  <a:lnTo>
                    <a:pt x="433298" y="0"/>
                  </a:lnTo>
                  <a:lnTo>
                    <a:pt x="433298" y="0"/>
                  </a:lnTo>
                  <a:lnTo>
                    <a:pt x="577731"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630082" y="1921302"/>
              <a:ext cx="649947" cy="0"/>
            </a:xfrm>
            <a:custGeom>
              <a:avLst/>
              <a:pathLst>
                <a:path w="649947" h="0">
                  <a:moveTo>
                    <a:pt x="0" y="0"/>
                  </a:moveTo>
                  <a:lnTo>
                    <a:pt x="0" y="0"/>
                  </a:lnTo>
                  <a:lnTo>
                    <a:pt x="433298" y="0"/>
                  </a:lnTo>
                  <a:lnTo>
                    <a:pt x="433298" y="0"/>
                  </a:lnTo>
                  <a:lnTo>
                    <a:pt x="577731"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5391374" y="2271604"/>
              <a:ext cx="938813" cy="0"/>
            </a:xfrm>
            <a:custGeom>
              <a:avLst/>
              <a:pathLst>
                <a:path w="938813" h="0">
                  <a:moveTo>
                    <a:pt x="0" y="0"/>
                  </a:moveTo>
                  <a:lnTo>
                    <a:pt x="72216" y="0"/>
                  </a:lnTo>
                  <a:lnTo>
                    <a:pt x="144432" y="0"/>
                  </a:lnTo>
                  <a:lnTo>
                    <a:pt x="649947" y="0"/>
                  </a:lnTo>
                  <a:lnTo>
                    <a:pt x="649947" y="0"/>
                  </a:lnTo>
                  <a:lnTo>
                    <a:pt x="938813" y="0"/>
                  </a:lnTo>
                </a:path>
              </a:pathLst>
            </a:custGeom>
            <a:ln w="116535" cap="flat">
              <a:solidFill>
                <a:srgbClr val="E8E8E8">
                  <a:alpha val="100000"/>
                </a:srgbClr>
              </a:solidFill>
              <a:prstDash val="solid"/>
              <a:round/>
            </a:ln>
          </p:spPr>
          <p:txBody>
            <a:bodyPr/>
            <a:lstStyle/>
            <a:p/>
          </p:txBody>
        </p:sp>
        <p:sp>
          <p:nvSpPr>
            <p:cNvPr id="27" name="pl27"/>
            <p:cNvSpPr/>
            <p:nvPr/>
          </p:nvSpPr>
          <p:spPr>
            <a:xfrm>
              <a:off x="7630082" y="2621905"/>
              <a:ext cx="649947" cy="0"/>
            </a:xfrm>
            <a:custGeom>
              <a:avLst/>
              <a:pathLst>
                <a:path w="649947" h="0">
                  <a:moveTo>
                    <a:pt x="0" y="0"/>
                  </a:moveTo>
                  <a:lnTo>
                    <a:pt x="0" y="0"/>
                  </a:lnTo>
                  <a:lnTo>
                    <a:pt x="433298" y="0"/>
                  </a:lnTo>
                  <a:lnTo>
                    <a:pt x="433298" y="0"/>
                  </a:lnTo>
                  <a:lnTo>
                    <a:pt x="577731"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7341217" y="2972206"/>
              <a:ext cx="866596" cy="0"/>
            </a:xfrm>
            <a:custGeom>
              <a:avLst/>
              <a:pathLst>
                <a:path w="866596" h="0">
                  <a:moveTo>
                    <a:pt x="0" y="0"/>
                  </a:moveTo>
                  <a:lnTo>
                    <a:pt x="72216" y="0"/>
                  </a:lnTo>
                  <a:lnTo>
                    <a:pt x="72216" y="0"/>
                  </a:lnTo>
                  <a:lnTo>
                    <a:pt x="649947" y="0"/>
                  </a:lnTo>
                  <a:lnTo>
                    <a:pt x="722164" y="0"/>
                  </a:lnTo>
                  <a:lnTo>
                    <a:pt x="866596" y="0"/>
                  </a:lnTo>
                </a:path>
              </a:pathLst>
            </a:custGeom>
            <a:ln w="116535" cap="flat">
              <a:solidFill>
                <a:srgbClr val="E8E8E8">
                  <a:alpha val="100000"/>
                </a:srgbClr>
              </a:solidFill>
              <a:prstDash val="solid"/>
              <a:round/>
            </a:ln>
          </p:spPr>
          <p:txBody>
            <a:bodyPr/>
            <a:lstStyle/>
            <a:p/>
          </p:txBody>
        </p:sp>
        <p:sp>
          <p:nvSpPr>
            <p:cNvPr id="29" name="pl29"/>
            <p:cNvSpPr/>
            <p:nvPr/>
          </p:nvSpPr>
          <p:spPr>
            <a:xfrm>
              <a:off x="7918948" y="3322508"/>
              <a:ext cx="577731" cy="0"/>
            </a:xfrm>
            <a:custGeom>
              <a:avLst/>
              <a:pathLst>
                <a:path w="577731" h="0">
                  <a:moveTo>
                    <a:pt x="0" y="0"/>
                  </a:moveTo>
                  <a:lnTo>
                    <a:pt x="0" y="0"/>
                  </a:lnTo>
                  <a:lnTo>
                    <a:pt x="288865" y="0"/>
                  </a:lnTo>
                  <a:lnTo>
                    <a:pt x="433298" y="0"/>
                  </a:lnTo>
                  <a:lnTo>
                    <a:pt x="433298" y="0"/>
                  </a:lnTo>
                  <a:lnTo>
                    <a:pt x="577731" y="0"/>
                  </a:lnTo>
                </a:path>
              </a:pathLst>
            </a:custGeom>
            <a:ln w="116535" cap="flat">
              <a:solidFill>
                <a:srgbClr val="E8E8E8">
                  <a:alpha val="100000"/>
                </a:srgbClr>
              </a:solidFill>
              <a:prstDash val="solid"/>
              <a:round/>
            </a:ln>
          </p:spPr>
          <p:txBody>
            <a:bodyPr/>
            <a:lstStyle/>
            <a:p/>
          </p:txBody>
        </p:sp>
        <p:sp>
          <p:nvSpPr>
            <p:cNvPr id="30" name="pl30"/>
            <p:cNvSpPr/>
            <p:nvPr/>
          </p:nvSpPr>
          <p:spPr>
            <a:xfrm>
              <a:off x="7341217" y="3672809"/>
              <a:ext cx="794380" cy="0"/>
            </a:xfrm>
            <a:custGeom>
              <a:avLst/>
              <a:pathLst>
                <a:path w="794380" h="0">
                  <a:moveTo>
                    <a:pt x="0" y="0"/>
                  </a:moveTo>
                  <a:lnTo>
                    <a:pt x="72216" y="0"/>
                  </a:lnTo>
                  <a:lnTo>
                    <a:pt x="216649" y="0"/>
                  </a:lnTo>
                  <a:lnTo>
                    <a:pt x="649947" y="0"/>
                  </a:lnTo>
                  <a:lnTo>
                    <a:pt x="649947" y="0"/>
                  </a:lnTo>
                  <a:lnTo>
                    <a:pt x="794380" y="0"/>
                  </a:lnTo>
                </a:path>
              </a:pathLst>
            </a:custGeom>
            <a:ln w="116535" cap="flat">
              <a:solidFill>
                <a:srgbClr val="E8E8E8">
                  <a:alpha val="100000"/>
                </a:srgbClr>
              </a:solidFill>
              <a:prstDash val="solid"/>
              <a:round/>
            </a:ln>
          </p:spPr>
          <p:txBody>
            <a:bodyPr/>
            <a:lstStyle/>
            <a:p/>
          </p:txBody>
        </p:sp>
        <p:sp>
          <p:nvSpPr>
            <p:cNvPr id="31" name="pl31"/>
            <p:cNvSpPr/>
            <p:nvPr/>
          </p:nvSpPr>
          <p:spPr>
            <a:xfrm>
              <a:off x="2574934" y="4023110"/>
              <a:ext cx="5777312" cy="0"/>
            </a:xfrm>
            <a:custGeom>
              <a:avLst/>
              <a:pathLst>
                <a:path w="5777312" h="0">
                  <a:moveTo>
                    <a:pt x="0" y="0"/>
                  </a:moveTo>
                  <a:lnTo>
                    <a:pt x="433298" y="0"/>
                  </a:lnTo>
                  <a:lnTo>
                    <a:pt x="722164" y="0"/>
                  </a:lnTo>
                  <a:lnTo>
                    <a:pt x="3683036" y="0"/>
                  </a:lnTo>
                  <a:lnTo>
                    <a:pt x="4910715" y="0"/>
                  </a:lnTo>
                  <a:lnTo>
                    <a:pt x="5777312" y="0"/>
                  </a:lnTo>
                </a:path>
              </a:pathLst>
            </a:custGeom>
            <a:ln w="116535" cap="flat">
              <a:solidFill>
                <a:srgbClr val="E8E8E8">
                  <a:alpha val="100000"/>
                </a:srgbClr>
              </a:solidFill>
              <a:prstDash val="solid"/>
              <a:round/>
            </a:ln>
          </p:spPr>
          <p:txBody>
            <a:bodyPr/>
            <a:lstStyle/>
            <a:p/>
          </p:txBody>
        </p:sp>
        <p:sp>
          <p:nvSpPr>
            <p:cNvPr id="32" name="pl32"/>
            <p:cNvSpPr/>
            <p:nvPr/>
          </p:nvSpPr>
          <p:spPr>
            <a:xfrm>
              <a:off x="7630082" y="4373412"/>
              <a:ext cx="577731" cy="0"/>
            </a:xfrm>
            <a:custGeom>
              <a:avLst/>
              <a:pathLst>
                <a:path w="577731" h="0">
                  <a:moveTo>
                    <a:pt x="0" y="0"/>
                  </a:moveTo>
                  <a:lnTo>
                    <a:pt x="0" y="0"/>
                  </a:lnTo>
                  <a:lnTo>
                    <a:pt x="361082" y="0"/>
                  </a:lnTo>
                  <a:lnTo>
                    <a:pt x="433298" y="0"/>
                  </a:lnTo>
                  <a:lnTo>
                    <a:pt x="577731" y="0"/>
                  </a:lnTo>
                  <a:lnTo>
                    <a:pt x="577731" y="0"/>
                  </a:lnTo>
                </a:path>
              </a:pathLst>
            </a:custGeom>
            <a:ln w="116535" cap="flat">
              <a:solidFill>
                <a:srgbClr val="E8E8E8">
                  <a:alpha val="100000"/>
                </a:srgbClr>
              </a:solidFill>
              <a:prstDash val="solid"/>
              <a:round/>
            </a:ln>
          </p:spPr>
          <p:txBody>
            <a:bodyPr/>
            <a:lstStyle/>
            <a:p/>
          </p:txBody>
        </p:sp>
        <p:sp>
          <p:nvSpPr>
            <p:cNvPr id="33" name="pl33"/>
            <p:cNvSpPr/>
            <p:nvPr/>
          </p:nvSpPr>
          <p:spPr>
            <a:xfrm>
              <a:off x="7918948" y="4723713"/>
              <a:ext cx="577731" cy="0"/>
            </a:xfrm>
            <a:custGeom>
              <a:avLst/>
              <a:pathLst>
                <a:path w="577731" h="0">
                  <a:moveTo>
                    <a:pt x="0" y="0"/>
                  </a:moveTo>
                  <a:lnTo>
                    <a:pt x="0" y="0"/>
                  </a:lnTo>
                  <a:lnTo>
                    <a:pt x="288865" y="0"/>
                  </a:lnTo>
                  <a:lnTo>
                    <a:pt x="433298" y="0"/>
                  </a:lnTo>
                  <a:lnTo>
                    <a:pt x="433298" y="0"/>
                  </a:lnTo>
                  <a:lnTo>
                    <a:pt x="577731" y="0"/>
                  </a:lnTo>
                </a:path>
              </a:pathLst>
            </a:custGeom>
            <a:ln w="116535" cap="flat">
              <a:solidFill>
                <a:srgbClr val="E8E8E8">
                  <a:alpha val="100000"/>
                </a:srgbClr>
              </a:solidFill>
              <a:prstDash val="solid"/>
              <a:round/>
            </a:ln>
          </p:spPr>
          <p:txBody>
            <a:bodyPr/>
            <a:lstStyle/>
            <a:p/>
          </p:txBody>
        </p:sp>
        <p:sp>
          <p:nvSpPr>
            <p:cNvPr id="34" name="pl34"/>
            <p:cNvSpPr/>
            <p:nvPr/>
          </p:nvSpPr>
          <p:spPr>
            <a:xfrm>
              <a:off x="5319157" y="5074015"/>
              <a:ext cx="2816439" cy="0"/>
            </a:xfrm>
            <a:custGeom>
              <a:avLst/>
              <a:pathLst>
                <a:path w="2816439" h="0">
                  <a:moveTo>
                    <a:pt x="0" y="0"/>
                  </a:moveTo>
                  <a:lnTo>
                    <a:pt x="2094275" y="0"/>
                  </a:lnTo>
                  <a:lnTo>
                    <a:pt x="2166492" y="0"/>
                  </a:lnTo>
                  <a:lnTo>
                    <a:pt x="2672007" y="0"/>
                  </a:lnTo>
                  <a:lnTo>
                    <a:pt x="2816439" y="0"/>
                  </a:lnTo>
                  <a:lnTo>
                    <a:pt x="2816439" y="0"/>
                  </a:lnTo>
                </a:path>
              </a:pathLst>
            </a:custGeom>
            <a:ln w="116535" cap="flat">
              <a:solidFill>
                <a:srgbClr val="E8E8E8">
                  <a:alpha val="100000"/>
                </a:srgbClr>
              </a:solidFill>
              <a:prstDash val="solid"/>
              <a:round/>
            </a:ln>
          </p:spPr>
          <p:txBody>
            <a:bodyPr/>
            <a:lstStyle/>
            <a:p/>
          </p:txBody>
        </p:sp>
        <p:sp>
          <p:nvSpPr>
            <p:cNvPr id="35" name="pt35"/>
            <p:cNvSpPr/>
            <p:nvPr/>
          </p:nvSpPr>
          <p:spPr>
            <a:xfrm>
              <a:off x="813109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62558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55336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888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1444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05888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4223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2558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53130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538687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545909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03682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03682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325687"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2558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2558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033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55336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33671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0893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8666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13109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257043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00373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29259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25347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48115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05888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49217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31465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40893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48115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8666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072830"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7856180"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000613"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21726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145046"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361695"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000613"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000613"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217262"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000613"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000613"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217262"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547303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5978554"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6267419"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000613"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000613"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217262"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735066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792839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14504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289479"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145046"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433912"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495098"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928397"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8072830"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2512166"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422882"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289479"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928397"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000613"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145046"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28947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145046"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433912"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5256390"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7928397"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072830"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29914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India,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(94%) and 2023 (93%). DTP1 coverage increased in 2024 (96%) compared to 2023, and was higher than in 2019. In 2019-2024, DTP1 coverage was at it's lowest level in 2020 (87%).
In 2023, 4 vaccines had lower coverage than in 2019.
In 2024, 1 vaccine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69776"/>
              <a:ext cx="6444618" cy="1402388"/>
            </a:xfrm>
            <a:custGeom>
              <a:avLst/>
              <a:pathLst>
                <a:path w="6444618" h="1402388">
                  <a:moveTo>
                    <a:pt x="0" y="1402388"/>
                  </a:moveTo>
                  <a:lnTo>
                    <a:pt x="268525" y="1363433"/>
                  </a:lnTo>
                  <a:lnTo>
                    <a:pt x="537051" y="1363433"/>
                  </a:lnTo>
                  <a:lnTo>
                    <a:pt x="805577" y="1285522"/>
                  </a:lnTo>
                  <a:lnTo>
                    <a:pt x="1074103" y="1207612"/>
                  </a:lnTo>
                  <a:lnTo>
                    <a:pt x="1342628" y="1129701"/>
                  </a:lnTo>
                  <a:lnTo>
                    <a:pt x="1611154" y="1129701"/>
                  </a:lnTo>
                  <a:lnTo>
                    <a:pt x="1879680" y="1168657"/>
                  </a:lnTo>
                  <a:lnTo>
                    <a:pt x="2148206" y="934925"/>
                  </a:lnTo>
                  <a:lnTo>
                    <a:pt x="2416732" y="779104"/>
                  </a:lnTo>
                  <a:lnTo>
                    <a:pt x="2685257" y="584328"/>
                  </a:lnTo>
                  <a:lnTo>
                    <a:pt x="2953783" y="467462"/>
                  </a:lnTo>
                  <a:lnTo>
                    <a:pt x="3222309" y="467462"/>
                  </a:lnTo>
                  <a:lnTo>
                    <a:pt x="3490835" y="428507"/>
                  </a:lnTo>
                  <a:lnTo>
                    <a:pt x="3759360" y="350597"/>
                  </a:lnTo>
                  <a:lnTo>
                    <a:pt x="4027886" y="272686"/>
                  </a:lnTo>
                  <a:lnTo>
                    <a:pt x="4296412" y="233731"/>
                  </a:lnTo>
                  <a:lnTo>
                    <a:pt x="4564938" y="194776"/>
                  </a:lnTo>
                  <a:lnTo>
                    <a:pt x="4833464" y="155820"/>
                  </a:lnTo>
                  <a:lnTo>
                    <a:pt x="5101989" y="116865"/>
                  </a:lnTo>
                  <a:lnTo>
                    <a:pt x="5370515" y="350597"/>
                  </a:lnTo>
                  <a:lnTo>
                    <a:pt x="5639041" y="350597"/>
                  </a:lnTo>
                  <a:lnTo>
                    <a:pt x="5907567" y="38955"/>
                  </a:lnTo>
                  <a:lnTo>
                    <a:pt x="6176092" y="116865"/>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4402062" y="1347687"/>
              <a:ext cx="3490835" cy="2532090"/>
            </a:xfrm>
            <a:custGeom>
              <a:avLst/>
              <a:pathLst>
                <a:path w="3490835" h="2532090">
                  <a:moveTo>
                    <a:pt x="0" y="2532090"/>
                  </a:moveTo>
                  <a:lnTo>
                    <a:pt x="268525" y="2181493"/>
                  </a:lnTo>
                  <a:lnTo>
                    <a:pt x="537051" y="1597164"/>
                  </a:lnTo>
                  <a:lnTo>
                    <a:pt x="805577" y="1246567"/>
                  </a:lnTo>
                  <a:lnTo>
                    <a:pt x="1074103" y="895970"/>
                  </a:lnTo>
                  <a:lnTo>
                    <a:pt x="1342628" y="623283"/>
                  </a:lnTo>
                  <a:lnTo>
                    <a:pt x="1611154" y="467462"/>
                  </a:lnTo>
                  <a:lnTo>
                    <a:pt x="1879680" y="389552"/>
                  </a:lnTo>
                  <a:lnTo>
                    <a:pt x="2148206" y="311641"/>
                  </a:lnTo>
                  <a:lnTo>
                    <a:pt x="2416732" y="428507"/>
                  </a:lnTo>
                  <a:lnTo>
                    <a:pt x="2685257" y="389552"/>
                  </a:lnTo>
                  <a:lnTo>
                    <a:pt x="2953783" y="77910"/>
                  </a:lnTo>
                  <a:lnTo>
                    <a:pt x="3222309" y="77910"/>
                  </a:lnTo>
                  <a:lnTo>
                    <a:pt x="3490835" y="0"/>
                  </a:lnTo>
                </a:path>
              </a:pathLst>
            </a:custGeom>
            <a:ln w="27101" cap="flat">
              <a:solidFill>
                <a:srgbClr val="00BA38">
                  <a:alpha val="100000"/>
                </a:srgbClr>
              </a:solidFill>
              <a:prstDash val="solid"/>
              <a:round/>
            </a:ln>
          </p:spPr>
          <p:txBody>
            <a:bodyPr/>
            <a:lstStyle/>
            <a:p/>
          </p:txBody>
        </p:sp>
        <p:sp>
          <p:nvSpPr>
            <p:cNvPr id="28" name="pl28"/>
            <p:cNvSpPr/>
            <p:nvPr/>
          </p:nvSpPr>
          <p:spPr>
            <a:xfrm>
              <a:off x="6281742" y="1230821"/>
              <a:ext cx="1611154" cy="3467015"/>
            </a:xfrm>
            <a:custGeom>
              <a:avLst/>
              <a:pathLst>
                <a:path w="1611154" h="3467015">
                  <a:moveTo>
                    <a:pt x="0" y="3467015"/>
                  </a:moveTo>
                  <a:lnTo>
                    <a:pt x="268525" y="3116418"/>
                  </a:lnTo>
                  <a:lnTo>
                    <a:pt x="537051" y="2882687"/>
                  </a:lnTo>
                  <a:lnTo>
                    <a:pt x="805577" y="2726866"/>
                  </a:lnTo>
                  <a:lnTo>
                    <a:pt x="1074103" y="1129701"/>
                  </a:lnTo>
                  <a:lnTo>
                    <a:pt x="1342628" y="467462"/>
                  </a:lnTo>
                  <a:lnTo>
                    <a:pt x="1611154"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23140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30931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19244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26337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4363685" y="384140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243366" y="4659460"/>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5127" y="1066628"/>
              <a:ext cx="256295" cy="156714"/>
            </a:xfrm>
            <a:custGeom>
              <a:avLst/>
              <a:pathLst>
                <a:path w="256295" h="156714">
                  <a:moveTo>
                    <a:pt x="256295" y="0"/>
                  </a:moveTo>
                  <a:lnTo>
                    <a:pt x="0" y="156714"/>
                  </a:lnTo>
                </a:path>
              </a:pathLst>
            </a:custGeom>
          </p:spPr>
          <p:txBody>
            <a:bodyPr/>
            <a:lstStyle/>
            <a:p/>
          </p:txBody>
        </p:sp>
        <p:sp>
          <p:nvSpPr>
            <p:cNvPr id="37" name="pl37"/>
            <p:cNvSpPr/>
            <p:nvPr/>
          </p:nvSpPr>
          <p:spPr>
            <a:xfrm>
              <a:off x="7910983" y="1272652"/>
              <a:ext cx="250439" cy="39816"/>
            </a:xfrm>
            <a:custGeom>
              <a:avLst/>
              <a:pathLst>
                <a:path w="250439" h="39816">
                  <a:moveTo>
                    <a:pt x="250439" y="39816"/>
                  </a:moveTo>
                  <a:lnTo>
                    <a:pt x="0" y="0"/>
                  </a:lnTo>
                </a:path>
              </a:pathLst>
            </a:custGeom>
          </p:spPr>
          <p:txBody>
            <a:bodyPr/>
            <a:lstStyle/>
            <a:p/>
          </p:txBody>
        </p:sp>
        <p:sp>
          <p:nvSpPr>
            <p:cNvPr id="38" name="pl38"/>
            <p:cNvSpPr/>
            <p:nvPr/>
          </p:nvSpPr>
          <p:spPr>
            <a:xfrm>
              <a:off x="7903163" y="1355920"/>
              <a:ext cx="258260" cy="207133"/>
            </a:xfrm>
            <a:custGeom>
              <a:avLst/>
              <a:pathLst>
                <a:path w="258260" h="207133">
                  <a:moveTo>
                    <a:pt x="258260" y="207133"/>
                  </a:moveTo>
                  <a:lnTo>
                    <a:pt x="0" y="0"/>
                  </a:lnTo>
                </a:path>
              </a:pathLst>
            </a:custGeom>
          </p:spPr>
          <p:txBody>
            <a:bodyPr/>
            <a:lstStyle/>
            <a:p/>
          </p:txBody>
        </p:sp>
        <p:sp>
          <p:nvSpPr>
            <p:cNvPr id="39" name="pg39"/>
            <p:cNvSpPr/>
            <p:nvPr/>
          </p:nvSpPr>
          <p:spPr>
            <a:xfrm>
              <a:off x="8092843" y="95063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0" name="tx40"/>
            <p:cNvSpPr/>
            <p:nvPr/>
          </p:nvSpPr>
          <p:spPr>
            <a:xfrm>
              <a:off x="8115703" y="99147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95%</a:t>
              </a:r>
            </a:p>
          </p:txBody>
        </p:sp>
        <p:sp>
          <p:nvSpPr>
            <p:cNvPr id="41" name="pg41"/>
            <p:cNvSpPr/>
            <p:nvPr/>
          </p:nvSpPr>
          <p:spPr>
            <a:xfrm>
              <a:off x="8092843" y="122364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2" name="tx42"/>
            <p:cNvSpPr/>
            <p:nvPr/>
          </p:nvSpPr>
          <p:spPr>
            <a:xfrm>
              <a:off x="8115703" y="126448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3" name="pg43"/>
            <p:cNvSpPr/>
            <p:nvPr/>
          </p:nvSpPr>
          <p:spPr>
            <a:xfrm>
              <a:off x="8092843" y="149620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153704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92%</a:t>
              </a:r>
            </a:p>
          </p:txBody>
        </p:sp>
        <p:sp>
          <p:nvSpPr>
            <p:cNvPr id="45" name="pg45"/>
            <p:cNvSpPr/>
            <p:nvPr/>
          </p:nvSpPr>
          <p:spPr>
            <a:xfrm>
              <a:off x="1152768" y="267362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8488" y="27174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58</a:t>
              </a:r>
            </a:p>
          </p:txBody>
        </p:sp>
        <p:sp>
          <p:nvSpPr>
            <p:cNvPr id="47" name="pg47"/>
            <p:cNvSpPr/>
            <p:nvPr/>
          </p:nvSpPr>
          <p:spPr>
            <a:xfrm>
              <a:off x="4467384" y="369487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4513104" y="37402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27</a:t>
              </a:r>
            </a:p>
          </p:txBody>
        </p:sp>
        <p:sp>
          <p:nvSpPr>
            <p:cNvPr id="49" name="pg49"/>
            <p:cNvSpPr/>
            <p:nvPr/>
          </p:nvSpPr>
          <p:spPr>
            <a:xfrm>
              <a:off x="6347108" y="4531042"/>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392828" y="457484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6</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243027" y="580629"/>
              <a:ext cx="339217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India,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India has 3 out of the 4 SDG vaccines.
In 2024, India had achieved at least 90% coverage of 3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3 percentage points from 93% in 2023 to 96% in 2024.
• DTP3 coverage increased 3 percentage points from 91% in 2023 to 94% in 2024.
• There were there were 684,000 fewer zero-dose children in 2024. This leaves 909,000 children without vaccination, vulnerable to vaccine-preventable diseases and a further 454,000 with incomplete protection.
• India accounted for 49.2% of zero-dose children in South Asia (ROSA) and 6.4% of zero-dose children globally.
• MCV1 coverage increased 4 percentage points from 93% in 2023 to 97% in 2024. There were 682,000 children who missed out on the first measles vaccination.
• MCV2 coverage increased 2 percentage points from 90% in 2023 to 92%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India,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India.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13 out of 14 (93%) vaccines in the schedule achieved coverage of 90% or more. Vaccine coverage ranged from 67% to 97%.
Since 2004, estimates have been made for 9 new vaccines. IPV2 is the newest vaccine reported (2024), which achieved 93% coverage in 2024.
In 2024, India did not report any stockouts of vaccines or supplies.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DAPMHHIV-502652578-1601599</_dlc_DocId>
    <_dlc_DocIdUrl xmlns="9e17fbd9-fb4c-4d20-9ec4-18aa77a91b0d">
      <Url>https://unicef.sharepoint.com/teams/DAPM-Health-HIV/_layouts/15/DocIdRedir.aspx?ID=DAPMHHIV-502652578-1601599</Url>
      <Description>DAPMHHIV-502652578-1601599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2025-07-14T21:08:07Z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675cb7a1-0927-4562-8bac-3ae3188a2945</vt:lpwstr>
  </property>
  <property fmtid="{D5CDD505-2E9C-101B-9397-08002B2CF9AE}" pid="4" name="MediaServiceImageTags">
    <vt:lpwstr/>
  </property>
</Properties>
</file>