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 id="296" r:id="rId52"/>
    <p:sldId id="297" r:id="rId5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 Id="rId52" Type="http://schemas.openxmlformats.org/officeDocument/2006/relationships/slide" Target="slides/slide41.xml"/>
<Relationship Id="rId53" Type="http://schemas.openxmlformats.org/officeDocument/2006/relationships/slide" Target="slides/slide42.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24c0bfa0e17984020d28da7e5d00546a4cdaec38.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In 2024, none of the 15 vaccines in the schedule achieved coverage of 90% or more. Vaccine coverage ranged from 69% to 88%.
Since 2003, estimates have been made for 9 new vaccines. RotaC is the newest vaccine reported (2023), which achieved 71% coverage in 2024.
In 2024, Indonesia reported stockouts of vaccines/supplies (DTP-Hib-HepB and HepB) (more information on slide 8).</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98418"/>
              <a:ext cx="6444618" cy="917762"/>
            </a:xfrm>
            <a:custGeom>
              <a:avLst/>
              <a:pathLst>
                <a:path w="6444618" h="917762">
                  <a:moveTo>
                    <a:pt x="0" y="518735"/>
                  </a:moveTo>
                  <a:lnTo>
                    <a:pt x="268525" y="598540"/>
                  </a:lnTo>
                  <a:lnTo>
                    <a:pt x="537051" y="558638"/>
                  </a:lnTo>
                  <a:lnTo>
                    <a:pt x="805577" y="518735"/>
                  </a:lnTo>
                  <a:lnTo>
                    <a:pt x="1074103" y="518735"/>
                  </a:lnTo>
                  <a:lnTo>
                    <a:pt x="1342628" y="478832"/>
                  </a:lnTo>
                  <a:lnTo>
                    <a:pt x="1611154" y="438929"/>
                  </a:lnTo>
                  <a:lnTo>
                    <a:pt x="1879680" y="478832"/>
                  </a:lnTo>
                  <a:lnTo>
                    <a:pt x="2148206" y="359124"/>
                  </a:lnTo>
                  <a:lnTo>
                    <a:pt x="2416732" y="359124"/>
                  </a:lnTo>
                  <a:lnTo>
                    <a:pt x="2685257" y="319221"/>
                  </a:lnTo>
                  <a:lnTo>
                    <a:pt x="2953783" y="359124"/>
                  </a:lnTo>
                  <a:lnTo>
                    <a:pt x="3222309" y="279319"/>
                  </a:lnTo>
                  <a:lnTo>
                    <a:pt x="3490835" y="0"/>
                  </a:lnTo>
                  <a:lnTo>
                    <a:pt x="3759360" y="159610"/>
                  </a:lnTo>
                  <a:lnTo>
                    <a:pt x="4027886" y="279319"/>
                  </a:lnTo>
                  <a:lnTo>
                    <a:pt x="4296412" y="279319"/>
                  </a:lnTo>
                  <a:lnTo>
                    <a:pt x="4564938" y="279319"/>
                  </a:lnTo>
                  <a:lnTo>
                    <a:pt x="4833464" y="279319"/>
                  </a:lnTo>
                  <a:lnTo>
                    <a:pt x="5101989" y="279319"/>
                  </a:lnTo>
                  <a:lnTo>
                    <a:pt x="5370515" y="558638"/>
                  </a:lnTo>
                  <a:lnTo>
                    <a:pt x="5639041" y="917762"/>
                  </a:lnTo>
                  <a:lnTo>
                    <a:pt x="5907567" y="199513"/>
                  </a:lnTo>
                  <a:lnTo>
                    <a:pt x="6176092" y="478832"/>
                  </a:lnTo>
                  <a:lnTo>
                    <a:pt x="6444618" y="558638"/>
                  </a:lnTo>
                </a:path>
              </a:pathLst>
            </a:custGeom>
            <a:ln w="27101" cap="flat">
              <a:solidFill>
                <a:srgbClr val="F8766D">
                  <a:alpha val="100000"/>
                </a:srgbClr>
              </a:solidFill>
              <a:prstDash val="solid"/>
              <a:round/>
            </a:ln>
          </p:spPr>
          <p:txBody>
            <a:bodyPr/>
            <a:lstStyle/>
            <a:p/>
          </p:txBody>
        </p:sp>
        <p:sp>
          <p:nvSpPr>
            <p:cNvPr id="28" name="pl28"/>
            <p:cNvSpPr/>
            <p:nvPr/>
          </p:nvSpPr>
          <p:spPr>
            <a:xfrm>
              <a:off x="1448278" y="1597931"/>
              <a:ext cx="6444618" cy="997568"/>
            </a:xfrm>
            <a:custGeom>
              <a:avLst/>
              <a:pathLst>
                <a:path w="6444618" h="997568">
                  <a:moveTo>
                    <a:pt x="0" y="678346"/>
                  </a:moveTo>
                  <a:lnTo>
                    <a:pt x="268525" y="638443"/>
                  </a:lnTo>
                  <a:lnTo>
                    <a:pt x="537051" y="877859"/>
                  </a:lnTo>
                  <a:lnTo>
                    <a:pt x="805577" y="837957"/>
                  </a:lnTo>
                  <a:lnTo>
                    <a:pt x="1074103" y="837957"/>
                  </a:lnTo>
                  <a:lnTo>
                    <a:pt x="1342628" y="798054"/>
                  </a:lnTo>
                  <a:lnTo>
                    <a:pt x="1611154" y="798054"/>
                  </a:lnTo>
                  <a:lnTo>
                    <a:pt x="1879680" y="758151"/>
                  </a:lnTo>
                  <a:lnTo>
                    <a:pt x="2148206" y="598540"/>
                  </a:lnTo>
                  <a:lnTo>
                    <a:pt x="2416732" y="558638"/>
                  </a:lnTo>
                  <a:lnTo>
                    <a:pt x="2685257" y="438929"/>
                  </a:lnTo>
                  <a:lnTo>
                    <a:pt x="2953783" y="438929"/>
                  </a:lnTo>
                  <a:lnTo>
                    <a:pt x="3222309" y="199513"/>
                  </a:lnTo>
                  <a:lnTo>
                    <a:pt x="3490835" y="0"/>
                  </a:lnTo>
                  <a:lnTo>
                    <a:pt x="3759360" y="159610"/>
                  </a:lnTo>
                  <a:lnTo>
                    <a:pt x="4027886" y="319221"/>
                  </a:lnTo>
                  <a:lnTo>
                    <a:pt x="4296412" y="319221"/>
                  </a:lnTo>
                  <a:lnTo>
                    <a:pt x="4564938" y="279319"/>
                  </a:lnTo>
                  <a:lnTo>
                    <a:pt x="4833464" y="279319"/>
                  </a:lnTo>
                  <a:lnTo>
                    <a:pt x="5101989" y="279319"/>
                  </a:lnTo>
                  <a:lnTo>
                    <a:pt x="5370515" y="598540"/>
                  </a:lnTo>
                  <a:lnTo>
                    <a:pt x="5639041" y="997568"/>
                  </a:lnTo>
                  <a:lnTo>
                    <a:pt x="5907567" y="39902"/>
                  </a:lnTo>
                  <a:lnTo>
                    <a:pt x="6176092" y="359124"/>
                  </a:lnTo>
                  <a:lnTo>
                    <a:pt x="6444618" y="558638"/>
                  </a:lnTo>
                </a:path>
              </a:pathLst>
            </a:custGeom>
            <a:ln w="27101" cap="flat">
              <a:solidFill>
                <a:srgbClr val="7CAE00">
                  <a:alpha val="100000"/>
                </a:srgbClr>
              </a:solidFill>
              <a:prstDash val="solid"/>
              <a:round/>
            </a:ln>
          </p:spPr>
          <p:txBody>
            <a:bodyPr/>
            <a:lstStyle/>
            <a:p/>
          </p:txBody>
        </p:sp>
        <p:sp>
          <p:nvSpPr>
            <p:cNvPr id="29" name="pl29"/>
            <p:cNvSpPr/>
            <p:nvPr/>
          </p:nvSpPr>
          <p:spPr>
            <a:xfrm>
              <a:off x="1448278" y="1597931"/>
              <a:ext cx="6444618" cy="798054"/>
            </a:xfrm>
            <a:custGeom>
              <a:avLst/>
              <a:pathLst>
                <a:path w="6444618" h="798054">
                  <a:moveTo>
                    <a:pt x="0" y="638443"/>
                  </a:moveTo>
                  <a:lnTo>
                    <a:pt x="268525" y="638443"/>
                  </a:lnTo>
                  <a:lnTo>
                    <a:pt x="537051" y="798054"/>
                  </a:lnTo>
                  <a:lnTo>
                    <a:pt x="805577" y="718249"/>
                  </a:lnTo>
                  <a:lnTo>
                    <a:pt x="1074103" y="638443"/>
                  </a:lnTo>
                  <a:lnTo>
                    <a:pt x="1342628" y="598540"/>
                  </a:lnTo>
                  <a:lnTo>
                    <a:pt x="1611154" y="518735"/>
                  </a:lnTo>
                  <a:lnTo>
                    <a:pt x="1879680" y="638443"/>
                  </a:lnTo>
                  <a:lnTo>
                    <a:pt x="2148206" y="638443"/>
                  </a:lnTo>
                  <a:lnTo>
                    <a:pt x="2416732" y="718249"/>
                  </a:lnTo>
                  <a:lnTo>
                    <a:pt x="2685257" y="558638"/>
                  </a:lnTo>
                  <a:lnTo>
                    <a:pt x="2953783" y="478832"/>
                  </a:lnTo>
                  <a:lnTo>
                    <a:pt x="3222309" y="399027"/>
                  </a:lnTo>
                  <a:lnTo>
                    <a:pt x="3490835" y="199513"/>
                  </a:lnTo>
                  <a:lnTo>
                    <a:pt x="3759360" y="239416"/>
                  </a:lnTo>
                  <a:lnTo>
                    <a:pt x="4027886" y="199513"/>
                  </a:lnTo>
                  <a:lnTo>
                    <a:pt x="4296412" y="159610"/>
                  </a:lnTo>
                  <a:lnTo>
                    <a:pt x="4564938" y="79805"/>
                  </a:lnTo>
                  <a:lnTo>
                    <a:pt x="4833464" y="119708"/>
                  </a:lnTo>
                  <a:lnTo>
                    <a:pt x="5101989" y="159610"/>
                  </a:lnTo>
                  <a:lnTo>
                    <a:pt x="5370515" y="638443"/>
                  </a:lnTo>
                  <a:lnTo>
                    <a:pt x="5639041" y="798054"/>
                  </a:lnTo>
                  <a:lnTo>
                    <a:pt x="5907567" y="0"/>
                  </a:lnTo>
                  <a:lnTo>
                    <a:pt x="6176092" y="399027"/>
                  </a:lnTo>
                  <a:lnTo>
                    <a:pt x="6444618" y="279319"/>
                  </a:lnTo>
                </a:path>
              </a:pathLst>
            </a:custGeom>
            <a:ln w="27101" cap="flat">
              <a:solidFill>
                <a:srgbClr val="00BFC4">
                  <a:alpha val="100000"/>
                </a:srgbClr>
              </a:solidFill>
              <a:prstDash val="solid"/>
              <a:round/>
            </a:ln>
          </p:spPr>
          <p:txBody>
            <a:bodyPr/>
            <a:lstStyle/>
            <a:p/>
          </p:txBody>
        </p:sp>
        <p:sp>
          <p:nvSpPr>
            <p:cNvPr id="30" name="pl30"/>
            <p:cNvSpPr/>
            <p:nvPr/>
          </p:nvSpPr>
          <p:spPr>
            <a:xfrm>
              <a:off x="2253856" y="1996959"/>
              <a:ext cx="5639041" cy="2434066"/>
            </a:xfrm>
            <a:custGeom>
              <a:avLst/>
              <a:pathLst>
                <a:path w="5639041" h="2434066">
                  <a:moveTo>
                    <a:pt x="0" y="2434066"/>
                  </a:moveTo>
                  <a:lnTo>
                    <a:pt x="268525" y="2114844"/>
                  </a:lnTo>
                  <a:lnTo>
                    <a:pt x="537051" y="2354260"/>
                  </a:lnTo>
                  <a:lnTo>
                    <a:pt x="805577" y="1276887"/>
                  </a:lnTo>
                  <a:lnTo>
                    <a:pt x="1074103" y="359124"/>
                  </a:lnTo>
                  <a:lnTo>
                    <a:pt x="1342628" y="638443"/>
                  </a:lnTo>
                  <a:lnTo>
                    <a:pt x="1611154" y="598540"/>
                  </a:lnTo>
                  <a:lnTo>
                    <a:pt x="1879680" y="319221"/>
                  </a:lnTo>
                  <a:lnTo>
                    <a:pt x="2148206" y="239416"/>
                  </a:lnTo>
                  <a:lnTo>
                    <a:pt x="2416732" y="159610"/>
                  </a:lnTo>
                  <a:lnTo>
                    <a:pt x="2685257" y="239416"/>
                  </a:lnTo>
                  <a:lnTo>
                    <a:pt x="2953783" y="2154747"/>
                  </a:lnTo>
                  <a:lnTo>
                    <a:pt x="3222309" y="2035038"/>
                  </a:lnTo>
                  <a:lnTo>
                    <a:pt x="3490835" y="1077373"/>
                  </a:lnTo>
                  <a:lnTo>
                    <a:pt x="3759360" y="758151"/>
                  </a:lnTo>
                  <a:lnTo>
                    <a:pt x="4027886" y="598540"/>
                  </a:lnTo>
                  <a:lnTo>
                    <a:pt x="4296412" y="438929"/>
                  </a:lnTo>
                  <a:lnTo>
                    <a:pt x="4564938" y="877859"/>
                  </a:lnTo>
                  <a:lnTo>
                    <a:pt x="4833464" y="1157178"/>
                  </a:lnTo>
                  <a:lnTo>
                    <a:pt x="5101989" y="438929"/>
                  </a:lnTo>
                  <a:lnTo>
                    <a:pt x="5370515" y="518735"/>
                  </a:lnTo>
                  <a:lnTo>
                    <a:pt x="5639041" y="0"/>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91867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2118193"/>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83887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1958582"/>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87877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223790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219799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2215479" y="439264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2903" y="1633711"/>
              <a:ext cx="258519" cy="234464"/>
            </a:xfrm>
            <a:custGeom>
              <a:avLst/>
              <a:pathLst>
                <a:path w="258519" h="234464">
                  <a:moveTo>
                    <a:pt x="258519" y="0"/>
                  </a:moveTo>
                  <a:lnTo>
                    <a:pt x="0" y="234464"/>
                  </a:lnTo>
                </a:path>
              </a:pathLst>
            </a:custGeom>
          </p:spPr>
          <p:txBody>
            <a:bodyPr/>
            <a:lstStyle/>
            <a:p/>
          </p:txBody>
        </p:sp>
        <p:sp>
          <p:nvSpPr>
            <p:cNvPr id="41" name="pl41"/>
            <p:cNvSpPr/>
            <p:nvPr/>
          </p:nvSpPr>
          <p:spPr>
            <a:xfrm>
              <a:off x="7909988" y="1892398"/>
              <a:ext cx="251434" cy="60542"/>
            </a:xfrm>
            <a:custGeom>
              <a:avLst/>
              <a:pathLst>
                <a:path w="251434" h="60542">
                  <a:moveTo>
                    <a:pt x="251434" y="0"/>
                  </a:moveTo>
                  <a:lnTo>
                    <a:pt x="0" y="60542"/>
                  </a:lnTo>
                </a:path>
              </a:pathLst>
            </a:custGeom>
          </p:spPr>
          <p:txBody>
            <a:bodyPr/>
            <a:lstStyle/>
            <a:p/>
          </p:txBody>
        </p:sp>
        <p:sp>
          <p:nvSpPr>
            <p:cNvPr id="42" name="pl42"/>
            <p:cNvSpPr/>
            <p:nvPr/>
          </p:nvSpPr>
          <p:spPr>
            <a:xfrm>
              <a:off x="7906626" y="2004187"/>
              <a:ext cx="254797" cy="134161"/>
            </a:xfrm>
            <a:custGeom>
              <a:avLst/>
              <a:pathLst>
                <a:path w="254797" h="134161">
                  <a:moveTo>
                    <a:pt x="254797" y="134161"/>
                  </a:moveTo>
                  <a:lnTo>
                    <a:pt x="0" y="0"/>
                  </a:lnTo>
                </a:path>
              </a:pathLst>
            </a:custGeom>
          </p:spPr>
          <p:txBody>
            <a:bodyPr/>
            <a:lstStyle/>
            <a:p/>
          </p:txBody>
        </p:sp>
        <p:sp>
          <p:nvSpPr>
            <p:cNvPr id="43" name="pl43"/>
            <p:cNvSpPr/>
            <p:nvPr/>
          </p:nvSpPr>
          <p:spPr>
            <a:xfrm>
              <a:off x="7902568" y="2165768"/>
              <a:ext cx="258854" cy="246192"/>
            </a:xfrm>
            <a:custGeom>
              <a:avLst/>
              <a:pathLst>
                <a:path w="258854" h="246192">
                  <a:moveTo>
                    <a:pt x="258854" y="246192"/>
                  </a:moveTo>
                  <a:lnTo>
                    <a:pt x="0" y="0"/>
                  </a:lnTo>
                </a:path>
              </a:pathLst>
            </a:custGeom>
          </p:spPr>
          <p:txBody>
            <a:bodyPr/>
            <a:lstStyle/>
            <a:p/>
          </p:txBody>
        </p:sp>
        <p:sp>
          <p:nvSpPr>
            <p:cNvPr id="44" name="pg44"/>
            <p:cNvSpPr/>
            <p:nvPr/>
          </p:nvSpPr>
          <p:spPr>
            <a:xfrm>
              <a:off x="8092843" y="1520959"/>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5" name="tx45"/>
            <p:cNvSpPr/>
            <p:nvPr/>
          </p:nvSpPr>
          <p:spPr>
            <a:xfrm>
              <a:off x="8115703" y="1561800"/>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85%</a:t>
              </a:r>
            </a:p>
          </p:txBody>
        </p:sp>
        <p:sp>
          <p:nvSpPr>
            <p:cNvPr id="46" name="pg46"/>
            <p:cNvSpPr/>
            <p:nvPr/>
          </p:nvSpPr>
          <p:spPr>
            <a:xfrm>
              <a:off x="8092843" y="1795093"/>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7" name="tx47"/>
            <p:cNvSpPr/>
            <p:nvPr/>
          </p:nvSpPr>
          <p:spPr>
            <a:xfrm>
              <a:off x="8115703" y="1835935"/>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83%</a:t>
              </a:r>
            </a:p>
          </p:txBody>
        </p:sp>
        <p:sp>
          <p:nvSpPr>
            <p:cNvPr id="48" name="pg48"/>
            <p:cNvSpPr/>
            <p:nvPr/>
          </p:nvSpPr>
          <p:spPr>
            <a:xfrm>
              <a:off x="8092843" y="2068941"/>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9" name="tx49"/>
            <p:cNvSpPr/>
            <p:nvPr/>
          </p:nvSpPr>
          <p:spPr>
            <a:xfrm>
              <a:off x="8115703" y="2109783"/>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82%</a:t>
              </a:r>
            </a:p>
          </p:txBody>
        </p:sp>
        <p:sp>
          <p:nvSpPr>
            <p:cNvPr id="50" name="pg50"/>
            <p:cNvSpPr/>
            <p:nvPr/>
          </p:nvSpPr>
          <p:spPr>
            <a:xfrm>
              <a:off x="8092843" y="2342425"/>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1" name="tx51"/>
            <p:cNvSpPr/>
            <p:nvPr/>
          </p:nvSpPr>
          <p:spPr>
            <a:xfrm>
              <a:off x="8115703" y="2383266"/>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78%</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70611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Indonesia,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85%.
DTP3 coverage - a marker of how well countries are delivering immunization services to children - was below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NA and MCV2 coverage NA.
Between 2023 and 2024, 2 vaccines increased coverage, 2 declined and 0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39030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42363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45696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38736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290696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94029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97362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2103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072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9351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7975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8874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598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323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048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773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497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2465377"/>
              <a:ext cx="249522" cy="1408262"/>
            </a:xfrm>
            <a:prstGeom prst="rect">
              <a:avLst/>
            </a:prstGeom>
            <a:solidFill>
              <a:srgbClr val="1CABE2">
                <a:alpha val="100000"/>
              </a:srgbClr>
            </a:solidFill>
          </p:spPr>
          <p:txBody>
            <a:bodyPr/>
            <a:lstStyle/>
            <a:p/>
          </p:txBody>
        </p:sp>
        <p:sp>
          <p:nvSpPr>
            <p:cNvPr id="23" name="rc23"/>
            <p:cNvSpPr/>
            <p:nvPr/>
          </p:nvSpPr>
          <p:spPr>
            <a:xfrm>
              <a:off x="1573521" y="2286924"/>
              <a:ext cx="249522" cy="1586715"/>
            </a:xfrm>
            <a:prstGeom prst="rect">
              <a:avLst/>
            </a:prstGeom>
            <a:solidFill>
              <a:srgbClr val="1CABE2">
                <a:alpha val="100000"/>
              </a:srgbClr>
            </a:solidFill>
          </p:spPr>
          <p:txBody>
            <a:bodyPr/>
            <a:lstStyle/>
            <a:p/>
          </p:txBody>
        </p:sp>
        <p:sp>
          <p:nvSpPr>
            <p:cNvPr id="24" name="rc24"/>
            <p:cNvSpPr/>
            <p:nvPr/>
          </p:nvSpPr>
          <p:spPr>
            <a:xfrm>
              <a:off x="1850769" y="2382272"/>
              <a:ext cx="249522" cy="1491367"/>
            </a:xfrm>
            <a:prstGeom prst="rect">
              <a:avLst/>
            </a:prstGeom>
            <a:solidFill>
              <a:srgbClr val="1CABE2">
                <a:alpha val="100000"/>
              </a:srgbClr>
            </a:solidFill>
          </p:spPr>
          <p:txBody>
            <a:bodyPr/>
            <a:lstStyle/>
            <a:p/>
          </p:txBody>
        </p:sp>
        <p:sp>
          <p:nvSpPr>
            <p:cNvPr id="25" name="rc25"/>
            <p:cNvSpPr/>
            <p:nvPr/>
          </p:nvSpPr>
          <p:spPr>
            <a:xfrm>
              <a:off x="2128016" y="2468055"/>
              <a:ext cx="249522" cy="1405584"/>
            </a:xfrm>
            <a:prstGeom prst="rect">
              <a:avLst/>
            </a:prstGeom>
            <a:solidFill>
              <a:srgbClr val="1CABE2">
                <a:alpha val="100000"/>
              </a:srgbClr>
            </a:solidFill>
          </p:spPr>
          <p:txBody>
            <a:bodyPr/>
            <a:lstStyle/>
            <a:p/>
          </p:txBody>
        </p:sp>
        <p:sp>
          <p:nvSpPr>
            <p:cNvPr id="26" name="rc26"/>
            <p:cNvSpPr/>
            <p:nvPr/>
          </p:nvSpPr>
          <p:spPr>
            <a:xfrm>
              <a:off x="2405264" y="2453242"/>
              <a:ext cx="249522" cy="1420398"/>
            </a:xfrm>
            <a:prstGeom prst="rect">
              <a:avLst/>
            </a:prstGeom>
            <a:solidFill>
              <a:srgbClr val="1CABE2">
                <a:alpha val="100000"/>
              </a:srgbClr>
            </a:solidFill>
          </p:spPr>
          <p:txBody>
            <a:bodyPr/>
            <a:lstStyle/>
            <a:p/>
          </p:txBody>
        </p:sp>
        <p:sp>
          <p:nvSpPr>
            <p:cNvPr id="27" name="rc27"/>
            <p:cNvSpPr/>
            <p:nvPr/>
          </p:nvSpPr>
          <p:spPr>
            <a:xfrm>
              <a:off x="2682512" y="2506942"/>
              <a:ext cx="249522" cy="1366697"/>
            </a:xfrm>
            <a:prstGeom prst="rect">
              <a:avLst/>
            </a:prstGeom>
            <a:solidFill>
              <a:srgbClr val="1CABE2">
                <a:alpha val="100000"/>
              </a:srgbClr>
            </a:solidFill>
          </p:spPr>
          <p:txBody>
            <a:bodyPr/>
            <a:lstStyle/>
            <a:p/>
          </p:txBody>
        </p:sp>
        <p:sp>
          <p:nvSpPr>
            <p:cNvPr id="28" name="rc28"/>
            <p:cNvSpPr/>
            <p:nvPr/>
          </p:nvSpPr>
          <p:spPr>
            <a:xfrm>
              <a:off x="2959759" y="2584372"/>
              <a:ext cx="249522" cy="1289267"/>
            </a:xfrm>
            <a:prstGeom prst="rect">
              <a:avLst/>
            </a:prstGeom>
            <a:solidFill>
              <a:srgbClr val="1CABE2">
                <a:alpha val="100000"/>
              </a:srgbClr>
            </a:solidFill>
          </p:spPr>
          <p:txBody>
            <a:bodyPr/>
            <a:lstStyle/>
            <a:p/>
          </p:txBody>
        </p:sp>
        <p:sp>
          <p:nvSpPr>
            <p:cNvPr id="29" name="rc29"/>
            <p:cNvSpPr/>
            <p:nvPr/>
          </p:nvSpPr>
          <p:spPr>
            <a:xfrm>
              <a:off x="3237007" y="2470852"/>
              <a:ext cx="249522" cy="1402787"/>
            </a:xfrm>
            <a:prstGeom prst="rect">
              <a:avLst/>
            </a:prstGeom>
            <a:solidFill>
              <a:srgbClr val="1CABE2">
                <a:alpha val="100000"/>
              </a:srgbClr>
            </a:solidFill>
          </p:spPr>
          <p:txBody>
            <a:bodyPr/>
            <a:lstStyle/>
            <a:p/>
          </p:txBody>
        </p:sp>
        <p:sp>
          <p:nvSpPr>
            <p:cNvPr id="30" name="rc30"/>
            <p:cNvSpPr/>
            <p:nvPr/>
          </p:nvSpPr>
          <p:spPr>
            <a:xfrm>
              <a:off x="3514255" y="2760424"/>
              <a:ext cx="249522" cy="1113215"/>
            </a:xfrm>
            <a:prstGeom prst="rect">
              <a:avLst/>
            </a:prstGeom>
            <a:solidFill>
              <a:srgbClr val="1CABE2">
                <a:alpha val="100000"/>
              </a:srgbClr>
            </a:solidFill>
          </p:spPr>
          <p:txBody>
            <a:bodyPr/>
            <a:lstStyle/>
            <a:p/>
          </p:txBody>
        </p:sp>
        <p:sp>
          <p:nvSpPr>
            <p:cNvPr id="31" name="rc31"/>
            <p:cNvSpPr/>
            <p:nvPr/>
          </p:nvSpPr>
          <p:spPr>
            <a:xfrm>
              <a:off x="3791502" y="2752760"/>
              <a:ext cx="249522" cy="1120879"/>
            </a:xfrm>
            <a:prstGeom prst="rect">
              <a:avLst/>
            </a:prstGeom>
            <a:solidFill>
              <a:srgbClr val="1CABE2">
                <a:alpha val="100000"/>
              </a:srgbClr>
            </a:solidFill>
          </p:spPr>
          <p:txBody>
            <a:bodyPr/>
            <a:lstStyle/>
            <a:p/>
          </p:txBody>
        </p:sp>
        <p:sp>
          <p:nvSpPr>
            <p:cNvPr id="32" name="rc32"/>
            <p:cNvSpPr/>
            <p:nvPr/>
          </p:nvSpPr>
          <p:spPr>
            <a:xfrm>
              <a:off x="4068750" y="2832880"/>
              <a:ext cx="249522" cy="1040759"/>
            </a:xfrm>
            <a:prstGeom prst="rect">
              <a:avLst/>
            </a:prstGeom>
            <a:solidFill>
              <a:srgbClr val="1CABE2">
                <a:alpha val="100000"/>
              </a:srgbClr>
            </a:solidFill>
          </p:spPr>
          <p:txBody>
            <a:bodyPr/>
            <a:lstStyle/>
            <a:p/>
          </p:txBody>
        </p:sp>
        <p:sp>
          <p:nvSpPr>
            <p:cNvPr id="33" name="rc33"/>
            <p:cNvSpPr/>
            <p:nvPr/>
          </p:nvSpPr>
          <p:spPr>
            <a:xfrm>
              <a:off x="4345998" y="2708601"/>
              <a:ext cx="249522" cy="1165038"/>
            </a:xfrm>
            <a:prstGeom prst="rect">
              <a:avLst/>
            </a:prstGeom>
            <a:solidFill>
              <a:srgbClr val="1CABE2">
                <a:alpha val="100000"/>
              </a:srgbClr>
            </a:solidFill>
          </p:spPr>
          <p:txBody>
            <a:bodyPr/>
            <a:lstStyle/>
            <a:p/>
          </p:txBody>
        </p:sp>
        <p:sp>
          <p:nvSpPr>
            <p:cNvPr id="34" name="rc34"/>
            <p:cNvSpPr/>
            <p:nvPr/>
          </p:nvSpPr>
          <p:spPr>
            <a:xfrm>
              <a:off x="4623245" y="2899000"/>
              <a:ext cx="249522" cy="974639"/>
            </a:xfrm>
            <a:prstGeom prst="rect">
              <a:avLst/>
            </a:prstGeom>
            <a:solidFill>
              <a:srgbClr val="1CABE2">
                <a:alpha val="100000"/>
              </a:srgbClr>
            </a:solidFill>
          </p:spPr>
          <p:txBody>
            <a:bodyPr/>
            <a:lstStyle/>
            <a:p/>
          </p:txBody>
        </p:sp>
        <p:sp>
          <p:nvSpPr>
            <p:cNvPr id="35" name="rc35"/>
            <p:cNvSpPr/>
            <p:nvPr/>
          </p:nvSpPr>
          <p:spPr>
            <a:xfrm>
              <a:off x="4900493" y="3588501"/>
              <a:ext cx="249522" cy="285138"/>
            </a:xfrm>
            <a:prstGeom prst="rect">
              <a:avLst/>
            </a:prstGeom>
            <a:solidFill>
              <a:srgbClr val="1CABE2">
                <a:alpha val="100000"/>
              </a:srgbClr>
            </a:solidFill>
          </p:spPr>
          <p:txBody>
            <a:bodyPr/>
            <a:lstStyle/>
            <a:p/>
          </p:txBody>
        </p:sp>
        <p:sp>
          <p:nvSpPr>
            <p:cNvPr id="36" name="rc36"/>
            <p:cNvSpPr/>
            <p:nvPr/>
          </p:nvSpPr>
          <p:spPr>
            <a:xfrm>
              <a:off x="5177741" y="3218869"/>
              <a:ext cx="249522" cy="654770"/>
            </a:xfrm>
            <a:prstGeom prst="rect">
              <a:avLst/>
            </a:prstGeom>
            <a:solidFill>
              <a:srgbClr val="1CABE2">
                <a:alpha val="100000"/>
              </a:srgbClr>
            </a:solidFill>
          </p:spPr>
          <p:txBody>
            <a:bodyPr/>
            <a:lstStyle/>
            <a:p/>
          </p:txBody>
        </p:sp>
        <p:sp>
          <p:nvSpPr>
            <p:cNvPr id="37" name="rc37"/>
            <p:cNvSpPr/>
            <p:nvPr/>
          </p:nvSpPr>
          <p:spPr>
            <a:xfrm>
              <a:off x="5454988" y="2952886"/>
              <a:ext cx="249522" cy="920753"/>
            </a:xfrm>
            <a:prstGeom prst="rect">
              <a:avLst/>
            </a:prstGeom>
            <a:solidFill>
              <a:srgbClr val="1CABE2">
                <a:alpha val="100000"/>
              </a:srgbClr>
            </a:solidFill>
          </p:spPr>
          <p:txBody>
            <a:bodyPr/>
            <a:lstStyle/>
            <a:p/>
          </p:txBody>
        </p:sp>
        <p:sp>
          <p:nvSpPr>
            <p:cNvPr id="38" name="rc38"/>
            <p:cNvSpPr/>
            <p:nvPr/>
          </p:nvSpPr>
          <p:spPr>
            <a:xfrm>
              <a:off x="5732236" y="2963852"/>
              <a:ext cx="249522" cy="909787"/>
            </a:xfrm>
            <a:prstGeom prst="rect">
              <a:avLst/>
            </a:prstGeom>
            <a:solidFill>
              <a:srgbClr val="1CABE2">
                <a:alpha val="100000"/>
              </a:srgbClr>
            </a:solidFill>
          </p:spPr>
          <p:txBody>
            <a:bodyPr/>
            <a:lstStyle/>
            <a:p/>
          </p:txBody>
        </p:sp>
        <p:sp>
          <p:nvSpPr>
            <p:cNvPr id="39" name="rc39"/>
            <p:cNvSpPr/>
            <p:nvPr/>
          </p:nvSpPr>
          <p:spPr>
            <a:xfrm>
              <a:off x="6009484" y="2984139"/>
              <a:ext cx="249522" cy="889500"/>
            </a:xfrm>
            <a:prstGeom prst="rect">
              <a:avLst/>
            </a:prstGeom>
            <a:solidFill>
              <a:srgbClr val="1CABE2">
                <a:alpha val="100000"/>
              </a:srgbClr>
            </a:solidFill>
          </p:spPr>
          <p:txBody>
            <a:bodyPr/>
            <a:lstStyle/>
            <a:p/>
          </p:txBody>
        </p:sp>
        <p:sp>
          <p:nvSpPr>
            <p:cNvPr id="40" name="rc40"/>
            <p:cNvSpPr/>
            <p:nvPr/>
          </p:nvSpPr>
          <p:spPr>
            <a:xfrm>
              <a:off x="6286731" y="2995049"/>
              <a:ext cx="249522" cy="878591"/>
            </a:xfrm>
            <a:prstGeom prst="rect">
              <a:avLst/>
            </a:prstGeom>
            <a:solidFill>
              <a:srgbClr val="1CABE2">
                <a:alpha val="100000"/>
              </a:srgbClr>
            </a:solidFill>
          </p:spPr>
          <p:txBody>
            <a:bodyPr/>
            <a:lstStyle/>
            <a:p/>
          </p:txBody>
        </p:sp>
        <p:sp>
          <p:nvSpPr>
            <p:cNvPr id="41" name="rc41"/>
            <p:cNvSpPr/>
            <p:nvPr/>
          </p:nvSpPr>
          <p:spPr>
            <a:xfrm>
              <a:off x="6563979" y="2998430"/>
              <a:ext cx="249522" cy="875209"/>
            </a:xfrm>
            <a:prstGeom prst="rect">
              <a:avLst/>
            </a:prstGeom>
            <a:solidFill>
              <a:srgbClr val="1CABE2">
                <a:alpha val="100000"/>
              </a:srgbClr>
            </a:solidFill>
          </p:spPr>
          <p:txBody>
            <a:bodyPr/>
            <a:lstStyle/>
            <a:p/>
          </p:txBody>
        </p:sp>
        <p:sp>
          <p:nvSpPr>
            <p:cNvPr id="42" name="rc42"/>
            <p:cNvSpPr/>
            <p:nvPr/>
          </p:nvSpPr>
          <p:spPr>
            <a:xfrm>
              <a:off x="6841227" y="2392977"/>
              <a:ext cx="249522" cy="1480662"/>
            </a:xfrm>
            <a:prstGeom prst="rect">
              <a:avLst/>
            </a:prstGeom>
            <a:solidFill>
              <a:srgbClr val="1CABE2">
                <a:alpha val="100000"/>
              </a:srgbClr>
            </a:solidFill>
          </p:spPr>
          <p:txBody>
            <a:bodyPr/>
            <a:lstStyle/>
            <a:p/>
          </p:txBody>
        </p:sp>
        <p:sp>
          <p:nvSpPr>
            <p:cNvPr id="43" name="rc43"/>
            <p:cNvSpPr/>
            <p:nvPr/>
          </p:nvSpPr>
          <p:spPr>
            <a:xfrm>
              <a:off x="7118474" y="1626965"/>
              <a:ext cx="249522" cy="2246674"/>
            </a:xfrm>
            <a:prstGeom prst="rect">
              <a:avLst/>
            </a:prstGeom>
            <a:solidFill>
              <a:srgbClr val="1CABE2">
                <a:alpha val="100000"/>
              </a:srgbClr>
            </a:solidFill>
          </p:spPr>
          <p:txBody>
            <a:bodyPr/>
            <a:lstStyle/>
            <a:p/>
          </p:txBody>
        </p:sp>
        <p:sp>
          <p:nvSpPr>
            <p:cNvPr id="44" name="rc44"/>
            <p:cNvSpPr/>
            <p:nvPr/>
          </p:nvSpPr>
          <p:spPr>
            <a:xfrm>
              <a:off x="7395722" y="3185784"/>
              <a:ext cx="249522" cy="687855"/>
            </a:xfrm>
            <a:prstGeom prst="rect">
              <a:avLst/>
            </a:prstGeom>
            <a:solidFill>
              <a:srgbClr val="1CABE2">
                <a:alpha val="100000"/>
              </a:srgbClr>
            </a:solidFill>
          </p:spPr>
          <p:txBody>
            <a:bodyPr/>
            <a:lstStyle/>
            <a:p/>
          </p:txBody>
        </p:sp>
        <p:sp>
          <p:nvSpPr>
            <p:cNvPr id="45" name="rc45"/>
            <p:cNvSpPr/>
            <p:nvPr/>
          </p:nvSpPr>
          <p:spPr>
            <a:xfrm>
              <a:off x="7672970" y="2593451"/>
              <a:ext cx="249522" cy="1280188"/>
            </a:xfrm>
            <a:prstGeom prst="rect">
              <a:avLst/>
            </a:prstGeom>
            <a:solidFill>
              <a:srgbClr val="1CABE2">
                <a:alpha val="100000"/>
              </a:srgbClr>
            </a:solidFill>
          </p:spPr>
          <p:txBody>
            <a:bodyPr/>
            <a:lstStyle/>
            <a:p/>
          </p:txBody>
        </p:sp>
        <p:sp>
          <p:nvSpPr>
            <p:cNvPr id="46" name="rc46"/>
            <p:cNvSpPr/>
            <p:nvPr/>
          </p:nvSpPr>
          <p:spPr>
            <a:xfrm>
              <a:off x="7950217" y="2426587"/>
              <a:ext cx="249522" cy="1447053"/>
            </a:xfrm>
            <a:prstGeom prst="rect">
              <a:avLst/>
            </a:prstGeom>
            <a:solidFill>
              <a:srgbClr val="1CABE2">
                <a:alpha val="100000"/>
              </a:srgbClr>
            </a:solidFill>
          </p:spPr>
          <p:txBody>
            <a:bodyPr/>
            <a:lstStyle/>
            <a:p/>
          </p:txBody>
        </p:sp>
        <p:sp>
          <p:nvSpPr>
            <p:cNvPr id="47" name="rc47"/>
            <p:cNvSpPr/>
            <p:nvPr/>
          </p:nvSpPr>
          <p:spPr>
            <a:xfrm>
              <a:off x="1296273" y="1673230"/>
              <a:ext cx="249522" cy="792147"/>
            </a:xfrm>
            <a:prstGeom prst="rect">
              <a:avLst/>
            </a:prstGeom>
            <a:solidFill>
              <a:srgbClr val="B3B3B3">
                <a:alpha val="100000"/>
              </a:srgbClr>
            </a:solidFill>
          </p:spPr>
          <p:txBody>
            <a:bodyPr/>
            <a:lstStyle/>
            <a:p/>
          </p:txBody>
        </p:sp>
        <p:sp>
          <p:nvSpPr>
            <p:cNvPr id="48" name="rc48"/>
            <p:cNvSpPr/>
            <p:nvPr/>
          </p:nvSpPr>
          <p:spPr>
            <a:xfrm>
              <a:off x="1573521" y="1758020"/>
              <a:ext cx="249522" cy="528903"/>
            </a:xfrm>
            <a:prstGeom prst="rect">
              <a:avLst/>
            </a:prstGeom>
            <a:solidFill>
              <a:srgbClr val="B3B3B3">
                <a:alpha val="100000"/>
              </a:srgbClr>
            </a:solidFill>
          </p:spPr>
          <p:txBody>
            <a:bodyPr/>
            <a:lstStyle/>
            <a:p/>
          </p:txBody>
        </p:sp>
        <p:sp>
          <p:nvSpPr>
            <p:cNvPr id="49" name="rc49"/>
            <p:cNvSpPr/>
            <p:nvPr/>
          </p:nvSpPr>
          <p:spPr>
            <a:xfrm>
              <a:off x="1850769" y="1241816"/>
              <a:ext cx="249522" cy="1140456"/>
            </a:xfrm>
            <a:prstGeom prst="rect">
              <a:avLst/>
            </a:prstGeom>
            <a:solidFill>
              <a:srgbClr val="B3B3B3">
                <a:alpha val="100000"/>
              </a:srgbClr>
            </a:solidFill>
          </p:spPr>
          <p:txBody>
            <a:bodyPr/>
            <a:lstStyle/>
            <a:p/>
          </p:txBody>
        </p:sp>
        <p:sp>
          <p:nvSpPr>
            <p:cNvPr id="50" name="rc50"/>
            <p:cNvSpPr/>
            <p:nvPr/>
          </p:nvSpPr>
          <p:spPr>
            <a:xfrm>
              <a:off x="2128016" y="1326015"/>
              <a:ext cx="249522" cy="1142039"/>
            </a:xfrm>
            <a:prstGeom prst="rect">
              <a:avLst/>
            </a:prstGeom>
            <a:solidFill>
              <a:srgbClr val="B3B3B3">
                <a:alpha val="100000"/>
              </a:srgbClr>
            </a:solidFill>
          </p:spPr>
          <p:txBody>
            <a:bodyPr/>
            <a:lstStyle/>
            <a:p/>
          </p:txBody>
        </p:sp>
        <p:sp>
          <p:nvSpPr>
            <p:cNvPr id="51" name="rc51"/>
            <p:cNvSpPr/>
            <p:nvPr/>
          </p:nvSpPr>
          <p:spPr>
            <a:xfrm>
              <a:off x="2405264" y="1299167"/>
              <a:ext cx="249522" cy="1154074"/>
            </a:xfrm>
            <a:prstGeom prst="rect">
              <a:avLst/>
            </a:prstGeom>
            <a:solidFill>
              <a:srgbClr val="B3B3B3">
                <a:alpha val="100000"/>
              </a:srgbClr>
            </a:solidFill>
          </p:spPr>
          <p:txBody>
            <a:bodyPr/>
            <a:lstStyle/>
            <a:p/>
          </p:txBody>
        </p:sp>
        <p:sp>
          <p:nvSpPr>
            <p:cNvPr id="52" name="rc52"/>
            <p:cNvSpPr/>
            <p:nvPr/>
          </p:nvSpPr>
          <p:spPr>
            <a:xfrm>
              <a:off x="2682512" y="1322471"/>
              <a:ext cx="249522" cy="1184470"/>
            </a:xfrm>
            <a:prstGeom prst="rect">
              <a:avLst/>
            </a:prstGeom>
            <a:solidFill>
              <a:srgbClr val="B3B3B3">
                <a:alpha val="100000"/>
              </a:srgbClr>
            </a:solidFill>
          </p:spPr>
          <p:txBody>
            <a:bodyPr/>
            <a:lstStyle/>
            <a:p/>
          </p:txBody>
        </p:sp>
        <p:sp>
          <p:nvSpPr>
            <p:cNvPr id="53" name="rc53"/>
            <p:cNvSpPr/>
            <p:nvPr/>
          </p:nvSpPr>
          <p:spPr>
            <a:xfrm>
              <a:off x="2959759" y="1295105"/>
              <a:ext cx="249522" cy="1289267"/>
            </a:xfrm>
            <a:prstGeom prst="rect">
              <a:avLst/>
            </a:prstGeom>
            <a:solidFill>
              <a:srgbClr val="B3B3B3">
                <a:alpha val="100000"/>
              </a:srgbClr>
            </a:solidFill>
          </p:spPr>
          <p:txBody>
            <a:bodyPr/>
            <a:lstStyle/>
            <a:p/>
          </p:txBody>
        </p:sp>
        <p:sp>
          <p:nvSpPr>
            <p:cNvPr id="54" name="rc54"/>
            <p:cNvSpPr/>
            <p:nvPr/>
          </p:nvSpPr>
          <p:spPr>
            <a:xfrm>
              <a:off x="3237007" y="1348622"/>
              <a:ext cx="249522" cy="1122230"/>
            </a:xfrm>
            <a:prstGeom prst="rect">
              <a:avLst/>
            </a:prstGeom>
            <a:solidFill>
              <a:srgbClr val="B3B3B3">
                <a:alpha val="100000"/>
              </a:srgbClr>
            </a:solidFill>
          </p:spPr>
          <p:txBody>
            <a:bodyPr/>
            <a:lstStyle/>
            <a:p/>
          </p:txBody>
        </p:sp>
        <p:sp>
          <p:nvSpPr>
            <p:cNvPr id="55" name="rc55"/>
            <p:cNvSpPr/>
            <p:nvPr/>
          </p:nvSpPr>
          <p:spPr>
            <a:xfrm>
              <a:off x="3514255" y="1739976"/>
              <a:ext cx="249522" cy="1020447"/>
            </a:xfrm>
            <a:prstGeom prst="rect">
              <a:avLst/>
            </a:prstGeom>
            <a:solidFill>
              <a:srgbClr val="B3B3B3">
                <a:alpha val="100000"/>
              </a:srgbClr>
            </a:solidFill>
          </p:spPr>
          <p:txBody>
            <a:bodyPr/>
            <a:lstStyle/>
            <a:p/>
          </p:txBody>
        </p:sp>
        <p:sp>
          <p:nvSpPr>
            <p:cNvPr id="56" name="rc56"/>
            <p:cNvSpPr/>
            <p:nvPr/>
          </p:nvSpPr>
          <p:spPr>
            <a:xfrm>
              <a:off x="3791502" y="1818694"/>
              <a:ext cx="249522" cy="934066"/>
            </a:xfrm>
            <a:prstGeom prst="rect">
              <a:avLst/>
            </a:prstGeom>
            <a:solidFill>
              <a:srgbClr val="B3B3B3">
                <a:alpha val="100000"/>
              </a:srgbClr>
            </a:solidFill>
          </p:spPr>
          <p:txBody>
            <a:bodyPr/>
            <a:lstStyle/>
            <a:p/>
          </p:txBody>
        </p:sp>
        <p:sp>
          <p:nvSpPr>
            <p:cNvPr id="57" name="rc57"/>
            <p:cNvSpPr/>
            <p:nvPr/>
          </p:nvSpPr>
          <p:spPr>
            <a:xfrm>
              <a:off x="4068750" y="2075964"/>
              <a:ext cx="249522" cy="756916"/>
            </a:xfrm>
            <a:prstGeom prst="rect">
              <a:avLst/>
            </a:prstGeom>
            <a:solidFill>
              <a:srgbClr val="B3B3B3">
                <a:alpha val="100000"/>
              </a:srgbClr>
            </a:solidFill>
          </p:spPr>
          <p:txBody>
            <a:bodyPr/>
            <a:lstStyle/>
            <a:p/>
          </p:txBody>
        </p:sp>
        <p:sp>
          <p:nvSpPr>
            <p:cNvPr id="58" name="rc58"/>
            <p:cNvSpPr/>
            <p:nvPr/>
          </p:nvSpPr>
          <p:spPr>
            <a:xfrm>
              <a:off x="4345998" y="2028997"/>
              <a:ext cx="249522" cy="679603"/>
            </a:xfrm>
            <a:prstGeom prst="rect">
              <a:avLst/>
            </a:prstGeom>
            <a:solidFill>
              <a:srgbClr val="B3B3B3">
                <a:alpha val="100000"/>
              </a:srgbClr>
            </a:solidFill>
          </p:spPr>
          <p:txBody>
            <a:bodyPr/>
            <a:lstStyle/>
            <a:p/>
          </p:txBody>
        </p:sp>
        <p:sp>
          <p:nvSpPr>
            <p:cNvPr id="59" name="rc59"/>
            <p:cNvSpPr/>
            <p:nvPr/>
          </p:nvSpPr>
          <p:spPr>
            <a:xfrm>
              <a:off x="4623245" y="2606608"/>
              <a:ext cx="249522" cy="292392"/>
            </a:xfrm>
            <a:prstGeom prst="rect">
              <a:avLst/>
            </a:prstGeom>
            <a:solidFill>
              <a:srgbClr val="B3B3B3">
                <a:alpha val="100000"/>
              </a:srgbClr>
            </a:solidFill>
          </p:spPr>
          <p:txBody>
            <a:bodyPr/>
            <a:lstStyle/>
            <a:p/>
          </p:txBody>
        </p:sp>
        <p:sp>
          <p:nvSpPr>
            <p:cNvPr id="60" name="rc60"/>
            <p:cNvSpPr/>
            <p:nvPr/>
          </p:nvSpPr>
          <p:spPr>
            <a:xfrm>
              <a:off x="4900493" y="3113272"/>
              <a:ext cx="249522" cy="475228"/>
            </a:xfrm>
            <a:prstGeom prst="rect">
              <a:avLst/>
            </a:prstGeom>
            <a:solidFill>
              <a:srgbClr val="B3B3B3">
                <a:alpha val="100000"/>
              </a:srgbClr>
            </a:solidFill>
          </p:spPr>
          <p:txBody>
            <a:bodyPr/>
            <a:lstStyle/>
            <a:p/>
          </p:txBody>
        </p:sp>
        <p:sp>
          <p:nvSpPr>
            <p:cNvPr id="61" name="rc61"/>
            <p:cNvSpPr/>
            <p:nvPr/>
          </p:nvSpPr>
          <p:spPr>
            <a:xfrm>
              <a:off x="5177741" y="2751179"/>
              <a:ext cx="249522" cy="467690"/>
            </a:xfrm>
            <a:prstGeom prst="rect">
              <a:avLst/>
            </a:prstGeom>
            <a:solidFill>
              <a:srgbClr val="B3B3B3">
                <a:alpha val="100000"/>
              </a:srgbClr>
            </a:solidFill>
          </p:spPr>
          <p:txBody>
            <a:bodyPr/>
            <a:lstStyle/>
            <a:p/>
          </p:txBody>
        </p:sp>
        <p:sp>
          <p:nvSpPr>
            <p:cNvPr id="62" name="rc62"/>
            <p:cNvSpPr/>
            <p:nvPr/>
          </p:nvSpPr>
          <p:spPr>
            <a:xfrm>
              <a:off x="5454988" y="2400432"/>
              <a:ext cx="249522" cy="552453"/>
            </a:xfrm>
            <a:prstGeom prst="rect">
              <a:avLst/>
            </a:prstGeom>
            <a:solidFill>
              <a:srgbClr val="B3B3B3">
                <a:alpha val="100000"/>
              </a:srgbClr>
            </a:solidFill>
          </p:spPr>
          <p:txBody>
            <a:bodyPr/>
            <a:lstStyle/>
            <a:p/>
          </p:txBody>
        </p:sp>
        <p:sp>
          <p:nvSpPr>
            <p:cNvPr id="63" name="rc63"/>
            <p:cNvSpPr/>
            <p:nvPr/>
          </p:nvSpPr>
          <p:spPr>
            <a:xfrm>
              <a:off x="5732236" y="2417979"/>
              <a:ext cx="249522" cy="545872"/>
            </a:xfrm>
            <a:prstGeom prst="rect">
              <a:avLst/>
            </a:prstGeom>
            <a:solidFill>
              <a:srgbClr val="B3B3B3">
                <a:alpha val="100000"/>
              </a:srgbClr>
            </a:solidFill>
          </p:spPr>
          <p:txBody>
            <a:bodyPr/>
            <a:lstStyle/>
            <a:p/>
          </p:txBody>
        </p:sp>
        <p:sp>
          <p:nvSpPr>
            <p:cNvPr id="64" name="rc64"/>
            <p:cNvSpPr/>
            <p:nvPr/>
          </p:nvSpPr>
          <p:spPr>
            <a:xfrm>
              <a:off x="6009484" y="2539389"/>
              <a:ext cx="249522" cy="444749"/>
            </a:xfrm>
            <a:prstGeom prst="rect">
              <a:avLst/>
            </a:prstGeom>
            <a:solidFill>
              <a:srgbClr val="B3B3B3">
                <a:alpha val="100000"/>
              </a:srgbClr>
            </a:solidFill>
          </p:spPr>
          <p:txBody>
            <a:bodyPr/>
            <a:lstStyle/>
            <a:p/>
          </p:txBody>
        </p:sp>
        <p:sp>
          <p:nvSpPr>
            <p:cNvPr id="65" name="rc65"/>
            <p:cNvSpPr/>
            <p:nvPr/>
          </p:nvSpPr>
          <p:spPr>
            <a:xfrm>
              <a:off x="6286731" y="2555753"/>
              <a:ext cx="249522" cy="439295"/>
            </a:xfrm>
            <a:prstGeom prst="rect">
              <a:avLst/>
            </a:prstGeom>
            <a:solidFill>
              <a:srgbClr val="B3B3B3">
                <a:alpha val="100000"/>
              </a:srgbClr>
            </a:solidFill>
          </p:spPr>
          <p:txBody>
            <a:bodyPr/>
            <a:lstStyle/>
            <a:p/>
          </p:txBody>
        </p:sp>
        <p:sp>
          <p:nvSpPr>
            <p:cNvPr id="66" name="rc66"/>
            <p:cNvSpPr/>
            <p:nvPr/>
          </p:nvSpPr>
          <p:spPr>
            <a:xfrm>
              <a:off x="6563979" y="2560824"/>
              <a:ext cx="249522" cy="437605"/>
            </a:xfrm>
            <a:prstGeom prst="rect">
              <a:avLst/>
            </a:prstGeom>
            <a:solidFill>
              <a:srgbClr val="B3B3B3">
                <a:alpha val="100000"/>
              </a:srgbClr>
            </a:solidFill>
          </p:spPr>
          <p:txBody>
            <a:bodyPr/>
            <a:lstStyle/>
            <a:p/>
          </p:txBody>
        </p:sp>
        <p:sp>
          <p:nvSpPr>
            <p:cNvPr id="67" name="rc67"/>
            <p:cNvSpPr/>
            <p:nvPr/>
          </p:nvSpPr>
          <p:spPr>
            <a:xfrm>
              <a:off x="6841227" y="1870392"/>
              <a:ext cx="249522" cy="522585"/>
            </a:xfrm>
            <a:prstGeom prst="rect">
              <a:avLst/>
            </a:prstGeom>
            <a:solidFill>
              <a:srgbClr val="B3B3B3">
                <a:alpha val="100000"/>
              </a:srgbClr>
            </a:solidFill>
          </p:spPr>
          <p:txBody>
            <a:bodyPr/>
            <a:lstStyle/>
            <a:p/>
          </p:txBody>
        </p:sp>
        <p:sp>
          <p:nvSpPr>
            <p:cNvPr id="68" name="rc68"/>
            <p:cNvSpPr/>
            <p:nvPr/>
          </p:nvSpPr>
          <p:spPr>
            <a:xfrm>
              <a:off x="7118474" y="1022090"/>
              <a:ext cx="249522" cy="604874"/>
            </a:xfrm>
            <a:prstGeom prst="rect">
              <a:avLst/>
            </a:prstGeom>
            <a:solidFill>
              <a:srgbClr val="B3B3B3">
                <a:alpha val="100000"/>
              </a:srgbClr>
            </a:solidFill>
          </p:spPr>
          <p:txBody>
            <a:bodyPr/>
            <a:lstStyle/>
            <a:p/>
          </p:txBody>
        </p:sp>
        <p:sp>
          <p:nvSpPr>
            <p:cNvPr id="69" name="rc69"/>
            <p:cNvSpPr/>
            <p:nvPr/>
          </p:nvSpPr>
          <p:spPr>
            <a:xfrm>
              <a:off x="7395722" y="3099801"/>
              <a:ext cx="249522" cy="85983"/>
            </a:xfrm>
            <a:prstGeom prst="rect">
              <a:avLst/>
            </a:prstGeom>
            <a:solidFill>
              <a:srgbClr val="B3B3B3">
                <a:alpha val="100000"/>
              </a:srgbClr>
            </a:solidFill>
          </p:spPr>
          <p:txBody>
            <a:bodyPr/>
            <a:lstStyle/>
            <a:p/>
          </p:txBody>
        </p:sp>
        <p:sp>
          <p:nvSpPr>
            <p:cNvPr id="70" name="rc70"/>
            <p:cNvSpPr/>
            <p:nvPr/>
          </p:nvSpPr>
          <p:spPr>
            <a:xfrm>
              <a:off x="7672970" y="2422761"/>
              <a:ext cx="249522" cy="170690"/>
            </a:xfrm>
            <a:prstGeom prst="rect">
              <a:avLst/>
            </a:prstGeom>
            <a:solidFill>
              <a:srgbClr val="B3B3B3">
                <a:alpha val="100000"/>
              </a:srgbClr>
            </a:solidFill>
          </p:spPr>
          <p:txBody>
            <a:bodyPr/>
            <a:lstStyle/>
            <a:p/>
          </p:txBody>
        </p:sp>
        <p:sp>
          <p:nvSpPr>
            <p:cNvPr id="71" name="rc71"/>
            <p:cNvSpPr/>
            <p:nvPr/>
          </p:nvSpPr>
          <p:spPr>
            <a:xfrm>
              <a:off x="7950217" y="2000983"/>
              <a:ext cx="249522" cy="425603"/>
            </a:xfrm>
            <a:prstGeom prst="rect">
              <a:avLst/>
            </a:prstGeom>
            <a:solidFill>
              <a:srgbClr val="B3B3B3">
                <a:alpha val="100000"/>
              </a:srgbClr>
            </a:solidFill>
          </p:spPr>
          <p:txBody>
            <a:bodyPr/>
            <a:lstStyle/>
            <a:p/>
          </p:txBody>
        </p:sp>
        <p:sp>
          <p:nvSpPr>
            <p:cNvPr id="72" name="pl72"/>
            <p:cNvSpPr/>
            <p:nvPr/>
          </p:nvSpPr>
          <p:spPr>
            <a:xfrm>
              <a:off x="1421035" y="1107637"/>
              <a:ext cx="6653943" cy="655856"/>
            </a:xfrm>
            <a:custGeom>
              <a:avLst/>
              <a:pathLst>
                <a:path w="6653943" h="655856">
                  <a:moveTo>
                    <a:pt x="0" y="370701"/>
                  </a:moveTo>
                  <a:lnTo>
                    <a:pt x="277247" y="427732"/>
                  </a:lnTo>
                  <a:lnTo>
                    <a:pt x="554495" y="399216"/>
                  </a:lnTo>
                  <a:lnTo>
                    <a:pt x="831742" y="370701"/>
                  </a:lnTo>
                  <a:lnTo>
                    <a:pt x="1108990" y="370701"/>
                  </a:lnTo>
                  <a:lnTo>
                    <a:pt x="1386238" y="342185"/>
                  </a:lnTo>
                  <a:lnTo>
                    <a:pt x="1663485" y="313670"/>
                  </a:lnTo>
                  <a:lnTo>
                    <a:pt x="1940733" y="342185"/>
                  </a:lnTo>
                  <a:lnTo>
                    <a:pt x="2217981" y="256639"/>
                  </a:lnTo>
                  <a:lnTo>
                    <a:pt x="2495228" y="256639"/>
                  </a:lnTo>
                  <a:lnTo>
                    <a:pt x="2772476" y="228123"/>
                  </a:lnTo>
                  <a:lnTo>
                    <a:pt x="3049724" y="256639"/>
                  </a:lnTo>
                  <a:lnTo>
                    <a:pt x="3326971" y="199608"/>
                  </a:lnTo>
                  <a:lnTo>
                    <a:pt x="3604219" y="0"/>
                  </a:lnTo>
                  <a:lnTo>
                    <a:pt x="3881467" y="114061"/>
                  </a:lnTo>
                  <a:lnTo>
                    <a:pt x="4158714" y="199608"/>
                  </a:lnTo>
                  <a:lnTo>
                    <a:pt x="4435962" y="199608"/>
                  </a:lnTo>
                  <a:lnTo>
                    <a:pt x="4713210" y="199608"/>
                  </a:lnTo>
                  <a:lnTo>
                    <a:pt x="4990457" y="199608"/>
                  </a:lnTo>
                  <a:lnTo>
                    <a:pt x="5267705" y="199608"/>
                  </a:lnTo>
                  <a:lnTo>
                    <a:pt x="5544953" y="399216"/>
                  </a:lnTo>
                  <a:lnTo>
                    <a:pt x="5822200" y="655856"/>
                  </a:lnTo>
                  <a:lnTo>
                    <a:pt x="6099448" y="142577"/>
                  </a:lnTo>
                  <a:lnTo>
                    <a:pt x="6376696" y="342185"/>
                  </a:lnTo>
                  <a:lnTo>
                    <a:pt x="6653943" y="399216"/>
                  </a:lnTo>
                </a:path>
              </a:pathLst>
            </a:custGeom>
            <a:ln w="27101" cap="flat">
              <a:solidFill>
                <a:srgbClr val="0058AB">
                  <a:alpha val="50196"/>
                </a:srgbClr>
              </a:solidFill>
              <a:prstDash val="solid"/>
              <a:round/>
            </a:ln>
          </p:spPr>
          <p:txBody>
            <a:bodyPr/>
            <a:lstStyle/>
            <a:p/>
          </p:txBody>
        </p:sp>
        <p:sp>
          <p:nvSpPr>
            <p:cNvPr id="73" name="pl73"/>
            <p:cNvSpPr/>
            <p:nvPr/>
          </p:nvSpPr>
          <p:spPr>
            <a:xfrm>
              <a:off x="1421035" y="1250214"/>
              <a:ext cx="6653943" cy="712887"/>
            </a:xfrm>
            <a:custGeom>
              <a:avLst/>
              <a:pathLst>
                <a:path w="6653943" h="712887">
                  <a:moveTo>
                    <a:pt x="0" y="484763"/>
                  </a:moveTo>
                  <a:lnTo>
                    <a:pt x="277247" y="456247"/>
                  </a:lnTo>
                  <a:lnTo>
                    <a:pt x="554495" y="627340"/>
                  </a:lnTo>
                  <a:lnTo>
                    <a:pt x="831742" y="598825"/>
                  </a:lnTo>
                  <a:lnTo>
                    <a:pt x="1108990" y="598825"/>
                  </a:lnTo>
                  <a:lnTo>
                    <a:pt x="1386238" y="570309"/>
                  </a:lnTo>
                  <a:lnTo>
                    <a:pt x="1663485" y="570309"/>
                  </a:lnTo>
                  <a:lnTo>
                    <a:pt x="1940733" y="541794"/>
                  </a:lnTo>
                  <a:lnTo>
                    <a:pt x="2217981" y="427732"/>
                  </a:lnTo>
                  <a:lnTo>
                    <a:pt x="2495228" y="399216"/>
                  </a:lnTo>
                  <a:lnTo>
                    <a:pt x="2772476" y="313670"/>
                  </a:lnTo>
                  <a:lnTo>
                    <a:pt x="3049724" y="313670"/>
                  </a:lnTo>
                  <a:lnTo>
                    <a:pt x="3326971" y="142577"/>
                  </a:lnTo>
                  <a:lnTo>
                    <a:pt x="3604219" y="0"/>
                  </a:lnTo>
                  <a:lnTo>
                    <a:pt x="3881467" y="114061"/>
                  </a:lnTo>
                  <a:lnTo>
                    <a:pt x="4158714" y="228123"/>
                  </a:lnTo>
                  <a:lnTo>
                    <a:pt x="4435962" y="228123"/>
                  </a:lnTo>
                  <a:lnTo>
                    <a:pt x="4713210" y="199608"/>
                  </a:lnTo>
                  <a:lnTo>
                    <a:pt x="4990457" y="199608"/>
                  </a:lnTo>
                  <a:lnTo>
                    <a:pt x="5267705" y="199608"/>
                  </a:lnTo>
                  <a:lnTo>
                    <a:pt x="5544953" y="427732"/>
                  </a:lnTo>
                  <a:lnTo>
                    <a:pt x="5822200" y="712887"/>
                  </a:lnTo>
                  <a:lnTo>
                    <a:pt x="6099448" y="28515"/>
                  </a:lnTo>
                  <a:lnTo>
                    <a:pt x="6376696" y="256639"/>
                  </a:lnTo>
                  <a:lnTo>
                    <a:pt x="6653943" y="399216"/>
                  </a:lnTo>
                </a:path>
              </a:pathLst>
            </a:custGeom>
            <a:ln w="27101" cap="flat">
              <a:solidFill>
                <a:srgbClr val="333333">
                  <a:alpha val="50196"/>
                </a:srgbClr>
              </a:solidFill>
              <a:prstDash val="solid"/>
              <a:round/>
            </a:ln>
          </p:spPr>
          <p:txBody>
            <a:bodyPr/>
            <a:lstStyle/>
            <a:p/>
          </p:txBody>
        </p:sp>
        <p:sp>
          <p:nvSpPr>
            <p:cNvPr id="74" name="tx74"/>
            <p:cNvSpPr/>
            <p:nvPr/>
          </p:nvSpPr>
          <p:spPr>
            <a:xfrm>
              <a:off x="6628451" y="11504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5" name="tx75"/>
            <p:cNvSpPr/>
            <p:nvPr/>
          </p:nvSpPr>
          <p:spPr>
            <a:xfrm>
              <a:off x="6905698" y="134996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76" name="tx76"/>
            <p:cNvSpPr/>
            <p:nvPr/>
          </p:nvSpPr>
          <p:spPr>
            <a:xfrm>
              <a:off x="7182946" y="160829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77" name="tx77"/>
            <p:cNvSpPr/>
            <p:nvPr/>
          </p:nvSpPr>
          <p:spPr>
            <a:xfrm>
              <a:off x="7460194" y="1093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8" name="tx78"/>
            <p:cNvSpPr/>
            <p:nvPr/>
          </p:nvSpPr>
          <p:spPr>
            <a:xfrm>
              <a:off x="7737441" y="12929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79" name="tx79"/>
            <p:cNvSpPr/>
            <p:nvPr/>
          </p:nvSpPr>
          <p:spPr>
            <a:xfrm>
              <a:off x="8014689" y="134996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0" name="tx80"/>
            <p:cNvSpPr/>
            <p:nvPr/>
          </p:nvSpPr>
          <p:spPr>
            <a:xfrm>
              <a:off x="6628451" y="15025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85</a:t>
              </a:r>
            </a:p>
          </p:txBody>
        </p:sp>
        <p:sp>
          <p:nvSpPr>
            <p:cNvPr id="81" name="tx81"/>
            <p:cNvSpPr/>
            <p:nvPr/>
          </p:nvSpPr>
          <p:spPr>
            <a:xfrm>
              <a:off x="6905698" y="1733271"/>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77</a:t>
              </a:r>
            </a:p>
          </p:txBody>
        </p:sp>
        <p:sp>
          <p:nvSpPr>
            <p:cNvPr id="82" name="tx82"/>
            <p:cNvSpPr/>
            <p:nvPr/>
          </p:nvSpPr>
          <p:spPr>
            <a:xfrm>
              <a:off x="7182946" y="20157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67</a:t>
              </a:r>
            </a:p>
          </p:txBody>
        </p:sp>
        <p:sp>
          <p:nvSpPr>
            <p:cNvPr id="83" name="tx83"/>
            <p:cNvSpPr/>
            <p:nvPr/>
          </p:nvSpPr>
          <p:spPr>
            <a:xfrm>
              <a:off x="7460194" y="13314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91</a:t>
              </a:r>
            </a:p>
          </p:txBody>
        </p:sp>
        <p:sp>
          <p:nvSpPr>
            <p:cNvPr id="84" name="tx84"/>
            <p:cNvSpPr/>
            <p:nvPr/>
          </p:nvSpPr>
          <p:spPr>
            <a:xfrm>
              <a:off x="7737441" y="15594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83</a:t>
              </a:r>
            </a:p>
          </p:txBody>
        </p:sp>
        <p:sp>
          <p:nvSpPr>
            <p:cNvPr id="85" name="tx85"/>
            <p:cNvSpPr/>
            <p:nvPr/>
          </p:nvSpPr>
          <p:spPr>
            <a:xfrm>
              <a:off x="8014689" y="17021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78</a:t>
              </a:r>
            </a:p>
          </p:txBody>
        </p:sp>
        <p:sp>
          <p:nvSpPr>
            <p:cNvPr id="86" name="tx86"/>
            <p:cNvSpPr/>
            <p:nvPr/>
          </p:nvSpPr>
          <p:spPr>
            <a:xfrm>
              <a:off x="1345686" y="312906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0.7</a:t>
              </a:r>
            </a:p>
          </p:txBody>
        </p:sp>
        <p:sp>
          <p:nvSpPr>
            <p:cNvPr id="87" name="tx87"/>
            <p:cNvSpPr/>
            <p:nvPr/>
          </p:nvSpPr>
          <p:spPr>
            <a:xfrm>
              <a:off x="2731924" y="314985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0.7</a:t>
              </a:r>
            </a:p>
          </p:txBody>
        </p:sp>
        <p:sp>
          <p:nvSpPr>
            <p:cNvPr id="88" name="tx88"/>
            <p:cNvSpPr/>
            <p:nvPr/>
          </p:nvSpPr>
          <p:spPr>
            <a:xfrm>
              <a:off x="4118163" y="331282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0.5</a:t>
              </a:r>
            </a:p>
          </p:txBody>
        </p:sp>
        <p:sp>
          <p:nvSpPr>
            <p:cNvPr id="89" name="tx89"/>
            <p:cNvSpPr/>
            <p:nvPr/>
          </p:nvSpPr>
          <p:spPr>
            <a:xfrm>
              <a:off x="5504401" y="337282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0.5</a:t>
              </a:r>
            </a:p>
          </p:txBody>
        </p:sp>
        <p:sp>
          <p:nvSpPr>
            <p:cNvPr id="90" name="tx90"/>
            <p:cNvSpPr/>
            <p:nvPr/>
          </p:nvSpPr>
          <p:spPr>
            <a:xfrm>
              <a:off x="6613391" y="339559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0.5</a:t>
              </a:r>
            </a:p>
          </p:txBody>
        </p:sp>
        <p:sp>
          <p:nvSpPr>
            <p:cNvPr id="91" name="tx91"/>
            <p:cNvSpPr/>
            <p:nvPr/>
          </p:nvSpPr>
          <p:spPr>
            <a:xfrm>
              <a:off x="6890639" y="309286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0.8</a:t>
              </a:r>
            </a:p>
          </p:txBody>
        </p:sp>
        <p:sp>
          <p:nvSpPr>
            <p:cNvPr id="92" name="tx92"/>
            <p:cNvSpPr/>
            <p:nvPr/>
          </p:nvSpPr>
          <p:spPr>
            <a:xfrm>
              <a:off x="7167887" y="271118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93" name="tx93"/>
            <p:cNvSpPr/>
            <p:nvPr/>
          </p:nvSpPr>
          <p:spPr>
            <a:xfrm>
              <a:off x="7445134" y="348927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0.4</a:t>
              </a:r>
            </a:p>
          </p:txBody>
        </p:sp>
        <p:sp>
          <p:nvSpPr>
            <p:cNvPr id="94" name="tx94"/>
            <p:cNvSpPr/>
            <p:nvPr/>
          </p:nvSpPr>
          <p:spPr>
            <a:xfrm>
              <a:off x="7722382" y="319310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0.7</a:t>
              </a:r>
            </a:p>
          </p:txBody>
        </p:sp>
        <p:sp>
          <p:nvSpPr>
            <p:cNvPr id="95" name="tx95"/>
            <p:cNvSpPr/>
            <p:nvPr/>
          </p:nvSpPr>
          <p:spPr>
            <a:xfrm>
              <a:off x="7999630" y="310967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0.7</a:t>
              </a:r>
            </a:p>
          </p:txBody>
        </p:sp>
        <p:sp>
          <p:nvSpPr>
            <p:cNvPr id="96" name="tx96"/>
            <p:cNvSpPr/>
            <p:nvPr/>
          </p:nvSpPr>
          <p:spPr>
            <a:xfrm>
              <a:off x="1345686" y="202886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0.4</a:t>
              </a:r>
            </a:p>
          </p:txBody>
        </p:sp>
        <p:sp>
          <p:nvSpPr>
            <p:cNvPr id="97" name="tx97"/>
            <p:cNvSpPr/>
            <p:nvPr/>
          </p:nvSpPr>
          <p:spPr>
            <a:xfrm>
              <a:off x="2731924" y="187426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0.6</a:t>
              </a:r>
            </a:p>
          </p:txBody>
        </p:sp>
        <p:sp>
          <p:nvSpPr>
            <p:cNvPr id="98" name="tx98"/>
            <p:cNvSpPr/>
            <p:nvPr/>
          </p:nvSpPr>
          <p:spPr>
            <a:xfrm>
              <a:off x="4118163" y="241398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0.4</a:t>
              </a:r>
            </a:p>
          </p:txBody>
        </p:sp>
        <p:sp>
          <p:nvSpPr>
            <p:cNvPr id="99" name="tx99"/>
            <p:cNvSpPr/>
            <p:nvPr/>
          </p:nvSpPr>
          <p:spPr>
            <a:xfrm>
              <a:off x="5504401" y="2636166"/>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0.3</a:t>
              </a:r>
            </a:p>
          </p:txBody>
        </p:sp>
        <p:sp>
          <p:nvSpPr>
            <p:cNvPr id="100" name="tx100"/>
            <p:cNvSpPr/>
            <p:nvPr/>
          </p:nvSpPr>
          <p:spPr>
            <a:xfrm>
              <a:off x="6613391" y="273918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a:t>
              </a:r>
            </a:p>
          </p:txBody>
        </p:sp>
        <p:sp>
          <p:nvSpPr>
            <p:cNvPr id="101" name="tx101"/>
            <p:cNvSpPr/>
            <p:nvPr/>
          </p:nvSpPr>
          <p:spPr>
            <a:xfrm>
              <a:off x="6890639" y="209119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0.3</a:t>
              </a:r>
            </a:p>
          </p:txBody>
        </p:sp>
        <p:sp>
          <p:nvSpPr>
            <p:cNvPr id="102" name="tx102"/>
            <p:cNvSpPr/>
            <p:nvPr/>
          </p:nvSpPr>
          <p:spPr>
            <a:xfrm>
              <a:off x="7167887" y="128403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0.3</a:t>
              </a:r>
            </a:p>
          </p:txBody>
        </p:sp>
        <p:sp>
          <p:nvSpPr>
            <p:cNvPr id="103" name="tx103"/>
            <p:cNvSpPr/>
            <p:nvPr/>
          </p:nvSpPr>
          <p:spPr>
            <a:xfrm>
              <a:off x="7490339" y="310235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104" name="tx104"/>
            <p:cNvSpPr/>
            <p:nvPr/>
          </p:nvSpPr>
          <p:spPr>
            <a:xfrm>
              <a:off x="7722382" y="246766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a:t>
              </a:r>
            </a:p>
          </p:txBody>
        </p:sp>
        <p:sp>
          <p:nvSpPr>
            <p:cNvPr id="105" name="tx105"/>
            <p:cNvSpPr/>
            <p:nvPr/>
          </p:nvSpPr>
          <p:spPr>
            <a:xfrm>
              <a:off x="7999630" y="217334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a:t>
              </a:r>
            </a:p>
          </p:txBody>
        </p:sp>
        <p:sp>
          <p:nvSpPr>
            <p:cNvPr id="106" name="tx106"/>
            <p:cNvSpPr/>
            <p:nvPr/>
          </p:nvSpPr>
          <p:spPr>
            <a:xfrm>
              <a:off x="1345686" y="155651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107" name="tx107"/>
            <p:cNvSpPr/>
            <p:nvPr/>
          </p:nvSpPr>
          <p:spPr>
            <a:xfrm>
              <a:off x="2731924" y="120438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108" name="tx108"/>
            <p:cNvSpPr/>
            <p:nvPr/>
          </p:nvSpPr>
          <p:spPr>
            <a:xfrm>
              <a:off x="4118163" y="195792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0.9</a:t>
              </a:r>
            </a:p>
          </p:txBody>
        </p:sp>
        <p:sp>
          <p:nvSpPr>
            <p:cNvPr id="109" name="tx109"/>
            <p:cNvSpPr/>
            <p:nvPr/>
          </p:nvSpPr>
          <p:spPr>
            <a:xfrm>
              <a:off x="5504401" y="228239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0.8</a:t>
              </a:r>
            </a:p>
          </p:txBody>
        </p:sp>
        <p:sp>
          <p:nvSpPr>
            <p:cNvPr id="110" name="tx110"/>
            <p:cNvSpPr/>
            <p:nvPr/>
          </p:nvSpPr>
          <p:spPr>
            <a:xfrm>
              <a:off x="6613391" y="244278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0.7</a:t>
              </a:r>
            </a:p>
          </p:txBody>
        </p:sp>
        <p:sp>
          <p:nvSpPr>
            <p:cNvPr id="111" name="tx111"/>
            <p:cNvSpPr/>
            <p:nvPr/>
          </p:nvSpPr>
          <p:spPr>
            <a:xfrm>
              <a:off x="6935843" y="175367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112" name="tx112"/>
            <p:cNvSpPr/>
            <p:nvPr/>
          </p:nvSpPr>
          <p:spPr>
            <a:xfrm>
              <a:off x="7167887" y="90405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a:t>
              </a:r>
            </a:p>
          </p:txBody>
        </p:sp>
        <p:sp>
          <p:nvSpPr>
            <p:cNvPr id="113" name="tx113"/>
            <p:cNvSpPr/>
            <p:nvPr/>
          </p:nvSpPr>
          <p:spPr>
            <a:xfrm>
              <a:off x="7445134" y="298176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0.4</a:t>
              </a:r>
            </a:p>
          </p:txBody>
        </p:sp>
        <p:sp>
          <p:nvSpPr>
            <p:cNvPr id="114" name="tx114"/>
            <p:cNvSpPr/>
            <p:nvPr/>
          </p:nvSpPr>
          <p:spPr>
            <a:xfrm>
              <a:off x="7722382" y="230472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0.8</a:t>
              </a:r>
            </a:p>
          </p:txBody>
        </p:sp>
        <p:sp>
          <p:nvSpPr>
            <p:cNvPr id="115" name="tx115"/>
            <p:cNvSpPr/>
            <p:nvPr/>
          </p:nvSpPr>
          <p:spPr>
            <a:xfrm>
              <a:off x="8044834" y="188426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116" name="tx116"/>
            <p:cNvSpPr/>
            <p:nvPr/>
          </p:nvSpPr>
          <p:spPr>
            <a:xfrm>
              <a:off x="577897" y="3821525"/>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0.0M</a:t>
              </a:r>
            </a:p>
          </p:txBody>
        </p:sp>
        <p:sp>
          <p:nvSpPr>
            <p:cNvPr id="117" name="tx117"/>
            <p:cNvSpPr/>
            <p:nvPr/>
          </p:nvSpPr>
          <p:spPr>
            <a:xfrm>
              <a:off x="577897" y="2854855"/>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0.5M</a:t>
              </a:r>
            </a:p>
          </p:txBody>
        </p:sp>
        <p:sp>
          <p:nvSpPr>
            <p:cNvPr id="118" name="tx118"/>
            <p:cNvSpPr/>
            <p:nvPr/>
          </p:nvSpPr>
          <p:spPr>
            <a:xfrm>
              <a:off x="577897" y="1888185"/>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1.0M</a:t>
              </a:r>
            </a:p>
          </p:txBody>
        </p:sp>
        <p:sp>
          <p:nvSpPr>
            <p:cNvPr id="119" name="tx119"/>
            <p:cNvSpPr/>
            <p:nvPr/>
          </p:nvSpPr>
          <p:spPr>
            <a:xfrm>
              <a:off x="577897" y="921514"/>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1.5M</a:t>
              </a:r>
            </a:p>
          </p:txBody>
        </p:sp>
        <p:sp>
          <p:nvSpPr>
            <p:cNvPr id="120" name="tx120"/>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1" name="tx121"/>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2" name="tx122"/>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3" name="tx123"/>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4" name="tx124"/>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5" name="tx125"/>
            <p:cNvSpPr/>
            <p:nvPr/>
          </p:nvSpPr>
          <p:spPr>
            <a:xfrm rot="-5400000">
              <a:off x="12645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6" name="tx126"/>
            <p:cNvSpPr/>
            <p:nvPr/>
          </p:nvSpPr>
          <p:spPr>
            <a:xfrm rot="-5400000">
              <a:off x="265082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7" name="tx127"/>
            <p:cNvSpPr/>
            <p:nvPr/>
          </p:nvSpPr>
          <p:spPr>
            <a:xfrm rot="-5400000">
              <a:off x="403706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8" name="tx128"/>
            <p:cNvSpPr/>
            <p:nvPr/>
          </p:nvSpPr>
          <p:spPr>
            <a:xfrm rot="-5400000">
              <a:off x="5423303"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9" name="tx129"/>
            <p:cNvSpPr/>
            <p:nvPr/>
          </p:nvSpPr>
          <p:spPr>
            <a:xfrm rot="-5400000">
              <a:off x="653229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0" name="tx130"/>
            <p:cNvSpPr/>
            <p:nvPr/>
          </p:nvSpPr>
          <p:spPr>
            <a:xfrm rot="-5400000">
              <a:off x="680954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1" name="tx131"/>
            <p:cNvSpPr/>
            <p:nvPr/>
          </p:nvSpPr>
          <p:spPr>
            <a:xfrm rot="-5400000">
              <a:off x="70867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2" name="tx132"/>
            <p:cNvSpPr/>
            <p:nvPr/>
          </p:nvSpPr>
          <p:spPr>
            <a:xfrm rot="-5400000">
              <a:off x="736403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3" name="tx133"/>
            <p:cNvSpPr/>
            <p:nvPr/>
          </p:nvSpPr>
          <p:spPr>
            <a:xfrm rot="-5400000">
              <a:off x="7641251"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4" name="tx134"/>
            <p:cNvSpPr/>
            <p:nvPr/>
          </p:nvSpPr>
          <p:spPr>
            <a:xfrm rot="-5400000">
              <a:off x="791853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5" name="tx135"/>
            <p:cNvSpPr/>
            <p:nvPr/>
          </p:nvSpPr>
          <p:spPr>
            <a:xfrm rot="-5400000">
              <a:off x="-701271" y="2311024"/>
              <a:ext cx="229843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(millions)</a:t>
              </a:r>
            </a:p>
          </p:txBody>
        </p:sp>
        <p:sp>
          <p:nvSpPr>
            <p:cNvPr id="136" name="tx136"/>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37" name="pl137"/>
            <p:cNvSpPr/>
            <p:nvPr/>
          </p:nvSpPr>
          <p:spPr>
            <a:xfrm>
              <a:off x="3035891"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38" name="pl138"/>
            <p:cNvSpPr/>
            <p:nvPr/>
          </p:nvSpPr>
          <p:spPr>
            <a:xfrm>
              <a:off x="3751620"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39" name="tx139"/>
            <p:cNvSpPr/>
            <p:nvPr/>
          </p:nvSpPr>
          <p:spPr>
            <a:xfrm>
              <a:off x="3302990"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40" name="tx140"/>
            <p:cNvSpPr/>
            <p:nvPr/>
          </p:nvSpPr>
          <p:spPr>
            <a:xfrm>
              <a:off x="4018719"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41" name="rc141"/>
            <p:cNvSpPr/>
            <p:nvPr/>
          </p:nvSpPr>
          <p:spPr>
            <a:xfrm>
              <a:off x="4663170" y="4778716"/>
              <a:ext cx="201456" cy="201456"/>
            </a:xfrm>
            <a:prstGeom prst="rect">
              <a:avLst/>
            </a:prstGeom>
            <a:solidFill>
              <a:srgbClr val="B3B3B3">
                <a:alpha val="100000"/>
              </a:srgbClr>
            </a:solidFill>
          </p:spPr>
          <p:txBody>
            <a:bodyPr/>
            <a:lstStyle/>
            <a:p/>
          </p:txBody>
        </p:sp>
        <p:sp>
          <p:nvSpPr>
            <p:cNvPr id="142" name="rc142"/>
            <p:cNvSpPr/>
            <p:nvPr/>
          </p:nvSpPr>
          <p:spPr>
            <a:xfrm>
              <a:off x="5565324" y="4778716"/>
              <a:ext cx="201456" cy="201456"/>
            </a:xfrm>
            <a:prstGeom prst="rect">
              <a:avLst/>
            </a:prstGeom>
            <a:solidFill>
              <a:srgbClr val="1CABE2">
                <a:alpha val="100000"/>
              </a:srgbClr>
            </a:solidFill>
          </p:spPr>
          <p:txBody>
            <a:bodyPr/>
            <a:lstStyle/>
            <a:p/>
          </p:txBody>
        </p:sp>
        <p:sp>
          <p:nvSpPr>
            <p:cNvPr id="143" name="tx143"/>
            <p:cNvSpPr/>
            <p:nvPr/>
          </p:nvSpPr>
          <p:spPr>
            <a:xfrm>
              <a:off x="4943215"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4" name="tx144"/>
            <p:cNvSpPr/>
            <p:nvPr/>
          </p:nvSpPr>
          <p:spPr>
            <a:xfrm>
              <a:off x="5845369"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5" name="tx145"/>
            <p:cNvSpPr/>
            <p:nvPr/>
          </p:nvSpPr>
          <p:spPr>
            <a:xfrm>
              <a:off x="951100" y="467611"/>
              <a:ext cx="752972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Indonesia, 2000-2024</a:t>
              </a:r>
            </a:p>
          </p:txBody>
        </p:sp>
        <p:sp>
          <p:nvSpPr>
            <p:cNvPr id="146" name="pl146"/>
            <p:cNvSpPr/>
            <p:nvPr/>
          </p:nvSpPr>
          <p:spPr>
            <a:xfrm>
              <a:off x="2187170"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3968964"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5750757"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7532551"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0" name="pl150"/>
            <p:cNvSpPr/>
            <p:nvPr/>
          </p:nvSpPr>
          <p:spPr>
            <a:xfrm>
              <a:off x="951100" y="57331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1" name="pl151"/>
            <p:cNvSpPr/>
            <p:nvPr/>
          </p:nvSpPr>
          <p:spPr>
            <a:xfrm>
              <a:off x="951100" y="55272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2" name="pl152"/>
            <p:cNvSpPr/>
            <p:nvPr/>
          </p:nvSpPr>
          <p:spPr>
            <a:xfrm>
              <a:off x="951100" y="53214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3" name="pl153"/>
            <p:cNvSpPr/>
            <p:nvPr/>
          </p:nvSpPr>
          <p:spPr>
            <a:xfrm>
              <a:off x="129627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3078067"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4859861"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6641654"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8423448"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8" name="rc158"/>
            <p:cNvSpPr/>
            <p:nvPr/>
          </p:nvSpPr>
          <p:spPr>
            <a:xfrm>
              <a:off x="1296273" y="5650800"/>
              <a:ext cx="3226422" cy="164676"/>
            </a:xfrm>
            <a:prstGeom prst="rect">
              <a:avLst/>
            </a:prstGeom>
            <a:solidFill>
              <a:srgbClr val="1CABE2">
                <a:alpha val="100000"/>
              </a:srgbClr>
            </a:solidFill>
          </p:spPr>
          <p:txBody>
            <a:bodyPr/>
            <a:lstStyle/>
            <a:p/>
          </p:txBody>
        </p:sp>
        <p:sp>
          <p:nvSpPr>
            <p:cNvPr id="159" name="rc159"/>
            <p:cNvSpPr/>
            <p:nvPr/>
          </p:nvSpPr>
          <p:spPr>
            <a:xfrm>
              <a:off x="1296273" y="5444954"/>
              <a:ext cx="4719358" cy="164676"/>
            </a:xfrm>
            <a:prstGeom prst="rect">
              <a:avLst/>
            </a:prstGeom>
            <a:solidFill>
              <a:srgbClr val="1CABE2">
                <a:alpha val="100000"/>
              </a:srgbClr>
            </a:solidFill>
          </p:spPr>
          <p:txBody>
            <a:bodyPr/>
            <a:lstStyle/>
            <a:p/>
          </p:txBody>
        </p:sp>
        <p:sp>
          <p:nvSpPr>
            <p:cNvPr id="160" name="rc160"/>
            <p:cNvSpPr/>
            <p:nvPr/>
          </p:nvSpPr>
          <p:spPr>
            <a:xfrm>
              <a:off x="1296273" y="5239108"/>
              <a:ext cx="5334497" cy="164676"/>
            </a:xfrm>
            <a:prstGeom prst="rect">
              <a:avLst/>
            </a:prstGeom>
            <a:solidFill>
              <a:srgbClr val="1CABE2">
                <a:alpha val="100000"/>
              </a:srgbClr>
            </a:solidFill>
          </p:spPr>
          <p:txBody>
            <a:bodyPr/>
            <a:lstStyle/>
            <a:p/>
          </p:txBody>
        </p:sp>
        <p:sp>
          <p:nvSpPr>
            <p:cNvPr id="161" name="rc161"/>
            <p:cNvSpPr/>
            <p:nvPr/>
          </p:nvSpPr>
          <p:spPr>
            <a:xfrm>
              <a:off x="4522695" y="5650800"/>
              <a:ext cx="1613214" cy="164676"/>
            </a:xfrm>
            <a:prstGeom prst="rect">
              <a:avLst/>
            </a:prstGeom>
            <a:solidFill>
              <a:srgbClr val="B3B3B3">
                <a:alpha val="100000"/>
              </a:srgbClr>
            </a:solidFill>
          </p:spPr>
          <p:txBody>
            <a:bodyPr/>
            <a:lstStyle/>
            <a:p/>
          </p:txBody>
        </p:sp>
        <p:sp>
          <p:nvSpPr>
            <p:cNvPr id="162" name="rc162"/>
            <p:cNvSpPr/>
            <p:nvPr/>
          </p:nvSpPr>
          <p:spPr>
            <a:xfrm>
              <a:off x="6015632" y="5444954"/>
              <a:ext cx="629243" cy="164676"/>
            </a:xfrm>
            <a:prstGeom prst="rect">
              <a:avLst/>
            </a:prstGeom>
            <a:solidFill>
              <a:srgbClr val="B3B3B3">
                <a:alpha val="100000"/>
              </a:srgbClr>
            </a:solidFill>
          </p:spPr>
          <p:txBody>
            <a:bodyPr/>
            <a:lstStyle/>
            <a:p/>
          </p:txBody>
        </p:sp>
        <p:sp>
          <p:nvSpPr>
            <p:cNvPr id="163" name="rc163"/>
            <p:cNvSpPr/>
            <p:nvPr/>
          </p:nvSpPr>
          <p:spPr>
            <a:xfrm>
              <a:off x="6630771" y="5239108"/>
              <a:ext cx="1568969" cy="164676"/>
            </a:xfrm>
            <a:prstGeom prst="rect">
              <a:avLst/>
            </a:prstGeom>
            <a:solidFill>
              <a:srgbClr val="B3B3B3">
                <a:alpha val="100000"/>
              </a:srgbClr>
            </a:solidFill>
          </p:spPr>
          <p:txBody>
            <a:bodyPr/>
            <a:lstStyle/>
            <a:p/>
          </p:txBody>
        </p:sp>
        <p:sp>
          <p:nvSpPr>
            <p:cNvPr id="164" name="tx164"/>
            <p:cNvSpPr/>
            <p:nvPr/>
          </p:nvSpPr>
          <p:spPr>
            <a:xfrm>
              <a:off x="6232373" y="5690003"/>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679</a:t>
              </a:r>
            </a:p>
          </p:txBody>
        </p:sp>
        <p:sp>
          <p:nvSpPr>
            <p:cNvPr id="165" name="tx165"/>
            <p:cNvSpPr/>
            <p:nvPr/>
          </p:nvSpPr>
          <p:spPr>
            <a:xfrm>
              <a:off x="6789557" y="548415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750.5</a:t>
              </a:r>
            </a:p>
          </p:txBody>
        </p:sp>
        <p:sp>
          <p:nvSpPr>
            <p:cNvPr id="166" name="tx166"/>
            <p:cNvSpPr/>
            <p:nvPr/>
          </p:nvSpPr>
          <p:spPr>
            <a:xfrm>
              <a:off x="8344421" y="5278310"/>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968.6</a:t>
              </a:r>
            </a:p>
          </p:txBody>
        </p:sp>
        <p:sp>
          <p:nvSpPr>
            <p:cNvPr id="167" name="tx167"/>
            <p:cNvSpPr/>
            <p:nvPr/>
          </p:nvSpPr>
          <p:spPr>
            <a:xfrm>
              <a:off x="2764803" y="569000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452.7</a:t>
              </a:r>
            </a:p>
          </p:txBody>
        </p:sp>
        <p:sp>
          <p:nvSpPr>
            <p:cNvPr id="168" name="tx168"/>
            <p:cNvSpPr/>
            <p:nvPr/>
          </p:nvSpPr>
          <p:spPr>
            <a:xfrm>
              <a:off x="3511271" y="548415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662.2</a:t>
              </a:r>
            </a:p>
          </p:txBody>
        </p:sp>
        <p:sp>
          <p:nvSpPr>
            <p:cNvPr id="169" name="tx169"/>
            <p:cNvSpPr/>
            <p:nvPr/>
          </p:nvSpPr>
          <p:spPr>
            <a:xfrm>
              <a:off x="3818841" y="5278310"/>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748.5</a:t>
              </a:r>
            </a:p>
          </p:txBody>
        </p:sp>
        <p:sp>
          <p:nvSpPr>
            <p:cNvPr id="170" name="tx170"/>
            <p:cNvSpPr/>
            <p:nvPr/>
          </p:nvSpPr>
          <p:spPr>
            <a:xfrm>
              <a:off x="5184622" y="568994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226.3</a:t>
              </a:r>
            </a:p>
          </p:txBody>
        </p:sp>
        <p:sp>
          <p:nvSpPr>
            <p:cNvPr id="171" name="tx171"/>
            <p:cNvSpPr/>
            <p:nvPr/>
          </p:nvSpPr>
          <p:spPr>
            <a:xfrm>
              <a:off x="6217727" y="548410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88.3</a:t>
              </a:r>
            </a:p>
          </p:txBody>
        </p:sp>
        <p:sp>
          <p:nvSpPr>
            <p:cNvPr id="172" name="tx172"/>
            <p:cNvSpPr/>
            <p:nvPr/>
          </p:nvSpPr>
          <p:spPr>
            <a:xfrm>
              <a:off x="7270574" y="5278310"/>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220.1</a:t>
              </a:r>
            </a:p>
          </p:txBody>
        </p:sp>
        <p:sp>
          <p:nvSpPr>
            <p:cNvPr id="173" name="tx173"/>
            <p:cNvSpPr/>
            <p:nvPr/>
          </p:nvSpPr>
          <p:spPr>
            <a:xfrm>
              <a:off x="577692"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4" name="tx174"/>
            <p:cNvSpPr/>
            <p:nvPr/>
          </p:nvSpPr>
          <p:spPr>
            <a:xfrm>
              <a:off x="577692"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5" name="tx175"/>
            <p:cNvSpPr/>
            <p:nvPr/>
          </p:nvSpPr>
          <p:spPr>
            <a:xfrm>
              <a:off x="577692"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6" name="tx176"/>
            <p:cNvSpPr/>
            <p:nvPr/>
          </p:nvSpPr>
          <p:spPr>
            <a:xfrm>
              <a:off x="1210837"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7" name="tx177"/>
            <p:cNvSpPr/>
            <p:nvPr/>
          </p:nvSpPr>
          <p:spPr>
            <a:xfrm>
              <a:off x="2914936" y="591716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250K</a:t>
              </a:r>
            </a:p>
          </p:txBody>
        </p:sp>
        <p:sp>
          <p:nvSpPr>
            <p:cNvPr id="178" name="tx178"/>
            <p:cNvSpPr/>
            <p:nvPr/>
          </p:nvSpPr>
          <p:spPr>
            <a:xfrm>
              <a:off x="4696729" y="591716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500K</a:t>
              </a:r>
            </a:p>
          </p:txBody>
        </p:sp>
        <p:sp>
          <p:nvSpPr>
            <p:cNvPr id="179" name="tx179"/>
            <p:cNvSpPr/>
            <p:nvPr/>
          </p:nvSpPr>
          <p:spPr>
            <a:xfrm>
              <a:off x="6478523" y="591716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750K</a:t>
              </a:r>
            </a:p>
          </p:txBody>
        </p:sp>
        <p:sp>
          <p:nvSpPr>
            <p:cNvPr id="180" name="tx180"/>
            <p:cNvSpPr/>
            <p:nvPr/>
          </p:nvSpPr>
          <p:spPr>
            <a:xfrm>
              <a:off x="8202063" y="5917162"/>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1 000K</a:t>
              </a:r>
            </a:p>
          </p:txBody>
        </p:sp>
        <p:sp>
          <p:nvSpPr>
            <p:cNvPr id="181" name="tx181"/>
            <p:cNvSpPr/>
            <p:nvPr/>
          </p:nvSpPr>
          <p:spPr>
            <a:xfrm>
              <a:off x="3509329"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82" name="tx182"/>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3" name="tx183"/>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84" name="tx184"/>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8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Indonesia.
In 2024, DTP1 coverage in Indonesia declined at 83%. The number of children missing out on any DTP vaccination (zero-dose children) increased from 662,000 in 2023 to 748,000 in 2024.
DTP3 coverage declined at 78% in 2024, leaving 969,000 children vulnerable to vaccine-preventable diseases.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94246"/>
              <a:ext cx="3397293" cy="657115"/>
            </a:xfrm>
            <a:custGeom>
              <a:avLst/>
              <a:pathLst>
                <a:path w="3397293" h="657115">
                  <a:moveTo>
                    <a:pt x="0" y="371413"/>
                  </a:moveTo>
                  <a:lnTo>
                    <a:pt x="141553" y="428553"/>
                  </a:lnTo>
                  <a:lnTo>
                    <a:pt x="283107" y="399983"/>
                  </a:lnTo>
                  <a:lnTo>
                    <a:pt x="424661" y="371413"/>
                  </a:lnTo>
                  <a:lnTo>
                    <a:pt x="566215" y="371413"/>
                  </a:lnTo>
                  <a:lnTo>
                    <a:pt x="707769" y="342843"/>
                  </a:lnTo>
                  <a:lnTo>
                    <a:pt x="849323" y="314272"/>
                  </a:lnTo>
                  <a:lnTo>
                    <a:pt x="990877" y="342843"/>
                  </a:lnTo>
                  <a:lnTo>
                    <a:pt x="1132431" y="257132"/>
                  </a:lnTo>
                  <a:lnTo>
                    <a:pt x="1273984" y="257132"/>
                  </a:lnTo>
                  <a:lnTo>
                    <a:pt x="1415538" y="228562"/>
                  </a:lnTo>
                  <a:lnTo>
                    <a:pt x="1557092" y="257132"/>
                  </a:lnTo>
                  <a:lnTo>
                    <a:pt x="1698646" y="199991"/>
                  </a:lnTo>
                  <a:lnTo>
                    <a:pt x="1840200" y="0"/>
                  </a:lnTo>
                  <a:lnTo>
                    <a:pt x="1981754" y="114281"/>
                  </a:lnTo>
                  <a:lnTo>
                    <a:pt x="2123308" y="199991"/>
                  </a:lnTo>
                  <a:lnTo>
                    <a:pt x="2264862" y="199991"/>
                  </a:lnTo>
                  <a:lnTo>
                    <a:pt x="2406416" y="199991"/>
                  </a:lnTo>
                  <a:lnTo>
                    <a:pt x="2547969" y="199991"/>
                  </a:lnTo>
                  <a:lnTo>
                    <a:pt x="2689523" y="199991"/>
                  </a:lnTo>
                  <a:lnTo>
                    <a:pt x="2831077" y="399983"/>
                  </a:lnTo>
                  <a:lnTo>
                    <a:pt x="2972631" y="657115"/>
                  </a:lnTo>
                  <a:lnTo>
                    <a:pt x="3114185" y="142851"/>
                  </a:lnTo>
                  <a:lnTo>
                    <a:pt x="3255739" y="342843"/>
                  </a:lnTo>
                  <a:lnTo>
                    <a:pt x="3397293" y="399983"/>
                  </a:lnTo>
                </a:path>
              </a:pathLst>
            </a:custGeom>
            <a:ln w="27101" cap="flat">
              <a:solidFill>
                <a:srgbClr val="0058AB">
                  <a:alpha val="100000"/>
                </a:srgbClr>
              </a:solidFill>
              <a:prstDash val="solid"/>
              <a:round/>
            </a:ln>
          </p:spPr>
          <p:txBody>
            <a:bodyPr/>
            <a:lstStyle/>
            <a:p/>
          </p:txBody>
        </p:sp>
        <p:sp>
          <p:nvSpPr>
            <p:cNvPr id="22" name="pl22"/>
            <p:cNvSpPr/>
            <p:nvPr/>
          </p:nvSpPr>
          <p:spPr>
            <a:xfrm>
              <a:off x="1120965" y="1294238"/>
              <a:ext cx="3397293" cy="228562"/>
            </a:xfrm>
            <a:custGeom>
              <a:avLst/>
              <a:pathLst>
                <a:path w="3397293" h="228562">
                  <a:moveTo>
                    <a:pt x="0" y="228562"/>
                  </a:moveTo>
                  <a:lnTo>
                    <a:pt x="141553" y="199991"/>
                  </a:lnTo>
                  <a:lnTo>
                    <a:pt x="283107" y="199991"/>
                  </a:lnTo>
                  <a:lnTo>
                    <a:pt x="424661" y="171421"/>
                  </a:lnTo>
                  <a:lnTo>
                    <a:pt x="566215" y="142851"/>
                  </a:lnTo>
                  <a:lnTo>
                    <a:pt x="707769" y="114281"/>
                  </a:lnTo>
                  <a:lnTo>
                    <a:pt x="849323" y="85710"/>
                  </a:lnTo>
                  <a:lnTo>
                    <a:pt x="990877" y="85710"/>
                  </a:lnTo>
                  <a:lnTo>
                    <a:pt x="1132431" y="57140"/>
                  </a:lnTo>
                  <a:lnTo>
                    <a:pt x="1273984" y="28570"/>
                  </a:lnTo>
                  <a:lnTo>
                    <a:pt x="1415538" y="28570"/>
                  </a:lnTo>
                  <a:lnTo>
                    <a:pt x="1557092" y="28570"/>
                  </a:lnTo>
                  <a:lnTo>
                    <a:pt x="1698646" y="28570"/>
                  </a:lnTo>
                  <a:lnTo>
                    <a:pt x="1840200" y="28570"/>
                  </a:lnTo>
                  <a:lnTo>
                    <a:pt x="1981754" y="28570"/>
                  </a:lnTo>
                  <a:lnTo>
                    <a:pt x="2123308" y="28570"/>
                  </a:lnTo>
                  <a:lnTo>
                    <a:pt x="2264862" y="0"/>
                  </a:lnTo>
                  <a:lnTo>
                    <a:pt x="2406416" y="0"/>
                  </a:lnTo>
                  <a:lnTo>
                    <a:pt x="2547969" y="0"/>
                  </a:lnTo>
                  <a:lnTo>
                    <a:pt x="2689523" y="0"/>
                  </a:lnTo>
                  <a:lnTo>
                    <a:pt x="2831077" y="57140"/>
                  </a:lnTo>
                  <a:lnTo>
                    <a:pt x="2972631" y="85710"/>
                  </a:lnTo>
                  <a:lnTo>
                    <a:pt x="3114185" y="28570"/>
                  </a:lnTo>
                  <a:lnTo>
                    <a:pt x="3255739" y="2857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094246"/>
              <a:ext cx="3397293" cy="285702"/>
            </a:xfrm>
            <a:custGeom>
              <a:avLst/>
              <a:pathLst>
                <a:path w="3397293" h="285702">
                  <a:moveTo>
                    <a:pt x="0" y="142851"/>
                  </a:moveTo>
                  <a:lnTo>
                    <a:pt x="141553" y="171421"/>
                  </a:lnTo>
                  <a:lnTo>
                    <a:pt x="283107" y="199991"/>
                  </a:lnTo>
                  <a:lnTo>
                    <a:pt x="424661" y="171421"/>
                  </a:lnTo>
                  <a:lnTo>
                    <a:pt x="566215" y="142851"/>
                  </a:lnTo>
                  <a:lnTo>
                    <a:pt x="707769" y="142851"/>
                  </a:lnTo>
                  <a:lnTo>
                    <a:pt x="849323" y="57140"/>
                  </a:lnTo>
                  <a:lnTo>
                    <a:pt x="990877" y="57140"/>
                  </a:lnTo>
                  <a:lnTo>
                    <a:pt x="1132431" y="28570"/>
                  </a:lnTo>
                  <a:lnTo>
                    <a:pt x="1273984" y="28570"/>
                  </a:lnTo>
                  <a:lnTo>
                    <a:pt x="1415538" y="28570"/>
                  </a:lnTo>
                  <a:lnTo>
                    <a:pt x="1557092" y="28570"/>
                  </a:lnTo>
                  <a:lnTo>
                    <a:pt x="1698646" y="0"/>
                  </a:lnTo>
                  <a:lnTo>
                    <a:pt x="1840200" y="28570"/>
                  </a:lnTo>
                  <a:lnTo>
                    <a:pt x="1981754" y="28570"/>
                  </a:lnTo>
                  <a:lnTo>
                    <a:pt x="2123308" y="28570"/>
                  </a:lnTo>
                  <a:lnTo>
                    <a:pt x="2264862" y="28570"/>
                  </a:lnTo>
                  <a:lnTo>
                    <a:pt x="2406416" y="28570"/>
                  </a:lnTo>
                  <a:lnTo>
                    <a:pt x="2547969" y="57140"/>
                  </a:lnTo>
                  <a:lnTo>
                    <a:pt x="2689523" y="57140"/>
                  </a:lnTo>
                  <a:lnTo>
                    <a:pt x="2831077" y="114281"/>
                  </a:lnTo>
                  <a:lnTo>
                    <a:pt x="2972631" y="285702"/>
                  </a:lnTo>
                  <a:lnTo>
                    <a:pt x="3114185" y="85710"/>
                  </a:lnTo>
                  <a:lnTo>
                    <a:pt x="3255739" y="171421"/>
                  </a:lnTo>
                  <a:lnTo>
                    <a:pt x="3397293" y="17142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94246"/>
              <a:ext cx="3397293" cy="657115"/>
            </a:xfrm>
            <a:custGeom>
              <a:avLst/>
              <a:pathLst>
                <a:path w="3397293" h="657115">
                  <a:moveTo>
                    <a:pt x="0" y="371413"/>
                  </a:moveTo>
                  <a:lnTo>
                    <a:pt x="141553" y="428553"/>
                  </a:lnTo>
                  <a:lnTo>
                    <a:pt x="283107" y="399983"/>
                  </a:lnTo>
                  <a:lnTo>
                    <a:pt x="424661" y="371413"/>
                  </a:lnTo>
                  <a:lnTo>
                    <a:pt x="566215" y="371413"/>
                  </a:lnTo>
                  <a:lnTo>
                    <a:pt x="707769" y="342843"/>
                  </a:lnTo>
                  <a:lnTo>
                    <a:pt x="849323" y="314272"/>
                  </a:lnTo>
                  <a:lnTo>
                    <a:pt x="990877" y="342843"/>
                  </a:lnTo>
                  <a:lnTo>
                    <a:pt x="1132431" y="257132"/>
                  </a:lnTo>
                  <a:lnTo>
                    <a:pt x="1273984" y="257132"/>
                  </a:lnTo>
                  <a:lnTo>
                    <a:pt x="1415538" y="228562"/>
                  </a:lnTo>
                  <a:lnTo>
                    <a:pt x="1557092" y="257132"/>
                  </a:lnTo>
                  <a:lnTo>
                    <a:pt x="1698646" y="199991"/>
                  </a:lnTo>
                  <a:lnTo>
                    <a:pt x="1840200" y="0"/>
                  </a:lnTo>
                  <a:lnTo>
                    <a:pt x="1981754" y="114281"/>
                  </a:lnTo>
                  <a:lnTo>
                    <a:pt x="2123308" y="199991"/>
                  </a:lnTo>
                  <a:lnTo>
                    <a:pt x="2264862" y="199991"/>
                  </a:lnTo>
                  <a:lnTo>
                    <a:pt x="2406416" y="199991"/>
                  </a:lnTo>
                  <a:lnTo>
                    <a:pt x="2547969" y="199991"/>
                  </a:lnTo>
                  <a:lnTo>
                    <a:pt x="2689523" y="199991"/>
                  </a:lnTo>
                  <a:lnTo>
                    <a:pt x="2831077" y="399983"/>
                  </a:lnTo>
                  <a:lnTo>
                    <a:pt x="2972631" y="657115"/>
                  </a:lnTo>
                  <a:lnTo>
                    <a:pt x="3114185" y="142851"/>
                  </a:lnTo>
                  <a:lnTo>
                    <a:pt x="3255739" y="342843"/>
                  </a:lnTo>
                  <a:lnTo>
                    <a:pt x="3397293" y="399983"/>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514264"/>
            </a:xfrm>
            <a:custGeom>
              <a:avLst/>
              <a:pathLst>
                <a:path w="0" h="514264">
                  <a:moveTo>
                    <a:pt x="0" y="0"/>
                  </a:moveTo>
                  <a:lnTo>
                    <a:pt x="0" y="514264"/>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485694"/>
            </a:xfrm>
            <a:custGeom>
              <a:avLst/>
              <a:pathLst>
                <a:path w="0" h="485694">
                  <a:moveTo>
                    <a:pt x="0" y="0"/>
                  </a:moveTo>
                  <a:lnTo>
                    <a:pt x="0" y="485694"/>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371413"/>
            </a:xfrm>
            <a:custGeom>
              <a:avLst/>
              <a:pathLst>
                <a:path w="0" h="371413">
                  <a:moveTo>
                    <a:pt x="0" y="0"/>
                  </a:moveTo>
                  <a:lnTo>
                    <a:pt x="0" y="371413"/>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342843"/>
            </a:xfrm>
            <a:custGeom>
              <a:avLst/>
              <a:pathLst>
                <a:path w="0" h="342843">
                  <a:moveTo>
                    <a:pt x="0" y="0"/>
                  </a:moveTo>
                  <a:lnTo>
                    <a:pt x="0" y="342843"/>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342843"/>
            </a:xfrm>
            <a:custGeom>
              <a:avLst/>
              <a:pathLst>
                <a:path w="0" h="342843">
                  <a:moveTo>
                    <a:pt x="0" y="0"/>
                  </a:moveTo>
                  <a:lnTo>
                    <a:pt x="0" y="342843"/>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485694"/>
            </a:xfrm>
            <a:custGeom>
              <a:avLst/>
              <a:pathLst>
                <a:path w="0" h="485694">
                  <a:moveTo>
                    <a:pt x="0" y="0"/>
                  </a:moveTo>
                  <a:lnTo>
                    <a:pt x="0" y="485694"/>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542834"/>
            </a:xfrm>
            <a:custGeom>
              <a:avLst/>
              <a:pathLst>
                <a:path w="0" h="542834">
                  <a:moveTo>
                    <a:pt x="0" y="0"/>
                  </a:moveTo>
                  <a:lnTo>
                    <a:pt x="0" y="542834"/>
                  </a:lnTo>
                </a:path>
              </a:pathLst>
            </a:custGeom>
            <a:ln w="13550" cap="flat">
              <a:solidFill>
                <a:srgbClr val="0058AB">
                  <a:alpha val="100000"/>
                </a:srgbClr>
              </a:solidFill>
              <a:prstDash val="dot"/>
              <a:round/>
            </a:ln>
          </p:spPr>
          <p:txBody>
            <a:bodyPr/>
            <a:lstStyle/>
            <a:p/>
          </p:txBody>
        </p:sp>
        <p:sp>
          <p:nvSpPr>
            <p:cNvPr id="32" name="pl32"/>
            <p:cNvSpPr/>
            <p:nvPr/>
          </p:nvSpPr>
          <p:spPr>
            <a:xfrm>
              <a:off x="1120965" y="1094246"/>
              <a:ext cx="3397293" cy="657115"/>
            </a:xfrm>
            <a:custGeom>
              <a:avLst/>
              <a:pathLst>
                <a:path w="3397293" h="657115">
                  <a:moveTo>
                    <a:pt x="0" y="371413"/>
                  </a:moveTo>
                  <a:lnTo>
                    <a:pt x="141553" y="428553"/>
                  </a:lnTo>
                  <a:lnTo>
                    <a:pt x="283107" y="399983"/>
                  </a:lnTo>
                  <a:lnTo>
                    <a:pt x="424661" y="371413"/>
                  </a:lnTo>
                  <a:lnTo>
                    <a:pt x="566215" y="371413"/>
                  </a:lnTo>
                  <a:lnTo>
                    <a:pt x="707769" y="342843"/>
                  </a:lnTo>
                  <a:lnTo>
                    <a:pt x="849323" y="314272"/>
                  </a:lnTo>
                  <a:lnTo>
                    <a:pt x="990877" y="342843"/>
                  </a:lnTo>
                  <a:lnTo>
                    <a:pt x="1132431" y="257132"/>
                  </a:lnTo>
                  <a:lnTo>
                    <a:pt x="1273984" y="257132"/>
                  </a:lnTo>
                  <a:lnTo>
                    <a:pt x="1415538" y="228562"/>
                  </a:lnTo>
                  <a:lnTo>
                    <a:pt x="1557092" y="257132"/>
                  </a:lnTo>
                  <a:lnTo>
                    <a:pt x="1698646" y="199991"/>
                  </a:lnTo>
                  <a:lnTo>
                    <a:pt x="1840200" y="0"/>
                  </a:lnTo>
                  <a:lnTo>
                    <a:pt x="1981754" y="114281"/>
                  </a:lnTo>
                  <a:lnTo>
                    <a:pt x="2123308" y="199991"/>
                  </a:lnTo>
                  <a:lnTo>
                    <a:pt x="2264862" y="199991"/>
                  </a:lnTo>
                  <a:lnTo>
                    <a:pt x="2406416" y="199991"/>
                  </a:lnTo>
                  <a:lnTo>
                    <a:pt x="2547969" y="199991"/>
                  </a:lnTo>
                  <a:lnTo>
                    <a:pt x="2689523" y="199991"/>
                  </a:lnTo>
                  <a:lnTo>
                    <a:pt x="2831077" y="399983"/>
                  </a:lnTo>
                  <a:lnTo>
                    <a:pt x="2972631" y="657115"/>
                  </a:lnTo>
                  <a:lnTo>
                    <a:pt x="3114185" y="142851"/>
                  </a:lnTo>
                  <a:lnTo>
                    <a:pt x="3255739" y="342843"/>
                  </a:lnTo>
                  <a:lnTo>
                    <a:pt x="3397293" y="399983"/>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9" name="tx39"/>
            <p:cNvSpPr/>
            <p:nvPr/>
          </p:nvSpPr>
          <p:spPr>
            <a:xfrm>
              <a:off x="4457968"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40" name="tx40"/>
            <p:cNvSpPr/>
            <p:nvPr/>
          </p:nvSpPr>
          <p:spPr>
            <a:xfrm>
              <a:off x="4602663"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2252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91</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4334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4334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07846"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7030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10444" y="4831778"/>
              <a:ext cx="60586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Indonesia</a:t>
              </a:r>
            </a:p>
          </p:txBody>
        </p:sp>
        <p:sp>
          <p:nvSpPr>
            <p:cNvPr id="60" name="tx60"/>
            <p:cNvSpPr/>
            <p:nvPr/>
          </p:nvSpPr>
          <p:spPr>
            <a:xfrm>
              <a:off x="287494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37400"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510631" y="472419"/>
              <a:ext cx="2617961"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Indonesia, 2000-2024</a:t>
              </a:r>
            </a:p>
          </p:txBody>
        </p:sp>
        <p:sp>
          <p:nvSpPr>
            <p:cNvPr id="63" name="pl63"/>
            <p:cNvSpPr/>
            <p:nvPr/>
          </p:nvSpPr>
          <p:spPr>
            <a:xfrm>
              <a:off x="5267799" y="377465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86560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95654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04749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3201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41107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5020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1774737"/>
              <a:ext cx="3397293" cy="2090822"/>
            </a:xfrm>
            <a:custGeom>
              <a:avLst/>
              <a:pathLst>
                <a:path w="3397293" h="2090822">
                  <a:moveTo>
                    <a:pt x="0" y="1181769"/>
                  </a:moveTo>
                  <a:lnTo>
                    <a:pt x="141553" y="1363580"/>
                  </a:lnTo>
                  <a:lnTo>
                    <a:pt x="283107" y="1272674"/>
                  </a:lnTo>
                  <a:lnTo>
                    <a:pt x="424661" y="1181769"/>
                  </a:lnTo>
                  <a:lnTo>
                    <a:pt x="566215" y="1181769"/>
                  </a:lnTo>
                  <a:lnTo>
                    <a:pt x="707769" y="1090864"/>
                  </a:lnTo>
                  <a:lnTo>
                    <a:pt x="849323" y="999958"/>
                  </a:lnTo>
                  <a:lnTo>
                    <a:pt x="990877" y="1090864"/>
                  </a:lnTo>
                  <a:lnTo>
                    <a:pt x="1132431" y="818148"/>
                  </a:lnTo>
                  <a:lnTo>
                    <a:pt x="1273984" y="818148"/>
                  </a:lnTo>
                  <a:lnTo>
                    <a:pt x="1415538" y="727242"/>
                  </a:lnTo>
                  <a:lnTo>
                    <a:pt x="1557092" y="818148"/>
                  </a:lnTo>
                  <a:lnTo>
                    <a:pt x="1698646" y="636337"/>
                  </a:lnTo>
                  <a:lnTo>
                    <a:pt x="1840200" y="0"/>
                  </a:lnTo>
                  <a:lnTo>
                    <a:pt x="1981754" y="363621"/>
                  </a:lnTo>
                  <a:lnTo>
                    <a:pt x="2123308" y="636337"/>
                  </a:lnTo>
                  <a:lnTo>
                    <a:pt x="2264862" y="636337"/>
                  </a:lnTo>
                  <a:lnTo>
                    <a:pt x="2406416" y="636337"/>
                  </a:lnTo>
                  <a:lnTo>
                    <a:pt x="2547969" y="636337"/>
                  </a:lnTo>
                  <a:lnTo>
                    <a:pt x="2689523" y="636337"/>
                  </a:lnTo>
                  <a:lnTo>
                    <a:pt x="2831077" y="1272674"/>
                  </a:lnTo>
                  <a:lnTo>
                    <a:pt x="2972631" y="2090822"/>
                  </a:lnTo>
                  <a:lnTo>
                    <a:pt x="3114185" y="454526"/>
                  </a:lnTo>
                  <a:lnTo>
                    <a:pt x="3255739" y="1090864"/>
                  </a:lnTo>
                  <a:lnTo>
                    <a:pt x="3397293" y="1272674"/>
                  </a:lnTo>
                </a:path>
              </a:pathLst>
            </a:custGeom>
            <a:ln w="27101" cap="flat">
              <a:solidFill>
                <a:srgbClr val="0058AB">
                  <a:alpha val="100000"/>
                </a:srgbClr>
              </a:solidFill>
              <a:prstDash val="solid"/>
              <a:round/>
            </a:ln>
          </p:spPr>
          <p:txBody>
            <a:bodyPr/>
            <a:lstStyle/>
            <a:p/>
          </p:txBody>
        </p:sp>
        <p:sp>
          <p:nvSpPr>
            <p:cNvPr id="78" name="pl78"/>
            <p:cNvSpPr/>
            <p:nvPr/>
          </p:nvSpPr>
          <p:spPr>
            <a:xfrm>
              <a:off x="5437664" y="2411075"/>
              <a:ext cx="3397293" cy="727242"/>
            </a:xfrm>
            <a:custGeom>
              <a:avLst/>
              <a:pathLst>
                <a:path w="3397293" h="727242">
                  <a:moveTo>
                    <a:pt x="0" y="727242"/>
                  </a:moveTo>
                  <a:lnTo>
                    <a:pt x="141553" y="636337"/>
                  </a:lnTo>
                  <a:lnTo>
                    <a:pt x="283107" y="636337"/>
                  </a:lnTo>
                  <a:lnTo>
                    <a:pt x="424661" y="545432"/>
                  </a:lnTo>
                  <a:lnTo>
                    <a:pt x="566215" y="454526"/>
                  </a:lnTo>
                  <a:lnTo>
                    <a:pt x="707769" y="363621"/>
                  </a:lnTo>
                  <a:lnTo>
                    <a:pt x="849323" y="272716"/>
                  </a:lnTo>
                  <a:lnTo>
                    <a:pt x="990877" y="272716"/>
                  </a:lnTo>
                  <a:lnTo>
                    <a:pt x="1132431" y="181810"/>
                  </a:lnTo>
                  <a:lnTo>
                    <a:pt x="1273984" y="90905"/>
                  </a:lnTo>
                  <a:lnTo>
                    <a:pt x="1415538" y="90905"/>
                  </a:lnTo>
                  <a:lnTo>
                    <a:pt x="1557092" y="90905"/>
                  </a:lnTo>
                  <a:lnTo>
                    <a:pt x="1698646" y="90905"/>
                  </a:lnTo>
                  <a:lnTo>
                    <a:pt x="1840200" y="90905"/>
                  </a:lnTo>
                  <a:lnTo>
                    <a:pt x="1981754" y="90905"/>
                  </a:lnTo>
                  <a:lnTo>
                    <a:pt x="2123308" y="90905"/>
                  </a:lnTo>
                  <a:lnTo>
                    <a:pt x="2264862" y="0"/>
                  </a:lnTo>
                  <a:lnTo>
                    <a:pt x="2406416" y="0"/>
                  </a:lnTo>
                  <a:lnTo>
                    <a:pt x="2547969" y="0"/>
                  </a:lnTo>
                  <a:lnTo>
                    <a:pt x="2689523" y="0"/>
                  </a:lnTo>
                  <a:lnTo>
                    <a:pt x="2831077" y="181810"/>
                  </a:lnTo>
                  <a:lnTo>
                    <a:pt x="2972631" y="272716"/>
                  </a:lnTo>
                  <a:lnTo>
                    <a:pt x="3114185" y="90905"/>
                  </a:lnTo>
                  <a:lnTo>
                    <a:pt x="3255739" y="90905"/>
                  </a:lnTo>
                  <a:lnTo>
                    <a:pt x="3397293" y="90905"/>
                  </a:lnTo>
                </a:path>
              </a:pathLst>
            </a:custGeom>
            <a:ln w="27101" cap="flat">
              <a:solidFill>
                <a:srgbClr val="80BD41">
                  <a:alpha val="100000"/>
                </a:srgbClr>
              </a:solidFill>
              <a:prstDash val="solid"/>
              <a:round/>
            </a:ln>
          </p:spPr>
          <p:txBody>
            <a:bodyPr/>
            <a:lstStyle/>
            <a:p/>
          </p:txBody>
        </p:sp>
        <p:sp>
          <p:nvSpPr>
            <p:cNvPr id="79" name="pl79"/>
            <p:cNvSpPr/>
            <p:nvPr/>
          </p:nvSpPr>
          <p:spPr>
            <a:xfrm>
              <a:off x="5437664" y="2229264"/>
              <a:ext cx="3397293" cy="909053"/>
            </a:xfrm>
            <a:custGeom>
              <a:avLst/>
              <a:pathLst>
                <a:path w="3397293" h="909053">
                  <a:moveTo>
                    <a:pt x="0" y="454526"/>
                  </a:moveTo>
                  <a:lnTo>
                    <a:pt x="141553" y="545432"/>
                  </a:lnTo>
                  <a:lnTo>
                    <a:pt x="283107" y="636337"/>
                  </a:lnTo>
                  <a:lnTo>
                    <a:pt x="424661" y="545432"/>
                  </a:lnTo>
                  <a:lnTo>
                    <a:pt x="566215" y="454526"/>
                  </a:lnTo>
                  <a:lnTo>
                    <a:pt x="707769" y="454526"/>
                  </a:lnTo>
                  <a:lnTo>
                    <a:pt x="849323" y="181810"/>
                  </a:lnTo>
                  <a:lnTo>
                    <a:pt x="990877" y="181810"/>
                  </a:lnTo>
                  <a:lnTo>
                    <a:pt x="1132431" y="90905"/>
                  </a:lnTo>
                  <a:lnTo>
                    <a:pt x="1273984" y="90905"/>
                  </a:lnTo>
                  <a:lnTo>
                    <a:pt x="1415538" y="90905"/>
                  </a:lnTo>
                  <a:lnTo>
                    <a:pt x="1557092" y="90905"/>
                  </a:lnTo>
                  <a:lnTo>
                    <a:pt x="1698646" y="0"/>
                  </a:lnTo>
                  <a:lnTo>
                    <a:pt x="1840200" y="90905"/>
                  </a:lnTo>
                  <a:lnTo>
                    <a:pt x="1981754" y="90905"/>
                  </a:lnTo>
                  <a:lnTo>
                    <a:pt x="2123308" y="90905"/>
                  </a:lnTo>
                  <a:lnTo>
                    <a:pt x="2264862" y="90905"/>
                  </a:lnTo>
                  <a:lnTo>
                    <a:pt x="2406416" y="90905"/>
                  </a:lnTo>
                  <a:lnTo>
                    <a:pt x="2547969" y="181810"/>
                  </a:lnTo>
                  <a:lnTo>
                    <a:pt x="2689523" y="181810"/>
                  </a:lnTo>
                  <a:lnTo>
                    <a:pt x="2831077" y="363621"/>
                  </a:lnTo>
                  <a:lnTo>
                    <a:pt x="2972631" y="909053"/>
                  </a:lnTo>
                  <a:lnTo>
                    <a:pt x="3114185" y="272716"/>
                  </a:lnTo>
                  <a:lnTo>
                    <a:pt x="3255739" y="545432"/>
                  </a:lnTo>
                  <a:lnTo>
                    <a:pt x="3397293" y="545432"/>
                  </a:lnTo>
                </a:path>
              </a:pathLst>
            </a:custGeom>
            <a:ln w="27101" cap="flat">
              <a:solidFill>
                <a:srgbClr val="961A49">
                  <a:alpha val="100000"/>
                </a:srgbClr>
              </a:solidFill>
              <a:prstDash val="solid"/>
              <a:round/>
            </a:ln>
          </p:spPr>
          <p:txBody>
            <a:bodyPr/>
            <a:lstStyle/>
            <a:p/>
          </p:txBody>
        </p:sp>
        <p:sp>
          <p:nvSpPr>
            <p:cNvPr id="80" name="pl80"/>
            <p:cNvSpPr/>
            <p:nvPr/>
          </p:nvSpPr>
          <p:spPr>
            <a:xfrm>
              <a:off x="5437664" y="2411075"/>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1774737"/>
              <a:ext cx="3397293" cy="2090822"/>
            </a:xfrm>
            <a:custGeom>
              <a:avLst/>
              <a:pathLst>
                <a:path w="3397293" h="2090822">
                  <a:moveTo>
                    <a:pt x="0" y="1181769"/>
                  </a:moveTo>
                  <a:lnTo>
                    <a:pt x="141553" y="1363580"/>
                  </a:lnTo>
                  <a:lnTo>
                    <a:pt x="283107" y="1272674"/>
                  </a:lnTo>
                  <a:lnTo>
                    <a:pt x="424661" y="1181769"/>
                  </a:lnTo>
                  <a:lnTo>
                    <a:pt x="566215" y="1181769"/>
                  </a:lnTo>
                  <a:lnTo>
                    <a:pt x="707769" y="1090864"/>
                  </a:lnTo>
                  <a:lnTo>
                    <a:pt x="849323" y="999958"/>
                  </a:lnTo>
                  <a:lnTo>
                    <a:pt x="990877" y="1090864"/>
                  </a:lnTo>
                  <a:lnTo>
                    <a:pt x="1132431" y="818148"/>
                  </a:lnTo>
                  <a:lnTo>
                    <a:pt x="1273984" y="818148"/>
                  </a:lnTo>
                  <a:lnTo>
                    <a:pt x="1415538" y="727242"/>
                  </a:lnTo>
                  <a:lnTo>
                    <a:pt x="1557092" y="818148"/>
                  </a:lnTo>
                  <a:lnTo>
                    <a:pt x="1698646" y="636337"/>
                  </a:lnTo>
                  <a:lnTo>
                    <a:pt x="1840200" y="0"/>
                  </a:lnTo>
                  <a:lnTo>
                    <a:pt x="1981754" y="363621"/>
                  </a:lnTo>
                  <a:lnTo>
                    <a:pt x="2123308" y="636337"/>
                  </a:lnTo>
                  <a:lnTo>
                    <a:pt x="2264862" y="636337"/>
                  </a:lnTo>
                  <a:lnTo>
                    <a:pt x="2406416" y="636337"/>
                  </a:lnTo>
                  <a:lnTo>
                    <a:pt x="2547969" y="636337"/>
                  </a:lnTo>
                  <a:lnTo>
                    <a:pt x="2689523" y="636337"/>
                  </a:lnTo>
                  <a:lnTo>
                    <a:pt x="2831077" y="1272674"/>
                  </a:lnTo>
                  <a:lnTo>
                    <a:pt x="2972631" y="2090822"/>
                  </a:lnTo>
                  <a:lnTo>
                    <a:pt x="3114185" y="454526"/>
                  </a:lnTo>
                  <a:lnTo>
                    <a:pt x="3255739" y="1090864"/>
                  </a:lnTo>
                  <a:lnTo>
                    <a:pt x="3397293" y="1272674"/>
                  </a:lnTo>
                </a:path>
              </a:pathLst>
            </a:custGeom>
            <a:ln w="43362" cap="flat">
              <a:solidFill>
                <a:srgbClr val="000000">
                  <a:alpha val="100000"/>
                </a:srgbClr>
              </a:solidFill>
              <a:prstDash val="solid"/>
              <a:round/>
            </a:ln>
          </p:spPr>
          <p:txBody>
            <a:bodyPr/>
            <a:lstStyle/>
            <a:p/>
          </p:txBody>
        </p:sp>
        <p:sp>
          <p:nvSpPr>
            <p:cNvPr id="82" name="pl82"/>
            <p:cNvSpPr/>
            <p:nvPr/>
          </p:nvSpPr>
          <p:spPr>
            <a:xfrm>
              <a:off x="5437664" y="1902005"/>
              <a:ext cx="0" cy="1054501"/>
            </a:xfrm>
            <a:custGeom>
              <a:avLst/>
              <a:pathLst>
                <a:path w="0" h="1054501">
                  <a:moveTo>
                    <a:pt x="0" y="1054501"/>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45433" y="1902005"/>
              <a:ext cx="0" cy="963596"/>
            </a:xfrm>
            <a:custGeom>
              <a:avLst/>
              <a:pathLst>
                <a:path w="0" h="963596">
                  <a:moveTo>
                    <a:pt x="0" y="963596"/>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853202" y="1902005"/>
              <a:ext cx="0" cy="599975"/>
            </a:xfrm>
            <a:custGeom>
              <a:avLst/>
              <a:pathLst>
                <a:path w="0" h="599975">
                  <a:moveTo>
                    <a:pt x="0" y="599975"/>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560972" y="1902005"/>
              <a:ext cx="0" cy="509069"/>
            </a:xfrm>
            <a:custGeom>
              <a:avLst/>
              <a:pathLst>
                <a:path w="0" h="509069">
                  <a:moveTo>
                    <a:pt x="0" y="509069"/>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127187" y="1902005"/>
              <a:ext cx="0" cy="509069"/>
            </a:xfrm>
            <a:custGeom>
              <a:avLst/>
              <a:pathLst>
                <a:path w="0" h="509069">
                  <a:moveTo>
                    <a:pt x="0" y="509069"/>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3403" y="1902005"/>
              <a:ext cx="0" cy="963596"/>
            </a:xfrm>
            <a:custGeom>
              <a:avLst/>
              <a:pathLst>
                <a:path w="0" h="963596">
                  <a:moveTo>
                    <a:pt x="0" y="963596"/>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1902005"/>
              <a:ext cx="0" cy="1145407"/>
            </a:xfrm>
            <a:custGeom>
              <a:avLst/>
              <a:pathLst>
                <a:path w="0" h="1145407">
                  <a:moveTo>
                    <a:pt x="0" y="114540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1774737"/>
              <a:ext cx="3397293" cy="2090822"/>
            </a:xfrm>
            <a:custGeom>
              <a:avLst/>
              <a:pathLst>
                <a:path w="3397293" h="2090822">
                  <a:moveTo>
                    <a:pt x="0" y="1181769"/>
                  </a:moveTo>
                  <a:lnTo>
                    <a:pt x="141553" y="1363580"/>
                  </a:lnTo>
                  <a:lnTo>
                    <a:pt x="283107" y="1272674"/>
                  </a:lnTo>
                  <a:lnTo>
                    <a:pt x="424661" y="1181769"/>
                  </a:lnTo>
                  <a:lnTo>
                    <a:pt x="566215" y="1181769"/>
                  </a:lnTo>
                  <a:lnTo>
                    <a:pt x="707769" y="1090864"/>
                  </a:lnTo>
                  <a:lnTo>
                    <a:pt x="849323" y="999958"/>
                  </a:lnTo>
                  <a:lnTo>
                    <a:pt x="990877" y="1090864"/>
                  </a:lnTo>
                  <a:lnTo>
                    <a:pt x="1132431" y="818148"/>
                  </a:lnTo>
                  <a:lnTo>
                    <a:pt x="1273984" y="818148"/>
                  </a:lnTo>
                  <a:lnTo>
                    <a:pt x="1415538" y="727242"/>
                  </a:lnTo>
                  <a:lnTo>
                    <a:pt x="1557092" y="818148"/>
                  </a:lnTo>
                  <a:lnTo>
                    <a:pt x="1698646" y="636337"/>
                  </a:lnTo>
                  <a:lnTo>
                    <a:pt x="1840200" y="0"/>
                  </a:lnTo>
                  <a:lnTo>
                    <a:pt x="1981754" y="363621"/>
                  </a:lnTo>
                  <a:lnTo>
                    <a:pt x="2123308" y="636337"/>
                  </a:lnTo>
                  <a:lnTo>
                    <a:pt x="2264862" y="636337"/>
                  </a:lnTo>
                  <a:lnTo>
                    <a:pt x="2406416" y="636337"/>
                  </a:lnTo>
                  <a:lnTo>
                    <a:pt x="2547969" y="636337"/>
                  </a:lnTo>
                  <a:lnTo>
                    <a:pt x="2689523" y="636337"/>
                  </a:lnTo>
                  <a:lnTo>
                    <a:pt x="2831077" y="1272674"/>
                  </a:lnTo>
                  <a:lnTo>
                    <a:pt x="2972631" y="2090822"/>
                  </a:lnTo>
                  <a:lnTo>
                    <a:pt x="3114185" y="454526"/>
                  </a:lnTo>
                  <a:lnTo>
                    <a:pt x="3255739" y="1090864"/>
                  </a:lnTo>
                  <a:lnTo>
                    <a:pt x="3397293" y="1272674"/>
                  </a:lnTo>
                </a:path>
              </a:pathLst>
            </a:custGeom>
            <a:ln w="27101" cap="flat">
              <a:solidFill>
                <a:srgbClr val="0058AB">
                  <a:alpha val="100000"/>
                </a:srgbClr>
              </a:solidFill>
              <a:prstDash val="solid"/>
              <a:round/>
            </a:ln>
          </p:spPr>
          <p:txBody>
            <a:bodyPr/>
            <a:lstStyle/>
            <a:p/>
          </p:txBody>
        </p:sp>
        <p:sp>
          <p:nvSpPr>
            <p:cNvPr id="90" name="tx90"/>
            <p:cNvSpPr/>
            <p:nvPr/>
          </p:nvSpPr>
          <p:spPr>
            <a:xfrm>
              <a:off x="5389469" y="1825203"/>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1" name="tx91"/>
            <p:cNvSpPr/>
            <p:nvPr/>
          </p:nvSpPr>
          <p:spPr>
            <a:xfrm>
              <a:off x="6097238" y="1826579"/>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2" name="tx92"/>
            <p:cNvSpPr/>
            <p:nvPr/>
          </p:nvSpPr>
          <p:spPr>
            <a:xfrm>
              <a:off x="6805008" y="182652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3" name="tx93"/>
            <p:cNvSpPr/>
            <p:nvPr/>
          </p:nvSpPr>
          <p:spPr>
            <a:xfrm>
              <a:off x="7530827" y="18252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097042" y="18252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45208" y="1826579"/>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6" name="tx96"/>
            <p:cNvSpPr/>
            <p:nvPr/>
          </p:nvSpPr>
          <p:spPr>
            <a:xfrm>
              <a:off x="8786762" y="1827849"/>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7" name="tx97"/>
            <p:cNvSpPr/>
            <p:nvPr/>
          </p:nvSpPr>
          <p:spPr>
            <a:xfrm>
              <a:off x="8902429" y="246286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902429" y="2735897"/>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-4</a:t>
              </a:r>
            </a:p>
          </p:txBody>
        </p:sp>
        <p:sp>
          <p:nvSpPr>
            <p:cNvPr id="99" name="tx99"/>
            <p:cNvSpPr/>
            <p:nvPr/>
          </p:nvSpPr>
          <p:spPr>
            <a:xfrm>
              <a:off x="5003259" y="326801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127474" y="235896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49780" y="14499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3" name="tx103"/>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4" name="tx104"/>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5" name="tx105"/>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6" name="tx106"/>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7" name="tx107"/>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8" name="tx108"/>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9" name="tx109"/>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0" name="pl110"/>
            <p:cNvSpPr/>
            <p:nvPr/>
          </p:nvSpPr>
          <p:spPr>
            <a:xfrm>
              <a:off x="596004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596004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92454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3" name="pl113"/>
            <p:cNvSpPr/>
            <p:nvPr/>
          </p:nvSpPr>
          <p:spPr>
            <a:xfrm>
              <a:off x="7686999"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4" name="tx114"/>
            <p:cNvSpPr/>
            <p:nvPr/>
          </p:nvSpPr>
          <p:spPr>
            <a:xfrm>
              <a:off x="6227143" y="4831778"/>
              <a:ext cx="60586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Indonesia</a:t>
              </a:r>
            </a:p>
          </p:txBody>
        </p:sp>
        <p:sp>
          <p:nvSpPr>
            <p:cNvPr id="115" name="tx115"/>
            <p:cNvSpPr/>
            <p:nvPr/>
          </p:nvSpPr>
          <p:spPr>
            <a:xfrm>
              <a:off x="7191644"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6" name="tx116"/>
            <p:cNvSpPr/>
            <p:nvPr/>
          </p:nvSpPr>
          <p:spPr>
            <a:xfrm>
              <a:off x="7954099"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17" name="tx117"/>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8" name="pl118"/>
            <p:cNvSpPr/>
            <p:nvPr/>
          </p:nvSpPr>
          <p:spPr>
            <a:xfrm>
              <a:off x="229537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425177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620818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816458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327357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522997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718638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rc129"/>
            <p:cNvSpPr/>
            <p:nvPr/>
          </p:nvSpPr>
          <p:spPr>
            <a:xfrm>
              <a:off x="1317178" y="5825146"/>
              <a:ext cx="4428244" cy="149993"/>
            </a:xfrm>
            <a:prstGeom prst="rect">
              <a:avLst/>
            </a:prstGeom>
            <a:solidFill>
              <a:srgbClr val="1CABE2">
                <a:alpha val="80000"/>
              </a:srgbClr>
            </a:solidFill>
          </p:spPr>
          <p:txBody>
            <a:bodyPr/>
            <a:lstStyle/>
            <a:p/>
          </p:txBody>
        </p:sp>
        <p:sp>
          <p:nvSpPr>
            <p:cNvPr id="130" name="rc130"/>
            <p:cNvSpPr/>
            <p:nvPr/>
          </p:nvSpPr>
          <p:spPr>
            <a:xfrm>
              <a:off x="1317178" y="5637654"/>
              <a:ext cx="6477290" cy="149993"/>
            </a:xfrm>
            <a:prstGeom prst="rect">
              <a:avLst/>
            </a:prstGeom>
            <a:solidFill>
              <a:srgbClr val="1CABE2">
                <a:alpha val="80000"/>
              </a:srgbClr>
            </a:solidFill>
          </p:spPr>
          <p:txBody>
            <a:bodyPr/>
            <a:lstStyle/>
            <a:p/>
          </p:txBody>
        </p:sp>
        <p:sp>
          <p:nvSpPr>
            <p:cNvPr id="131" name="rc131"/>
            <p:cNvSpPr/>
            <p:nvPr/>
          </p:nvSpPr>
          <p:spPr>
            <a:xfrm>
              <a:off x="1317178" y="5450161"/>
              <a:ext cx="7321564" cy="149993"/>
            </a:xfrm>
            <a:prstGeom prst="rect">
              <a:avLst/>
            </a:prstGeom>
            <a:solidFill>
              <a:srgbClr val="1CABE2">
                <a:alpha val="80000"/>
              </a:srgbClr>
            </a:solidFill>
          </p:spPr>
          <p:txBody>
            <a:bodyPr/>
            <a:lstStyle/>
            <a:p/>
          </p:txBody>
        </p:sp>
        <p:sp>
          <p:nvSpPr>
            <p:cNvPr id="132" name="tx132"/>
            <p:cNvSpPr/>
            <p:nvPr/>
          </p:nvSpPr>
          <p:spPr>
            <a:xfrm>
              <a:off x="5236009" y="5845676"/>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453,000</a:t>
              </a:r>
            </a:p>
          </p:txBody>
        </p:sp>
        <p:sp>
          <p:nvSpPr>
            <p:cNvPr id="133" name="tx133"/>
            <p:cNvSpPr/>
            <p:nvPr/>
          </p:nvSpPr>
          <p:spPr>
            <a:xfrm>
              <a:off x="7285055" y="5658183"/>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662,000</a:t>
              </a:r>
            </a:p>
          </p:txBody>
        </p:sp>
        <p:sp>
          <p:nvSpPr>
            <p:cNvPr id="134" name="tx134"/>
            <p:cNvSpPr/>
            <p:nvPr/>
          </p:nvSpPr>
          <p:spPr>
            <a:xfrm>
              <a:off x="8129330" y="547069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748,000</a:t>
              </a:r>
            </a:p>
          </p:txBody>
        </p:sp>
        <p:sp>
          <p:nvSpPr>
            <p:cNvPr id="135" name="tx135"/>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7" name="tx137"/>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2768599"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40" name="tx140"/>
            <p:cNvSpPr/>
            <p:nvPr/>
          </p:nvSpPr>
          <p:spPr>
            <a:xfrm>
              <a:off x="4724999"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400,000</a:t>
              </a:r>
            </a:p>
          </p:txBody>
        </p:sp>
        <p:sp>
          <p:nvSpPr>
            <p:cNvPr id="141" name="tx141"/>
            <p:cNvSpPr/>
            <p:nvPr/>
          </p:nvSpPr>
          <p:spPr>
            <a:xfrm>
              <a:off x="6681400"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600,000</a:t>
              </a:r>
            </a:p>
          </p:txBody>
        </p:sp>
        <p:sp>
          <p:nvSpPr>
            <p:cNvPr id="142" name="tx142"/>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43" name="tx143"/>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4" name="tx144"/>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Indonesia (83%) was 6 percentage points lower than the global average (89%) and 8 percentage points lower than the average across all EAPR countries (91%).
National DTP1 coverage was 7 percentage points lower than in 2019 (90%).
This equates to 748,000 zero-dose children in 2024 compared to 453,000 zero-dose children in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9017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0721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24258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41302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3164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48692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6573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82780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982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9426" y="2690550"/>
              <a:ext cx="273659" cy="162593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457558" y="1794625"/>
              <a:ext cx="273659" cy="25218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153492" y="1794625"/>
              <a:ext cx="273659" cy="25218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761624" y="1595530"/>
              <a:ext cx="273659" cy="27209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065690" y="1562348"/>
              <a:ext cx="273659" cy="2754140"/>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8" name="rc18"/>
            <p:cNvSpPr/>
            <p:nvPr/>
          </p:nvSpPr>
          <p:spPr>
            <a:xfrm>
              <a:off x="2369756" y="1396436"/>
              <a:ext cx="273659" cy="292005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673822" y="1363253"/>
              <a:ext cx="273659" cy="29532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977888" y="1330071"/>
              <a:ext cx="273659" cy="29864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281954" y="1296888"/>
              <a:ext cx="273659" cy="30195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586020" y="1230524"/>
              <a:ext cx="273659" cy="30859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890086" y="1164159"/>
              <a:ext cx="273659" cy="31523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802284"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194152"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498218"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106350"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410416"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018548" y="1064612"/>
              <a:ext cx="273659" cy="32518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714482" y="1064612"/>
              <a:ext cx="273659" cy="32518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8755141"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6626680"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6322614"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7842943"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147009"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930745"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7538877"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8451075"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7234811"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49426" y="2690550"/>
              <a:ext cx="273659" cy="1625938"/>
            </a:xfrm>
            <a:prstGeom prst="rect">
              <a:avLst/>
            </a:prstGeom>
            <a:solidFill>
              <a:srgbClr val="0083CF">
                <a:alpha val="100000"/>
              </a:srgbClr>
            </a:solidFill>
          </p:spPr>
          <p:txBody>
            <a:bodyPr/>
            <a:lstStyle/>
            <a:p/>
          </p:txBody>
        </p:sp>
        <p:sp>
          <p:nvSpPr>
            <p:cNvPr id="41" name="rc41"/>
            <p:cNvSpPr/>
            <p:nvPr/>
          </p:nvSpPr>
          <p:spPr>
            <a:xfrm>
              <a:off x="1457558" y="1794625"/>
              <a:ext cx="273659" cy="2521863"/>
            </a:xfrm>
            <a:prstGeom prst="rect">
              <a:avLst/>
            </a:prstGeom>
            <a:solidFill>
              <a:srgbClr val="0083CF">
                <a:alpha val="100000"/>
              </a:srgbClr>
            </a:solidFill>
          </p:spPr>
          <p:txBody>
            <a:bodyPr/>
            <a:lstStyle/>
            <a:p/>
          </p:txBody>
        </p:sp>
        <p:sp>
          <p:nvSpPr>
            <p:cNvPr id="42" name="rc42"/>
            <p:cNvSpPr/>
            <p:nvPr/>
          </p:nvSpPr>
          <p:spPr>
            <a:xfrm>
              <a:off x="1153492" y="1794625"/>
              <a:ext cx="273659" cy="2521863"/>
            </a:xfrm>
            <a:prstGeom prst="rect">
              <a:avLst/>
            </a:prstGeom>
            <a:solidFill>
              <a:srgbClr val="0083CF">
                <a:alpha val="100000"/>
              </a:srgbClr>
            </a:solidFill>
          </p:spPr>
          <p:txBody>
            <a:bodyPr/>
            <a:lstStyle/>
            <a:p/>
          </p:txBody>
        </p:sp>
        <p:sp>
          <p:nvSpPr>
            <p:cNvPr id="43" name="rc43"/>
            <p:cNvSpPr/>
            <p:nvPr/>
          </p:nvSpPr>
          <p:spPr>
            <a:xfrm>
              <a:off x="1761624" y="1595530"/>
              <a:ext cx="273659" cy="2720958"/>
            </a:xfrm>
            <a:prstGeom prst="rect">
              <a:avLst/>
            </a:prstGeom>
            <a:solidFill>
              <a:srgbClr val="0083CF">
                <a:alpha val="100000"/>
              </a:srgbClr>
            </a:solidFill>
          </p:spPr>
          <p:txBody>
            <a:bodyPr/>
            <a:lstStyle/>
            <a:p/>
          </p:txBody>
        </p:sp>
        <p:sp>
          <p:nvSpPr>
            <p:cNvPr id="44" name="rc44"/>
            <p:cNvSpPr/>
            <p:nvPr/>
          </p:nvSpPr>
          <p:spPr>
            <a:xfrm>
              <a:off x="2065690" y="1562348"/>
              <a:ext cx="273659" cy="2754140"/>
            </a:xfrm>
            <a:prstGeom prst="rect">
              <a:avLst/>
            </a:prstGeom>
            <a:solidFill>
              <a:srgbClr val="F26A21">
                <a:alpha val="100000"/>
              </a:srgbClr>
            </a:solidFill>
          </p:spPr>
          <p:txBody>
            <a:bodyPr/>
            <a:lstStyle/>
            <a:p/>
          </p:txBody>
        </p:sp>
        <p:sp>
          <p:nvSpPr>
            <p:cNvPr id="45" name="rc45"/>
            <p:cNvSpPr/>
            <p:nvPr/>
          </p:nvSpPr>
          <p:spPr>
            <a:xfrm>
              <a:off x="2977888" y="1330071"/>
              <a:ext cx="273659" cy="2986417"/>
            </a:xfrm>
            <a:prstGeom prst="rect">
              <a:avLst/>
            </a:prstGeom>
            <a:solidFill>
              <a:srgbClr val="0083CF">
                <a:alpha val="100000"/>
              </a:srgbClr>
            </a:solidFill>
          </p:spPr>
          <p:txBody>
            <a:bodyPr/>
            <a:lstStyle/>
            <a:p/>
          </p:txBody>
        </p:sp>
        <p:sp>
          <p:nvSpPr>
            <p:cNvPr id="46" name="rc46"/>
            <p:cNvSpPr/>
            <p:nvPr/>
          </p:nvSpPr>
          <p:spPr>
            <a:xfrm>
              <a:off x="3586020" y="1230524"/>
              <a:ext cx="273659" cy="3085964"/>
            </a:xfrm>
            <a:prstGeom prst="rect">
              <a:avLst/>
            </a:prstGeom>
            <a:solidFill>
              <a:srgbClr val="0083CF">
                <a:alpha val="100000"/>
              </a:srgbClr>
            </a:solidFill>
          </p:spPr>
          <p:txBody>
            <a:bodyPr/>
            <a:lstStyle/>
            <a:p/>
          </p:txBody>
        </p:sp>
        <p:sp>
          <p:nvSpPr>
            <p:cNvPr id="47" name="rc47"/>
            <p:cNvSpPr/>
            <p:nvPr/>
          </p:nvSpPr>
          <p:spPr>
            <a:xfrm>
              <a:off x="4802284" y="1130976"/>
              <a:ext cx="273659" cy="3185512"/>
            </a:xfrm>
            <a:prstGeom prst="rect">
              <a:avLst/>
            </a:prstGeom>
            <a:solidFill>
              <a:srgbClr val="0083CF">
                <a:alpha val="100000"/>
              </a:srgbClr>
            </a:solidFill>
          </p:spPr>
          <p:txBody>
            <a:bodyPr/>
            <a:lstStyle/>
            <a:p/>
          </p:txBody>
        </p:sp>
        <p:sp>
          <p:nvSpPr>
            <p:cNvPr id="48" name="rc48"/>
            <p:cNvSpPr/>
            <p:nvPr/>
          </p:nvSpPr>
          <p:spPr>
            <a:xfrm>
              <a:off x="5106350" y="1097794"/>
              <a:ext cx="273659" cy="3218694"/>
            </a:xfrm>
            <a:prstGeom prst="rect">
              <a:avLst/>
            </a:prstGeom>
            <a:solidFill>
              <a:srgbClr val="0083CF">
                <a:alpha val="100000"/>
              </a:srgbClr>
            </a:solidFill>
          </p:spPr>
          <p:txBody>
            <a:bodyPr/>
            <a:lstStyle/>
            <a:p/>
          </p:txBody>
        </p:sp>
        <p:sp>
          <p:nvSpPr>
            <p:cNvPr id="49" name="rc49"/>
            <p:cNvSpPr/>
            <p:nvPr/>
          </p:nvSpPr>
          <p:spPr>
            <a:xfrm>
              <a:off x="8755141" y="1031429"/>
              <a:ext cx="273659" cy="3285059"/>
            </a:xfrm>
            <a:prstGeom prst="rect">
              <a:avLst/>
            </a:prstGeom>
            <a:solidFill>
              <a:srgbClr val="0083CF">
                <a:alpha val="100000"/>
              </a:srgbClr>
            </a:solidFill>
          </p:spPr>
          <p:txBody>
            <a:bodyPr/>
            <a:lstStyle/>
            <a:p/>
          </p:txBody>
        </p:sp>
        <p:sp>
          <p:nvSpPr>
            <p:cNvPr id="50" name="pg50"/>
            <p:cNvSpPr/>
            <p:nvPr/>
          </p:nvSpPr>
          <p:spPr>
            <a:xfrm>
              <a:off x="1025825" y="4219228"/>
              <a:ext cx="97260" cy="97260"/>
            </a:xfrm>
            <a:custGeom>
              <a:avLst/>
              <a:pathLst>
                <a:path w="97260" h="97260">
                  <a:moveTo>
                    <a:pt x="97260" y="0"/>
                  </a:moveTo>
                  <a:lnTo>
                    <a:pt x="97260" y="10833"/>
                  </a:lnTo>
                  <a:lnTo>
                    <a:pt x="10833" y="97260"/>
                  </a:lnTo>
                  <a:lnTo>
                    <a:pt x="0" y="972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917486" y="4110889"/>
              <a:ext cx="205599" cy="205599"/>
            </a:xfrm>
            <a:custGeom>
              <a:avLst/>
              <a:pathLst>
                <a:path w="205599" h="205599">
                  <a:moveTo>
                    <a:pt x="205599" y="0"/>
                  </a:moveTo>
                  <a:lnTo>
                    <a:pt x="205599" y="10833"/>
                  </a:lnTo>
                  <a:lnTo>
                    <a:pt x="10833" y="205599"/>
                  </a:lnTo>
                  <a:lnTo>
                    <a:pt x="0" y="2055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49426" y="40025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49426" y="38942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49426" y="37858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49426" y="36775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49426" y="35691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49426" y="34608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9426" y="33525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9426" y="32441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9426" y="31358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9426" y="30274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9426" y="29191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9426" y="28108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9426" y="27024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9426" y="2690550"/>
              <a:ext cx="188079" cy="188079"/>
            </a:xfrm>
            <a:custGeom>
              <a:avLst/>
              <a:pathLst>
                <a:path w="188079" h="188079">
                  <a:moveTo>
                    <a:pt x="177245" y="0"/>
                  </a:moveTo>
                  <a:lnTo>
                    <a:pt x="188079" y="0"/>
                  </a:lnTo>
                  <a:lnTo>
                    <a:pt x="0" y="188079"/>
                  </a:lnTo>
                  <a:lnTo>
                    <a:pt x="0" y="1772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49426" y="2690550"/>
              <a:ext cx="79739" cy="79739"/>
            </a:xfrm>
            <a:custGeom>
              <a:avLst/>
              <a:pathLst>
                <a:path w="79739" h="79739">
                  <a:moveTo>
                    <a:pt x="68905" y="0"/>
                  </a:moveTo>
                  <a:lnTo>
                    <a:pt x="79739" y="0"/>
                  </a:lnTo>
                  <a:lnTo>
                    <a:pt x="0" y="79739"/>
                  </a:lnTo>
                  <a:lnTo>
                    <a:pt x="0" y="689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675862" y="4261133"/>
              <a:ext cx="55355" cy="55355"/>
            </a:xfrm>
            <a:custGeom>
              <a:avLst/>
              <a:pathLst>
                <a:path w="55355" h="55355">
                  <a:moveTo>
                    <a:pt x="55355" y="0"/>
                  </a:moveTo>
                  <a:lnTo>
                    <a:pt x="55355" y="10833"/>
                  </a:lnTo>
                  <a:lnTo>
                    <a:pt x="10833" y="55355"/>
                  </a:lnTo>
                  <a:lnTo>
                    <a:pt x="0" y="553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567523" y="4152794"/>
              <a:ext cx="163694" cy="163694"/>
            </a:xfrm>
            <a:custGeom>
              <a:avLst/>
              <a:pathLst>
                <a:path w="163694" h="163694">
                  <a:moveTo>
                    <a:pt x="163694" y="0"/>
                  </a:moveTo>
                  <a:lnTo>
                    <a:pt x="163694" y="10833"/>
                  </a:lnTo>
                  <a:lnTo>
                    <a:pt x="10833" y="163694"/>
                  </a:lnTo>
                  <a:lnTo>
                    <a:pt x="0" y="1636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459183" y="4044454"/>
              <a:ext cx="272034" cy="272034"/>
            </a:xfrm>
            <a:custGeom>
              <a:avLst/>
              <a:pathLst>
                <a:path w="272034" h="272034">
                  <a:moveTo>
                    <a:pt x="272034" y="0"/>
                  </a:moveTo>
                  <a:lnTo>
                    <a:pt x="272034" y="10833"/>
                  </a:lnTo>
                  <a:lnTo>
                    <a:pt x="10833" y="272034"/>
                  </a:lnTo>
                  <a:lnTo>
                    <a:pt x="0" y="2720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457558" y="39361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457558" y="38277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457558" y="37194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457558" y="36110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457558" y="35027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457558" y="33944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457558" y="32860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457558" y="31777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457558" y="30693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457558" y="29610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457558" y="28527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457558" y="27443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457558" y="26360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457558" y="25277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457558" y="24193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457558" y="23110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457558" y="22026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457558" y="20943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457558" y="19860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457558" y="18776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457558" y="1794625"/>
              <a:ext cx="259193" cy="259193"/>
            </a:xfrm>
            <a:custGeom>
              <a:avLst/>
              <a:pathLst>
                <a:path w="259193" h="259193">
                  <a:moveTo>
                    <a:pt x="248359" y="0"/>
                  </a:moveTo>
                  <a:lnTo>
                    <a:pt x="259193" y="0"/>
                  </a:lnTo>
                  <a:lnTo>
                    <a:pt x="0" y="259193"/>
                  </a:lnTo>
                  <a:lnTo>
                    <a:pt x="0" y="2483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457558" y="1794625"/>
              <a:ext cx="150854" cy="150854"/>
            </a:xfrm>
            <a:custGeom>
              <a:avLst/>
              <a:pathLst>
                <a:path w="150854" h="150854">
                  <a:moveTo>
                    <a:pt x="140020" y="0"/>
                  </a:moveTo>
                  <a:lnTo>
                    <a:pt x="150854" y="0"/>
                  </a:lnTo>
                  <a:lnTo>
                    <a:pt x="0" y="150854"/>
                  </a:lnTo>
                  <a:lnTo>
                    <a:pt x="0" y="1400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457558" y="1794625"/>
              <a:ext cx="42514" cy="42514"/>
            </a:xfrm>
            <a:custGeom>
              <a:avLst/>
              <a:pathLst>
                <a:path w="42514" h="42514">
                  <a:moveTo>
                    <a:pt x="31680" y="0"/>
                  </a:moveTo>
                  <a:lnTo>
                    <a:pt x="42514" y="0"/>
                  </a:lnTo>
                  <a:lnTo>
                    <a:pt x="0" y="42514"/>
                  </a:lnTo>
                  <a:lnTo>
                    <a:pt x="0" y="316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350844" y="4240181"/>
              <a:ext cx="76307" cy="76307"/>
            </a:xfrm>
            <a:custGeom>
              <a:avLst/>
              <a:pathLst>
                <a:path w="76307" h="76307">
                  <a:moveTo>
                    <a:pt x="76307" y="0"/>
                  </a:moveTo>
                  <a:lnTo>
                    <a:pt x="76307" y="10833"/>
                  </a:lnTo>
                  <a:lnTo>
                    <a:pt x="10833" y="76307"/>
                  </a:lnTo>
                  <a:lnTo>
                    <a:pt x="0" y="763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242504" y="4131841"/>
              <a:ext cx="184647" cy="184647"/>
            </a:xfrm>
            <a:custGeom>
              <a:avLst/>
              <a:pathLst>
                <a:path w="184647" h="184647">
                  <a:moveTo>
                    <a:pt x="184647" y="0"/>
                  </a:moveTo>
                  <a:lnTo>
                    <a:pt x="184647" y="10833"/>
                  </a:lnTo>
                  <a:lnTo>
                    <a:pt x="10833" y="184647"/>
                  </a:lnTo>
                  <a:lnTo>
                    <a:pt x="0" y="1846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153492" y="40235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153492" y="39151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153492" y="38068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153492" y="36984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153492" y="35901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153492" y="34818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153492" y="337346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153492" y="326512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153492" y="315678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153492" y="304844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153492" y="294010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153492" y="28317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153492" y="27234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153492" y="26150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153492" y="25067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153492" y="23984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153492" y="22900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153492" y="21817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153492" y="20733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153492" y="19650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153492" y="18567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153492" y="1794625"/>
              <a:ext cx="238241" cy="238241"/>
            </a:xfrm>
            <a:custGeom>
              <a:avLst/>
              <a:pathLst>
                <a:path w="238241" h="238241">
                  <a:moveTo>
                    <a:pt x="227407" y="0"/>
                  </a:moveTo>
                  <a:lnTo>
                    <a:pt x="238241" y="0"/>
                  </a:lnTo>
                  <a:lnTo>
                    <a:pt x="0" y="238241"/>
                  </a:lnTo>
                  <a:lnTo>
                    <a:pt x="0" y="2274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153492" y="1794625"/>
              <a:ext cx="129901" cy="129901"/>
            </a:xfrm>
            <a:custGeom>
              <a:avLst/>
              <a:pathLst>
                <a:path w="129901" h="129901">
                  <a:moveTo>
                    <a:pt x="119067" y="0"/>
                  </a:moveTo>
                  <a:lnTo>
                    <a:pt x="129901" y="0"/>
                  </a:lnTo>
                  <a:lnTo>
                    <a:pt x="0" y="129901"/>
                  </a:lnTo>
                  <a:lnTo>
                    <a:pt x="0" y="1190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153492" y="1794625"/>
              <a:ext cx="21562" cy="21562"/>
            </a:xfrm>
            <a:custGeom>
              <a:avLst/>
              <a:pathLst>
                <a:path w="21562" h="21562">
                  <a:moveTo>
                    <a:pt x="10728" y="0"/>
                  </a:moveTo>
                  <a:lnTo>
                    <a:pt x="21562" y="0"/>
                  </a:lnTo>
                  <a:lnTo>
                    <a:pt x="0" y="21562"/>
                  </a:lnTo>
                  <a:lnTo>
                    <a:pt x="0" y="107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00881" y="4282086"/>
              <a:ext cx="34402" cy="34402"/>
            </a:xfrm>
            <a:custGeom>
              <a:avLst/>
              <a:pathLst>
                <a:path w="34402" h="34402">
                  <a:moveTo>
                    <a:pt x="34402" y="0"/>
                  </a:moveTo>
                  <a:lnTo>
                    <a:pt x="34402" y="10833"/>
                  </a:lnTo>
                  <a:lnTo>
                    <a:pt x="10833" y="34402"/>
                  </a:lnTo>
                  <a:lnTo>
                    <a:pt x="0" y="344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892541" y="4173746"/>
              <a:ext cx="142742" cy="142742"/>
            </a:xfrm>
            <a:custGeom>
              <a:avLst/>
              <a:pathLst>
                <a:path w="142742" h="142742">
                  <a:moveTo>
                    <a:pt x="142742" y="0"/>
                  </a:moveTo>
                  <a:lnTo>
                    <a:pt x="142742" y="10833"/>
                  </a:lnTo>
                  <a:lnTo>
                    <a:pt x="10833" y="142742"/>
                  </a:lnTo>
                  <a:lnTo>
                    <a:pt x="0" y="142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784202" y="4065407"/>
              <a:ext cx="251081" cy="251081"/>
            </a:xfrm>
            <a:custGeom>
              <a:avLst/>
              <a:pathLst>
                <a:path w="251081" h="251081">
                  <a:moveTo>
                    <a:pt x="251081" y="0"/>
                  </a:moveTo>
                  <a:lnTo>
                    <a:pt x="251081" y="10833"/>
                  </a:lnTo>
                  <a:lnTo>
                    <a:pt x="10833" y="251081"/>
                  </a:lnTo>
                  <a:lnTo>
                    <a:pt x="0" y="2510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761624" y="39570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761624" y="38487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761624" y="37403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761624" y="36320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761624" y="35237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761624" y="34153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761624" y="33070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761624" y="31986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761624" y="30903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761624" y="29820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761624" y="287367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761624" y="27653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761624" y="265699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761624" y="25486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761624" y="244031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761624" y="23319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761624" y="222363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761624" y="21152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761624" y="20069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761624" y="18986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761624" y="179027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761624" y="16819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761624" y="1595530"/>
              <a:ext cx="262561" cy="262561"/>
            </a:xfrm>
            <a:custGeom>
              <a:avLst/>
              <a:pathLst>
                <a:path w="262561" h="262561">
                  <a:moveTo>
                    <a:pt x="251727" y="0"/>
                  </a:moveTo>
                  <a:lnTo>
                    <a:pt x="262561" y="0"/>
                  </a:lnTo>
                  <a:lnTo>
                    <a:pt x="0" y="262561"/>
                  </a:lnTo>
                  <a:lnTo>
                    <a:pt x="0" y="2517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1761624" y="1595530"/>
              <a:ext cx="154222" cy="154222"/>
            </a:xfrm>
            <a:custGeom>
              <a:avLst/>
              <a:pathLst>
                <a:path w="154222" h="154222">
                  <a:moveTo>
                    <a:pt x="143388" y="0"/>
                  </a:moveTo>
                  <a:lnTo>
                    <a:pt x="154222" y="0"/>
                  </a:lnTo>
                  <a:lnTo>
                    <a:pt x="0" y="154222"/>
                  </a:lnTo>
                  <a:lnTo>
                    <a:pt x="0" y="1433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1761624" y="1595530"/>
              <a:ext cx="45882" cy="45882"/>
            </a:xfrm>
            <a:custGeom>
              <a:avLst/>
              <a:pathLst>
                <a:path w="45882" h="45882">
                  <a:moveTo>
                    <a:pt x="35048" y="0"/>
                  </a:moveTo>
                  <a:lnTo>
                    <a:pt x="45882" y="0"/>
                  </a:lnTo>
                  <a:lnTo>
                    <a:pt x="0" y="45882"/>
                  </a:lnTo>
                  <a:lnTo>
                    <a:pt x="0" y="350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325899" y="4303038"/>
              <a:ext cx="13450" cy="13450"/>
            </a:xfrm>
            <a:custGeom>
              <a:avLst/>
              <a:pathLst>
                <a:path w="13450" h="13450">
                  <a:moveTo>
                    <a:pt x="13450" y="0"/>
                  </a:moveTo>
                  <a:lnTo>
                    <a:pt x="13450" y="10833"/>
                  </a:lnTo>
                  <a:lnTo>
                    <a:pt x="10833" y="13450"/>
                  </a:lnTo>
                  <a:lnTo>
                    <a:pt x="0" y="134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217560" y="4194699"/>
              <a:ext cx="121789" cy="121789"/>
            </a:xfrm>
            <a:custGeom>
              <a:avLst/>
              <a:pathLst>
                <a:path w="121789" h="121789">
                  <a:moveTo>
                    <a:pt x="121789" y="0"/>
                  </a:moveTo>
                  <a:lnTo>
                    <a:pt x="121789" y="10833"/>
                  </a:lnTo>
                  <a:lnTo>
                    <a:pt x="10833" y="121789"/>
                  </a:lnTo>
                  <a:lnTo>
                    <a:pt x="0" y="1217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109220" y="4086359"/>
              <a:ext cx="230129" cy="230129"/>
            </a:xfrm>
            <a:custGeom>
              <a:avLst/>
              <a:pathLst>
                <a:path w="230129" h="230129">
                  <a:moveTo>
                    <a:pt x="230129" y="0"/>
                  </a:moveTo>
                  <a:lnTo>
                    <a:pt x="230129" y="10833"/>
                  </a:lnTo>
                  <a:lnTo>
                    <a:pt x="10833" y="230129"/>
                  </a:lnTo>
                  <a:lnTo>
                    <a:pt x="0" y="2301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065690" y="39780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065690" y="38696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065690" y="37613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065690" y="36530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065690" y="35446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065690" y="34363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065690" y="33279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065690" y="32196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065690" y="31113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065690" y="30029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065690" y="289462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065690" y="27862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065690" y="267794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065690" y="25696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065690" y="24612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065690" y="23529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065690" y="22445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065690" y="21362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065690" y="20279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065690" y="191956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065690" y="18112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065690" y="17028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065690" y="15945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065690" y="1562348"/>
              <a:ext cx="208357" cy="208357"/>
            </a:xfrm>
            <a:custGeom>
              <a:avLst/>
              <a:pathLst>
                <a:path w="208357" h="208357">
                  <a:moveTo>
                    <a:pt x="197523" y="0"/>
                  </a:moveTo>
                  <a:lnTo>
                    <a:pt x="208357" y="0"/>
                  </a:lnTo>
                  <a:lnTo>
                    <a:pt x="0" y="208357"/>
                  </a:lnTo>
                  <a:lnTo>
                    <a:pt x="0" y="1975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065690" y="1562348"/>
              <a:ext cx="100017" cy="100017"/>
            </a:xfrm>
            <a:custGeom>
              <a:avLst/>
              <a:pathLst>
                <a:path w="100017" h="100017">
                  <a:moveTo>
                    <a:pt x="89183" y="0"/>
                  </a:moveTo>
                  <a:lnTo>
                    <a:pt x="100017" y="0"/>
                  </a:lnTo>
                  <a:lnTo>
                    <a:pt x="0" y="100017"/>
                  </a:lnTo>
                  <a:lnTo>
                    <a:pt x="0" y="891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192615" y="4257556"/>
              <a:ext cx="58932" cy="58932"/>
            </a:xfrm>
            <a:custGeom>
              <a:avLst/>
              <a:pathLst>
                <a:path w="58932" h="58932">
                  <a:moveTo>
                    <a:pt x="58932" y="0"/>
                  </a:moveTo>
                  <a:lnTo>
                    <a:pt x="58932" y="10833"/>
                  </a:lnTo>
                  <a:lnTo>
                    <a:pt x="10833" y="58932"/>
                  </a:lnTo>
                  <a:lnTo>
                    <a:pt x="0" y="589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084276" y="4149217"/>
              <a:ext cx="167271" cy="167271"/>
            </a:xfrm>
            <a:custGeom>
              <a:avLst/>
              <a:pathLst>
                <a:path w="167271" h="167271">
                  <a:moveTo>
                    <a:pt x="167271" y="0"/>
                  </a:moveTo>
                  <a:lnTo>
                    <a:pt x="167271" y="10833"/>
                  </a:lnTo>
                  <a:lnTo>
                    <a:pt x="10833" y="167271"/>
                  </a:lnTo>
                  <a:lnTo>
                    <a:pt x="0" y="1672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977888" y="4040877"/>
              <a:ext cx="273659" cy="275611"/>
            </a:xfrm>
            <a:custGeom>
              <a:avLst/>
              <a:pathLst>
                <a:path w="273659" h="275611">
                  <a:moveTo>
                    <a:pt x="273659" y="0"/>
                  </a:moveTo>
                  <a:lnTo>
                    <a:pt x="273659" y="10833"/>
                  </a:lnTo>
                  <a:lnTo>
                    <a:pt x="8881" y="275611"/>
                  </a:lnTo>
                  <a:lnTo>
                    <a:pt x="0" y="275611"/>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977888" y="39325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977888" y="38241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977888" y="37158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977888" y="36075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977888" y="34991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977888" y="33908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977888" y="32825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977888" y="31741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977888" y="30658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977888" y="295748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977888" y="28491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977888" y="27408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977888" y="26324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977888" y="25241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977888" y="24157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977888" y="23074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977888" y="21991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977888" y="20907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977888" y="19824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977888" y="18740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977888" y="17657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977888" y="16574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977888" y="154906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977888" y="14407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977888" y="13323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977888" y="1330071"/>
              <a:ext cx="178472" cy="178472"/>
            </a:xfrm>
            <a:custGeom>
              <a:avLst/>
              <a:pathLst>
                <a:path w="178472" h="178472">
                  <a:moveTo>
                    <a:pt x="167639" y="0"/>
                  </a:moveTo>
                  <a:lnTo>
                    <a:pt x="178472" y="0"/>
                  </a:lnTo>
                  <a:lnTo>
                    <a:pt x="0" y="178472"/>
                  </a:lnTo>
                  <a:lnTo>
                    <a:pt x="0" y="1676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977888" y="1330071"/>
              <a:ext cx="70133" cy="70133"/>
            </a:xfrm>
            <a:custGeom>
              <a:avLst/>
              <a:pathLst>
                <a:path w="70133" h="70133">
                  <a:moveTo>
                    <a:pt x="59299" y="0"/>
                  </a:moveTo>
                  <a:lnTo>
                    <a:pt x="70133" y="0"/>
                  </a:lnTo>
                  <a:lnTo>
                    <a:pt x="0" y="70133"/>
                  </a:lnTo>
                  <a:lnTo>
                    <a:pt x="0" y="592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842652" y="4299461"/>
              <a:ext cx="17027" cy="17027"/>
            </a:xfrm>
            <a:custGeom>
              <a:avLst/>
              <a:pathLst>
                <a:path w="17027" h="17027">
                  <a:moveTo>
                    <a:pt x="17027" y="0"/>
                  </a:moveTo>
                  <a:lnTo>
                    <a:pt x="17027" y="10833"/>
                  </a:lnTo>
                  <a:lnTo>
                    <a:pt x="10833" y="17027"/>
                  </a:lnTo>
                  <a:lnTo>
                    <a:pt x="0" y="170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734312" y="4191122"/>
              <a:ext cx="125366" cy="125366"/>
            </a:xfrm>
            <a:custGeom>
              <a:avLst/>
              <a:pathLst>
                <a:path w="125366" h="125366">
                  <a:moveTo>
                    <a:pt x="125366" y="0"/>
                  </a:moveTo>
                  <a:lnTo>
                    <a:pt x="125366" y="10833"/>
                  </a:lnTo>
                  <a:lnTo>
                    <a:pt x="10833" y="125366"/>
                  </a:lnTo>
                  <a:lnTo>
                    <a:pt x="0" y="1253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625973" y="4082782"/>
              <a:ext cx="233706" cy="233706"/>
            </a:xfrm>
            <a:custGeom>
              <a:avLst/>
              <a:pathLst>
                <a:path w="233706" h="233706">
                  <a:moveTo>
                    <a:pt x="233706" y="0"/>
                  </a:moveTo>
                  <a:lnTo>
                    <a:pt x="233706" y="10833"/>
                  </a:lnTo>
                  <a:lnTo>
                    <a:pt x="10833" y="233706"/>
                  </a:lnTo>
                  <a:lnTo>
                    <a:pt x="0" y="2337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586020" y="39744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586020" y="38661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586020" y="37577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586020" y="36494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586020" y="35410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586020" y="34327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586020" y="33244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586020" y="32160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586020" y="31077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586020" y="29993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586020" y="28910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586020" y="27827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586020" y="267436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586020" y="25660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586020" y="24576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586020" y="234935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586020" y="224101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586020" y="21326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586020" y="202433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3586020" y="19159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3586020" y="180765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3586020" y="16993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3586020" y="159097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3586020" y="14826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3586020" y="137429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3586020" y="12659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3586020" y="1230524"/>
              <a:ext cx="211585" cy="211585"/>
            </a:xfrm>
            <a:custGeom>
              <a:avLst/>
              <a:pathLst>
                <a:path w="211585" h="211585">
                  <a:moveTo>
                    <a:pt x="200751" y="0"/>
                  </a:moveTo>
                  <a:lnTo>
                    <a:pt x="211585" y="0"/>
                  </a:lnTo>
                  <a:lnTo>
                    <a:pt x="0" y="211585"/>
                  </a:lnTo>
                  <a:lnTo>
                    <a:pt x="0" y="2007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3586020" y="1230524"/>
              <a:ext cx="103246" cy="103246"/>
            </a:xfrm>
            <a:custGeom>
              <a:avLst/>
              <a:pathLst>
                <a:path w="103246" h="103246">
                  <a:moveTo>
                    <a:pt x="92412" y="0"/>
                  </a:moveTo>
                  <a:lnTo>
                    <a:pt x="103246" y="0"/>
                  </a:lnTo>
                  <a:lnTo>
                    <a:pt x="0" y="103246"/>
                  </a:lnTo>
                  <a:lnTo>
                    <a:pt x="0" y="924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034386" y="4274932"/>
              <a:ext cx="41556" cy="41556"/>
            </a:xfrm>
            <a:custGeom>
              <a:avLst/>
              <a:pathLst>
                <a:path w="41556" h="41556">
                  <a:moveTo>
                    <a:pt x="41556" y="0"/>
                  </a:moveTo>
                  <a:lnTo>
                    <a:pt x="41556" y="10833"/>
                  </a:lnTo>
                  <a:lnTo>
                    <a:pt x="10833" y="41556"/>
                  </a:lnTo>
                  <a:lnTo>
                    <a:pt x="0" y="41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926047" y="4166592"/>
              <a:ext cx="149896" cy="149896"/>
            </a:xfrm>
            <a:custGeom>
              <a:avLst/>
              <a:pathLst>
                <a:path w="149896" h="149896">
                  <a:moveTo>
                    <a:pt x="149896" y="0"/>
                  </a:moveTo>
                  <a:lnTo>
                    <a:pt x="149896" y="10833"/>
                  </a:lnTo>
                  <a:lnTo>
                    <a:pt x="10833" y="149896"/>
                  </a:lnTo>
                  <a:lnTo>
                    <a:pt x="0" y="1498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817707" y="4058253"/>
              <a:ext cx="258235" cy="258235"/>
            </a:xfrm>
            <a:custGeom>
              <a:avLst/>
              <a:pathLst>
                <a:path w="258235" h="258235">
                  <a:moveTo>
                    <a:pt x="258235" y="0"/>
                  </a:moveTo>
                  <a:lnTo>
                    <a:pt x="258235" y="10833"/>
                  </a:lnTo>
                  <a:lnTo>
                    <a:pt x="10833" y="258235"/>
                  </a:lnTo>
                  <a:lnTo>
                    <a:pt x="0" y="2582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802284" y="39499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802284" y="384157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802284" y="37332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802284" y="362489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802284" y="35165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802284" y="340821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802284" y="32998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802284" y="319153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802284" y="30831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802284" y="297485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802284" y="28665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802284" y="27581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802284" y="264983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802284" y="254150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802284" y="243316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802284" y="232482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802284" y="221648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802284" y="210814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802284" y="19998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802284" y="189146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802284" y="17831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802284" y="167478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802284" y="15664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802284" y="145810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802284" y="13497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802284" y="12414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802284" y="11330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802284" y="1130976"/>
              <a:ext cx="178263" cy="178263"/>
            </a:xfrm>
            <a:custGeom>
              <a:avLst/>
              <a:pathLst>
                <a:path w="178263" h="178263">
                  <a:moveTo>
                    <a:pt x="167430" y="0"/>
                  </a:moveTo>
                  <a:lnTo>
                    <a:pt x="178263" y="0"/>
                  </a:lnTo>
                  <a:lnTo>
                    <a:pt x="0" y="178263"/>
                  </a:lnTo>
                  <a:lnTo>
                    <a:pt x="0" y="1674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802284" y="1130976"/>
              <a:ext cx="69924" cy="69924"/>
            </a:xfrm>
            <a:custGeom>
              <a:avLst/>
              <a:pathLst>
                <a:path w="69924" h="69924">
                  <a:moveTo>
                    <a:pt x="59090" y="0"/>
                  </a:moveTo>
                  <a:lnTo>
                    <a:pt x="69924" y="0"/>
                  </a:lnTo>
                  <a:lnTo>
                    <a:pt x="0" y="69924"/>
                  </a:lnTo>
                  <a:lnTo>
                    <a:pt x="0" y="590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359405" y="4295884"/>
              <a:ext cx="20604" cy="20604"/>
            </a:xfrm>
            <a:custGeom>
              <a:avLst/>
              <a:pathLst>
                <a:path w="20604" h="20604">
                  <a:moveTo>
                    <a:pt x="20604" y="0"/>
                  </a:moveTo>
                  <a:lnTo>
                    <a:pt x="20604" y="10833"/>
                  </a:lnTo>
                  <a:lnTo>
                    <a:pt x="10833" y="20604"/>
                  </a:lnTo>
                  <a:lnTo>
                    <a:pt x="0" y="206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251065" y="4187545"/>
              <a:ext cx="128943" cy="128943"/>
            </a:xfrm>
            <a:custGeom>
              <a:avLst/>
              <a:pathLst>
                <a:path w="128943" h="128943">
                  <a:moveTo>
                    <a:pt x="128943" y="0"/>
                  </a:moveTo>
                  <a:lnTo>
                    <a:pt x="128943" y="10833"/>
                  </a:lnTo>
                  <a:lnTo>
                    <a:pt x="10833" y="128943"/>
                  </a:lnTo>
                  <a:lnTo>
                    <a:pt x="0" y="1289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142726" y="4079205"/>
              <a:ext cx="237283" cy="237283"/>
            </a:xfrm>
            <a:custGeom>
              <a:avLst/>
              <a:pathLst>
                <a:path w="237283" h="237283">
                  <a:moveTo>
                    <a:pt x="237283" y="0"/>
                  </a:moveTo>
                  <a:lnTo>
                    <a:pt x="237283" y="10833"/>
                  </a:lnTo>
                  <a:lnTo>
                    <a:pt x="10833" y="237283"/>
                  </a:lnTo>
                  <a:lnTo>
                    <a:pt x="0" y="2372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106350" y="39708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106350" y="38625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106350" y="37541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106350" y="364584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106350" y="35375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106350" y="342916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106350" y="33208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106350" y="321248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106350" y="310415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106350" y="29958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106350" y="28874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106350" y="27791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106350" y="26707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106350" y="25624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106350" y="24541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106350" y="23457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106350" y="22374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106350" y="21290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106350" y="20207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106350" y="19124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106350" y="18040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106350" y="16957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106350" y="15873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5106350" y="14790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106350" y="13707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106350" y="12623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106350" y="115403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106350" y="1097794"/>
              <a:ext cx="232398" cy="232398"/>
            </a:xfrm>
            <a:custGeom>
              <a:avLst/>
              <a:pathLst>
                <a:path w="232398" h="232398">
                  <a:moveTo>
                    <a:pt x="221564" y="0"/>
                  </a:moveTo>
                  <a:lnTo>
                    <a:pt x="232398" y="0"/>
                  </a:lnTo>
                  <a:lnTo>
                    <a:pt x="0" y="232398"/>
                  </a:lnTo>
                  <a:lnTo>
                    <a:pt x="0" y="2215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5106350" y="1097794"/>
              <a:ext cx="124059" cy="124059"/>
            </a:xfrm>
            <a:custGeom>
              <a:avLst/>
              <a:pathLst>
                <a:path w="124059" h="124059">
                  <a:moveTo>
                    <a:pt x="113225" y="0"/>
                  </a:moveTo>
                  <a:lnTo>
                    <a:pt x="124059" y="0"/>
                  </a:lnTo>
                  <a:lnTo>
                    <a:pt x="0" y="124059"/>
                  </a:lnTo>
                  <a:lnTo>
                    <a:pt x="0" y="1132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5106350" y="1097794"/>
              <a:ext cx="15719" cy="15719"/>
            </a:xfrm>
            <a:custGeom>
              <a:avLst/>
              <a:pathLst>
                <a:path w="15719" h="15719">
                  <a:moveTo>
                    <a:pt x="4885" y="0"/>
                  </a:moveTo>
                  <a:lnTo>
                    <a:pt x="15719" y="0"/>
                  </a:lnTo>
                  <a:lnTo>
                    <a:pt x="0" y="15719"/>
                  </a:lnTo>
                  <a:lnTo>
                    <a:pt x="0" y="48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8934608" y="4222296"/>
              <a:ext cx="94192" cy="94192"/>
            </a:xfrm>
            <a:custGeom>
              <a:avLst/>
              <a:pathLst>
                <a:path w="94192" h="94192">
                  <a:moveTo>
                    <a:pt x="94192" y="0"/>
                  </a:moveTo>
                  <a:lnTo>
                    <a:pt x="94192" y="10833"/>
                  </a:lnTo>
                  <a:lnTo>
                    <a:pt x="10833" y="94192"/>
                  </a:lnTo>
                  <a:lnTo>
                    <a:pt x="0" y="941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8826268" y="4113956"/>
              <a:ext cx="202532" cy="202532"/>
            </a:xfrm>
            <a:custGeom>
              <a:avLst/>
              <a:pathLst>
                <a:path w="202532" h="202532">
                  <a:moveTo>
                    <a:pt x="202532" y="0"/>
                  </a:moveTo>
                  <a:lnTo>
                    <a:pt x="202532" y="10833"/>
                  </a:lnTo>
                  <a:lnTo>
                    <a:pt x="10833" y="202532"/>
                  </a:lnTo>
                  <a:lnTo>
                    <a:pt x="0" y="2025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8755141" y="40056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8755141" y="389727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8755141" y="37889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8755141" y="36805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8755141" y="35722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8755141" y="34639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8755141" y="33555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8755141" y="32472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8755141" y="31389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8755141" y="30305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8755141" y="29222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8755141" y="281388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8755141" y="27055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8755141" y="25972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8755141" y="24888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8755141" y="23805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8755141" y="22721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8755141" y="21638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8755141" y="20555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8755141" y="19471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8755141" y="18388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8755141" y="17304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8755141" y="16221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8755141" y="15138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8755141" y="140546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8755141" y="12971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8755141" y="11887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8755141" y="10804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8755141" y="1031429"/>
              <a:ext cx="225175" cy="225175"/>
            </a:xfrm>
            <a:custGeom>
              <a:avLst/>
              <a:pathLst>
                <a:path w="225175" h="225175">
                  <a:moveTo>
                    <a:pt x="214341" y="0"/>
                  </a:moveTo>
                  <a:lnTo>
                    <a:pt x="225175" y="0"/>
                  </a:lnTo>
                  <a:lnTo>
                    <a:pt x="0" y="225175"/>
                  </a:lnTo>
                  <a:lnTo>
                    <a:pt x="0" y="2143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8755141" y="1031429"/>
              <a:ext cx="116835" cy="116835"/>
            </a:xfrm>
            <a:custGeom>
              <a:avLst/>
              <a:pathLst>
                <a:path w="116835" h="116835">
                  <a:moveTo>
                    <a:pt x="106001" y="0"/>
                  </a:moveTo>
                  <a:lnTo>
                    <a:pt x="116835" y="0"/>
                  </a:lnTo>
                  <a:lnTo>
                    <a:pt x="0" y="116835"/>
                  </a:lnTo>
                  <a:lnTo>
                    <a:pt x="0" y="1060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8755141" y="1031429"/>
              <a:ext cx="8496" cy="8496"/>
            </a:xfrm>
            <a:custGeom>
              <a:avLst/>
              <a:pathLst>
                <a:path w="8496" h="8496">
                  <a:moveTo>
                    <a:pt x="0" y="8496"/>
                  </a:moveTo>
                  <a:lnTo>
                    <a:pt x="0" y="0"/>
                  </a:lnTo>
                  <a:lnTo>
                    <a:pt x="8496"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rc334"/>
            <p:cNvSpPr/>
            <p:nvPr/>
          </p:nvSpPr>
          <p:spPr>
            <a:xfrm>
              <a:off x="849426" y="2690550"/>
              <a:ext cx="273659" cy="1625938"/>
            </a:xfrm>
            <a:prstGeom prst="rect">
              <a:avLst/>
            </a:prstGeom>
            <a:ln w="1355" cap="flat">
              <a:solidFill>
                <a:srgbClr val="000000">
                  <a:alpha val="100000"/>
                </a:srgbClr>
              </a:solidFill>
              <a:prstDash val="solid"/>
              <a:miter/>
            </a:ln>
          </p:spPr>
          <p:txBody>
            <a:bodyPr/>
            <a:lstStyle/>
            <a:p/>
          </p:txBody>
        </p:sp>
        <p:sp>
          <p:nvSpPr>
            <p:cNvPr id="335" name="rc335"/>
            <p:cNvSpPr/>
            <p:nvPr/>
          </p:nvSpPr>
          <p:spPr>
            <a:xfrm>
              <a:off x="1457558" y="1794625"/>
              <a:ext cx="273659" cy="2521863"/>
            </a:xfrm>
            <a:prstGeom prst="rect">
              <a:avLst/>
            </a:prstGeom>
            <a:ln w="1355" cap="flat">
              <a:solidFill>
                <a:srgbClr val="000000">
                  <a:alpha val="100000"/>
                </a:srgbClr>
              </a:solidFill>
              <a:prstDash val="solid"/>
              <a:miter/>
            </a:ln>
          </p:spPr>
          <p:txBody>
            <a:bodyPr/>
            <a:lstStyle/>
            <a:p/>
          </p:txBody>
        </p:sp>
        <p:sp>
          <p:nvSpPr>
            <p:cNvPr id="336" name="rc336"/>
            <p:cNvSpPr/>
            <p:nvPr/>
          </p:nvSpPr>
          <p:spPr>
            <a:xfrm>
              <a:off x="1153492" y="1794625"/>
              <a:ext cx="273659" cy="2521863"/>
            </a:xfrm>
            <a:prstGeom prst="rect">
              <a:avLst/>
            </a:prstGeom>
            <a:ln w="1355" cap="flat">
              <a:solidFill>
                <a:srgbClr val="000000">
                  <a:alpha val="100000"/>
                </a:srgbClr>
              </a:solidFill>
              <a:prstDash val="solid"/>
              <a:miter/>
            </a:ln>
          </p:spPr>
          <p:txBody>
            <a:bodyPr/>
            <a:lstStyle/>
            <a:p/>
          </p:txBody>
        </p:sp>
        <p:sp>
          <p:nvSpPr>
            <p:cNvPr id="337" name="rc337"/>
            <p:cNvSpPr/>
            <p:nvPr/>
          </p:nvSpPr>
          <p:spPr>
            <a:xfrm>
              <a:off x="1761624" y="1595530"/>
              <a:ext cx="273659" cy="2720958"/>
            </a:xfrm>
            <a:prstGeom prst="rect">
              <a:avLst/>
            </a:prstGeom>
            <a:ln w="1355" cap="flat">
              <a:solidFill>
                <a:srgbClr val="000000">
                  <a:alpha val="100000"/>
                </a:srgbClr>
              </a:solidFill>
              <a:prstDash val="solid"/>
              <a:miter/>
            </a:ln>
          </p:spPr>
          <p:txBody>
            <a:bodyPr/>
            <a:lstStyle/>
            <a:p/>
          </p:txBody>
        </p:sp>
        <p:sp>
          <p:nvSpPr>
            <p:cNvPr id="338" name="rc338"/>
            <p:cNvSpPr/>
            <p:nvPr/>
          </p:nvSpPr>
          <p:spPr>
            <a:xfrm>
              <a:off x="2065690" y="1562348"/>
              <a:ext cx="273659" cy="2754140"/>
            </a:xfrm>
            <a:prstGeom prst="rect">
              <a:avLst/>
            </a:prstGeom>
            <a:ln w="1355" cap="flat">
              <a:solidFill>
                <a:srgbClr val="000000">
                  <a:alpha val="100000"/>
                </a:srgbClr>
              </a:solidFill>
              <a:prstDash val="solid"/>
              <a:miter/>
            </a:ln>
          </p:spPr>
          <p:txBody>
            <a:bodyPr/>
            <a:lstStyle/>
            <a:p/>
          </p:txBody>
        </p:sp>
        <p:sp>
          <p:nvSpPr>
            <p:cNvPr id="339" name="rc339"/>
            <p:cNvSpPr/>
            <p:nvPr/>
          </p:nvSpPr>
          <p:spPr>
            <a:xfrm>
              <a:off x="2977888" y="1330071"/>
              <a:ext cx="273659" cy="2986417"/>
            </a:xfrm>
            <a:prstGeom prst="rect">
              <a:avLst/>
            </a:prstGeom>
            <a:ln w="1355" cap="flat">
              <a:solidFill>
                <a:srgbClr val="000000">
                  <a:alpha val="100000"/>
                </a:srgbClr>
              </a:solidFill>
              <a:prstDash val="solid"/>
              <a:miter/>
            </a:ln>
          </p:spPr>
          <p:txBody>
            <a:bodyPr/>
            <a:lstStyle/>
            <a:p/>
          </p:txBody>
        </p:sp>
        <p:sp>
          <p:nvSpPr>
            <p:cNvPr id="340" name="rc340"/>
            <p:cNvSpPr/>
            <p:nvPr/>
          </p:nvSpPr>
          <p:spPr>
            <a:xfrm>
              <a:off x="3586020" y="1230524"/>
              <a:ext cx="273659" cy="3085964"/>
            </a:xfrm>
            <a:prstGeom prst="rect">
              <a:avLst/>
            </a:prstGeom>
            <a:ln w="1355" cap="flat">
              <a:solidFill>
                <a:srgbClr val="000000">
                  <a:alpha val="100000"/>
                </a:srgbClr>
              </a:solidFill>
              <a:prstDash val="solid"/>
              <a:miter/>
            </a:ln>
          </p:spPr>
          <p:txBody>
            <a:bodyPr/>
            <a:lstStyle/>
            <a:p/>
          </p:txBody>
        </p:sp>
        <p:sp>
          <p:nvSpPr>
            <p:cNvPr id="341" name="rc341"/>
            <p:cNvSpPr/>
            <p:nvPr/>
          </p:nvSpPr>
          <p:spPr>
            <a:xfrm>
              <a:off x="4802284" y="1130976"/>
              <a:ext cx="273659" cy="3185512"/>
            </a:xfrm>
            <a:prstGeom prst="rect">
              <a:avLst/>
            </a:prstGeom>
            <a:ln w="1355" cap="flat">
              <a:solidFill>
                <a:srgbClr val="000000">
                  <a:alpha val="100000"/>
                </a:srgbClr>
              </a:solidFill>
              <a:prstDash val="solid"/>
              <a:miter/>
            </a:ln>
          </p:spPr>
          <p:txBody>
            <a:bodyPr/>
            <a:lstStyle/>
            <a:p/>
          </p:txBody>
        </p:sp>
        <p:sp>
          <p:nvSpPr>
            <p:cNvPr id="342" name="rc342"/>
            <p:cNvSpPr/>
            <p:nvPr/>
          </p:nvSpPr>
          <p:spPr>
            <a:xfrm>
              <a:off x="5106350" y="1097794"/>
              <a:ext cx="273659" cy="3218694"/>
            </a:xfrm>
            <a:prstGeom prst="rect">
              <a:avLst/>
            </a:prstGeom>
            <a:ln w="1355" cap="flat">
              <a:solidFill>
                <a:srgbClr val="000000">
                  <a:alpha val="100000"/>
                </a:srgbClr>
              </a:solidFill>
              <a:prstDash val="solid"/>
              <a:miter/>
            </a:ln>
          </p:spPr>
          <p:txBody>
            <a:bodyPr/>
            <a:lstStyle/>
            <a:p/>
          </p:txBody>
        </p:sp>
        <p:sp>
          <p:nvSpPr>
            <p:cNvPr id="343" name="rc343"/>
            <p:cNvSpPr/>
            <p:nvPr/>
          </p:nvSpPr>
          <p:spPr>
            <a:xfrm>
              <a:off x="8755141" y="1031429"/>
              <a:ext cx="273659" cy="3285059"/>
            </a:xfrm>
            <a:prstGeom prst="rect">
              <a:avLst/>
            </a:prstGeom>
            <a:ln w="1355" cap="flat">
              <a:solidFill>
                <a:srgbClr val="000000">
                  <a:alpha val="100000"/>
                </a:srgbClr>
              </a:solidFill>
              <a:prstDash val="solid"/>
              <a:miter/>
            </a:ln>
          </p:spPr>
          <p:txBody>
            <a:bodyPr/>
            <a:lstStyle/>
            <a:p/>
          </p:txBody>
        </p:sp>
        <p:sp>
          <p:nvSpPr>
            <p:cNvPr id="344" name="tx344"/>
            <p:cNvSpPr/>
            <p:nvPr/>
          </p:nvSpPr>
          <p:spPr>
            <a:xfrm>
              <a:off x="905870" y="253907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49</a:t>
              </a:r>
            </a:p>
          </p:txBody>
        </p:sp>
        <p:sp>
          <p:nvSpPr>
            <p:cNvPr id="345" name="tx345"/>
            <p:cNvSpPr/>
            <p:nvPr/>
          </p:nvSpPr>
          <p:spPr>
            <a:xfrm>
              <a:off x="1514002" y="15893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46" name="tx346"/>
            <p:cNvSpPr/>
            <p:nvPr/>
          </p:nvSpPr>
          <p:spPr>
            <a:xfrm>
              <a:off x="1209936" y="15893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47" name="tx347"/>
            <p:cNvSpPr/>
            <p:nvPr/>
          </p:nvSpPr>
          <p:spPr>
            <a:xfrm>
              <a:off x="1818068" y="137835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48" name="tx348"/>
            <p:cNvSpPr/>
            <p:nvPr/>
          </p:nvSpPr>
          <p:spPr>
            <a:xfrm>
              <a:off x="2122134" y="134310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49" name="tx349"/>
            <p:cNvSpPr/>
            <p:nvPr/>
          </p:nvSpPr>
          <p:spPr>
            <a:xfrm>
              <a:off x="2426200" y="11673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50" name="tx350"/>
            <p:cNvSpPr/>
            <p:nvPr/>
          </p:nvSpPr>
          <p:spPr>
            <a:xfrm>
              <a:off x="2730266" y="113213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51" name="tx351"/>
            <p:cNvSpPr/>
            <p:nvPr/>
          </p:nvSpPr>
          <p:spPr>
            <a:xfrm>
              <a:off x="3034331" y="109696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52" name="tx352"/>
            <p:cNvSpPr/>
            <p:nvPr/>
          </p:nvSpPr>
          <p:spPr>
            <a:xfrm>
              <a:off x="3338397" y="106179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53" name="tx353"/>
            <p:cNvSpPr/>
            <p:nvPr/>
          </p:nvSpPr>
          <p:spPr>
            <a:xfrm>
              <a:off x="3642463" y="991375"/>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54" name="tx354"/>
            <p:cNvSpPr/>
            <p:nvPr/>
          </p:nvSpPr>
          <p:spPr>
            <a:xfrm>
              <a:off x="3946529" y="92109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5" name="tx355"/>
            <p:cNvSpPr/>
            <p:nvPr/>
          </p:nvSpPr>
          <p:spPr>
            <a:xfrm>
              <a:off x="4858727"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6" name="tx356"/>
            <p:cNvSpPr/>
            <p:nvPr/>
          </p:nvSpPr>
          <p:spPr>
            <a:xfrm>
              <a:off x="4250595"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7" name="tx357"/>
            <p:cNvSpPr/>
            <p:nvPr/>
          </p:nvSpPr>
          <p:spPr>
            <a:xfrm>
              <a:off x="4554661"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8" name="tx358"/>
            <p:cNvSpPr/>
            <p:nvPr/>
          </p:nvSpPr>
          <p:spPr>
            <a:xfrm>
              <a:off x="5162793"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9" name="tx359"/>
            <p:cNvSpPr/>
            <p:nvPr/>
          </p:nvSpPr>
          <p:spPr>
            <a:xfrm>
              <a:off x="5466859"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60" name="tx360"/>
            <p:cNvSpPr/>
            <p:nvPr/>
          </p:nvSpPr>
          <p:spPr>
            <a:xfrm>
              <a:off x="6074991" y="81557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61" name="tx361"/>
            <p:cNvSpPr/>
            <p:nvPr/>
          </p:nvSpPr>
          <p:spPr>
            <a:xfrm>
              <a:off x="5770925" y="81557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62" name="tx362"/>
            <p:cNvSpPr/>
            <p:nvPr/>
          </p:nvSpPr>
          <p:spPr>
            <a:xfrm>
              <a:off x="8811585"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3" name="tx363"/>
            <p:cNvSpPr/>
            <p:nvPr/>
          </p:nvSpPr>
          <p:spPr>
            <a:xfrm>
              <a:off x="6683123"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4" name="tx364"/>
            <p:cNvSpPr/>
            <p:nvPr/>
          </p:nvSpPr>
          <p:spPr>
            <a:xfrm>
              <a:off x="6379057"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5" name="tx365"/>
            <p:cNvSpPr/>
            <p:nvPr/>
          </p:nvSpPr>
          <p:spPr>
            <a:xfrm>
              <a:off x="7899387"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6" name="tx366"/>
            <p:cNvSpPr/>
            <p:nvPr/>
          </p:nvSpPr>
          <p:spPr>
            <a:xfrm>
              <a:off x="8203453"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7" name="tx367"/>
            <p:cNvSpPr/>
            <p:nvPr/>
          </p:nvSpPr>
          <p:spPr>
            <a:xfrm>
              <a:off x="6987189"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8" name="tx368"/>
            <p:cNvSpPr/>
            <p:nvPr/>
          </p:nvSpPr>
          <p:spPr>
            <a:xfrm>
              <a:off x="7595321"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9" name="tx369"/>
            <p:cNvSpPr/>
            <p:nvPr/>
          </p:nvSpPr>
          <p:spPr>
            <a:xfrm>
              <a:off x="8507519"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70" name="tx370"/>
            <p:cNvSpPr/>
            <p:nvPr/>
          </p:nvSpPr>
          <p:spPr>
            <a:xfrm>
              <a:off x="7291255"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71" name="pg371"/>
            <p:cNvSpPr/>
            <p:nvPr/>
          </p:nvSpPr>
          <p:spPr>
            <a:xfrm>
              <a:off x="923590" y="339901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956111" y="343127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73" name="pg373"/>
            <p:cNvSpPr/>
            <p:nvPr/>
          </p:nvSpPr>
          <p:spPr>
            <a:xfrm>
              <a:off x="1531722" y="295105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4" name="tx374"/>
            <p:cNvSpPr/>
            <p:nvPr/>
          </p:nvSpPr>
          <p:spPr>
            <a:xfrm>
              <a:off x="1564243" y="298357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75" name="pg375"/>
            <p:cNvSpPr/>
            <p:nvPr/>
          </p:nvSpPr>
          <p:spPr>
            <a:xfrm>
              <a:off x="1227656" y="295105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6" name="tx376"/>
            <p:cNvSpPr/>
            <p:nvPr/>
          </p:nvSpPr>
          <p:spPr>
            <a:xfrm>
              <a:off x="1260177" y="298193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77" name="pg377"/>
            <p:cNvSpPr/>
            <p:nvPr/>
          </p:nvSpPr>
          <p:spPr>
            <a:xfrm>
              <a:off x="1835788" y="285150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8" name="tx378"/>
            <p:cNvSpPr/>
            <p:nvPr/>
          </p:nvSpPr>
          <p:spPr>
            <a:xfrm>
              <a:off x="1868309" y="288371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79" name="pg379"/>
            <p:cNvSpPr/>
            <p:nvPr/>
          </p:nvSpPr>
          <p:spPr>
            <a:xfrm>
              <a:off x="2139854" y="283491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0" name="tx380"/>
            <p:cNvSpPr/>
            <p:nvPr/>
          </p:nvSpPr>
          <p:spPr>
            <a:xfrm>
              <a:off x="2172375" y="286711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81" name="pg381"/>
            <p:cNvSpPr/>
            <p:nvPr/>
          </p:nvSpPr>
          <p:spPr>
            <a:xfrm>
              <a:off x="3052051" y="271877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2" name="tx382"/>
            <p:cNvSpPr/>
            <p:nvPr/>
          </p:nvSpPr>
          <p:spPr>
            <a:xfrm>
              <a:off x="3084573" y="275230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83" name="pg383"/>
            <p:cNvSpPr/>
            <p:nvPr/>
          </p:nvSpPr>
          <p:spPr>
            <a:xfrm>
              <a:off x="3660183" y="266900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4" name="tx384"/>
            <p:cNvSpPr/>
            <p:nvPr/>
          </p:nvSpPr>
          <p:spPr>
            <a:xfrm>
              <a:off x="3692705" y="26998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85" name="pg385"/>
            <p:cNvSpPr/>
            <p:nvPr/>
          </p:nvSpPr>
          <p:spPr>
            <a:xfrm>
              <a:off x="4876447" y="261922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6" name="tx386"/>
            <p:cNvSpPr/>
            <p:nvPr/>
          </p:nvSpPr>
          <p:spPr>
            <a:xfrm>
              <a:off x="4908969" y="265011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87" name="pg387"/>
            <p:cNvSpPr/>
            <p:nvPr/>
          </p:nvSpPr>
          <p:spPr>
            <a:xfrm>
              <a:off x="5180513" y="26026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8" name="tx388"/>
            <p:cNvSpPr/>
            <p:nvPr/>
          </p:nvSpPr>
          <p:spPr>
            <a:xfrm>
              <a:off x="5213035" y="263346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89" name="pg389"/>
            <p:cNvSpPr/>
            <p:nvPr/>
          </p:nvSpPr>
          <p:spPr>
            <a:xfrm>
              <a:off x="8799160" y="2569456"/>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0" name="tx390"/>
            <p:cNvSpPr/>
            <p:nvPr/>
          </p:nvSpPr>
          <p:spPr>
            <a:xfrm>
              <a:off x="8831681" y="26003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91" name="tx391"/>
            <p:cNvSpPr/>
            <p:nvPr/>
          </p:nvSpPr>
          <p:spPr>
            <a:xfrm>
              <a:off x="663492" y="426437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92" name="tx392"/>
            <p:cNvSpPr/>
            <p:nvPr/>
          </p:nvSpPr>
          <p:spPr>
            <a:xfrm>
              <a:off x="585797" y="3434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93" name="tx393"/>
            <p:cNvSpPr/>
            <p:nvPr/>
          </p:nvSpPr>
          <p:spPr>
            <a:xfrm>
              <a:off x="585797" y="26052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94" name="tx394"/>
            <p:cNvSpPr/>
            <p:nvPr/>
          </p:nvSpPr>
          <p:spPr>
            <a:xfrm>
              <a:off x="585797" y="17773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95" name="tx395"/>
            <p:cNvSpPr/>
            <p:nvPr/>
          </p:nvSpPr>
          <p:spPr>
            <a:xfrm>
              <a:off x="508103" y="94613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96" name="tx396"/>
            <p:cNvSpPr/>
            <p:nvPr/>
          </p:nvSpPr>
          <p:spPr>
            <a:xfrm rot="-5400000">
              <a:off x="833186" y="4652886"/>
              <a:ext cx="30272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PNG</a:t>
              </a:r>
            </a:p>
          </p:txBody>
        </p:sp>
        <p:sp>
          <p:nvSpPr>
            <p:cNvPr id="397" name="tx397"/>
            <p:cNvSpPr/>
            <p:nvPr/>
          </p:nvSpPr>
          <p:spPr>
            <a:xfrm rot="-5400000">
              <a:off x="1138037" y="4653875"/>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Laos</a:t>
              </a:r>
            </a:p>
          </p:txBody>
        </p:sp>
        <p:sp>
          <p:nvSpPr>
            <p:cNvPr id="398" name="tx398"/>
            <p:cNvSpPr/>
            <p:nvPr/>
          </p:nvSpPr>
          <p:spPr>
            <a:xfrm rot="-5400000">
              <a:off x="1288590" y="4779625"/>
              <a:ext cx="58219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Myanmar</a:t>
              </a:r>
            </a:p>
          </p:txBody>
        </p:sp>
        <p:sp>
          <p:nvSpPr>
            <p:cNvPr id="399" name="tx399"/>
            <p:cNvSpPr/>
            <p:nvPr/>
          </p:nvSpPr>
          <p:spPr>
            <a:xfrm rot="-5400000">
              <a:off x="1546748" y="4827170"/>
              <a:ext cx="675648"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Philippines</a:t>
              </a:r>
            </a:p>
          </p:txBody>
        </p:sp>
        <p:sp>
          <p:nvSpPr>
            <p:cNvPr id="400" name="tx400"/>
            <p:cNvSpPr/>
            <p:nvPr/>
          </p:nvSpPr>
          <p:spPr>
            <a:xfrm rot="-5400000">
              <a:off x="1898768" y="4805342"/>
              <a:ext cx="60586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Indonesia</a:t>
              </a:r>
            </a:p>
          </p:txBody>
        </p:sp>
        <p:sp>
          <p:nvSpPr>
            <p:cNvPr id="401" name="tx401"/>
            <p:cNvSpPr/>
            <p:nvPr/>
          </p:nvSpPr>
          <p:spPr>
            <a:xfrm rot="-5400000">
              <a:off x="2245535" y="4762640"/>
              <a:ext cx="52046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Vanuatu</a:t>
              </a:r>
            </a:p>
          </p:txBody>
        </p:sp>
        <p:sp>
          <p:nvSpPr>
            <p:cNvPr id="402" name="tx402"/>
            <p:cNvSpPr/>
            <p:nvPr/>
          </p:nvSpPr>
          <p:spPr>
            <a:xfrm rot="-5400000">
              <a:off x="2437220" y="4875021"/>
              <a:ext cx="7452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Timor-Leste</a:t>
              </a:r>
            </a:p>
          </p:txBody>
        </p:sp>
        <p:sp>
          <p:nvSpPr>
            <p:cNvPr id="403" name="tx403"/>
            <p:cNvSpPr/>
            <p:nvPr/>
          </p:nvSpPr>
          <p:spPr>
            <a:xfrm rot="-5400000">
              <a:off x="2794629" y="4819905"/>
              <a:ext cx="63676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Cambodia</a:t>
              </a:r>
            </a:p>
          </p:txBody>
        </p:sp>
        <p:sp>
          <p:nvSpPr>
            <p:cNvPr id="404" name="tx404"/>
            <p:cNvSpPr/>
            <p:nvPr/>
          </p:nvSpPr>
          <p:spPr>
            <a:xfrm rot="-5400000">
              <a:off x="2900673" y="5017927"/>
              <a:ext cx="103281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Solomon Islands</a:t>
              </a:r>
            </a:p>
          </p:txBody>
        </p:sp>
        <p:sp>
          <p:nvSpPr>
            <p:cNvPr id="405" name="tx405"/>
            <p:cNvSpPr/>
            <p:nvPr/>
          </p:nvSpPr>
          <p:spPr>
            <a:xfrm rot="-5400000">
              <a:off x="3432536" y="4764141"/>
              <a:ext cx="55122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Malaysia</a:t>
              </a:r>
            </a:p>
          </p:txBody>
        </p:sp>
        <p:sp>
          <p:nvSpPr>
            <p:cNvPr id="406" name="tx406"/>
            <p:cNvSpPr/>
            <p:nvPr/>
          </p:nvSpPr>
          <p:spPr>
            <a:xfrm rot="-5400000">
              <a:off x="3922993" y="4577749"/>
              <a:ext cx="17844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Fiji</a:t>
              </a:r>
            </a:p>
          </p:txBody>
        </p:sp>
        <p:sp>
          <p:nvSpPr>
            <p:cNvPr id="407" name="tx407"/>
            <p:cNvSpPr/>
            <p:nvPr/>
          </p:nvSpPr>
          <p:spPr>
            <a:xfrm rot="-5400000">
              <a:off x="4116657" y="4715914"/>
              <a:ext cx="4270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Kiribati</a:t>
              </a:r>
            </a:p>
          </p:txBody>
        </p:sp>
        <p:sp>
          <p:nvSpPr>
            <p:cNvPr id="408" name="tx408"/>
            <p:cNvSpPr/>
            <p:nvPr/>
          </p:nvSpPr>
          <p:spPr>
            <a:xfrm rot="-5400000">
              <a:off x="4296507" y="4840130"/>
              <a:ext cx="67544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Micronesia</a:t>
              </a:r>
            </a:p>
          </p:txBody>
        </p:sp>
        <p:sp>
          <p:nvSpPr>
            <p:cNvPr id="409" name="tx409"/>
            <p:cNvSpPr/>
            <p:nvPr/>
          </p:nvSpPr>
          <p:spPr>
            <a:xfrm rot="-5400000">
              <a:off x="4670355" y="4770348"/>
              <a:ext cx="53588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Thailand</a:t>
              </a:r>
            </a:p>
          </p:txBody>
        </p:sp>
        <p:sp>
          <p:nvSpPr>
            <p:cNvPr id="410" name="tx410"/>
            <p:cNvSpPr/>
            <p:nvPr/>
          </p:nvSpPr>
          <p:spPr>
            <a:xfrm rot="-5400000">
              <a:off x="5058971" y="4684025"/>
              <a:ext cx="3650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China</a:t>
              </a:r>
            </a:p>
          </p:txBody>
        </p:sp>
        <p:sp>
          <p:nvSpPr>
            <p:cNvPr id="411" name="tx411"/>
            <p:cNvSpPr/>
            <p:nvPr/>
          </p:nvSpPr>
          <p:spPr>
            <a:xfrm rot="-5400000">
              <a:off x="5249087" y="4771985"/>
              <a:ext cx="5669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Mongolia</a:t>
              </a:r>
            </a:p>
          </p:txBody>
        </p:sp>
        <p:sp>
          <p:nvSpPr>
            <p:cNvPr id="412" name="tx412"/>
            <p:cNvSpPr/>
            <p:nvPr/>
          </p:nvSpPr>
          <p:spPr>
            <a:xfrm rot="-5400000">
              <a:off x="5445820" y="4905308"/>
              <a:ext cx="8075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Cook Islands</a:t>
              </a:r>
            </a:p>
          </p:txBody>
        </p:sp>
        <p:sp>
          <p:nvSpPr>
            <p:cNvPr id="413" name="tx413"/>
            <p:cNvSpPr/>
            <p:nvPr/>
          </p:nvSpPr>
          <p:spPr>
            <a:xfrm rot="-5400000">
              <a:off x="5649886" y="5007081"/>
              <a:ext cx="100934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Marshall Islands</a:t>
              </a:r>
            </a:p>
          </p:txBody>
        </p:sp>
        <p:sp>
          <p:nvSpPr>
            <p:cNvPr id="414" name="tx414"/>
            <p:cNvSpPr/>
            <p:nvPr/>
          </p:nvSpPr>
          <p:spPr>
            <a:xfrm rot="-5400000">
              <a:off x="5864661" y="5096372"/>
              <a:ext cx="11879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Brunei Darussalam</a:t>
              </a:r>
            </a:p>
          </p:txBody>
        </p:sp>
        <p:sp>
          <p:nvSpPr>
            <p:cNvPr id="415" name="tx415"/>
            <p:cNvSpPr/>
            <p:nvPr/>
          </p:nvSpPr>
          <p:spPr>
            <a:xfrm rot="-5400000">
              <a:off x="6569444" y="4697292"/>
              <a:ext cx="38813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DPRK</a:t>
              </a:r>
            </a:p>
          </p:txBody>
        </p:sp>
        <p:sp>
          <p:nvSpPr>
            <p:cNvPr id="416" name="tx416"/>
            <p:cNvSpPr/>
            <p:nvPr/>
          </p:nvSpPr>
          <p:spPr>
            <a:xfrm rot="-5400000">
              <a:off x="6876511" y="4692654"/>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Nauru</a:t>
              </a:r>
            </a:p>
          </p:txBody>
        </p:sp>
        <p:sp>
          <p:nvSpPr>
            <p:cNvPr id="417" name="tx417"/>
            <p:cNvSpPr/>
            <p:nvPr/>
          </p:nvSpPr>
          <p:spPr>
            <a:xfrm rot="-5400000">
              <a:off x="7227166" y="4646064"/>
              <a:ext cx="2873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Niue</a:t>
              </a:r>
            </a:p>
          </p:txBody>
        </p:sp>
        <p:sp>
          <p:nvSpPr>
            <p:cNvPr id="418" name="tx418"/>
            <p:cNvSpPr/>
            <p:nvPr/>
          </p:nvSpPr>
          <p:spPr>
            <a:xfrm rot="-5400000">
              <a:off x="7496239" y="4681058"/>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Palau</a:t>
              </a:r>
            </a:p>
          </p:txBody>
        </p:sp>
        <p:sp>
          <p:nvSpPr>
            <p:cNvPr id="419" name="tx419"/>
            <p:cNvSpPr/>
            <p:nvPr/>
          </p:nvSpPr>
          <p:spPr>
            <a:xfrm rot="-5400000">
              <a:off x="7756751" y="4722838"/>
              <a:ext cx="442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Samoa</a:t>
              </a:r>
            </a:p>
          </p:txBody>
        </p:sp>
        <p:sp>
          <p:nvSpPr>
            <p:cNvPr id="420" name="tx420"/>
            <p:cNvSpPr/>
            <p:nvPr/>
          </p:nvSpPr>
          <p:spPr>
            <a:xfrm rot="-5400000">
              <a:off x="8071083" y="4686583"/>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Tonga</a:t>
              </a:r>
            </a:p>
          </p:txBody>
        </p:sp>
        <p:sp>
          <p:nvSpPr>
            <p:cNvPr id="421" name="tx421"/>
            <p:cNvSpPr/>
            <p:nvPr/>
          </p:nvSpPr>
          <p:spPr>
            <a:xfrm rot="-5400000">
              <a:off x="8377434" y="4712060"/>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Tuvalu</a:t>
              </a:r>
            </a:p>
          </p:txBody>
        </p:sp>
        <p:sp>
          <p:nvSpPr>
            <p:cNvPr id="422" name="tx422"/>
            <p:cNvSpPr/>
            <p:nvPr/>
          </p:nvSpPr>
          <p:spPr>
            <a:xfrm rot="-5400000">
              <a:off x="8603908" y="4789653"/>
              <a:ext cx="5744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Viet Nam</a:t>
              </a:r>
            </a:p>
          </p:txBody>
        </p:sp>
        <p:sp>
          <p:nvSpPr>
            <p:cNvPr id="423" name="tx423"/>
            <p:cNvSpPr/>
            <p:nvPr/>
          </p:nvSpPr>
          <p:spPr>
            <a:xfrm rot="-5400000">
              <a:off x="-52544" y="25098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24" name="rc424"/>
            <p:cNvSpPr/>
            <p:nvPr/>
          </p:nvSpPr>
          <p:spPr>
            <a:xfrm>
              <a:off x="4247114" y="6114116"/>
              <a:ext cx="219455" cy="219455"/>
            </a:xfrm>
            <a:prstGeom prst="rect">
              <a:avLst/>
            </a:prstGeom>
            <a:solidFill>
              <a:srgbClr val="FFFFFF">
                <a:alpha val="100000"/>
              </a:srgbClr>
            </a:solidFill>
          </p:spPr>
          <p:txBody>
            <a:bodyPr/>
            <a:lstStyle/>
            <a:p/>
          </p:txBody>
        </p:sp>
        <p:sp>
          <p:nvSpPr>
            <p:cNvPr id="425" name="pg425"/>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6" name="pg426"/>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7" name="pg427"/>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8" name="pg428"/>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9" name="pg429"/>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0" name="rc430"/>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431" name="tx431"/>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32" name="tx432"/>
            <p:cNvSpPr/>
            <p:nvPr/>
          </p:nvSpPr>
          <p:spPr>
            <a:xfrm>
              <a:off x="803816" y="398022"/>
              <a:ext cx="556306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EAPR, 2024</a:t>
              </a:r>
            </a:p>
          </p:txBody>
        </p:sp>
        <p:sp>
          <p:nvSpPr>
            <p:cNvPr id="433" name="tx433"/>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34" name="tx434"/>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43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EAPR from lowest to highest coverage, and the rank of the top 10 countries with the most zero-dose children, based on absolute numbers.
In 2024, Indonesia ranked number 5 out of 27 countries for lowest DTP1 coverage (based on tied ranks).
Indonesia was in the top 10 countries with the most zero-dose children (rank=1).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4726027" y="660217"/>
              <a:ext cx="0" cy="5507419"/>
            </a:xfrm>
            <a:custGeom>
              <a:avLst/>
              <a:pathLst>
                <a:path w="0" h="5507419">
                  <a:moveTo>
                    <a:pt x="0" y="5507419"/>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695044" y="9105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174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4375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70109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9646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2281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49163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7551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0186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2821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5456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8091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0727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33622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5997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8632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12676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39027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65378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91730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345525" y="2755587"/>
              <a:ext cx="4761003" cy="1316680"/>
            </a:xfrm>
            <a:custGeom>
              <a:avLst/>
              <a:pathLst>
                <a:path w="4761003" h="1316680">
                  <a:moveTo>
                    <a:pt x="0" y="1316680"/>
                  </a:moveTo>
                  <a:lnTo>
                    <a:pt x="48090" y="1316603"/>
                  </a:lnTo>
                  <a:lnTo>
                    <a:pt x="96181" y="1316512"/>
                  </a:lnTo>
                  <a:lnTo>
                    <a:pt x="144272" y="1316405"/>
                  </a:lnTo>
                  <a:lnTo>
                    <a:pt x="192363" y="1316279"/>
                  </a:lnTo>
                  <a:lnTo>
                    <a:pt x="240454" y="1316131"/>
                  </a:lnTo>
                  <a:lnTo>
                    <a:pt x="288545" y="1315958"/>
                  </a:lnTo>
                  <a:lnTo>
                    <a:pt x="336636" y="1315754"/>
                  </a:lnTo>
                  <a:lnTo>
                    <a:pt x="384727" y="1315514"/>
                  </a:lnTo>
                  <a:lnTo>
                    <a:pt x="432818" y="1315232"/>
                  </a:lnTo>
                  <a:lnTo>
                    <a:pt x="480909" y="1314901"/>
                  </a:lnTo>
                  <a:lnTo>
                    <a:pt x="529000" y="1314512"/>
                  </a:lnTo>
                  <a:lnTo>
                    <a:pt x="577091" y="1314055"/>
                  </a:lnTo>
                  <a:lnTo>
                    <a:pt x="625182" y="1313519"/>
                  </a:lnTo>
                  <a:lnTo>
                    <a:pt x="673273" y="1312889"/>
                  </a:lnTo>
                  <a:lnTo>
                    <a:pt x="721364" y="1312149"/>
                  </a:lnTo>
                  <a:lnTo>
                    <a:pt x="769455" y="1311281"/>
                  </a:lnTo>
                  <a:lnTo>
                    <a:pt x="817546" y="1310262"/>
                  </a:lnTo>
                  <a:lnTo>
                    <a:pt x="865637" y="1309066"/>
                  </a:lnTo>
                  <a:lnTo>
                    <a:pt x="913727" y="1307662"/>
                  </a:lnTo>
                  <a:lnTo>
                    <a:pt x="961818" y="1306017"/>
                  </a:lnTo>
                  <a:lnTo>
                    <a:pt x="1009909" y="1304088"/>
                  </a:lnTo>
                  <a:lnTo>
                    <a:pt x="1058000" y="1301829"/>
                  </a:lnTo>
                  <a:lnTo>
                    <a:pt x="1106091" y="1299183"/>
                  </a:lnTo>
                  <a:lnTo>
                    <a:pt x="1154182" y="1296086"/>
                  </a:lnTo>
                  <a:lnTo>
                    <a:pt x="1202273" y="1292465"/>
                  </a:lnTo>
                  <a:lnTo>
                    <a:pt x="1250364" y="1288235"/>
                  </a:lnTo>
                  <a:lnTo>
                    <a:pt x="1298455" y="1283298"/>
                  </a:lnTo>
                  <a:lnTo>
                    <a:pt x="1346546" y="1277543"/>
                  </a:lnTo>
                  <a:lnTo>
                    <a:pt x="1394637" y="1270845"/>
                  </a:lnTo>
                  <a:lnTo>
                    <a:pt x="1442728" y="1263060"/>
                  </a:lnTo>
                  <a:lnTo>
                    <a:pt x="1490819" y="1254032"/>
                  </a:lnTo>
                  <a:lnTo>
                    <a:pt x="1538910" y="1243583"/>
                  </a:lnTo>
                  <a:lnTo>
                    <a:pt x="1587001" y="1231521"/>
                  </a:lnTo>
                  <a:lnTo>
                    <a:pt x="1635092" y="1217640"/>
                  </a:lnTo>
                  <a:lnTo>
                    <a:pt x="1683183" y="1201718"/>
                  </a:lnTo>
                  <a:lnTo>
                    <a:pt x="1731274" y="1183528"/>
                  </a:lnTo>
                  <a:lnTo>
                    <a:pt x="1779364" y="1162838"/>
                  </a:lnTo>
                  <a:lnTo>
                    <a:pt x="1827455" y="1139425"/>
                  </a:lnTo>
                  <a:lnTo>
                    <a:pt x="1875546" y="1113082"/>
                  </a:lnTo>
                  <a:lnTo>
                    <a:pt x="1923637" y="1083634"/>
                  </a:lnTo>
                  <a:lnTo>
                    <a:pt x="1971728" y="1050952"/>
                  </a:lnTo>
                  <a:lnTo>
                    <a:pt x="2019819" y="1014970"/>
                  </a:lnTo>
                  <a:lnTo>
                    <a:pt x="2067910" y="975704"/>
                  </a:lnTo>
                  <a:lnTo>
                    <a:pt x="2116001" y="933264"/>
                  </a:lnTo>
                  <a:lnTo>
                    <a:pt x="2164092" y="887868"/>
                  </a:lnTo>
                  <a:lnTo>
                    <a:pt x="2212183" y="839848"/>
                  </a:lnTo>
                  <a:lnTo>
                    <a:pt x="2260274" y="789646"/>
                  </a:lnTo>
                  <a:lnTo>
                    <a:pt x="2308365" y="737804"/>
                  </a:lnTo>
                  <a:lnTo>
                    <a:pt x="2356456" y="684943"/>
                  </a:lnTo>
                  <a:lnTo>
                    <a:pt x="2404547" y="631737"/>
                  </a:lnTo>
                  <a:lnTo>
                    <a:pt x="2452638" y="578876"/>
                  </a:lnTo>
                  <a:lnTo>
                    <a:pt x="2500729" y="527034"/>
                  </a:lnTo>
                  <a:lnTo>
                    <a:pt x="2548820" y="476832"/>
                  </a:lnTo>
                  <a:lnTo>
                    <a:pt x="2596911" y="428812"/>
                  </a:lnTo>
                  <a:lnTo>
                    <a:pt x="2645001" y="383416"/>
                  </a:lnTo>
                  <a:lnTo>
                    <a:pt x="2693092" y="340976"/>
                  </a:lnTo>
                  <a:lnTo>
                    <a:pt x="2741183" y="301709"/>
                  </a:lnTo>
                  <a:lnTo>
                    <a:pt x="2789274" y="265728"/>
                  </a:lnTo>
                  <a:lnTo>
                    <a:pt x="2837365" y="233046"/>
                  </a:lnTo>
                  <a:lnTo>
                    <a:pt x="2885456" y="203598"/>
                  </a:lnTo>
                  <a:lnTo>
                    <a:pt x="2933547" y="177255"/>
                  </a:lnTo>
                  <a:lnTo>
                    <a:pt x="2981638" y="153842"/>
                  </a:lnTo>
                  <a:lnTo>
                    <a:pt x="3029729" y="133152"/>
                  </a:lnTo>
                  <a:lnTo>
                    <a:pt x="3077820" y="114962"/>
                  </a:lnTo>
                  <a:lnTo>
                    <a:pt x="3125911" y="99040"/>
                  </a:lnTo>
                  <a:lnTo>
                    <a:pt x="3174002" y="85159"/>
                  </a:lnTo>
                  <a:lnTo>
                    <a:pt x="3222093" y="73097"/>
                  </a:lnTo>
                  <a:lnTo>
                    <a:pt x="3270184" y="62648"/>
                  </a:lnTo>
                  <a:lnTo>
                    <a:pt x="3318275" y="53619"/>
                  </a:lnTo>
                  <a:lnTo>
                    <a:pt x="3366366" y="45835"/>
                  </a:lnTo>
                  <a:lnTo>
                    <a:pt x="3414457" y="39136"/>
                  </a:lnTo>
                  <a:lnTo>
                    <a:pt x="3462548" y="33382"/>
                  </a:lnTo>
                  <a:lnTo>
                    <a:pt x="3510638" y="28445"/>
                  </a:lnTo>
                  <a:lnTo>
                    <a:pt x="3558729" y="24214"/>
                  </a:lnTo>
                  <a:lnTo>
                    <a:pt x="3606820" y="20594"/>
                  </a:lnTo>
                  <a:lnTo>
                    <a:pt x="3654911" y="17497"/>
                  </a:lnTo>
                  <a:lnTo>
                    <a:pt x="3703002" y="14851"/>
                  </a:lnTo>
                  <a:lnTo>
                    <a:pt x="3751093" y="12591"/>
                  </a:lnTo>
                  <a:lnTo>
                    <a:pt x="3799184" y="10663"/>
                  </a:lnTo>
                  <a:lnTo>
                    <a:pt x="3847275" y="9017"/>
                  </a:lnTo>
                  <a:lnTo>
                    <a:pt x="3895366" y="7614"/>
                  </a:lnTo>
                  <a:lnTo>
                    <a:pt x="3943457" y="6418"/>
                  </a:lnTo>
                  <a:lnTo>
                    <a:pt x="3991548" y="5399"/>
                  </a:lnTo>
                  <a:lnTo>
                    <a:pt x="4039639" y="4531"/>
                  </a:lnTo>
                  <a:lnTo>
                    <a:pt x="4087730" y="3791"/>
                  </a:lnTo>
                  <a:lnTo>
                    <a:pt x="4135821" y="3161"/>
                  </a:lnTo>
                  <a:lnTo>
                    <a:pt x="4183912" y="2624"/>
                  </a:lnTo>
                  <a:lnTo>
                    <a:pt x="4232003" y="2168"/>
                  </a:lnTo>
                  <a:lnTo>
                    <a:pt x="4280094" y="1779"/>
                  </a:lnTo>
                  <a:lnTo>
                    <a:pt x="4328185" y="1448"/>
                  </a:lnTo>
                  <a:lnTo>
                    <a:pt x="4376275" y="1166"/>
                  </a:lnTo>
                  <a:lnTo>
                    <a:pt x="4424366" y="926"/>
                  </a:lnTo>
                  <a:lnTo>
                    <a:pt x="4472457" y="722"/>
                  </a:lnTo>
                  <a:lnTo>
                    <a:pt x="4520548" y="549"/>
                  </a:lnTo>
                  <a:lnTo>
                    <a:pt x="4568639" y="401"/>
                  </a:lnTo>
                  <a:lnTo>
                    <a:pt x="4616730" y="275"/>
                  </a:lnTo>
                  <a:lnTo>
                    <a:pt x="4664821" y="168"/>
                  </a:lnTo>
                  <a:lnTo>
                    <a:pt x="4712912" y="77"/>
                  </a:lnTo>
                  <a:lnTo>
                    <a:pt x="4761003" y="0"/>
                  </a:lnTo>
                </a:path>
              </a:pathLst>
            </a:custGeom>
            <a:ln w="40651" cap="flat">
              <a:solidFill>
                <a:srgbClr val="D3D3D3">
                  <a:alpha val="100000"/>
                </a:srgbClr>
              </a:solidFill>
              <a:prstDash val="solid"/>
              <a:round/>
            </a:ln>
          </p:spPr>
          <p:txBody>
            <a:bodyPr/>
            <a:lstStyle/>
            <a:p/>
          </p:txBody>
        </p:sp>
        <p:sp>
          <p:nvSpPr>
            <p:cNvPr id="26" name="pl26"/>
            <p:cNvSpPr/>
            <p:nvPr/>
          </p:nvSpPr>
          <p:spPr>
            <a:xfrm>
              <a:off x="2345525" y="3018658"/>
              <a:ext cx="4761003" cy="0"/>
            </a:xfrm>
            <a:custGeom>
              <a:avLst/>
              <a:pathLst>
                <a:path w="4761003" h="0">
                  <a:moveTo>
                    <a:pt x="0" y="0"/>
                  </a:moveTo>
                  <a:lnTo>
                    <a:pt x="48090" y="0"/>
                  </a:lnTo>
                  <a:lnTo>
                    <a:pt x="96181" y="0"/>
                  </a:lnTo>
                  <a:lnTo>
                    <a:pt x="144272" y="0"/>
                  </a:lnTo>
                  <a:lnTo>
                    <a:pt x="192363" y="0"/>
                  </a:lnTo>
                  <a:lnTo>
                    <a:pt x="240454" y="0"/>
                  </a:lnTo>
                  <a:lnTo>
                    <a:pt x="288545" y="0"/>
                  </a:lnTo>
                  <a:lnTo>
                    <a:pt x="336636" y="0"/>
                  </a:lnTo>
                  <a:lnTo>
                    <a:pt x="384727" y="0"/>
                  </a:lnTo>
                  <a:lnTo>
                    <a:pt x="432818" y="0"/>
                  </a:lnTo>
                  <a:lnTo>
                    <a:pt x="480909" y="0"/>
                  </a:lnTo>
                  <a:lnTo>
                    <a:pt x="529000" y="0"/>
                  </a:lnTo>
                  <a:lnTo>
                    <a:pt x="577091" y="0"/>
                  </a:lnTo>
                  <a:lnTo>
                    <a:pt x="625182" y="0"/>
                  </a:lnTo>
                  <a:lnTo>
                    <a:pt x="673273" y="0"/>
                  </a:lnTo>
                  <a:lnTo>
                    <a:pt x="721364" y="0"/>
                  </a:lnTo>
                  <a:lnTo>
                    <a:pt x="769455" y="0"/>
                  </a:lnTo>
                  <a:lnTo>
                    <a:pt x="817546" y="0"/>
                  </a:lnTo>
                  <a:lnTo>
                    <a:pt x="865637" y="0"/>
                  </a:lnTo>
                  <a:lnTo>
                    <a:pt x="913727" y="0"/>
                  </a:lnTo>
                  <a:lnTo>
                    <a:pt x="961818" y="0"/>
                  </a:lnTo>
                  <a:lnTo>
                    <a:pt x="1009909" y="0"/>
                  </a:lnTo>
                  <a:lnTo>
                    <a:pt x="1058000" y="0"/>
                  </a:lnTo>
                  <a:lnTo>
                    <a:pt x="1106091" y="0"/>
                  </a:lnTo>
                  <a:lnTo>
                    <a:pt x="1154182" y="0"/>
                  </a:lnTo>
                  <a:lnTo>
                    <a:pt x="1202273" y="0"/>
                  </a:lnTo>
                  <a:lnTo>
                    <a:pt x="1250364" y="0"/>
                  </a:lnTo>
                  <a:lnTo>
                    <a:pt x="1298455" y="0"/>
                  </a:lnTo>
                  <a:lnTo>
                    <a:pt x="1346546" y="0"/>
                  </a:lnTo>
                  <a:lnTo>
                    <a:pt x="1394637" y="0"/>
                  </a:lnTo>
                  <a:lnTo>
                    <a:pt x="1442728" y="0"/>
                  </a:lnTo>
                  <a:lnTo>
                    <a:pt x="1490819" y="0"/>
                  </a:lnTo>
                  <a:lnTo>
                    <a:pt x="1538910" y="0"/>
                  </a:lnTo>
                  <a:lnTo>
                    <a:pt x="1587001" y="0"/>
                  </a:lnTo>
                  <a:lnTo>
                    <a:pt x="1635092" y="0"/>
                  </a:lnTo>
                  <a:lnTo>
                    <a:pt x="1683183" y="0"/>
                  </a:lnTo>
                  <a:lnTo>
                    <a:pt x="1731274" y="0"/>
                  </a:lnTo>
                  <a:lnTo>
                    <a:pt x="1779364" y="0"/>
                  </a:lnTo>
                  <a:lnTo>
                    <a:pt x="1827455" y="0"/>
                  </a:lnTo>
                  <a:lnTo>
                    <a:pt x="1875546" y="0"/>
                  </a:lnTo>
                  <a:lnTo>
                    <a:pt x="1923637" y="0"/>
                  </a:lnTo>
                  <a:lnTo>
                    <a:pt x="1971728" y="0"/>
                  </a:lnTo>
                  <a:lnTo>
                    <a:pt x="2019819" y="0"/>
                  </a:lnTo>
                  <a:lnTo>
                    <a:pt x="2067910" y="0"/>
                  </a:lnTo>
                  <a:lnTo>
                    <a:pt x="2116001" y="0"/>
                  </a:lnTo>
                  <a:lnTo>
                    <a:pt x="2164092" y="0"/>
                  </a:lnTo>
                  <a:lnTo>
                    <a:pt x="2212183" y="0"/>
                  </a:lnTo>
                  <a:lnTo>
                    <a:pt x="2260274" y="0"/>
                  </a:lnTo>
                  <a:lnTo>
                    <a:pt x="2308365" y="0"/>
                  </a:lnTo>
                  <a:lnTo>
                    <a:pt x="2356456" y="0"/>
                  </a:lnTo>
                  <a:lnTo>
                    <a:pt x="2404547" y="0"/>
                  </a:lnTo>
                  <a:lnTo>
                    <a:pt x="2452638" y="0"/>
                  </a:lnTo>
                  <a:lnTo>
                    <a:pt x="2500729" y="0"/>
                  </a:lnTo>
                  <a:lnTo>
                    <a:pt x="2548820" y="0"/>
                  </a:lnTo>
                  <a:lnTo>
                    <a:pt x="2596911" y="0"/>
                  </a:lnTo>
                  <a:lnTo>
                    <a:pt x="2645001" y="0"/>
                  </a:lnTo>
                  <a:lnTo>
                    <a:pt x="2693092" y="0"/>
                  </a:lnTo>
                  <a:lnTo>
                    <a:pt x="2741183" y="0"/>
                  </a:lnTo>
                  <a:lnTo>
                    <a:pt x="2789274" y="0"/>
                  </a:lnTo>
                  <a:lnTo>
                    <a:pt x="2837365" y="0"/>
                  </a:lnTo>
                  <a:lnTo>
                    <a:pt x="2885456" y="0"/>
                  </a:lnTo>
                  <a:lnTo>
                    <a:pt x="2933547" y="0"/>
                  </a:lnTo>
                  <a:lnTo>
                    <a:pt x="2981638" y="0"/>
                  </a:lnTo>
                  <a:lnTo>
                    <a:pt x="3029729" y="0"/>
                  </a:lnTo>
                  <a:lnTo>
                    <a:pt x="3077820" y="0"/>
                  </a:lnTo>
                  <a:lnTo>
                    <a:pt x="3125911" y="0"/>
                  </a:lnTo>
                  <a:lnTo>
                    <a:pt x="3174002" y="0"/>
                  </a:lnTo>
                  <a:lnTo>
                    <a:pt x="3222093" y="0"/>
                  </a:lnTo>
                  <a:lnTo>
                    <a:pt x="3270184" y="0"/>
                  </a:lnTo>
                  <a:lnTo>
                    <a:pt x="3318275" y="0"/>
                  </a:lnTo>
                  <a:lnTo>
                    <a:pt x="3366366" y="0"/>
                  </a:lnTo>
                  <a:lnTo>
                    <a:pt x="3414457" y="0"/>
                  </a:lnTo>
                  <a:lnTo>
                    <a:pt x="3462548" y="0"/>
                  </a:lnTo>
                  <a:lnTo>
                    <a:pt x="3510638" y="0"/>
                  </a:lnTo>
                  <a:lnTo>
                    <a:pt x="3558729" y="0"/>
                  </a:lnTo>
                  <a:lnTo>
                    <a:pt x="3606820" y="0"/>
                  </a:lnTo>
                  <a:lnTo>
                    <a:pt x="3654911" y="0"/>
                  </a:lnTo>
                  <a:lnTo>
                    <a:pt x="3703002" y="0"/>
                  </a:lnTo>
                  <a:lnTo>
                    <a:pt x="3751093" y="0"/>
                  </a:lnTo>
                  <a:lnTo>
                    <a:pt x="3799184" y="0"/>
                  </a:lnTo>
                  <a:lnTo>
                    <a:pt x="3847275" y="0"/>
                  </a:lnTo>
                  <a:lnTo>
                    <a:pt x="3895366" y="0"/>
                  </a:lnTo>
                  <a:lnTo>
                    <a:pt x="3943457" y="0"/>
                  </a:lnTo>
                  <a:lnTo>
                    <a:pt x="3991548" y="0"/>
                  </a:lnTo>
                  <a:lnTo>
                    <a:pt x="4039639" y="0"/>
                  </a:lnTo>
                  <a:lnTo>
                    <a:pt x="4087730" y="0"/>
                  </a:lnTo>
                  <a:lnTo>
                    <a:pt x="4135821" y="0"/>
                  </a:lnTo>
                  <a:lnTo>
                    <a:pt x="4183912" y="0"/>
                  </a:lnTo>
                  <a:lnTo>
                    <a:pt x="4232003" y="0"/>
                  </a:lnTo>
                  <a:lnTo>
                    <a:pt x="4280094" y="0"/>
                  </a:lnTo>
                  <a:lnTo>
                    <a:pt x="4328185" y="0"/>
                  </a:lnTo>
                  <a:lnTo>
                    <a:pt x="4376275" y="0"/>
                  </a:lnTo>
                  <a:lnTo>
                    <a:pt x="4424366" y="0"/>
                  </a:lnTo>
                  <a:lnTo>
                    <a:pt x="4472457" y="0"/>
                  </a:lnTo>
                  <a:lnTo>
                    <a:pt x="4520548" y="0"/>
                  </a:lnTo>
                  <a:lnTo>
                    <a:pt x="4568639" y="0"/>
                  </a:lnTo>
                  <a:lnTo>
                    <a:pt x="4616730" y="0"/>
                  </a:lnTo>
                  <a:lnTo>
                    <a:pt x="4664821" y="0"/>
                  </a:lnTo>
                  <a:lnTo>
                    <a:pt x="4712912" y="0"/>
                  </a:lnTo>
                  <a:lnTo>
                    <a:pt x="4761003" y="0"/>
                  </a:lnTo>
                </a:path>
              </a:pathLst>
            </a:custGeom>
            <a:ln w="40651" cap="flat">
              <a:solidFill>
                <a:srgbClr val="D3D3D3">
                  <a:alpha val="100000"/>
                </a:srgbClr>
              </a:solidFill>
              <a:prstDash val="solid"/>
              <a:round/>
            </a:ln>
          </p:spPr>
          <p:txBody>
            <a:bodyPr/>
            <a:lstStyle/>
            <a:p/>
          </p:txBody>
        </p:sp>
        <p:sp>
          <p:nvSpPr>
            <p:cNvPr id="27" name="pl27"/>
            <p:cNvSpPr/>
            <p:nvPr/>
          </p:nvSpPr>
          <p:spPr>
            <a:xfrm>
              <a:off x="2345525" y="2492516"/>
              <a:ext cx="4761003" cy="2633361"/>
            </a:xfrm>
            <a:custGeom>
              <a:avLst/>
              <a:pathLst>
                <a:path w="4761003" h="2633361">
                  <a:moveTo>
                    <a:pt x="0" y="0"/>
                  </a:moveTo>
                  <a:lnTo>
                    <a:pt x="48090" y="154"/>
                  </a:lnTo>
                  <a:lnTo>
                    <a:pt x="96181" y="337"/>
                  </a:lnTo>
                  <a:lnTo>
                    <a:pt x="144272" y="551"/>
                  </a:lnTo>
                  <a:lnTo>
                    <a:pt x="192363" y="802"/>
                  </a:lnTo>
                  <a:lnTo>
                    <a:pt x="240454" y="1098"/>
                  </a:lnTo>
                  <a:lnTo>
                    <a:pt x="288545" y="1445"/>
                  </a:lnTo>
                  <a:lnTo>
                    <a:pt x="336636" y="1853"/>
                  </a:lnTo>
                  <a:lnTo>
                    <a:pt x="384727" y="2333"/>
                  </a:lnTo>
                  <a:lnTo>
                    <a:pt x="432818" y="2896"/>
                  </a:lnTo>
                  <a:lnTo>
                    <a:pt x="480909" y="3558"/>
                  </a:lnTo>
                  <a:lnTo>
                    <a:pt x="529000" y="4336"/>
                  </a:lnTo>
                  <a:lnTo>
                    <a:pt x="577091" y="5249"/>
                  </a:lnTo>
                  <a:lnTo>
                    <a:pt x="625182" y="6322"/>
                  </a:lnTo>
                  <a:lnTo>
                    <a:pt x="673273" y="7582"/>
                  </a:lnTo>
                  <a:lnTo>
                    <a:pt x="721364" y="9062"/>
                  </a:lnTo>
                  <a:lnTo>
                    <a:pt x="769455" y="10798"/>
                  </a:lnTo>
                  <a:lnTo>
                    <a:pt x="817546" y="12837"/>
                  </a:lnTo>
                  <a:lnTo>
                    <a:pt x="865637" y="15229"/>
                  </a:lnTo>
                  <a:lnTo>
                    <a:pt x="913727" y="18035"/>
                  </a:lnTo>
                  <a:lnTo>
                    <a:pt x="961818" y="21326"/>
                  </a:lnTo>
                  <a:lnTo>
                    <a:pt x="1009909" y="25183"/>
                  </a:lnTo>
                  <a:lnTo>
                    <a:pt x="1058000" y="29703"/>
                  </a:lnTo>
                  <a:lnTo>
                    <a:pt x="1106091" y="34995"/>
                  </a:lnTo>
                  <a:lnTo>
                    <a:pt x="1154182" y="41188"/>
                  </a:lnTo>
                  <a:lnTo>
                    <a:pt x="1202273" y="48429"/>
                  </a:lnTo>
                  <a:lnTo>
                    <a:pt x="1250364" y="56890"/>
                  </a:lnTo>
                  <a:lnTo>
                    <a:pt x="1298455" y="66764"/>
                  </a:lnTo>
                  <a:lnTo>
                    <a:pt x="1346546" y="78273"/>
                  </a:lnTo>
                  <a:lnTo>
                    <a:pt x="1394637" y="91671"/>
                  </a:lnTo>
                  <a:lnTo>
                    <a:pt x="1442728" y="107239"/>
                  </a:lnTo>
                  <a:lnTo>
                    <a:pt x="1490819" y="125297"/>
                  </a:lnTo>
                  <a:lnTo>
                    <a:pt x="1538910" y="146195"/>
                  </a:lnTo>
                  <a:lnTo>
                    <a:pt x="1587001" y="170318"/>
                  </a:lnTo>
                  <a:lnTo>
                    <a:pt x="1635092" y="198081"/>
                  </a:lnTo>
                  <a:lnTo>
                    <a:pt x="1683183" y="229924"/>
                  </a:lnTo>
                  <a:lnTo>
                    <a:pt x="1731274" y="266305"/>
                  </a:lnTo>
                  <a:lnTo>
                    <a:pt x="1779364" y="307684"/>
                  </a:lnTo>
                  <a:lnTo>
                    <a:pt x="1827455" y="354510"/>
                  </a:lnTo>
                  <a:lnTo>
                    <a:pt x="1875546" y="407196"/>
                  </a:lnTo>
                  <a:lnTo>
                    <a:pt x="1923637" y="466092"/>
                  </a:lnTo>
                  <a:lnTo>
                    <a:pt x="1971728" y="531456"/>
                  </a:lnTo>
                  <a:lnTo>
                    <a:pt x="2019819" y="603419"/>
                  </a:lnTo>
                  <a:lnTo>
                    <a:pt x="2067910" y="681952"/>
                  </a:lnTo>
                  <a:lnTo>
                    <a:pt x="2116001" y="766832"/>
                  </a:lnTo>
                  <a:lnTo>
                    <a:pt x="2164092" y="857624"/>
                  </a:lnTo>
                  <a:lnTo>
                    <a:pt x="2212183" y="953664"/>
                  </a:lnTo>
                  <a:lnTo>
                    <a:pt x="2260274" y="1054069"/>
                  </a:lnTo>
                  <a:lnTo>
                    <a:pt x="2308365" y="1157753"/>
                  </a:lnTo>
                  <a:lnTo>
                    <a:pt x="2356456" y="1263474"/>
                  </a:lnTo>
                  <a:lnTo>
                    <a:pt x="2404547" y="1369886"/>
                  </a:lnTo>
                  <a:lnTo>
                    <a:pt x="2452638" y="1475608"/>
                  </a:lnTo>
                  <a:lnTo>
                    <a:pt x="2500729" y="1579292"/>
                  </a:lnTo>
                  <a:lnTo>
                    <a:pt x="2548820" y="1679697"/>
                  </a:lnTo>
                  <a:lnTo>
                    <a:pt x="2596911" y="1775737"/>
                  </a:lnTo>
                  <a:lnTo>
                    <a:pt x="2645001" y="1866529"/>
                  </a:lnTo>
                  <a:lnTo>
                    <a:pt x="2693092" y="1951409"/>
                  </a:lnTo>
                  <a:lnTo>
                    <a:pt x="2741183" y="2029941"/>
                  </a:lnTo>
                  <a:lnTo>
                    <a:pt x="2789274" y="2101905"/>
                  </a:lnTo>
                  <a:lnTo>
                    <a:pt x="2837365" y="2167269"/>
                  </a:lnTo>
                  <a:lnTo>
                    <a:pt x="2885456" y="2226165"/>
                  </a:lnTo>
                  <a:lnTo>
                    <a:pt x="2933547" y="2278850"/>
                  </a:lnTo>
                  <a:lnTo>
                    <a:pt x="2981638" y="2325676"/>
                  </a:lnTo>
                  <a:lnTo>
                    <a:pt x="3029729" y="2367056"/>
                  </a:lnTo>
                  <a:lnTo>
                    <a:pt x="3077820" y="2403436"/>
                  </a:lnTo>
                  <a:lnTo>
                    <a:pt x="3125911" y="2435280"/>
                  </a:lnTo>
                  <a:lnTo>
                    <a:pt x="3174002" y="2463043"/>
                  </a:lnTo>
                  <a:lnTo>
                    <a:pt x="3222093" y="2487166"/>
                  </a:lnTo>
                  <a:lnTo>
                    <a:pt x="3270184" y="2508064"/>
                  </a:lnTo>
                  <a:lnTo>
                    <a:pt x="3318275" y="2526121"/>
                  </a:lnTo>
                  <a:lnTo>
                    <a:pt x="3366366" y="2541690"/>
                  </a:lnTo>
                  <a:lnTo>
                    <a:pt x="3414457" y="2555087"/>
                  </a:lnTo>
                  <a:lnTo>
                    <a:pt x="3462548" y="2566597"/>
                  </a:lnTo>
                  <a:lnTo>
                    <a:pt x="3510638" y="2576471"/>
                  </a:lnTo>
                  <a:lnTo>
                    <a:pt x="3558729" y="2584931"/>
                  </a:lnTo>
                  <a:lnTo>
                    <a:pt x="3606820" y="2592173"/>
                  </a:lnTo>
                  <a:lnTo>
                    <a:pt x="3654911" y="2598366"/>
                  </a:lnTo>
                  <a:lnTo>
                    <a:pt x="3703002" y="2603658"/>
                  </a:lnTo>
                  <a:lnTo>
                    <a:pt x="3751093" y="2608177"/>
                  </a:lnTo>
                  <a:lnTo>
                    <a:pt x="3799184" y="2612035"/>
                  </a:lnTo>
                  <a:lnTo>
                    <a:pt x="3847275" y="2615325"/>
                  </a:lnTo>
                  <a:lnTo>
                    <a:pt x="3895366" y="2618132"/>
                  </a:lnTo>
                  <a:lnTo>
                    <a:pt x="3943457" y="2620524"/>
                  </a:lnTo>
                  <a:lnTo>
                    <a:pt x="3991548" y="2622562"/>
                  </a:lnTo>
                  <a:lnTo>
                    <a:pt x="4039639" y="2624299"/>
                  </a:lnTo>
                  <a:lnTo>
                    <a:pt x="4087730" y="2625779"/>
                  </a:lnTo>
                  <a:lnTo>
                    <a:pt x="4135821" y="2627039"/>
                  </a:lnTo>
                  <a:lnTo>
                    <a:pt x="4183912" y="2628111"/>
                  </a:lnTo>
                  <a:lnTo>
                    <a:pt x="4232003" y="2629025"/>
                  </a:lnTo>
                  <a:lnTo>
                    <a:pt x="4280094" y="2629803"/>
                  </a:lnTo>
                  <a:lnTo>
                    <a:pt x="4328185" y="2630465"/>
                  </a:lnTo>
                  <a:lnTo>
                    <a:pt x="4376275" y="2631028"/>
                  </a:lnTo>
                  <a:lnTo>
                    <a:pt x="4424366" y="2631508"/>
                  </a:lnTo>
                  <a:lnTo>
                    <a:pt x="4472457" y="2631916"/>
                  </a:lnTo>
                  <a:lnTo>
                    <a:pt x="4520548" y="2632263"/>
                  </a:lnTo>
                  <a:lnTo>
                    <a:pt x="4568639" y="2632559"/>
                  </a:lnTo>
                  <a:lnTo>
                    <a:pt x="4616730" y="2632810"/>
                  </a:lnTo>
                  <a:lnTo>
                    <a:pt x="4664821" y="2633024"/>
                  </a:lnTo>
                  <a:lnTo>
                    <a:pt x="4712912" y="2633206"/>
                  </a:lnTo>
                  <a:lnTo>
                    <a:pt x="4761003" y="2633361"/>
                  </a:lnTo>
                </a:path>
              </a:pathLst>
            </a:custGeom>
            <a:ln w="40651" cap="flat">
              <a:solidFill>
                <a:srgbClr val="D3D3D3">
                  <a:alpha val="100000"/>
                </a:srgbClr>
              </a:solidFill>
              <a:prstDash val="solid"/>
              <a:round/>
            </a:ln>
          </p:spPr>
          <p:txBody>
            <a:bodyPr/>
            <a:lstStyle/>
            <a:p/>
          </p:txBody>
        </p:sp>
        <p:sp>
          <p:nvSpPr>
            <p:cNvPr id="28" name="pl28"/>
            <p:cNvSpPr/>
            <p:nvPr/>
          </p:nvSpPr>
          <p:spPr>
            <a:xfrm>
              <a:off x="2345525" y="5127026"/>
              <a:ext cx="4761003" cy="790008"/>
            </a:xfrm>
            <a:custGeom>
              <a:avLst/>
              <a:pathLst>
                <a:path w="4761003" h="790008">
                  <a:moveTo>
                    <a:pt x="0" y="0"/>
                  </a:moveTo>
                  <a:lnTo>
                    <a:pt x="48090" y="46"/>
                  </a:lnTo>
                  <a:lnTo>
                    <a:pt x="96181" y="101"/>
                  </a:lnTo>
                  <a:lnTo>
                    <a:pt x="144272" y="165"/>
                  </a:lnTo>
                  <a:lnTo>
                    <a:pt x="192363" y="240"/>
                  </a:lnTo>
                  <a:lnTo>
                    <a:pt x="240454" y="329"/>
                  </a:lnTo>
                  <a:lnTo>
                    <a:pt x="288545" y="433"/>
                  </a:lnTo>
                  <a:lnTo>
                    <a:pt x="336636" y="556"/>
                  </a:lnTo>
                  <a:lnTo>
                    <a:pt x="384727" y="699"/>
                  </a:lnTo>
                  <a:lnTo>
                    <a:pt x="432818" y="868"/>
                  </a:lnTo>
                  <a:lnTo>
                    <a:pt x="480909" y="1067"/>
                  </a:lnTo>
                  <a:lnTo>
                    <a:pt x="529000" y="1300"/>
                  </a:lnTo>
                  <a:lnTo>
                    <a:pt x="577091" y="1574"/>
                  </a:lnTo>
                  <a:lnTo>
                    <a:pt x="625182" y="1896"/>
                  </a:lnTo>
                  <a:lnTo>
                    <a:pt x="673273" y="2274"/>
                  </a:lnTo>
                  <a:lnTo>
                    <a:pt x="721364" y="2718"/>
                  </a:lnTo>
                  <a:lnTo>
                    <a:pt x="769455" y="3239"/>
                  </a:lnTo>
                  <a:lnTo>
                    <a:pt x="817546" y="3851"/>
                  </a:lnTo>
                  <a:lnTo>
                    <a:pt x="865637" y="4568"/>
                  </a:lnTo>
                  <a:lnTo>
                    <a:pt x="913727" y="5410"/>
                  </a:lnTo>
                  <a:lnTo>
                    <a:pt x="961818" y="6397"/>
                  </a:lnTo>
                  <a:lnTo>
                    <a:pt x="1009909" y="7555"/>
                  </a:lnTo>
                  <a:lnTo>
                    <a:pt x="1058000" y="8910"/>
                  </a:lnTo>
                  <a:lnTo>
                    <a:pt x="1106091" y="10498"/>
                  </a:lnTo>
                  <a:lnTo>
                    <a:pt x="1154182" y="12356"/>
                  </a:lnTo>
                  <a:lnTo>
                    <a:pt x="1202273" y="14528"/>
                  </a:lnTo>
                  <a:lnTo>
                    <a:pt x="1250364" y="17067"/>
                  </a:lnTo>
                  <a:lnTo>
                    <a:pt x="1298455" y="20029"/>
                  </a:lnTo>
                  <a:lnTo>
                    <a:pt x="1346546" y="23482"/>
                  </a:lnTo>
                  <a:lnTo>
                    <a:pt x="1394637" y="27501"/>
                  </a:lnTo>
                  <a:lnTo>
                    <a:pt x="1442728" y="32171"/>
                  </a:lnTo>
                  <a:lnTo>
                    <a:pt x="1490819" y="37589"/>
                  </a:lnTo>
                  <a:lnTo>
                    <a:pt x="1538910" y="43858"/>
                  </a:lnTo>
                  <a:lnTo>
                    <a:pt x="1587001" y="51095"/>
                  </a:lnTo>
                  <a:lnTo>
                    <a:pt x="1635092" y="59424"/>
                  </a:lnTo>
                  <a:lnTo>
                    <a:pt x="1683183" y="68977"/>
                  </a:lnTo>
                  <a:lnTo>
                    <a:pt x="1731274" y="79891"/>
                  </a:lnTo>
                  <a:lnTo>
                    <a:pt x="1779364" y="92305"/>
                  </a:lnTo>
                  <a:lnTo>
                    <a:pt x="1827455" y="106353"/>
                  </a:lnTo>
                  <a:lnTo>
                    <a:pt x="1875546" y="122158"/>
                  </a:lnTo>
                  <a:lnTo>
                    <a:pt x="1923637" y="139827"/>
                  </a:lnTo>
                  <a:lnTo>
                    <a:pt x="1971728" y="159436"/>
                  </a:lnTo>
                  <a:lnTo>
                    <a:pt x="2019819" y="181025"/>
                  </a:lnTo>
                  <a:lnTo>
                    <a:pt x="2067910" y="204585"/>
                  </a:lnTo>
                  <a:lnTo>
                    <a:pt x="2116001" y="230049"/>
                  </a:lnTo>
                  <a:lnTo>
                    <a:pt x="2164092" y="257287"/>
                  </a:lnTo>
                  <a:lnTo>
                    <a:pt x="2212183" y="286099"/>
                  </a:lnTo>
                  <a:lnTo>
                    <a:pt x="2260274" y="316220"/>
                  </a:lnTo>
                  <a:lnTo>
                    <a:pt x="2308365" y="347326"/>
                  </a:lnTo>
                  <a:lnTo>
                    <a:pt x="2356456" y="379042"/>
                  </a:lnTo>
                  <a:lnTo>
                    <a:pt x="2404547" y="410966"/>
                  </a:lnTo>
                  <a:lnTo>
                    <a:pt x="2452638" y="442682"/>
                  </a:lnTo>
                  <a:lnTo>
                    <a:pt x="2500729" y="473787"/>
                  </a:lnTo>
                  <a:lnTo>
                    <a:pt x="2548820" y="503909"/>
                  </a:lnTo>
                  <a:lnTo>
                    <a:pt x="2596911" y="532721"/>
                  </a:lnTo>
                  <a:lnTo>
                    <a:pt x="2645001" y="559958"/>
                  </a:lnTo>
                  <a:lnTo>
                    <a:pt x="2693092" y="585422"/>
                  </a:lnTo>
                  <a:lnTo>
                    <a:pt x="2741183" y="608982"/>
                  </a:lnTo>
                  <a:lnTo>
                    <a:pt x="2789274" y="630571"/>
                  </a:lnTo>
                  <a:lnTo>
                    <a:pt x="2837365" y="650180"/>
                  </a:lnTo>
                  <a:lnTo>
                    <a:pt x="2885456" y="667849"/>
                  </a:lnTo>
                  <a:lnTo>
                    <a:pt x="2933547" y="683655"/>
                  </a:lnTo>
                  <a:lnTo>
                    <a:pt x="2981638" y="697703"/>
                  </a:lnTo>
                  <a:lnTo>
                    <a:pt x="3029729" y="710116"/>
                  </a:lnTo>
                  <a:lnTo>
                    <a:pt x="3077820" y="721031"/>
                  </a:lnTo>
                  <a:lnTo>
                    <a:pt x="3125911" y="730584"/>
                  </a:lnTo>
                  <a:lnTo>
                    <a:pt x="3174002" y="738912"/>
                  </a:lnTo>
                  <a:lnTo>
                    <a:pt x="3222093" y="746149"/>
                  </a:lnTo>
                  <a:lnTo>
                    <a:pt x="3270184" y="752419"/>
                  </a:lnTo>
                  <a:lnTo>
                    <a:pt x="3318275" y="757836"/>
                  </a:lnTo>
                  <a:lnTo>
                    <a:pt x="3366366" y="762507"/>
                  </a:lnTo>
                  <a:lnTo>
                    <a:pt x="3414457" y="766526"/>
                  </a:lnTo>
                  <a:lnTo>
                    <a:pt x="3462548" y="769979"/>
                  </a:lnTo>
                  <a:lnTo>
                    <a:pt x="3510638" y="772941"/>
                  </a:lnTo>
                  <a:lnTo>
                    <a:pt x="3558729" y="775479"/>
                  </a:lnTo>
                  <a:lnTo>
                    <a:pt x="3606820" y="777652"/>
                  </a:lnTo>
                  <a:lnTo>
                    <a:pt x="3654911" y="779509"/>
                  </a:lnTo>
                  <a:lnTo>
                    <a:pt x="3703002" y="781097"/>
                  </a:lnTo>
                  <a:lnTo>
                    <a:pt x="3751093" y="782453"/>
                  </a:lnTo>
                  <a:lnTo>
                    <a:pt x="3799184" y="783610"/>
                  </a:lnTo>
                  <a:lnTo>
                    <a:pt x="3847275" y="784597"/>
                  </a:lnTo>
                  <a:lnTo>
                    <a:pt x="3895366" y="785439"/>
                  </a:lnTo>
                  <a:lnTo>
                    <a:pt x="3943457" y="786157"/>
                  </a:lnTo>
                  <a:lnTo>
                    <a:pt x="3991548" y="786768"/>
                  </a:lnTo>
                  <a:lnTo>
                    <a:pt x="4039639" y="787289"/>
                  </a:lnTo>
                  <a:lnTo>
                    <a:pt x="4087730" y="787733"/>
                  </a:lnTo>
                  <a:lnTo>
                    <a:pt x="4135821" y="788111"/>
                  </a:lnTo>
                  <a:lnTo>
                    <a:pt x="4183912" y="788433"/>
                  </a:lnTo>
                  <a:lnTo>
                    <a:pt x="4232003" y="788707"/>
                  </a:lnTo>
                  <a:lnTo>
                    <a:pt x="4280094" y="788940"/>
                  </a:lnTo>
                  <a:lnTo>
                    <a:pt x="4328185" y="789139"/>
                  </a:lnTo>
                  <a:lnTo>
                    <a:pt x="4376275" y="789308"/>
                  </a:lnTo>
                  <a:lnTo>
                    <a:pt x="4424366" y="789452"/>
                  </a:lnTo>
                  <a:lnTo>
                    <a:pt x="4472457" y="789574"/>
                  </a:lnTo>
                  <a:lnTo>
                    <a:pt x="4520548" y="789679"/>
                  </a:lnTo>
                  <a:lnTo>
                    <a:pt x="4568639" y="789767"/>
                  </a:lnTo>
                  <a:lnTo>
                    <a:pt x="4616730" y="789843"/>
                  </a:lnTo>
                  <a:lnTo>
                    <a:pt x="4664821" y="789907"/>
                  </a:lnTo>
                  <a:lnTo>
                    <a:pt x="4712912" y="789962"/>
                  </a:lnTo>
                  <a:lnTo>
                    <a:pt x="4761003" y="790008"/>
                  </a:lnTo>
                </a:path>
              </a:pathLst>
            </a:custGeom>
            <a:ln w="40651" cap="flat">
              <a:solidFill>
                <a:srgbClr val="D3D3D3">
                  <a:alpha val="100000"/>
                </a:srgbClr>
              </a:solidFill>
              <a:prstDash val="solid"/>
              <a:round/>
            </a:ln>
          </p:spPr>
          <p:txBody>
            <a:bodyPr/>
            <a:lstStyle/>
            <a:p/>
          </p:txBody>
        </p:sp>
        <p:sp>
          <p:nvSpPr>
            <p:cNvPr id="29" name="pl29"/>
            <p:cNvSpPr/>
            <p:nvPr/>
          </p:nvSpPr>
          <p:spPr>
            <a:xfrm>
              <a:off x="2345525" y="1701270"/>
              <a:ext cx="4761003" cy="526672"/>
            </a:xfrm>
            <a:custGeom>
              <a:avLst/>
              <a:pathLst>
                <a:path w="4761003" h="526672">
                  <a:moveTo>
                    <a:pt x="0" y="526672"/>
                  </a:moveTo>
                  <a:lnTo>
                    <a:pt x="48090" y="526641"/>
                  </a:lnTo>
                  <a:lnTo>
                    <a:pt x="96181" y="526604"/>
                  </a:lnTo>
                  <a:lnTo>
                    <a:pt x="144272" y="526562"/>
                  </a:lnTo>
                  <a:lnTo>
                    <a:pt x="192363" y="526511"/>
                  </a:lnTo>
                  <a:lnTo>
                    <a:pt x="240454" y="526452"/>
                  </a:lnTo>
                  <a:lnTo>
                    <a:pt x="288545" y="526383"/>
                  </a:lnTo>
                  <a:lnTo>
                    <a:pt x="336636" y="526301"/>
                  </a:lnTo>
                  <a:lnTo>
                    <a:pt x="384727" y="526205"/>
                  </a:lnTo>
                  <a:lnTo>
                    <a:pt x="432818" y="526093"/>
                  </a:lnTo>
                  <a:lnTo>
                    <a:pt x="480909" y="525960"/>
                  </a:lnTo>
                  <a:lnTo>
                    <a:pt x="529000" y="525805"/>
                  </a:lnTo>
                  <a:lnTo>
                    <a:pt x="577091" y="525622"/>
                  </a:lnTo>
                  <a:lnTo>
                    <a:pt x="625182" y="525407"/>
                  </a:lnTo>
                  <a:lnTo>
                    <a:pt x="673273" y="525155"/>
                  </a:lnTo>
                  <a:lnTo>
                    <a:pt x="721364" y="524859"/>
                  </a:lnTo>
                  <a:lnTo>
                    <a:pt x="769455" y="524512"/>
                  </a:lnTo>
                  <a:lnTo>
                    <a:pt x="817546" y="524104"/>
                  </a:lnTo>
                  <a:lnTo>
                    <a:pt x="865637" y="523626"/>
                  </a:lnTo>
                  <a:lnTo>
                    <a:pt x="913727" y="523065"/>
                  </a:lnTo>
                  <a:lnTo>
                    <a:pt x="961818" y="522407"/>
                  </a:lnTo>
                  <a:lnTo>
                    <a:pt x="1009909" y="521635"/>
                  </a:lnTo>
                  <a:lnTo>
                    <a:pt x="1058000" y="520731"/>
                  </a:lnTo>
                  <a:lnTo>
                    <a:pt x="1106091" y="519673"/>
                  </a:lnTo>
                  <a:lnTo>
                    <a:pt x="1154182" y="518434"/>
                  </a:lnTo>
                  <a:lnTo>
                    <a:pt x="1202273" y="516986"/>
                  </a:lnTo>
                  <a:lnTo>
                    <a:pt x="1250364" y="515294"/>
                  </a:lnTo>
                  <a:lnTo>
                    <a:pt x="1298455" y="513319"/>
                  </a:lnTo>
                  <a:lnTo>
                    <a:pt x="1346546" y="511017"/>
                  </a:lnTo>
                  <a:lnTo>
                    <a:pt x="1394637" y="508338"/>
                  </a:lnTo>
                  <a:lnTo>
                    <a:pt x="1442728" y="505224"/>
                  </a:lnTo>
                  <a:lnTo>
                    <a:pt x="1490819" y="501612"/>
                  </a:lnTo>
                  <a:lnTo>
                    <a:pt x="1538910" y="497433"/>
                  </a:lnTo>
                  <a:lnTo>
                    <a:pt x="1587001" y="492608"/>
                  </a:lnTo>
                  <a:lnTo>
                    <a:pt x="1635092" y="487056"/>
                  </a:lnTo>
                  <a:lnTo>
                    <a:pt x="1683183" y="480687"/>
                  </a:lnTo>
                  <a:lnTo>
                    <a:pt x="1731274" y="473411"/>
                  </a:lnTo>
                  <a:lnTo>
                    <a:pt x="1779364" y="465135"/>
                  </a:lnTo>
                  <a:lnTo>
                    <a:pt x="1827455" y="455770"/>
                  </a:lnTo>
                  <a:lnTo>
                    <a:pt x="1875546" y="445233"/>
                  </a:lnTo>
                  <a:lnTo>
                    <a:pt x="1923637" y="433453"/>
                  </a:lnTo>
                  <a:lnTo>
                    <a:pt x="1971728" y="420381"/>
                  </a:lnTo>
                  <a:lnTo>
                    <a:pt x="2019819" y="405988"/>
                  </a:lnTo>
                  <a:lnTo>
                    <a:pt x="2067910" y="390281"/>
                  </a:lnTo>
                  <a:lnTo>
                    <a:pt x="2116001" y="373305"/>
                  </a:lnTo>
                  <a:lnTo>
                    <a:pt x="2164092" y="355147"/>
                  </a:lnTo>
                  <a:lnTo>
                    <a:pt x="2212183" y="335939"/>
                  </a:lnTo>
                  <a:lnTo>
                    <a:pt x="2260274" y="315858"/>
                  </a:lnTo>
                  <a:lnTo>
                    <a:pt x="2308365" y="295121"/>
                  </a:lnTo>
                  <a:lnTo>
                    <a:pt x="2356456" y="273977"/>
                  </a:lnTo>
                  <a:lnTo>
                    <a:pt x="2404547" y="252694"/>
                  </a:lnTo>
                  <a:lnTo>
                    <a:pt x="2452638" y="231550"/>
                  </a:lnTo>
                  <a:lnTo>
                    <a:pt x="2500729" y="210813"/>
                  </a:lnTo>
                  <a:lnTo>
                    <a:pt x="2548820" y="190732"/>
                  </a:lnTo>
                  <a:lnTo>
                    <a:pt x="2596911" y="171524"/>
                  </a:lnTo>
                  <a:lnTo>
                    <a:pt x="2645001" y="153366"/>
                  </a:lnTo>
                  <a:lnTo>
                    <a:pt x="2693092" y="136390"/>
                  </a:lnTo>
                  <a:lnTo>
                    <a:pt x="2741183" y="120683"/>
                  </a:lnTo>
                  <a:lnTo>
                    <a:pt x="2789274" y="106291"/>
                  </a:lnTo>
                  <a:lnTo>
                    <a:pt x="2837365" y="93218"/>
                  </a:lnTo>
                  <a:lnTo>
                    <a:pt x="2885456" y="81439"/>
                  </a:lnTo>
                  <a:lnTo>
                    <a:pt x="2933547" y="70902"/>
                  </a:lnTo>
                  <a:lnTo>
                    <a:pt x="2981638" y="61536"/>
                  </a:lnTo>
                  <a:lnTo>
                    <a:pt x="3029729" y="53261"/>
                  </a:lnTo>
                  <a:lnTo>
                    <a:pt x="3077820" y="45984"/>
                  </a:lnTo>
                  <a:lnTo>
                    <a:pt x="3125911" y="39616"/>
                  </a:lnTo>
                  <a:lnTo>
                    <a:pt x="3174002" y="34063"/>
                  </a:lnTo>
                  <a:lnTo>
                    <a:pt x="3222093" y="29239"/>
                  </a:lnTo>
                  <a:lnTo>
                    <a:pt x="3270184" y="25059"/>
                  </a:lnTo>
                  <a:lnTo>
                    <a:pt x="3318275" y="21447"/>
                  </a:lnTo>
                  <a:lnTo>
                    <a:pt x="3366366" y="18334"/>
                  </a:lnTo>
                  <a:lnTo>
                    <a:pt x="3414457" y="15654"/>
                  </a:lnTo>
                  <a:lnTo>
                    <a:pt x="3462548" y="13352"/>
                  </a:lnTo>
                  <a:lnTo>
                    <a:pt x="3510638" y="11378"/>
                  </a:lnTo>
                  <a:lnTo>
                    <a:pt x="3558729" y="9685"/>
                  </a:lnTo>
                  <a:lnTo>
                    <a:pt x="3606820" y="8237"/>
                  </a:lnTo>
                  <a:lnTo>
                    <a:pt x="3654911" y="6999"/>
                  </a:lnTo>
                  <a:lnTo>
                    <a:pt x="3703002" y="5940"/>
                  </a:lnTo>
                  <a:lnTo>
                    <a:pt x="3751093" y="5036"/>
                  </a:lnTo>
                  <a:lnTo>
                    <a:pt x="3799184" y="4265"/>
                  </a:lnTo>
                  <a:lnTo>
                    <a:pt x="3847275" y="3607"/>
                  </a:lnTo>
                  <a:lnTo>
                    <a:pt x="3895366" y="3045"/>
                  </a:lnTo>
                  <a:lnTo>
                    <a:pt x="3943457" y="2567"/>
                  </a:lnTo>
                  <a:lnTo>
                    <a:pt x="3991548" y="2159"/>
                  </a:lnTo>
                  <a:lnTo>
                    <a:pt x="4039639" y="1812"/>
                  </a:lnTo>
                  <a:lnTo>
                    <a:pt x="4087730" y="1516"/>
                  </a:lnTo>
                  <a:lnTo>
                    <a:pt x="4135821" y="1264"/>
                  </a:lnTo>
                  <a:lnTo>
                    <a:pt x="4183912" y="1049"/>
                  </a:lnTo>
                  <a:lnTo>
                    <a:pt x="4232003" y="867"/>
                  </a:lnTo>
                  <a:lnTo>
                    <a:pt x="4280094" y="711"/>
                  </a:lnTo>
                  <a:lnTo>
                    <a:pt x="4328185" y="579"/>
                  </a:lnTo>
                  <a:lnTo>
                    <a:pt x="4376275" y="466"/>
                  </a:lnTo>
                  <a:lnTo>
                    <a:pt x="4424366" y="370"/>
                  </a:lnTo>
                  <a:lnTo>
                    <a:pt x="4472457" y="289"/>
                  </a:lnTo>
                  <a:lnTo>
                    <a:pt x="4520548" y="219"/>
                  </a:lnTo>
                  <a:lnTo>
                    <a:pt x="4568639" y="160"/>
                  </a:lnTo>
                  <a:lnTo>
                    <a:pt x="4616730" y="110"/>
                  </a:lnTo>
                  <a:lnTo>
                    <a:pt x="4664821" y="67"/>
                  </a:lnTo>
                  <a:lnTo>
                    <a:pt x="4712912" y="30"/>
                  </a:lnTo>
                  <a:lnTo>
                    <a:pt x="4761003" y="0"/>
                  </a:lnTo>
                </a:path>
              </a:pathLst>
            </a:custGeom>
            <a:ln w="40651" cap="flat">
              <a:solidFill>
                <a:srgbClr val="D3D3D3">
                  <a:alpha val="100000"/>
                </a:srgbClr>
              </a:solidFill>
              <a:prstDash val="solid"/>
              <a:round/>
            </a:ln>
          </p:spPr>
          <p:txBody>
            <a:bodyPr/>
            <a:lstStyle/>
            <a:p/>
          </p:txBody>
        </p:sp>
        <p:sp>
          <p:nvSpPr>
            <p:cNvPr id="30" name="pl30"/>
            <p:cNvSpPr/>
            <p:nvPr/>
          </p:nvSpPr>
          <p:spPr>
            <a:xfrm>
              <a:off x="2345525" y="1701182"/>
              <a:ext cx="4761003" cy="263336"/>
            </a:xfrm>
            <a:custGeom>
              <a:avLst/>
              <a:pathLst>
                <a:path w="4761003" h="263336">
                  <a:moveTo>
                    <a:pt x="0" y="0"/>
                  </a:moveTo>
                  <a:lnTo>
                    <a:pt x="48090" y="15"/>
                  </a:lnTo>
                  <a:lnTo>
                    <a:pt x="96181" y="33"/>
                  </a:lnTo>
                  <a:lnTo>
                    <a:pt x="144272" y="55"/>
                  </a:lnTo>
                  <a:lnTo>
                    <a:pt x="192363" y="80"/>
                  </a:lnTo>
                  <a:lnTo>
                    <a:pt x="240454" y="109"/>
                  </a:lnTo>
                  <a:lnTo>
                    <a:pt x="288545" y="144"/>
                  </a:lnTo>
                  <a:lnTo>
                    <a:pt x="336636" y="185"/>
                  </a:lnTo>
                  <a:lnTo>
                    <a:pt x="384727" y="233"/>
                  </a:lnTo>
                  <a:lnTo>
                    <a:pt x="432818" y="289"/>
                  </a:lnTo>
                  <a:lnTo>
                    <a:pt x="480909" y="355"/>
                  </a:lnTo>
                  <a:lnTo>
                    <a:pt x="529000" y="433"/>
                  </a:lnTo>
                  <a:lnTo>
                    <a:pt x="577091" y="524"/>
                  </a:lnTo>
                  <a:lnTo>
                    <a:pt x="625182" y="632"/>
                  </a:lnTo>
                  <a:lnTo>
                    <a:pt x="673273" y="758"/>
                  </a:lnTo>
                  <a:lnTo>
                    <a:pt x="721364" y="906"/>
                  </a:lnTo>
                  <a:lnTo>
                    <a:pt x="769455" y="1079"/>
                  </a:lnTo>
                  <a:lnTo>
                    <a:pt x="817546" y="1283"/>
                  </a:lnTo>
                  <a:lnTo>
                    <a:pt x="865637" y="1522"/>
                  </a:lnTo>
                  <a:lnTo>
                    <a:pt x="913727" y="1803"/>
                  </a:lnTo>
                  <a:lnTo>
                    <a:pt x="961818" y="2132"/>
                  </a:lnTo>
                  <a:lnTo>
                    <a:pt x="1009909" y="2518"/>
                  </a:lnTo>
                  <a:lnTo>
                    <a:pt x="1058000" y="2970"/>
                  </a:lnTo>
                  <a:lnTo>
                    <a:pt x="1106091" y="3499"/>
                  </a:lnTo>
                  <a:lnTo>
                    <a:pt x="1154182" y="4118"/>
                  </a:lnTo>
                  <a:lnTo>
                    <a:pt x="1202273" y="4842"/>
                  </a:lnTo>
                  <a:lnTo>
                    <a:pt x="1250364" y="5689"/>
                  </a:lnTo>
                  <a:lnTo>
                    <a:pt x="1298455" y="6676"/>
                  </a:lnTo>
                  <a:lnTo>
                    <a:pt x="1346546" y="7827"/>
                  </a:lnTo>
                  <a:lnTo>
                    <a:pt x="1394637" y="9167"/>
                  </a:lnTo>
                  <a:lnTo>
                    <a:pt x="1442728" y="10723"/>
                  </a:lnTo>
                  <a:lnTo>
                    <a:pt x="1490819" y="12529"/>
                  </a:lnTo>
                  <a:lnTo>
                    <a:pt x="1538910" y="14619"/>
                  </a:lnTo>
                  <a:lnTo>
                    <a:pt x="1587001" y="17031"/>
                  </a:lnTo>
                  <a:lnTo>
                    <a:pt x="1635092" y="19808"/>
                  </a:lnTo>
                  <a:lnTo>
                    <a:pt x="1683183" y="22992"/>
                  </a:lnTo>
                  <a:lnTo>
                    <a:pt x="1731274" y="26630"/>
                  </a:lnTo>
                  <a:lnTo>
                    <a:pt x="1779364" y="30768"/>
                  </a:lnTo>
                  <a:lnTo>
                    <a:pt x="1827455" y="35451"/>
                  </a:lnTo>
                  <a:lnTo>
                    <a:pt x="1875546" y="40719"/>
                  </a:lnTo>
                  <a:lnTo>
                    <a:pt x="1923637" y="46609"/>
                  </a:lnTo>
                  <a:lnTo>
                    <a:pt x="1971728" y="53145"/>
                  </a:lnTo>
                  <a:lnTo>
                    <a:pt x="2019819" y="60341"/>
                  </a:lnTo>
                  <a:lnTo>
                    <a:pt x="2067910" y="68195"/>
                  </a:lnTo>
                  <a:lnTo>
                    <a:pt x="2116001" y="76683"/>
                  </a:lnTo>
                  <a:lnTo>
                    <a:pt x="2164092" y="85762"/>
                  </a:lnTo>
                  <a:lnTo>
                    <a:pt x="2212183" y="95366"/>
                  </a:lnTo>
                  <a:lnTo>
                    <a:pt x="2260274" y="105406"/>
                  </a:lnTo>
                  <a:lnTo>
                    <a:pt x="2308365" y="115775"/>
                  </a:lnTo>
                  <a:lnTo>
                    <a:pt x="2356456" y="126347"/>
                  </a:lnTo>
                  <a:lnTo>
                    <a:pt x="2404547" y="136988"/>
                  </a:lnTo>
                  <a:lnTo>
                    <a:pt x="2452638" y="147560"/>
                  </a:lnTo>
                  <a:lnTo>
                    <a:pt x="2500729" y="157929"/>
                  </a:lnTo>
                  <a:lnTo>
                    <a:pt x="2548820" y="167969"/>
                  </a:lnTo>
                  <a:lnTo>
                    <a:pt x="2596911" y="177573"/>
                  </a:lnTo>
                  <a:lnTo>
                    <a:pt x="2645001" y="186652"/>
                  </a:lnTo>
                  <a:lnTo>
                    <a:pt x="2693092" y="195140"/>
                  </a:lnTo>
                  <a:lnTo>
                    <a:pt x="2741183" y="202994"/>
                  </a:lnTo>
                  <a:lnTo>
                    <a:pt x="2789274" y="210190"/>
                  </a:lnTo>
                  <a:lnTo>
                    <a:pt x="2837365" y="216726"/>
                  </a:lnTo>
                  <a:lnTo>
                    <a:pt x="2885456" y="222616"/>
                  </a:lnTo>
                  <a:lnTo>
                    <a:pt x="2933547" y="227885"/>
                  </a:lnTo>
                  <a:lnTo>
                    <a:pt x="2981638" y="232567"/>
                  </a:lnTo>
                  <a:lnTo>
                    <a:pt x="3029729" y="236705"/>
                  </a:lnTo>
                  <a:lnTo>
                    <a:pt x="3077820" y="240343"/>
                  </a:lnTo>
                  <a:lnTo>
                    <a:pt x="3125911" y="243528"/>
                  </a:lnTo>
                  <a:lnTo>
                    <a:pt x="3174002" y="246304"/>
                  </a:lnTo>
                  <a:lnTo>
                    <a:pt x="3222093" y="248716"/>
                  </a:lnTo>
                  <a:lnTo>
                    <a:pt x="3270184" y="250806"/>
                  </a:lnTo>
                  <a:lnTo>
                    <a:pt x="3318275" y="252612"/>
                  </a:lnTo>
                  <a:lnTo>
                    <a:pt x="3366366" y="254169"/>
                  </a:lnTo>
                  <a:lnTo>
                    <a:pt x="3414457" y="255508"/>
                  </a:lnTo>
                  <a:lnTo>
                    <a:pt x="3462548" y="256659"/>
                  </a:lnTo>
                  <a:lnTo>
                    <a:pt x="3510638" y="257647"/>
                  </a:lnTo>
                  <a:lnTo>
                    <a:pt x="3558729" y="258493"/>
                  </a:lnTo>
                  <a:lnTo>
                    <a:pt x="3606820" y="259217"/>
                  </a:lnTo>
                  <a:lnTo>
                    <a:pt x="3654911" y="259836"/>
                  </a:lnTo>
                  <a:lnTo>
                    <a:pt x="3703002" y="260365"/>
                  </a:lnTo>
                  <a:lnTo>
                    <a:pt x="3751093" y="260817"/>
                  </a:lnTo>
                  <a:lnTo>
                    <a:pt x="3799184" y="261203"/>
                  </a:lnTo>
                  <a:lnTo>
                    <a:pt x="3847275" y="261532"/>
                  </a:lnTo>
                  <a:lnTo>
                    <a:pt x="3895366" y="261813"/>
                  </a:lnTo>
                  <a:lnTo>
                    <a:pt x="3943457" y="262052"/>
                  </a:lnTo>
                  <a:lnTo>
                    <a:pt x="3991548" y="262256"/>
                  </a:lnTo>
                  <a:lnTo>
                    <a:pt x="4039639" y="262429"/>
                  </a:lnTo>
                  <a:lnTo>
                    <a:pt x="4087730" y="262577"/>
                  </a:lnTo>
                  <a:lnTo>
                    <a:pt x="4135821" y="262703"/>
                  </a:lnTo>
                  <a:lnTo>
                    <a:pt x="4183912" y="262811"/>
                  </a:lnTo>
                  <a:lnTo>
                    <a:pt x="4232003" y="262902"/>
                  </a:lnTo>
                  <a:lnTo>
                    <a:pt x="4280094" y="262980"/>
                  </a:lnTo>
                  <a:lnTo>
                    <a:pt x="4328185" y="263046"/>
                  </a:lnTo>
                  <a:lnTo>
                    <a:pt x="4376275" y="263102"/>
                  </a:lnTo>
                  <a:lnTo>
                    <a:pt x="4424366" y="263150"/>
                  </a:lnTo>
                  <a:lnTo>
                    <a:pt x="4472457" y="263191"/>
                  </a:lnTo>
                  <a:lnTo>
                    <a:pt x="4520548" y="263226"/>
                  </a:lnTo>
                  <a:lnTo>
                    <a:pt x="4568639" y="263255"/>
                  </a:lnTo>
                  <a:lnTo>
                    <a:pt x="4616730" y="263281"/>
                  </a:lnTo>
                  <a:lnTo>
                    <a:pt x="4664821" y="263302"/>
                  </a:lnTo>
                  <a:lnTo>
                    <a:pt x="4712912" y="263320"/>
                  </a:lnTo>
                  <a:lnTo>
                    <a:pt x="4761003" y="263336"/>
                  </a:lnTo>
                </a:path>
              </a:pathLst>
            </a:custGeom>
            <a:ln w="40651" cap="flat">
              <a:solidFill>
                <a:srgbClr val="D3D3D3">
                  <a:alpha val="100000"/>
                </a:srgbClr>
              </a:solidFill>
              <a:prstDash val="solid"/>
              <a:round/>
            </a:ln>
          </p:spPr>
          <p:txBody>
            <a:bodyPr/>
            <a:lstStyle/>
            <a:p/>
          </p:txBody>
        </p:sp>
        <p:sp>
          <p:nvSpPr>
            <p:cNvPr id="31" name="pl31"/>
            <p:cNvSpPr/>
            <p:nvPr/>
          </p:nvSpPr>
          <p:spPr>
            <a:xfrm>
              <a:off x="2345525" y="910643"/>
              <a:ext cx="4761003" cy="263336"/>
            </a:xfrm>
            <a:custGeom>
              <a:avLst/>
              <a:pathLst>
                <a:path w="4761003" h="263336">
                  <a:moveTo>
                    <a:pt x="0" y="0"/>
                  </a:moveTo>
                  <a:lnTo>
                    <a:pt x="48090" y="15"/>
                  </a:lnTo>
                  <a:lnTo>
                    <a:pt x="96181" y="33"/>
                  </a:lnTo>
                  <a:lnTo>
                    <a:pt x="144272" y="55"/>
                  </a:lnTo>
                  <a:lnTo>
                    <a:pt x="192363" y="80"/>
                  </a:lnTo>
                  <a:lnTo>
                    <a:pt x="240454" y="109"/>
                  </a:lnTo>
                  <a:lnTo>
                    <a:pt x="288545" y="144"/>
                  </a:lnTo>
                  <a:lnTo>
                    <a:pt x="336636" y="185"/>
                  </a:lnTo>
                  <a:lnTo>
                    <a:pt x="384727" y="233"/>
                  </a:lnTo>
                  <a:lnTo>
                    <a:pt x="432818" y="289"/>
                  </a:lnTo>
                  <a:lnTo>
                    <a:pt x="480909" y="355"/>
                  </a:lnTo>
                  <a:lnTo>
                    <a:pt x="529000" y="433"/>
                  </a:lnTo>
                  <a:lnTo>
                    <a:pt x="577091" y="524"/>
                  </a:lnTo>
                  <a:lnTo>
                    <a:pt x="625182" y="632"/>
                  </a:lnTo>
                  <a:lnTo>
                    <a:pt x="673273" y="758"/>
                  </a:lnTo>
                  <a:lnTo>
                    <a:pt x="721364" y="906"/>
                  </a:lnTo>
                  <a:lnTo>
                    <a:pt x="769455" y="1079"/>
                  </a:lnTo>
                  <a:lnTo>
                    <a:pt x="817546" y="1283"/>
                  </a:lnTo>
                  <a:lnTo>
                    <a:pt x="865637" y="1522"/>
                  </a:lnTo>
                  <a:lnTo>
                    <a:pt x="913727" y="1803"/>
                  </a:lnTo>
                  <a:lnTo>
                    <a:pt x="961818" y="2132"/>
                  </a:lnTo>
                  <a:lnTo>
                    <a:pt x="1009909" y="2518"/>
                  </a:lnTo>
                  <a:lnTo>
                    <a:pt x="1058000" y="2970"/>
                  </a:lnTo>
                  <a:lnTo>
                    <a:pt x="1106091" y="3499"/>
                  </a:lnTo>
                  <a:lnTo>
                    <a:pt x="1154182" y="4118"/>
                  </a:lnTo>
                  <a:lnTo>
                    <a:pt x="1202273" y="4842"/>
                  </a:lnTo>
                  <a:lnTo>
                    <a:pt x="1250364" y="5689"/>
                  </a:lnTo>
                  <a:lnTo>
                    <a:pt x="1298455" y="6676"/>
                  </a:lnTo>
                  <a:lnTo>
                    <a:pt x="1346546" y="7827"/>
                  </a:lnTo>
                  <a:lnTo>
                    <a:pt x="1394637" y="9167"/>
                  </a:lnTo>
                  <a:lnTo>
                    <a:pt x="1442728" y="10723"/>
                  </a:lnTo>
                  <a:lnTo>
                    <a:pt x="1490819" y="12529"/>
                  </a:lnTo>
                  <a:lnTo>
                    <a:pt x="1538910" y="14619"/>
                  </a:lnTo>
                  <a:lnTo>
                    <a:pt x="1587001" y="17031"/>
                  </a:lnTo>
                  <a:lnTo>
                    <a:pt x="1635092" y="19808"/>
                  </a:lnTo>
                  <a:lnTo>
                    <a:pt x="1683183" y="22992"/>
                  </a:lnTo>
                  <a:lnTo>
                    <a:pt x="1731274" y="26630"/>
                  </a:lnTo>
                  <a:lnTo>
                    <a:pt x="1779364" y="30768"/>
                  </a:lnTo>
                  <a:lnTo>
                    <a:pt x="1827455" y="35451"/>
                  </a:lnTo>
                  <a:lnTo>
                    <a:pt x="1875546" y="40719"/>
                  </a:lnTo>
                  <a:lnTo>
                    <a:pt x="1923637" y="46609"/>
                  </a:lnTo>
                  <a:lnTo>
                    <a:pt x="1971728" y="53145"/>
                  </a:lnTo>
                  <a:lnTo>
                    <a:pt x="2019819" y="60341"/>
                  </a:lnTo>
                  <a:lnTo>
                    <a:pt x="2067910" y="68195"/>
                  </a:lnTo>
                  <a:lnTo>
                    <a:pt x="2116001" y="76683"/>
                  </a:lnTo>
                  <a:lnTo>
                    <a:pt x="2164092" y="85762"/>
                  </a:lnTo>
                  <a:lnTo>
                    <a:pt x="2212183" y="95366"/>
                  </a:lnTo>
                  <a:lnTo>
                    <a:pt x="2260274" y="105406"/>
                  </a:lnTo>
                  <a:lnTo>
                    <a:pt x="2308365" y="115775"/>
                  </a:lnTo>
                  <a:lnTo>
                    <a:pt x="2356456" y="126347"/>
                  </a:lnTo>
                  <a:lnTo>
                    <a:pt x="2404547" y="136988"/>
                  </a:lnTo>
                  <a:lnTo>
                    <a:pt x="2452638" y="147560"/>
                  </a:lnTo>
                  <a:lnTo>
                    <a:pt x="2500729" y="157929"/>
                  </a:lnTo>
                  <a:lnTo>
                    <a:pt x="2548820" y="167969"/>
                  </a:lnTo>
                  <a:lnTo>
                    <a:pt x="2596911" y="177573"/>
                  </a:lnTo>
                  <a:lnTo>
                    <a:pt x="2645001" y="186652"/>
                  </a:lnTo>
                  <a:lnTo>
                    <a:pt x="2693092" y="195140"/>
                  </a:lnTo>
                  <a:lnTo>
                    <a:pt x="2741183" y="202994"/>
                  </a:lnTo>
                  <a:lnTo>
                    <a:pt x="2789274" y="210190"/>
                  </a:lnTo>
                  <a:lnTo>
                    <a:pt x="2837365" y="216726"/>
                  </a:lnTo>
                  <a:lnTo>
                    <a:pt x="2885456" y="222616"/>
                  </a:lnTo>
                  <a:lnTo>
                    <a:pt x="2933547" y="227885"/>
                  </a:lnTo>
                  <a:lnTo>
                    <a:pt x="2981638" y="232567"/>
                  </a:lnTo>
                  <a:lnTo>
                    <a:pt x="3029729" y="236705"/>
                  </a:lnTo>
                  <a:lnTo>
                    <a:pt x="3077820" y="240343"/>
                  </a:lnTo>
                  <a:lnTo>
                    <a:pt x="3125911" y="243528"/>
                  </a:lnTo>
                  <a:lnTo>
                    <a:pt x="3174002" y="246304"/>
                  </a:lnTo>
                  <a:lnTo>
                    <a:pt x="3222093" y="248716"/>
                  </a:lnTo>
                  <a:lnTo>
                    <a:pt x="3270184" y="250806"/>
                  </a:lnTo>
                  <a:lnTo>
                    <a:pt x="3318275" y="252612"/>
                  </a:lnTo>
                  <a:lnTo>
                    <a:pt x="3366366" y="254169"/>
                  </a:lnTo>
                  <a:lnTo>
                    <a:pt x="3414457" y="255508"/>
                  </a:lnTo>
                  <a:lnTo>
                    <a:pt x="3462548" y="256659"/>
                  </a:lnTo>
                  <a:lnTo>
                    <a:pt x="3510638" y="257647"/>
                  </a:lnTo>
                  <a:lnTo>
                    <a:pt x="3558729" y="258493"/>
                  </a:lnTo>
                  <a:lnTo>
                    <a:pt x="3606820" y="259217"/>
                  </a:lnTo>
                  <a:lnTo>
                    <a:pt x="3654911" y="259836"/>
                  </a:lnTo>
                  <a:lnTo>
                    <a:pt x="3703002" y="260365"/>
                  </a:lnTo>
                  <a:lnTo>
                    <a:pt x="3751093" y="260817"/>
                  </a:lnTo>
                  <a:lnTo>
                    <a:pt x="3799184" y="261203"/>
                  </a:lnTo>
                  <a:lnTo>
                    <a:pt x="3847275" y="261532"/>
                  </a:lnTo>
                  <a:lnTo>
                    <a:pt x="3895366" y="261813"/>
                  </a:lnTo>
                  <a:lnTo>
                    <a:pt x="3943457" y="262052"/>
                  </a:lnTo>
                  <a:lnTo>
                    <a:pt x="3991548" y="262256"/>
                  </a:lnTo>
                  <a:lnTo>
                    <a:pt x="4039639" y="262429"/>
                  </a:lnTo>
                  <a:lnTo>
                    <a:pt x="4087730" y="262577"/>
                  </a:lnTo>
                  <a:lnTo>
                    <a:pt x="4135821" y="262703"/>
                  </a:lnTo>
                  <a:lnTo>
                    <a:pt x="4183912" y="262811"/>
                  </a:lnTo>
                  <a:lnTo>
                    <a:pt x="4232003" y="262902"/>
                  </a:lnTo>
                  <a:lnTo>
                    <a:pt x="4280094" y="262980"/>
                  </a:lnTo>
                  <a:lnTo>
                    <a:pt x="4328185" y="263046"/>
                  </a:lnTo>
                  <a:lnTo>
                    <a:pt x="4376275" y="263102"/>
                  </a:lnTo>
                  <a:lnTo>
                    <a:pt x="4424366" y="263150"/>
                  </a:lnTo>
                  <a:lnTo>
                    <a:pt x="4472457" y="263191"/>
                  </a:lnTo>
                  <a:lnTo>
                    <a:pt x="4520548" y="263226"/>
                  </a:lnTo>
                  <a:lnTo>
                    <a:pt x="4568639" y="263255"/>
                  </a:lnTo>
                  <a:lnTo>
                    <a:pt x="4616730" y="263281"/>
                  </a:lnTo>
                  <a:lnTo>
                    <a:pt x="4664821" y="263302"/>
                  </a:lnTo>
                  <a:lnTo>
                    <a:pt x="4712912" y="263320"/>
                  </a:lnTo>
                  <a:lnTo>
                    <a:pt x="4761003" y="263336"/>
                  </a:lnTo>
                </a:path>
              </a:pathLst>
            </a:custGeom>
            <a:ln w="40651" cap="flat">
              <a:solidFill>
                <a:srgbClr val="D3D3D3">
                  <a:alpha val="100000"/>
                </a:srgbClr>
              </a:solidFill>
              <a:prstDash val="solid"/>
              <a:round/>
            </a:ln>
          </p:spPr>
          <p:txBody>
            <a:bodyPr/>
            <a:lstStyle/>
            <a:p/>
          </p:txBody>
        </p:sp>
        <p:sp>
          <p:nvSpPr>
            <p:cNvPr id="32" name="pl32"/>
            <p:cNvSpPr/>
            <p:nvPr/>
          </p:nvSpPr>
          <p:spPr>
            <a:xfrm>
              <a:off x="2345525" y="1437846"/>
              <a:ext cx="4761003" cy="790008"/>
            </a:xfrm>
            <a:custGeom>
              <a:avLst/>
              <a:pathLst>
                <a:path w="4761003" h="790008">
                  <a:moveTo>
                    <a:pt x="0" y="0"/>
                  </a:moveTo>
                  <a:lnTo>
                    <a:pt x="48090" y="46"/>
                  </a:lnTo>
                  <a:lnTo>
                    <a:pt x="96181" y="101"/>
                  </a:lnTo>
                  <a:lnTo>
                    <a:pt x="144272" y="165"/>
                  </a:lnTo>
                  <a:lnTo>
                    <a:pt x="192363" y="240"/>
                  </a:lnTo>
                  <a:lnTo>
                    <a:pt x="240454" y="329"/>
                  </a:lnTo>
                  <a:lnTo>
                    <a:pt x="288545" y="433"/>
                  </a:lnTo>
                  <a:lnTo>
                    <a:pt x="336636" y="556"/>
                  </a:lnTo>
                  <a:lnTo>
                    <a:pt x="384727" y="699"/>
                  </a:lnTo>
                  <a:lnTo>
                    <a:pt x="432818" y="868"/>
                  </a:lnTo>
                  <a:lnTo>
                    <a:pt x="480909" y="1067"/>
                  </a:lnTo>
                  <a:lnTo>
                    <a:pt x="529000" y="1300"/>
                  </a:lnTo>
                  <a:lnTo>
                    <a:pt x="577091" y="1574"/>
                  </a:lnTo>
                  <a:lnTo>
                    <a:pt x="625182" y="1896"/>
                  </a:lnTo>
                  <a:lnTo>
                    <a:pt x="673273" y="2274"/>
                  </a:lnTo>
                  <a:lnTo>
                    <a:pt x="721364" y="2718"/>
                  </a:lnTo>
                  <a:lnTo>
                    <a:pt x="769455" y="3239"/>
                  </a:lnTo>
                  <a:lnTo>
                    <a:pt x="817546" y="3851"/>
                  </a:lnTo>
                  <a:lnTo>
                    <a:pt x="865637" y="4568"/>
                  </a:lnTo>
                  <a:lnTo>
                    <a:pt x="913727" y="5410"/>
                  </a:lnTo>
                  <a:lnTo>
                    <a:pt x="961818" y="6397"/>
                  </a:lnTo>
                  <a:lnTo>
                    <a:pt x="1009909" y="7555"/>
                  </a:lnTo>
                  <a:lnTo>
                    <a:pt x="1058000" y="8910"/>
                  </a:lnTo>
                  <a:lnTo>
                    <a:pt x="1106091" y="10498"/>
                  </a:lnTo>
                  <a:lnTo>
                    <a:pt x="1154182" y="12356"/>
                  </a:lnTo>
                  <a:lnTo>
                    <a:pt x="1202273" y="14528"/>
                  </a:lnTo>
                  <a:lnTo>
                    <a:pt x="1250364" y="17067"/>
                  </a:lnTo>
                  <a:lnTo>
                    <a:pt x="1298455" y="20029"/>
                  </a:lnTo>
                  <a:lnTo>
                    <a:pt x="1346546" y="23482"/>
                  </a:lnTo>
                  <a:lnTo>
                    <a:pt x="1394637" y="27501"/>
                  </a:lnTo>
                  <a:lnTo>
                    <a:pt x="1442728" y="32171"/>
                  </a:lnTo>
                  <a:lnTo>
                    <a:pt x="1490819" y="37589"/>
                  </a:lnTo>
                  <a:lnTo>
                    <a:pt x="1538910" y="43858"/>
                  </a:lnTo>
                  <a:lnTo>
                    <a:pt x="1587001" y="51095"/>
                  </a:lnTo>
                  <a:lnTo>
                    <a:pt x="1635092" y="59424"/>
                  </a:lnTo>
                  <a:lnTo>
                    <a:pt x="1683183" y="68977"/>
                  </a:lnTo>
                  <a:lnTo>
                    <a:pt x="1731274" y="79891"/>
                  </a:lnTo>
                  <a:lnTo>
                    <a:pt x="1779364" y="92305"/>
                  </a:lnTo>
                  <a:lnTo>
                    <a:pt x="1827455" y="106353"/>
                  </a:lnTo>
                  <a:lnTo>
                    <a:pt x="1875546" y="122158"/>
                  </a:lnTo>
                  <a:lnTo>
                    <a:pt x="1923637" y="139827"/>
                  </a:lnTo>
                  <a:lnTo>
                    <a:pt x="1971728" y="159436"/>
                  </a:lnTo>
                  <a:lnTo>
                    <a:pt x="2019819" y="181025"/>
                  </a:lnTo>
                  <a:lnTo>
                    <a:pt x="2067910" y="204585"/>
                  </a:lnTo>
                  <a:lnTo>
                    <a:pt x="2116001" y="230049"/>
                  </a:lnTo>
                  <a:lnTo>
                    <a:pt x="2164092" y="257287"/>
                  </a:lnTo>
                  <a:lnTo>
                    <a:pt x="2212183" y="286099"/>
                  </a:lnTo>
                  <a:lnTo>
                    <a:pt x="2260274" y="316220"/>
                  </a:lnTo>
                  <a:lnTo>
                    <a:pt x="2308365" y="347326"/>
                  </a:lnTo>
                  <a:lnTo>
                    <a:pt x="2356456" y="379042"/>
                  </a:lnTo>
                  <a:lnTo>
                    <a:pt x="2404547" y="410966"/>
                  </a:lnTo>
                  <a:lnTo>
                    <a:pt x="2452638" y="442682"/>
                  </a:lnTo>
                  <a:lnTo>
                    <a:pt x="2500729" y="473787"/>
                  </a:lnTo>
                  <a:lnTo>
                    <a:pt x="2548820" y="503909"/>
                  </a:lnTo>
                  <a:lnTo>
                    <a:pt x="2596911" y="532721"/>
                  </a:lnTo>
                  <a:lnTo>
                    <a:pt x="2645001" y="559958"/>
                  </a:lnTo>
                  <a:lnTo>
                    <a:pt x="2693092" y="585422"/>
                  </a:lnTo>
                  <a:lnTo>
                    <a:pt x="2741183" y="608982"/>
                  </a:lnTo>
                  <a:lnTo>
                    <a:pt x="2789274" y="630571"/>
                  </a:lnTo>
                  <a:lnTo>
                    <a:pt x="2837365" y="650180"/>
                  </a:lnTo>
                  <a:lnTo>
                    <a:pt x="2885456" y="667849"/>
                  </a:lnTo>
                  <a:lnTo>
                    <a:pt x="2933547" y="683655"/>
                  </a:lnTo>
                  <a:lnTo>
                    <a:pt x="2981638" y="697703"/>
                  </a:lnTo>
                  <a:lnTo>
                    <a:pt x="3029729" y="710116"/>
                  </a:lnTo>
                  <a:lnTo>
                    <a:pt x="3077820" y="721031"/>
                  </a:lnTo>
                  <a:lnTo>
                    <a:pt x="3125911" y="730584"/>
                  </a:lnTo>
                  <a:lnTo>
                    <a:pt x="3174002" y="738912"/>
                  </a:lnTo>
                  <a:lnTo>
                    <a:pt x="3222093" y="746149"/>
                  </a:lnTo>
                  <a:lnTo>
                    <a:pt x="3270184" y="752419"/>
                  </a:lnTo>
                  <a:lnTo>
                    <a:pt x="3318275" y="757836"/>
                  </a:lnTo>
                  <a:lnTo>
                    <a:pt x="3366366" y="762507"/>
                  </a:lnTo>
                  <a:lnTo>
                    <a:pt x="3414457" y="766526"/>
                  </a:lnTo>
                  <a:lnTo>
                    <a:pt x="3462548" y="769979"/>
                  </a:lnTo>
                  <a:lnTo>
                    <a:pt x="3510638" y="772941"/>
                  </a:lnTo>
                  <a:lnTo>
                    <a:pt x="3558729" y="775479"/>
                  </a:lnTo>
                  <a:lnTo>
                    <a:pt x="3606820" y="777652"/>
                  </a:lnTo>
                  <a:lnTo>
                    <a:pt x="3654911" y="779509"/>
                  </a:lnTo>
                  <a:lnTo>
                    <a:pt x="3703002" y="781097"/>
                  </a:lnTo>
                  <a:lnTo>
                    <a:pt x="3751093" y="782453"/>
                  </a:lnTo>
                  <a:lnTo>
                    <a:pt x="3799184" y="783610"/>
                  </a:lnTo>
                  <a:lnTo>
                    <a:pt x="3847275" y="784597"/>
                  </a:lnTo>
                  <a:lnTo>
                    <a:pt x="3895366" y="785439"/>
                  </a:lnTo>
                  <a:lnTo>
                    <a:pt x="3943457" y="786157"/>
                  </a:lnTo>
                  <a:lnTo>
                    <a:pt x="3991548" y="786768"/>
                  </a:lnTo>
                  <a:lnTo>
                    <a:pt x="4039639" y="787289"/>
                  </a:lnTo>
                  <a:lnTo>
                    <a:pt x="4087730" y="787733"/>
                  </a:lnTo>
                  <a:lnTo>
                    <a:pt x="4135821" y="788111"/>
                  </a:lnTo>
                  <a:lnTo>
                    <a:pt x="4183912" y="788433"/>
                  </a:lnTo>
                  <a:lnTo>
                    <a:pt x="4232003" y="788707"/>
                  </a:lnTo>
                  <a:lnTo>
                    <a:pt x="4280094" y="788940"/>
                  </a:lnTo>
                  <a:lnTo>
                    <a:pt x="4328185" y="789139"/>
                  </a:lnTo>
                  <a:lnTo>
                    <a:pt x="4376275" y="789308"/>
                  </a:lnTo>
                  <a:lnTo>
                    <a:pt x="4424366" y="789452"/>
                  </a:lnTo>
                  <a:lnTo>
                    <a:pt x="4472457" y="789574"/>
                  </a:lnTo>
                  <a:lnTo>
                    <a:pt x="4520548" y="789679"/>
                  </a:lnTo>
                  <a:lnTo>
                    <a:pt x="4568639" y="789767"/>
                  </a:lnTo>
                  <a:lnTo>
                    <a:pt x="4616730" y="789843"/>
                  </a:lnTo>
                  <a:lnTo>
                    <a:pt x="4664821" y="789907"/>
                  </a:lnTo>
                  <a:lnTo>
                    <a:pt x="4712912" y="789962"/>
                  </a:lnTo>
                  <a:lnTo>
                    <a:pt x="4761003" y="790008"/>
                  </a:lnTo>
                </a:path>
              </a:pathLst>
            </a:custGeom>
            <a:ln w="40651" cap="flat">
              <a:solidFill>
                <a:srgbClr val="F26A21">
                  <a:alpha val="100000"/>
                </a:srgbClr>
              </a:solidFill>
              <a:prstDash val="solid"/>
              <a:round/>
            </a:ln>
          </p:spPr>
          <p:txBody>
            <a:bodyPr/>
            <a:lstStyle/>
            <a:p/>
          </p:txBody>
        </p:sp>
        <p:sp>
          <p:nvSpPr>
            <p:cNvPr id="33" name="pl33"/>
            <p:cNvSpPr/>
            <p:nvPr/>
          </p:nvSpPr>
          <p:spPr>
            <a:xfrm>
              <a:off x="2345525" y="4336399"/>
              <a:ext cx="4761003" cy="526672"/>
            </a:xfrm>
            <a:custGeom>
              <a:avLst/>
              <a:pathLst>
                <a:path w="4761003" h="526672">
                  <a:moveTo>
                    <a:pt x="0" y="526672"/>
                  </a:moveTo>
                  <a:lnTo>
                    <a:pt x="48090" y="526641"/>
                  </a:lnTo>
                  <a:lnTo>
                    <a:pt x="96181" y="526604"/>
                  </a:lnTo>
                  <a:lnTo>
                    <a:pt x="144272" y="526562"/>
                  </a:lnTo>
                  <a:lnTo>
                    <a:pt x="192363" y="526511"/>
                  </a:lnTo>
                  <a:lnTo>
                    <a:pt x="240454" y="526452"/>
                  </a:lnTo>
                  <a:lnTo>
                    <a:pt x="288545" y="526383"/>
                  </a:lnTo>
                  <a:lnTo>
                    <a:pt x="336636" y="526301"/>
                  </a:lnTo>
                  <a:lnTo>
                    <a:pt x="384727" y="526205"/>
                  </a:lnTo>
                  <a:lnTo>
                    <a:pt x="432818" y="526093"/>
                  </a:lnTo>
                  <a:lnTo>
                    <a:pt x="480909" y="525960"/>
                  </a:lnTo>
                  <a:lnTo>
                    <a:pt x="529000" y="525805"/>
                  </a:lnTo>
                  <a:lnTo>
                    <a:pt x="577091" y="525622"/>
                  </a:lnTo>
                  <a:lnTo>
                    <a:pt x="625182" y="525407"/>
                  </a:lnTo>
                  <a:lnTo>
                    <a:pt x="673273" y="525155"/>
                  </a:lnTo>
                  <a:lnTo>
                    <a:pt x="721364" y="524859"/>
                  </a:lnTo>
                  <a:lnTo>
                    <a:pt x="769455" y="524512"/>
                  </a:lnTo>
                  <a:lnTo>
                    <a:pt x="817546" y="524104"/>
                  </a:lnTo>
                  <a:lnTo>
                    <a:pt x="865637" y="523626"/>
                  </a:lnTo>
                  <a:lnTo>
                    <a:pt x="913727" y="523065"/>
                  </a:lnTo>
                  <a:lnTo>
                    <a:pt x="961818" y="522407"/>
                  </a:lnTo>
                  <a:lnTo>
                    <a:pt x="1009909" y="521635"/>
                  </a:lnTo>
                  <a:lnTo>
                    <a:pt x="1058000" y="520731"/>
                  </a:lnTo>
                  <a:lnTo>
                    <a:pt x="1106091" y="519673"/>
                  </a:lnTo>
                  <a:lnTo>
                    <a:pt x="1154182" y="518434"/>
                  </a:lnTo>
                  <a:lnTo>
                    <a:pt x="1202273" y="516986"/>
                  </a:lnTo>
                  <a:lnTo>
                    <a:pt x="1250364" y="515294"/>
                  </a:lnTo>
                  <a:lnTo>
                    <a:pt x="1298455" y="513319"/>
                  </a:lnTo>
                  <a:lnTo>
                    <a:pt x="1346546" y="511017"/>
                  </a:lnTo>
                  <a:lnTo>
                    <a:pt x="1394637" y="508338"/>
                  </a:lnTo>
                  <a:lnTo>
                    <a:pt x="1442728" y="505224"/>
                  </a:lnTo>
                  <a:lnTo>
                    <a:pt x="1490819" y="501612"/>
                  </a:lnTo>
                  <a:lnTo>
                    <a:pt x="1538910" y="497433"/>
                  </a:lnTo>
                  <a:lnTo>
                    <a:pt x="1587001" y="492608"/>
                  </a:lnTo>
                  <a:lnTo>
                    <a:pt x="1635092" y="487056"/>
                  </a:lnTo>
                  <a:lnTo>
                    <a:pt x="1683183" y="480687"/>
                  </a:lnTo>
                  <a:lnTo>
                    <a:pt x="1731274" y="473411"/>
                  </a:lnTo>
                  <a:lnTo>
                    <a:pt x="1779364" y="465135"/>
                  </a:lnTo>
                  <a:lnTo>
                    <a:pt x="1827455" y="455770"/>
                  </a:lnTo>
                  <a:lnTo>
                    <a:pt x="1875546" y="445233"/>
                  </a:lnTo>
                  <a:lnTo>
                    <a:pt x="1923637" y="433453"/>
                  </a:lnTo>
                  <a:lnTo>
                    <a:pt x="1971728" y="420381"/>
                  </a:lnTo>
                  <a:lnTo>
                    <a:pt x="2019819" y="405988"/>
                  </a:lnTo>
                  <a:lnTo>
                    <a:pt x="2067910" y="390281"/>
                  </a:lnTo>
                  <a:lnTo>
                    <a:pt x="2116001" y="373305"/>
                  </a:lnTo>
                  <a:lnTo>
                    <a:pt x="2164092" y="355147"/>
                  </a:lnTo>
                  <a:lnTo>
                    <a:pt x="2212183" y="335939"/>
                  </a:lnTo>
                  <a:lnTo>
                    <a:pt x="2260274" y="315858"/>
                  </a:lnTo>
                  <a:lnTo>
                    <a:pt x="2308365" y="295121"/>
                  </a:lnTo>
                  <a:lnTo>
                    <a:pt x="2356456" y="273977"/>
                  </a:lnTo>
                  <a:lnTo>
                    <a:pt x="2404547" y="252694"/>
                  </a:lnTo>
                  <a:lnTo>
                    <a:pt x="2452638" y="231550"/>
                  </a:lnTo>
                  <a:lnTo>
                    <a:pt x="2500729" y="210813"/>
                  </a:lnTo>
                  <a:lnTo>
                    <a:pt x="2548820" y="190732"/>
                  </a:lnTo>
                  <a:lnTo>
                    <a:pt x="2596911" y="171524"/>
                  </a:lnTo>
                  <a:lnTo>
                    <a:pt x="2645001" y="153366"/>
                  </a:lnTo>
                  <a:lnTo>
                    <a:pt x="2693092" y="136390"/>
                  </a:lnTo>
                  <a:lnTo>
                    <a:pt x="2741183" y="120683"/>
                  </a:lnTo>
                  <a:lnTo>
                    <a:pt x="2789274" y="106291"/>
                  </a:lnTo>
                  <a:lnTo>
                    <a:pt x="2837365" y="93218"/>
                  </a:lnTo>
                  <a:lnTo>
                    <a:pt x="2885456" y="81439"/>
                  </a:lnTo>
                  <a:lnTo>
                    <a:pt x="2933547" y="70902"/>
                  </a:lnTo>
                  <a:lnTo>
                    <a:pt x="2981638" y="61536"/>
                  </a:lnTo>
                  <a:lnTo>
                    <a:pt x="3029729" y="53261"/>
                  </a:lnTo>
                  <a:lnTo>
                    <a:pt x="3077820" y="45984"/>
                  </a:lnTo>
                  <a:lnTo>
                    <a:pt x="3125911" y="39616"/>
                  </a:lnTo>
                  <a:lnTo>
                    <a:pt x="3174002" y="34063"/>
                  </a:lnTo>
                  <a:lnTo>
                    <a:pt x="3222093" y="29239"/>
                  </a:lnTo>
                  <a:lnTo>
                    <a:pt x="3270184" y="25059"/>
                  </a:lnTo>
                  <a:lnTo>
                    <a:pt x="3318275" y="21447"/>
                  </a:lnTo>
                  <a:lnTo>
                    <a:pt x="3366366" y="18334"/>
                  </a:lnTo>
                  <a:lnTo>
                    <a:pt x="3414457" y="15654"/>
                  </a:lnTo>
                  <a:lnTo>
                    <a:pt x="3462548" y="13352"/>
                  </a:lnTo>
                  <a:lnTo>
                    <a:pt x="3510638" y="11378"/>
                  </a:lnTo>
                  <a:lnTo>
                    <a:pt x="3558729" y="9685"/>
                  </a:lnTo>
                  <a:lnTo>
                    <a:pt x="3606820" y="8237"/>
                  </a:lnTo>
                  <a:lnTo>
                    <a:pt x="3654911" y="6999"/>
                  </a:lnTo>
                  <a:lnTo>
                    <a:pt x="3703002" y="5940"/>
                  </a:lnTo>
                  <a:lnTo>
                    <a:pt x="3751093" y="5036"/>
                  </a:lnTo>
                  <a:lnTo>
                    <a:pt x="3799184" y="4265"/>
                  </a:lnTo>
                  <a:lnTo>
                    <a:pt x="3847275" y="3607"/>
                  </a:lnTo>
                  <a:lnTo>
                    <a:pt x="3895366" y="3045"/>
                  </a:lnTo>
                  <a:lnTo>
                    <a:pt x="3943457" y="2567"/>
                  </a:lnTo>
                  <a:lnTo>
                    <a:pt x="3991548" y="2159"/>
                  </a:lnTo>
                  <a:lnTo>
                    <a:pt x="4039639" y="1812"/>
                  </a:lnTo>
                  <a:lnTo>
                    <a:pt x="4087730" y="1516"/>
                  </a:lnTo>
                  <a:lnTo>
                    <a:pt x="4135821" y="1264"/>
                  </a:lnTo>
                  <a:lnTo>
                    <a:pt x="4183912" y="1049"/>
                  </a:lnTo>
                  <a:lnTo>
                    <a:pt x="4232003" y="867"/>
                  </a:lnTo>
                  <a:lnTo>
                    <a:pt x="4280094" y="711"/>
                  </a:lnTo>
                  <a:lnTo>
                    <a:pt x="4328185" y="579"/>
                  </a:lnTo>
                  <a:lnTo>
                    <a:pt x="4376275" y="466"/>
                  </a:lnTo>
                  <a:lnTo>
                    <a:pt x="4424366" y="370"/>
                  </a:lnTo>
                  <a:lnTo>
                    <a:pt x="4472457" y="289"/>
                  </a:lnTo>
                  <a:lnTo>
                    <a:pt x="4520548" y="219"/>
                  </a:lnTo>
                  <a:lnTo>
                    <a:pt x="4568639" y="160"/>
                  </a:lnTo>
                  <a:lnTo>
                    <a:pt x="4616730" y="110"/>
                  </a:lnTo>
                  <a:lnTo>
                    <a:pt x="4664821" y="67"/>
                  </a:lnTo>
                  <a:lnTo>
                    <a:pt x="4712912" y="30"/>
                  </a:lnTo>
                  <a:lnTo>
                    <a:pt x="4761003" y="0"/>
                  </a:lnTo>
                </a:path>
              </a:pathLst>
            </a:custGeom>
            <a:ln w="40651" cap="flat">
              <a:solidFill>
                <a:srgbClr val="D3D3D3">
                  <a:alpha val="100000"/>
                </a:srgbClr>
              </a:solidFill>
              <a:prstDash val="solid"/>
              <a:round/>
            </a:ln>
          </p:spPr>
          <p:txBody>
            <a:bodyPr/>
            <a:lstStyle/>
            <a:p/>
          </p:txBody>
        </p:sp>
        <p:sp>
          <p:nvSpPr>
            <p:cNvPr id="34" name="pl34"/>
            <p:cNvSpPr/>
            <p:nvPr/>
          </p:nvSpPr>
          <p:spPr>
            <a:xfrm>
              <a:off x="2345525" y="3546037"/>
              <a:ext cx="4761003" cy="1053344"/>
            </a:xfrm>
            <a:custGeom>
              <a:avLst/>
              <a:pathLst>
                <a:path w="4761003" h="1053344">
                  <a:moveTo>
                    <a:pt x="0" y="1053344"/>
                  </a:moveTo>
                  <a:lnTo>
                    <a:pt x="48090" y="1053282"/>
                  </a:lnTo>
                  <a:lnTo>
                    <a:pt x="96181" y="1053209"/>
                  </a:lnTo>
                  <a:lnTo>
                    <a:pt x="144272" y="1053124"/>
                  </a:lnTo>
                  <a:lnTo>
                    <a:pt x="192363" y="1053023"/>
                  </a:lnTo>
                  <a:lnTo>
                    <a:pt x="240454" y="1052905"/>
                  </a:lnTo>
                  <a:lnTo>
                    <a:pt x="288545" y="1052766"/>
                  </a:lnTo>
                  <a:lnTo>
                    <a:pt x="336636" y="1052603"/>
                  </a:lnTo>
                  <a:lnTo>
                    <a:pt x="384727" y="1052411"/>
                  </a:lnTo>
                  <a:lnTo>
                    <a:pt x="432818" y="1052186"/>
                  </a:lnTo>
                  <a:lnTo>
                    <a:pt x="480909" y="1051921"/>
                  </a:lnTo>
                  <a:lnTo>
                    <a:pt x="529000" y="1051610"/>
                  </a:lnTo>
                  <a:lnTo>
                    <a:pt x="577091" y="1051244"/>
                  </a:lnTo>
                  <a:lnTo>
                    <a:pt x="625182" y="1050815"/>
                  </a:lnTo>
                  <a:lnTo>
                    <a:pt x="673273" y="1050311"/>
                  </a:lnTo>
                  <a:lnTo>
                    <a:pt x="721364" y="1049719"/>
                  </a:lnTo>
                  <a:lnTo>
                    <a:pt x="769455" y="1049025"/>
                  </a:lnTo>
                  <a:lnTo>
                    <a:pt x="817546" y="1048209"/>
                  </a:lnTo>
                  <a:lnTo>
                    <a:pt x="865637" y="1047252"/>
                  </a:lnTo>
                  <a:lnTo>
                    <a:pt x="913727" y="1046130"/>
                  </a:lnTo>
                  <a:lnTo>
                    <a:pt x="961818" y="1044814"/>
                  </a:lnTo>
                  <a:lnTo>
                    <a:pt x="1009909" y="1043271"/>
                  </a:lnTo>
                  <a:lnTo>
                    <a:pt x="1058000" y="1041463"/>
                  </a:lnTo>
                  <a:lnTo>
                    <a:pt x="1106091" y="1039346"/>
                  </a:lnTo>
                  <a:lnTo>
                    <a:pt x="1154182" y="1036869"/>
                  </a:lnTo>
                  <a:lnTo>
                    <a:pt x="1202273" y="1033972"/>
                  </a:lnTo>
                  <a:lnTo>
                    <a:pt x="1250364" y="1030588"/>
                  </a:lnTo>
                  <a:lnTo>
                    <a:pt x="1298455" y="1026638"/>
                  </a:lnTo>
                  <a:lnTo>
                    <a:pt x="1346546" y="1022035"/>
                  </a:lnTo>
                  <a:lnTo>
                    <a:pt x="1394637" y="1016676"/>
                  </a:lnTo>
                  <a:lnTo>
                    <a:pt x="1442728" y="1010448"/>
                  </a:lnTo>
                  <a:lnTo>
                    <a:pt x="1490819" y="1003225"/>
                  </a:lnTo>
                  <a:lnTo>
                    <a:pt x="1538910" y="994866"/>
                  </a:lnTo>
                  <a:lnTo>
                    <a:pt x="1587001" y="985217"/>
                  </a:lnTo>
                  <a:lnTo>
                    <a:pt x="1635092" y="974112"/>
                  </a:lnTo>
                  <a:lnTo>
                    <a:pt x="1683183" y="961374"/>
                  </a:lnTo>
                  <a:lnTo>
                    <a:pt x="1731274" y="946822"/>
                  </a:lnTo>
                  <a:lnTo>
                    <a:pt x="1779364" y="930270"/>
                  </a:lnTo>
                  <a:lnTo>
                    <a:pt x="1827455" y="911540"/>
                  </a:lnTo>
                  <a:lnTo>
                    <a:pt x="1875546" y="890466"/>
                  </a:lnTo>
                  <a:lnTo>
                    <a:pt x="1923637" y="866907"/>
                  </a:lnTo>
                  <a:lnTo>
                    <a:pt x="1971728" y="840762"/>
                  </a:lnTo>
                  <a:lnTo>
                    <a:pt x="2019819" y="811976"/>
                  </a:lnTo>
                  <a:lnTo>
                    <a:pt x="2067910" y="780563"/>
                  </a:lnTo>
                  <a:lnTo>
                    <a:pt x="2116001" y="746611"/>
                  </a:lnTo>
                  <a:lnTo>
                    <a:pt x="2164092" y="710294"/>
                  </a:lnTo>
                  <a:lnTo>
                    <a:pt x="2212183" y="671878"/>
                  </a:lnTo>
                  <a:lnTo>
                    <a:pt x="2260274" y="631717"/>
                  </a:lnTo>
                  <a:lnTo>
                    <a:pt x="2308365" y="590243"/>
                  </a:lnTo>
                  <a:lnTo>
                    <a:pt x="2356456" y="547954"/>
                  </a:lnTo>
                  <a:lnTo>
                    <a:pt x="2404547" y="505389"/>
                  </a:lnTo>
                  <a:lnTo>
                    <a:pt x="2452638" y="463101"/>
                  </a:lnTo>
                  <a:lnTo>
                    <a:pt x="2500729" y="421627"/>
                  </a:lnTo>
                  <a:lnTo>
                    <a:pt x="2548820" y="381465"/>
                  </a:lnTo>
                  <a:lnTo>
                    <a:pt x="2596911" y="343049"/>
                  </a:lnTo>
                  <a:lnTo>
                    <a:pt x="2645001" y="306733"/>
                  </a:lnTo>
                  <a:lnTo>
                    <a:pt x="2693092" y="272780"/>
                  </a:lnTo>
                  <a:lnTo>
                    <a:pt x="2741183" y="241367"/>
                  </a:lnTo>
                  <a:lnTo>
                    <a:pt x="2789274" y="212582"/>
                  </a:lnTo>
                  <a:lnTo>
                    <a:pt x="2837365" y="186436"/>
                  </a:lnTo>
                  <a:lnTo>
                    <a:pt x="2885456" y="162878"/>
                  </a:lnTo>
                  <a:lnTo>
                    <a:pt x="2933547" y="141804"/>
                  </a:lnTo>
                  <a:lnTo>
                    <a:pt x="2981638" y="123073"/>
                  </a:lnTo>
                  <a:lnTo>
                    <a:pt x="3029729" y="106522"/>
                  </a:lnTo>
                  <a:lnTo>
                    <a:pt x="3077820" y="91969"/>
                  </a:lnTo>
                  <a:lnTo>
                    <a:pt x="3125911" y="79232"/>
                  </a:lnTo>
                  <a:lnTo>
                    <a:pt x="3174002" y="68127"/>
                  </a:lnTo>
                  <a:lnTo>
                    <a:pt x="3222093" y="58478"/>
                  </a:lnTo>
                  <a:lnTo>
                    <a:pt x="3270184" y="50119"/>
                  </a:lnTo>
                  <a:lnTo>
                    <a:pt x="3318275" y="42895"/>
                  </a:lnTo>
                  <a:lnTo>
                    <a:pt x="3366366" y="36668"/>
                  </a:lnTo>
                  <a:lnTo>
                    <a:pt x="3414457" y="31309"/>
                  </a:lnTo>
                  <a:lnTo>
                    <a:pt x="3462548" y="26705"/>
                  </a:lnTo>
                  <a:lnTo>
                    <a:pt x="3510638" y="22756"/>
                  </a:lnTo>
                  <a:lnTo>
                    <a:pt x="3558729" y="19371"/>
                  </a:lnTo>
                  <a:lnTo>
                    <a:pt x="3606820" y="16475"/>
                  </a:lnTo>
                  <a:lnTo>
                    <a:pt x="3654911" y="13998"/>
                  </a:lnTo>
                  <a:lnTo>
                    <a:pt x="3703002" y="11881"/>
                  </a:lnTo>
                  <a:lnTo>
                    <a:pt x="3751093" y="10073"/>
                  </a:lnTo>
                  <a:lnTo>
                    <a:pt x="3799184" y="8530"/>
                  </a:lnTo>
                  <a:lnTo>
                    <a:pt x="3847275" y="7214"/>
                  </a:lnTo>
                  <a:lnTo>
                    <a:pt x="3895366" y="6091"/>
                  </a:lnTo>
                  <a:lnTo>
                    <a:pt x="3943457" y="5135"/>
                  </a:lnTo>
                  <a:lnTo>
                    <a:pt x="3991548" y="4319"/>
                  </a:lnTo>
                  <a:lnTo>
                    <a:pt x="4039639" y="3624"/>
                  </a:lnTo>
                  <a:lnTo>
                    <a:pt x="4087730" y="3033"/>
                  </a:lnTo>
                  <a:lnTo>
                    <a:pt x="4135821" y="2529"/>
                  </a:lnTo>
                  <a:lnTo>
                    <a:pt x="4183912" y="2099"/>
                  </a:lnTo>
                  <a:lnTo>
                    <a:pt x="4232003" y="1734"/>
                  </a:lnTo>
                  <a:lnTo>
                    <a:pt x="4280094" y="1423"/>
                  </a:lnTo>
                  <a:lnTo>
                    <a:pt x="4328185" y="1158"/>
                  </a:lnTo>
                  <a:lnTo>
                    <a:pt x="4376275" y="933"/>
                  </a:lnTo>
                  <a:lnTo>
                    <a:pt x="4424366" y="741"/>
                  </a:lnTo>
                  <a:lnTo>
                    <a:pt x="4472457" y="578"/>
                  </a:lnTo>
                  <a:lnTo>
                    <a:pt x="4520548" y="439"/>
                  </a:lnTo>
                  <a:lnTo>
                    <a:pt x="4568639" y="321"/>
                  </a:lnTo>
                  <a:lnTo>
                    <a:pt x="4616730" y="220"/>
                  </a:lnTo>
                  <a:lnTo>
                    <a:pt x="4664821" y="134"/>
                  </a:lnTo>
                  <a:lnTo>
                    <a:pt x="4712912" y="61"/>
                  </a:lnTo>
                  <a:lnTo>
                    <a:pt x="4761003" y="0"/>
                  </a:lnTo>
                </a:path>
              </a:pathLst>
            </a:custGeom>
            <a:ln w="40651" cap="flat">
              <a:solidFill>
                <a:srgbClr val="D3D3D3">
                  <a:alpha val="100000"/>
                </a:srgbClr>
              </a:solidFill>
              <a:prstDash val="solid"/>
              <a:round/>
            </a:ln>
          </p:spPr>
          <p:txBody>
            <a:bodyPr/>
            <a:lstStyle/>
            <a:p/>
          </p:txBody>
        </p:sp>
        <p:sp>
          <p:nvSpPr>
            <p:cNvPr id="35" name="pl35"/>
            <p:cNvSpPr/>
            <p:nvPr/>
          </p:nvSpPr>
          <p:spPr>
            <a:xfrm>
              <a:off x="2345525" y="3282878"/>
              <a:ext cx="4761003" cy="2106689"/>
            </a:xfrm>
            <a:custGeom>
              <a:avLst/>
              <a:pathLst>
                <a:path w="4761003" h="2106689">
                  <a:moveTo>
                    <a:pt x="0" y="0"/>
                  </a:moveTo>
                  <a:lnTo>
                    <a:pt x="48090" y="123"/>
                  </a:lnTo>
                  <a:lnTo>
                    <a:pt x="96181" y="269"/>
                  </a:lnTo>
                  <a:lnTo>
                    <a:pt x="144272" y="440"/>
                  </a:lnTo>
                  <a:lnTo>
                    <a:pt x="192363" y="642"/>
                  </a:lnTo>
                  <a:lnTo>
                    <a:pt x="240454" y="878"/>
                  </a:lnTo>
                  <a:lnTo>
                    <a:pt x="288545" y="1156"/>
                  </a:lnTo>
                  <a:lnTo>
                    <a:pt x="336636" y="1482"/>
                  </a:lnTo>
                  <a:lnTo>
                    <a:pt x="384727" y="1866"/>
                  </a:lnTo>
                  <a:lnTo>
                    <a:pt x="432818" y="2317"/>
                  </a:lnTo>
                  <a:lnTo>
                    <a:pt x="480909" y="2846"/>
                  </a:lnTo>
                  <a:lnTo>
                    <a:pt x="529000" y="3468"/>
                  </a:lnTo>
                  <a:lnTo>
                    <a:pt x="577091" y="4199"/>
                  </a:lnTo>
                  <a:lnTo>
                    <a:pt x="625182" y="5058"/>
                  </a:lnTo>
                  <a:lnTo>
                    <a:pt x="673273" y="6066"/>
                  </a:lnTo>
                  <a:lnTo>
                    <a:pt x="721364" y="7249"/>
                  </a:lnTo>
                  <a:lnTo>
                    <a:pt x="769455" y="8639"/>
                  </a:lnTo>
                  <a:lnTo>
                    <a:pt x="817546" y="10270"/>
                  </a:lnTo>
                  <a:lnTo>
                    <a:pt x="865637" y="12183"/>
                  </a:lnTo>
                  <a:lnTo>
                    <a:pt x="913727" y="14428"/>
                  </a:lnTo>
                  <a:lnTo>
                    <a:pt x="961818" y="17061"/>
                  </a:lnTo>
                  <a:lnTo>
                    <a:pt x="1009909" y="20146"/>
                  </a:lnTo>
                  <a:lnTo>
                    <a:pt x="1058000" y="23762"/>
                  </a:lnTo>
                  <a:lnTo>
                    <a:pt x="1106091" y="27996"/>
                  </a:lnTo>
                  <a:lnTo>
                    <a:pt x="1154182" y="32950"/>
                  </a:lnTo>
                  <a:lnTo>
                    <a:pt x="1202273" y="38743"/>
                  </a:lnTo>
                  <a:lnTo>
                    <a:pt x="1250364" y="45512"/>
                  </a:lnTo>
                  <a:lnTo>
                    <a:pt x="1298455" y="53411"/>
                  </a:lnTo>
                  <a:lnTo>
                    <a:pt x="1346546" y="62619"/>
                  </a:lnTo>
                  <a:lnTo>
                    <a:pt x="1394637" y="73336"/>
                  </a:lnTo>
                  <a:lnTo>
                    <a:pt x="1442728" y="85791"/>
                  </a:lnTo>
                  <a:lnTo>
                    <a:pt x="1490819" y="100238"/>
                  </a:lnTo>
                  <a:lnTo>
                    <a:pt x="1538910" y="116956"/>
                  </a:lnTo>
                  <a:lnTo>
                    <a:pt x="1587001" y="136254"/>
                  </a:lnTo>
                  <a:lnTo>
                    <a:pt x="1635092" y="158465"/>
                  </a:lnTo>
                  <a:lnTo>
                    <a:pt x="1683183" y="183939"/>
                  </a:lnTo>
                  <a:lnTo>
                    <a:pt x="1731274" y="213044"/>
                  </a:lnTo>
                  <a:lnTo>
                    <a:pt x="1779364" y="246147"/>
                  </a:lnTo>
                  <a:lnTo>
                    <a:pt x="1827455" y="283608"/>
                  </a:lnTo>
                  <a:lnTo>
                    <a:pt x="1875546" y="325756"/>
                  </a:lnTo>
                  <a:lnTo>
                    <a:pt x="1923637" y="372873"/>
                  </a:lnTo>
                  <a:lnTo>
                    <a:pt x="1971728" y="425165"/>
                  </a:lnTo>
                  <a:lnTo>
                    <a:pt x="2019819" y="482735"/>
                  </a:lnTo>
                  <a:lnTo>
                    <a:pt x="2067910" y="545561"/>
                  </a:lnTo>
                  <a:lnTo>
                    <a:pt x="2116001" y="613466"/>
                  </a:lnTo>
                  <a:lnTo>
                    <a:pt x="2164092" y="686099"/>
                  </a:lnTo>
                  <a:lnTo>
                    <a:pt x="2212183" y="762931"/>
                  </a:lnTo>
                  <a:lnTo>
                    <a:pt x="2260274" y="843255"/>
                  </a:lnTo>
                  <a:lnTo>
                    <a:pt x="2308365" y="926202"/>
                  </a:lnTo>
                  <a:lnTo>
                    <a:pt x="2356456" y="1010779"/>
                  </a:lnTo>
                  <a:lnTo>
                    <a:pt x="2404547" y="1095909"/>
                  </a:lnTo>
                  <a:lnTo>
                    <a:pt x="2452638" y="1180486"/>
                  </a:lnTo>
                  <a:lnTo>
                    <a:pt x="2500729" y="1263434"/>
                  </a:lnTo>
                  <a:lnTo>
                    <a:pt x="2548820" y="1343757"/>
                  </a:lnTo>
                  <a:lnTo>
                    <a:pt x="2596911" y="1420589"/>
                  </a:lnTo>
                  <a:lnTo>
                    <a:pt x="2645001" y="1493223"/>
                  </a:lnTo>
                  <a:lnTo>
                    <a:pt x="2693092" y="1561127"/>
                  </a:lnTo>
                  <a:lnTo>
                    <a:pt x="2741183" y="1623953"/>
                  </a:lnTo>
                  <a:lnTo>
                    <a:pt x="2789274" y="1681524"/>
                  </a:lnTo>
                  <a:lnTo>
                    <a:pt x="2837365" y="1733815"/>
                  </a:lnTo>
                  <a:lnTo>
                    <a:pt x="2885456" y="1780932"/>
                  </a:lnTo>
                  <a:lnTo>
                    <a:pt x="2933547" y="1823080"/>
                  </a:lnTo>
                  <a:lnTo>
                    <a:pt x="2981638" y="1860541"/>
                  </a:lnTo>
                  <a:lnTo>
                    <a:pt x="3029729" y="1893644"/>
                  </a:lnTo>
                  <a:lnTo>
                    <a:pt x="3077820" y="1922749"/>
                  </a:lnTo>
                  <a:lnTo>
                    <a:pt x="3125911" y="1948224"/>
                  </a:lnTo>
                  <a:lnTo>
                    <a:pt x="3174002" y="1970434"/>
                  </a:lnTo>
                  <a:lnTo>
                    <a:pt x="3222093" y="1989732"/>
                  </a:lnTo>
                  <a:lnTo>
                    <a:pt x="3270184" y="2006451"/>
                  </a:lnTo>
                  <a:lnTo>
                    <a:pt x="3318275" y="2020897"/>
                  </a:lnTo>
                  <a:lnTo>
                    <a:pt x="3366366" y="2033352"/>
                  </a:lnTo>
                  <a:lnTo>
                    <a:pt x="3414457" y="2044070"/>
                  </a:lnTo>
                  <a:lnTo>
                    <a:pt x="3462548" y="2053277"/>
                  </a:lnTo>
                  <a:lnTo>
                    <a:pt x="3510638" y="2061177"/>
                  </a:lnTo>
                  <a:lnTo>
                    <a:pt x="3558729" y="2067945"/>
                  </a:lnTo>
                  <a:lnTo>
                    <a:pt x="3606820" y="2073738"/>
                  </a:lnTo>
                  <a:lnTo>
                    <a:pt x="3654911" y="2078693"/>
                  </a:lnTo>
                  <a:lnTo>
                    <a:pt x="3703002" y="2082926"/>
                  </a:lnTo>
                  <a:lnTo>
                    <a:pt x="3751093" y="2086542"/>
                  </a:lnTo>
                  <a:lnTo>
                    <a:pt x="3799184" y="2089628"/>
                  </a:lnTo>
                  <a:lnTo>
                    <a:pt x="3847275" y="2092260"/>
                  </a:lnTo>
                  <a:lnTo>
                    <a:pt x="3895366" y="2094505"/>
                  </a:lnTo>
                  <a:lnTo>
                    <a:pt x="3943457" y="2096419"/>
                  </a:lnTo>
                  <a:lnTo>
                    <a:pt x="3991548" y="2098050"/>
                  </a:lnTo>
                  <a:lnTo>
                    <a:pt x="4039639" y="2099439"/>
                  </a:lnTo>
                  <a:lnTo>
                    <a:pt x="4087730" y="2100623"/>
                  </a:lnTo>
                  <a:lnTo>
                    <a:pt x="4135821" y="2101631"/>
                  </a:lnTo>
                  <a:lnTo>
                    <a:pt x="4183912" y="2102489"/>
                  </a:lnTo>
                  <a:lnTo>
                    <a:pt x="4232003" y="2103220"/>
                  </a:lnTo>
                  <a:lnTo>
                    <a:pt x="4280094" y="2103842"/>
                  </a:lnTo>
                  <a:lnTo>
                    <a:pt x="4328185" y="2104372"/>
                  </a:lnTo>
                  <a:lnTo>
                    <a:pt x="4376275" y="2104822"/>
                  </a:lnTo>
                  <a:lnTo>
                    <a:pt x="4424366" y="2105206"/>
                  </a:lnTo>
                  <a:lnTo>
                    <a:pt x="4472457" y="2105532"/>
                  </a:lnTo>
                  <a:lnTo>
                    <a:pt x="4520548" y="2105810"/>
                  </a:lnTo>
                  <a:lnTo>
                    <a:pt x="4568639" y="2106047"/>
                  </a:lnTo>
                  <a:lnTo>
                    <a:pt x="4616730" y="2106248"/>
                  </a:lnTo>
                  <a:lnTo>
                    <a:pt x="4664821" y="2106419"/>
                  </a:lnTo>
                  <a:lnTo>
                    <a:pt x="4712912" y="2106565"/>
                  </a:lnTo>
                  <a:lnTo>
                    <a:pt x="4761003" y="2106689"/>
                  </a:lnTo>
                </a:path>
              </a:pathLst>
            </a:custGeom>
            <a:ln w="40651" cap="flat">
              <a:solidFill>
                <a:srgbClr val="D3D3D3">
                  <a:alpha val="100000"/>
                </a:srgbClr>
              </a:solidFill>
              <a:prstDash val="solid"/>
              <a:round/>
            </a:ln>
          </p:spPr>
          <p:txBody>
            <a:bodyPr/>
            <a:lstStyle/>
            <a:p/>
          </p:txBody>
        </p:sp>
        <p:sp>
          <p:nvSpPr>
            <p:cNvPr id="36" name="pl36"/>
            <p:cNvSpPr/>
            <p:nvPr/>
          </p:nvSpPr>
          <p:spPr>
            <a:xfrm>
              <a:off x="2345525" y="910643"/>
              <a:ext cx="4761003" cy="263336"/>
            </a:xfrm>
            <a:custGeom>
              <a:avLst/>
              <a:pathLst>
                <a:path w="4761003" h="263336">
                  <a:moveTo>
                    <a:pt x="0" y="263336"/>
                  </a:moveTo>
                  <a:lnTo>
                    <a:pt x="48090" y="263320"/>
                  </a:lnTo>
                  <a:lnTo>
                    <a:pt x="96181" y="263302"/>
                  </a:lnTo>
                  <a:lnTo>
                    <a:pt x="144272" y="263281"/>
                  </a:lnTo>
                  <a:lnTo>
                    <a:pt x="192363" y="263255"/>
                  </a:lnTo>
                  <a:lnTo>
                    <a:pt x="240454" y="263226"/>
                  </a:lnTo>
                  <a:lnTo>
                    <a:pt x="288545" y="263191"/>
                  </a:lnTo>
                  <a:lnTo>
                    <a:pt x="336636" y="263150"/>
                  </a:lnTo>
                  <a:lnTo>
                    <a:pt x="384727" y="263102"/>
                  </a:lnTo>
                  <a:lnTo>
                    <a:pt x="432818" y="263046"/>
                  </a:lnTo>
                  <a:lnTo>
                    <a:pt x="480909" y="262980"/>
                  </a:lnTo>
                  <a:lnTo>
                    <a:pt x="529000" y="262902"/>
                  </a:lnTo>
                  <a:lnTo>
                    <a:pt x="577091" y="262811"/>
                  </a:lnTo>
                  <a:lnTo>
                    <a:pt x="625182" y="262703"/>
                  </a:lnTo>
                  <a:lnTo>
                    <a:pt x="673273" y="262577"/>
                  </a:lnTo>
                  <a:lnTo>
                    <a:pt x="721364" y="262429"/>
                  </a:lnTo>
                  <a:lnTo>
                    <a:pt x="769455" y="262256"/>
                  </a:lnTo>
                  <a:lnTo>
                    <a:pt x="817546" y="262052"/>
                  </a:lnTo>
                  <a:lnTo>
                    <a:pt x="865637" y="261813"/>
                  </a:lnTo>
                  <a:lnTo>
                    <a:pt x="913727" y="261532"/>
                  </a:lnTo>
                  <a:lnTo>
                    <a:pt x="961818" y="261203"/>
                  </a:lnTo>
                  <a:lnTo>
                    <a:pt x="1009909" y="260817"/>
                  </a:lnTo>
                  <a:lnTo>
                    <a:pt x="1058000" y="260365"/>
                  </a:lnTo>
                  <a:lnTo>
                    <a:pt x="1106091" y="259836"/>
                  </a:lnTo>
                  <a:lnTo>
                    <a:pt x="1154182" y="259217"/>
                  </a:lnTo>
                  <a:lnTo>
                    <a:pt x="1202273" y="258493"/>
                  </a:lnTo>
                  <a:lnTo>
                    <a:pt x="1250364" y="257647"/>
                  </a:lnTo>
                  <a:lnTo>
                    <a:pt x="1298455" y="256659"/>
                  </a:lnTo>
                  <a:lnTo>
                    <a:pt x="1346546" y="255508"/>
                  </a:lnTo>
                  <a:lnTo>
                    <a:pt x="1394637" y="254169"/>
                  </a:lnTo>
                  <a:lnTo>
                    <a:pt x="1442728" y="252612"/>
                  </a:lnTo>
                  <a:lnTo>
                    <a:pt x="1490819" y="250806"/>
                  </a:lnTo>
                  <a:lnTo>
                    <a:pt x="1538910" y="248716"/>
                  </a:lnTo>
                  <a:lnTo>
                    <a:pt x="1587001" y="246304"/>
                  </a:lnTo>
                  <a:lnTo>
                    <a:pt x="1635092" y="243528"/>
                  </a:lnTo>
                  <a:lnTo>
                    <a:pt x="1683183" y="240343"/>
                  </a:lnTo>
                  <a:lnTo>
                    <a:pt x="1731274" y="236705"/>
                  </a:lnTo>
                  <a:lnTo>
                    <a:pt x="1779364" y="232567"/>
                  </a:lnTo>
                  <a:lnTo>
                    <a:pt x="1827455" y="227885"/>
                  </a:lnTo>
                  <a:lnTo>
                    <a:pt x="1875546" y="222616"/>
                  </a:lnTo>
                  <a:lnTo>
                    <a:pt x="1923637" y="216726"/>
                  </a:lnTo>
                  <a:lnTo>
                    <a:pt x="1971728" y="210190"/>
                  </a:lnTo>
                  <a:lnTo>
                    <a:pt x="2019819" y="202994"/>
                  </a:lnTo>
                  <a:lnTo>
                    <a:pt x="2067910" y="195140"/>
                  </a:lnTo>
                  <a:lnTo>
                    <a:pt x="2116001" y="186652"/>
                  </a:lnTo>
                  <a:lnTo>
                    <a:pt x="2164092" y="177573"/>
                  </a:lnTo>
                  <a:lnTo>
                    <a:pt x="2212183" y="167969"/>
                  </a:lnTo>
                  <a:lnTo>
                    <a:pt x="2260274" y="157929"/>
                  </a:lnTo>
                  <a:lnTo>
                    <a:pt x="2308365" y="147560"/>
                  </a:lnTo>
                  <a:lnTo>
                    <a:pt x="2356456" y="136988"/>
                  </a:lnTo>
                  <a:lnTo>
                    <a:pt x="2404547" y="126347"/>
                  </a:lnTo>
                  <a:lnTo>
                    <a:pt x="2452638" y="115775"/>
                  </a:lnTo>
                  <a:lnTo>
                    <a:pt x="2500729" y="105406"/>
                  </a:lnTo>
                  <a:lnTo>
                    <a:pt x="2548820" y="95366"/>
                  </a:lnTo>
                  <a:lnTo>
                    <a:pt x="2596911" y="85762"/>
                  </a:lnTo>
                  <a:lnTo>
                    <a:pt x="2645001" y="76683"/>
                  </a:lnTo>
                  <a:lnTo>
                    <a:pt x="2693092" y="68195"/>
                  </a:lnTo>
                  <a:lnTo>
                    <a:pt x="2741183" y="60341"/>
                  </a:lnTo>
                  <a:lnTo>
                    <a:pt x="2789274" y="53145"/>
                  </a:lnTo>
                  <a:lnTo>
                    <a:pt x="2837365" y="46609"/>
                  </a:lnTo>
                  <a:lnTo>
                    <a:pt x="2885456" y="40719"/>
                  </a:lnTo>
                  <a:lnTo>
                    <a:pt x="2933547" y="35451"/>
                  </a:lnTo>
                  <a:lnTo>
                    <a:pt x="2981638" y="30768"/>
                  </a:lnTo>
                  <a:lnTo>
                    <a:pt x="3029729" y="26630"/>
                  </a:lnTo>
                  <a:lnTo>
                    <a:pt x="3077820" y="22992"/>
                  </a:lnTo>
                  <a:lnTo>
                    <a:pt x="3125911" y="19808"/>
                  </a:lnTo>
                  <a:lnTo>
                    <a:pt x="3174002" y="17031"/>
                  </a:lnTo>
                  <a:lnTo>
                    <a:pt x="3222093" y="14619"/>
                  </a:lnTo>
                  <a:lnTo>
                    <a:pt x="3270184" y="12529"/>
                  </a:lnTo>
                  <a:lnTo>
                    <a:pt x="3318275" y="10723"/>
                  </a:lnTo>
                  <a:lnTo>
                    <a:pt x="3366366" y="9167"/>
                  </a:lnTo>
                  <a:lnTo>
                    <a:pt x="3414457" y="7827"/>
                  </a:lnTo>
                  <a:lnTo>
                    <a:pt x="3462548" y="6676"/>
                  </a:lnTo>
                  <a:lnTo>
                    <a:pt x="3510638" y="5689"/>
                  </a:lnTo>
                  <a:lnTo>
                    <a:pt x="3558729" y="4842"/>
                  </a:lnTo>
                  <a:lnTo>
                    <a:pt x="3606820" y="4118"/>
                  </a:lnTo>
                  <a:lnTo>
                    <a:pt x="3654911" y="3499"/>
                  </a:lnTo>
                  <a:lnTo>
                    <a:pt x="3703002" y="2970"/>
                  </a:lnTo>
                  <a:lnTo>
                    <a:pt x="3751093" y="2518"/>
                  </a:lnTo>
                  <a:lnTo>
                    <a:pt x="3799184" y="2132"/>
                  </a:lnTo>
                  <a:lnTo>
                    <a:pt x="3847275" y="1803"/>
                  </a:lnTo>
                  <a:lnTo>
                    <a:pt x="3895366" y="1522"/>
                  </a:lnTo>
                  <a:lnTo>
                    <a:pt x="3943457" y="1283"/>
                  </a:lnTo>
                  <a:lnTo>
                    <a:pt x="3991548" y="1079"/>
                  </a:lnTo>
                  <a:lnTo>
                    <a:pt x="4039639" y="906"/>
                  </a:lnTo>
                  <a:lnTo>
                    <a:pt x="4087730" y="758"/>
                  </a:lnTo>
                  <a:lnTo>
                    <a:pt x="4135821" y="632"/>
                  </a:lnTo>
                  <a:lnTo>
                    <a:pt x="4183912" y="524"/>
                  </a:lnTo>
                  <a:lnTo>
                    <a:pt x="4232003" y="433"/>
                  </a:lnTo>
                  <a:lnTo>
                    <a:pt x="4280094" y="355"/>
                  </a:lnTo>
                  <a:lnTo>
                    <a:pt x="4328185" y="289"/>
                  </a:lnTo>
                  <a:lnTo>
                    <a:pt x="4376275" y="233"/>
                  </a:lnTo>
                  <a:lnTo>
                    <a:pt x="4424366" y="185"/>
                  </a:lnTo>
                  <a:lnTo>
                    <a:pt x="4472457" y="144"/>
                  </a:lnTo>
                  <a:lnTo>
                    <a:pt x="4520548" y="109"/>
                  </a:lnTo>
                  <a:lnTo>
                    <a:pt x="4568639" y="80"/>
                  </a:lnTo>
                  <a:lnTo>
                    <a:pt x="4616730" y="55"/>
                  </a:lnTo>
                  <a:lnTo>
                    <a:pt x="4664821" y="33"/>
                  </a:lnTo>
                  <a:lnTo>
                    <a:pt x="4712912" y="15"/>
                  </a:lnTo>
                  <a:lnTo>
                    <a:pt x="4761003" y="0"/>
                  </a:lnTo>
                </a:path>
              </a:pathLst>
            </a:custGeom>
            <a:ln w="40651" cap="flat">
              <a:solidFill>
                <a:srgbClr val="D3D3D3">
                  <a:alpha val="100000"/>
                </a:srgbClr>
              </a:solidFill>
              <a:prstDash val="solid"/>
              <a:round/>
            </a:ln>
          </p:spPr>
          <p:txBody>
            <a:bodyPr/>
            <a:lstStyle/>
            <a:p/>
          </p:txBody>
        </p:sp>
        <p:sp>
          <p:nvSpPr>
            <p:cNvPr id="37" name="pl37"/>
            <p:cNvSpPr/>
            <p:nvPr/>
          </p:nvSpPr>
          <p:spPr>
            <a:xfrm>
              <a:off x="2345525" y="2755322"/>
              <a:ext cx="4761003" cy="526672"/>
            </a:xfrm>
            <a:custGeom>
              <a:avLst/>
              <a:pathLst>
                <a:path w="4761003" h="526672">
                  <a:moveTo>
                    <a:pt x="0" y="0"/>
                  </a:moveTo>
                  <a:lnTo>
                    <a:pt x="48090" y="30"/>
                  </a:lnTo>
                  <a:lnTo>
                    <a:pt x="96181" y="67"/>
                  </a:lnTo>
                  <a:lnTo>
                    <a:pt x="144272" y="110"/>
                  </a:lnTo>
                  <a:lnTo>
                    <a:pt x="192363" y="160"/>
                  </a:lnTo>
                  <a:lnTo>
                    <a:pt x="240454" y="219"/>
                  </a:lnTo>
                  <a:lnTo>
                    <a:pt x="288545" y="289"/>
                  </a:lnTo>
                  <a:lnTo>
                    <a:pt x="336636" y="370"/>
                  </a:lnTo>
                  <a:lnTo>
                    <a:pt x="384727" y="466"/>
                  </a:lnTo>
                  <a:lnTo>
                    <a:pt x="432818" y="579"/>
                  </a:lnTo>
                  <a:lnTo>
                    <a:pt x="480909" y="711"/>
                  </a:lnTo>
                  <a:lnTo>
                    <a:pt x="529000" y="867"/>
                  </a:lnTo>
                  <a:lnTo>
                    <a:pt x="577091" y="1049"/>
                  </a:lnTo>
                  <a:lnTo>
                    <a:pt x="625182" y="1264"/>
                  </a:lnTo>
                  <a:lnTo>
                    <a:pt x="673273" y="1516"/>
                  </a:lnTo>
                  <a:lnTo>
                    <a:pt x="721364" y="1812"/>
                  </a:lnTo>
                  <a:lnTo>
                    <a:pt x="769455" y="2159"/>
                  </a:lnTo>
                  <a:lnTo>
                    <a:pt x="817546" y="2567"/>
                  </a:lnTo>
                  <a:lnTo>
                    <a:pt x="865637" y="3045"/>
                  </a:lnTo>
                  <a:lnTo>
                    <a:pt x="913727" y="3607"/>
                  </a:lnTo>
                  <a:lnTo>
                    <a:pt x="961818" y="4265"/>
                  </a:lnTo>
                  <a:lnTo>
                    <a:pt x="1009909" y="5036"/>
                  </a:lnTo>
                  <a:lnTo>
                    <a:pt x="1058000" y="5940"/>
                  </a:lnTo>
                  <a:lnTo>
                    <a:pt x="1106091" y="6999"/>
                  </a:lnTo>
                  <a:lnTo>
                    <a:pt x="1154182" y="8237"/>
                  </a:lnTo>
                  <a:lnTo>
                    <a:pt x="1202273" y="9685"/>
                  </a:lnTo>
                  <a:lnTo>
                    <a:pt x="1250364" y="11378"/>
                  </a:lnTo>
                  <a:lnTo>
                    <a:pt x="1298455" y="13352"/>
                  </a:lnTo>
                  <a:lnTo>
                    <a:pt x="1346546" y="15654"/>
                  </a:lnTo>
                  <a:lnTo>
                    <a:pt x="1394637" y="18334"/>
                  </a:lnTo>
                  <a:lnTo>
                    <a:pt x="1442728" y="21447"/>
                  </a:lnTo>
                  <a:lnTo>
                    <a:pt x="1490819" y="25059"/>
                  </a:lnTo>
                  <a:lnTo>
                    <a:pt x="1538910" y="29239"/>
                  </a:lnTo>
                  <a:lnTo>
                    <a:pt x="1587001" y="34063"/>
                  </a:lnTo>
                  <a:lnTo>
                    <a:pt x="1635092" y="39616"/>
                  </a:lnTo>
                  <a:lnTo>
                    <a:pt x="1683183" y="45984"/>
                  </a:lnTo>
                  <a:lnTo>
                    <a:pt x="1731274" y="53261"/>
                  </a:lnTo>
                  <a:lnTo>
                    <a:pt x="1779364" y="61536"/>
                  </a:lnTo>
                  <a:lnTo>
                    <a:pt x="1827455" y="70902"/>
                  </a:lnTo>
                  <a:lnTo>
                    <a:pt x="1875546" y="81439"/>
                  </a:lnTo>
                  <a:lnTo>
                    <a:pt x="1923637" y="93218"/>
                  </a:lnTo>
                  <a:lnTo>
                    <a:pt x="1971728" y="106291"/>
                  </a:lnTo>
                  <a:lnTo>
                    <a:pt x="2019819" y="120683"/>
                  </a:lnTo>
                  <a:lnTo>
                    <a:pt x="2067910" y="136390"/>
                  </a:lnTo>
                  <a:lnTo>
                    <a:pt x="2116001" y="153366"/>
                  </a:lnTo>
                  <a:lnTo>
                    <a:pt x="2164092" y="171524"/>
                  </a:lnTo>
                  <a:lnTo>
                    <a:pt x="2212183" y="190732"/>
                  </a:lnTo>
                  <a:lnTo>
                    <a:pt x="2260274" y="210813"/>
                  </a:lnTo>
                  <a:lnTo>
                    <a:pt x="2308365" y="231550"/>
                  </a:lnTo>
                  <a:lnTo>
                    <a:pt x="2356456" y="252694"/>
                  </a:lnTo>
                  <a:lnTo>
                    <a:pt x="2404547" y="273977"/>
                  </a:lnTo>
                  <a:lnTo>
                    <a:pt x="2452638" y="295121"/>
                  </a:lnTo>
                  <a:lnTo>
                    <a:pt x="2500729" y="315858"/>
                  </a:lnTo>
                  <a:lnTo>
                    <a:pt x="2548820" y="335939"/>
                  </a:lnTo>
                  <a:lnTo>
                    <a:pt x="2596911" y="355147"/>
                  </a:lnTo>
                  <a:lnTo>
                    <a:pt x="2645001" y="373305"/>
                  </a:lnTo>
                  <a:lnTo>
                    <a:pt x="2693092" y="390281"/>
                  </a:lnTo>
                  <a:lnTo>
                    <a:pt x="2741183" y="405988"/>
                  </a:lnTo>
                  <a:lnTo>
                    <a:pt x="2789274" y="420381"/>
                  </a:lnTo>
                  <a:lnTo>
                    <a:pt x="2837365" y="433453"/>
                  </a:lnTo>
                  <a:lnTo>
                    <a:pt x="2885456" y="445233"/>
                  </a:lnTo>
                  <a:lnTo>
                    <a:pt x="2933547" y="455770"/>
                  </a:lnTo>
                  <a:lnTo>
                    <a:pt x="2981638" y="465135"/>
                  </a:lnTo>
                  <a:lnTo>
                    <a:pt x="3029729" y="473411"/>
                  </a:lnTo>
                  <a:lnTo>
                    <a:pt x="3077820" y="480687"/>
                  </a:lnTo>
                  <a:lnTo>
                    <a:pt x="3125911" y="487056"/>
                  </a:lnTo>
                  <a:lnTo>
                    <a:pt x="3174002" y="492608"/>
                  </a:lnTo>
                  <a:lnTo>
                    <a:pt x="3222093" y="497433"/>
                  </a:lnTo>
                  <a:lnTo>
                    <a:pt x="3270184" y="501612"/>
                  </a:lnTo>
                  <a:lnTo>
                    <a:pt x="3318275" y="505224"/>
                  </a:lnTo>
                  <a:lnTo>
                    <a:pt x="3366366" y="508338"/>
                  </a:lnTo>
                  <a:lnTo>
                    <a:pt x="3414457" y="511017"/>
                  </a:lnTo>
                  <a:lnTo>
                    <a:pt x="3462548" y="513319"/>
                  </a:lnTo>
                  <a:lnTo>
                    <a:pt x="3510638" y="515294"/>
                  </a:lnTo>
                  <a:lnTo>
                    <a:pt x="3558729" y="516986"/>
                  </a:lnTo>
                  <a:lnTo>
                    <a:pt x="3606820" y="518434"/>
                  </a:lnTo>
                  <a:lnTo>
                    <a:pt x="3654911" y="519673"/>
                  </a:lnTo>
                  <a:lnTo>
                    <a:pt x="3703002" y="520731"/>
                  </a:lnTo>
                  <a:lnTo>
                    <a:pt x="3751093" y="521635"/>
                  </a:lnTo>
                  <a:lnTo>
                    <a:pt x="3799184" y="522407"/>
                  </a:lnTo>
                  <a:lnTo>
                    <a:pt x="3847275" y="523065"/>
                  </a:lnTo>
                  <a:lnTo>
                    <a:pt x="3895366" y="523626"/>
                  </a:lnTo>
                  <a:lnTo>
                    <a:pt x="3943457" y="524104"/>
                  </a:lnTo>
                  <a:lnTo>
                    <a:pt x="3991548" y="524512"/>
                  </a:lnTo>
                  <a:lnTo>
                    <a:pt x="4039639" y="524859"/>
                  </a:lnTo>
                  <a:lnTo>
                    <a:pt x="4087730" y="525155"/>
                  </a:lnTo>
                  <a:lnTo>
                    <a:pt x="4135821" y="525407"/>
                  </a:lnTo>
                  <a:lnTo>
                    <a:pt x="4183912" y="525622"/>
                  </a:lnTo>
                  <a:lnTo>
                    <a:pt x="4232003" y="525805"/>
                  </a:lnTo>
                  <a:lnTo>
                    <a:pt x="4280094" y="525960"/>
                  </a:lnTo>
                  <a:lnTo>
                    <a:pt x="4328185" y="526093"/>
                  </a:lnTo>
                  <a:lnTo>
                    <a:pt x="4376275" y="526205"/>
                  </a:lnTo>
                  <a:lnTo>
                    <a:pt x="4424366" y="526301"/>
                  </a:lnTo>
                  <a:lnTo>
                    <a:pt x="4472457" y="526383"/>
                  </a:lnTo>
                  <a:lnTo>
                    <a:pt x="4520548" y="526452"/>
                  </a:lnTo>
                  <a:lnTo>
                    <a:pt x="4568639" y="526511"/>
                  </a:lnTo>
                  <a:lnTo>
                    <a:pt x="4616730" y="526562"/>
                  </a:lnTo>
                  <a:lnTo>
                    <a:pt x="4664821" y="526604"/>
                  </a:lnTo>
                  <a:lnTo>
                    <a:pt x="4712912" y="526641"/>
                  </a:lnTo>
                  <a:lnTo>
                    <a:pt x="4761003" y="526672"/>
                  </a:lnTo>
                </a:path>
              </a:pathLst>
            </a:custGeom>
            <a:ln w="40651" cap="flat">
              <a:solidFill>
                <a:srgbClr val="D3D3D3">
                  <a:alpha val="100000"/>
                </a:srgbClr>
              </a:solidFill>
              <a:prstDash val="solid"/>
              <a:round/>
            </a:ln>
          </p:spPr>
          <p:txBody>
            <a:bodyPr/>
            <a:lstStyle/>
            <a:p/>
          </p:txBody>
        </p:sp>
        <p:sp>
          <p:nvSpPr>
            <p:cNvPr id="38" name="pl38"/>
            <p:cNvSpPr/>
            <p:nvPr/>
          </p:nvSpPr>
          <p:spPr>
            <a:xfrm>
              <a:off x="2345525" y="1965225"/>
              <a:ext cx="4761003" cy="1843353"/>
            </a:xfrm>
            <a:custGeom>
              <a:avLst/>
              <a:pathLst>
                <a:path w="4761003" h="1843353">
                  <a:moveTo>
                    <a:pt x="0" y="0"/>
                  </a:moveTo>
                  <a:lnTo>
                    <a:pt x="48090" y="108"/>
                  </a:lnTo>
                  <a:lnTo>
                    <a:pt x="96181" y="235"/>
                  </a:lnTo>
                  <a:lnTo>
                    <a:pt x="144272" y="385"/>
                  </a:lnTo>
                  <a:lnTo>
                    <a:pt x="192363" y="561"/>
                  </a:lnTo>
                  <a:lnTo>
                    <a:pt x="240454" y="768"/>
                  </a:lnTo>
                  <a:lnTo>
                    <a:pt x="288545" y="1011"/>
                  </a:lnTo>
                  <a:lnTo>
                    <a:pt x="336636" y="1297"/>
                  </a:lnTo>
                  <a:lnTo>
                    <a:pt x="384727" y="1633"/>
                  </a:lnTo>
                  <a:lnTo>
                    <a:pt x="432818" y="2027"/>
                  </a:lnTo>
                  <a:lnTo>
                    <a:pt x="480909" y="2490"/>
                  </a:lnTo>
                  <a:lnTo>
                    <a:pt x="529000" y="3035"/>
                  </a:lnTo>
                  <a:lnTo>
                    <a:pt x="577091" y="3674"/>
                  </a:lnTo>
                  <a:lnTo>
                    <a:pt x="625182" y="4425"/>
                  </a:lnTo>
                  <a:lnTo>
                    <a:pt x="673273" y="5307"/>
                  </a:lnTo>
                  <a:lnTo>
                    <a:pt x="721364" y="6343"/>
                  </a:lnTo>
                  <a:lnTo>
                    <a:pt x="769455" y="7559"/>
                  </a:lnTo>
                  <a:lnTo>
                    <a:pt x="817546" y="8986"/>
                  </a:lnTo>
                  <a:lnTo>
                    <a:pt x="865637" y="10660"/>
                  </a:lnTo>
                  <a:lnTo>
                    <a:pt x="913727" y="12625"/>
                  </a:lnTo>
                  <a:lnTo>
                    <a:pt x="961818" y="14928"/>
                  </a:lnTo>
                  <a:lnTo>
                    <a:pt x="1009909" y="17628"/>
                  </a:lnTo>
                  <a:lnTo>
                    <a:pt x="1058000" y="20792"/>
                  </a:lnTo>
                  <a:lnTo>
                    <a:pt x="1106091" y="24496"/>
                  </a:lnTo>
                  <a:lnTo>
                    <a:pt x="1154182" y="28831"/>
                  </a:lnTo>
                  <a:lnTo>
                    <a:pt x="1202273" y="33900"/>
                  </a:lnTo>
                  <a:lnTo>
                    <a:pt x="1250364" y="39823"/>
                  </a:lnTo>
                  <a:lnTo>
                    <a:pt x="1298455" y="46734"/>
                  </a:lnTo>
                  <a:lnTo>
                    <a:pt x="1346546" y="54791"/>
                  </a:lnTo>
                  <a:lnTo>
                    <a:pt x="1394637" y="64169"/>
                  </a:lnTo>
                  <a:lnTo>
                    <a:pt x="1442728" y="75067"/>
                  </a:lnTo>
                  <a:lnTo>
                    <a:pt x="1490819" y="87708"/>
                  </a:lnTo>
                  <a:lnTo>
                    <a:pt x="1538910" y="102336"/>
                  </a:lnTo>
                  <a:lnTo>
                    <a:pt x="1587001" y="119222"/>
                  </a:lnTo>
                  <a:lnTo>
                    <a:pt x="1635092" y="138656"/>
                  </a:lnTo>
                  <a:lnTo>
                    <a:pt x="1683183" y="160947"/>
                  </a:lnTo>
                  <a:lnTo>
                    <a:pt x="1731274" y="186413"/>
                  </a:lnTo>
                  <a:lnTo>
                    <a:pt x="1779364" y="215379"/>
                  </a:lnTo>
                  <a:lnTo>
                    <a:pt x="1827455" y="248157"/>
                  </a:lnTo>
                  <a:lnTo>
                    <a:pt x="1875546" y="285037"/>
                  </a:lnTo>
                  <a:lnTo>
                    <a:pt x="1923637" y="326264"/>
                  </a:lnTo>
                  <a:lnTo>
                    <a:pt x="1971728" y="372019"/>
                  </a:lnTo>
                  <a:lnTo>
                    <a:pt x="2019819" y="422393"/>
                  </a:lnTo>
                  <a:lnTo>
                    <a:pt x="2067910" y="477366"/>
                  </a:lnTo>
                  <a:lnTo>
                    <a:pt x="2116001" y="536782"/>
                  </a:lnTo>
                  <a:lnTo>
                    <a:pt x="2164092" y="600336"/>
                  </a:lnTo>
                  <a:lnTo>
                    <a:pt x="2212183" y="667565"/>
                  </a:lnTo>
                  <a:lnTo>
                    <a:pt x="2260274" y="737848"/>
                  </a:lnTo>
                  <a:lnTo>
                    <a:pt x="2308365" y="810427"/>
                  </a:lnTo>
                  <a:lnTo>
                    <a:pt x="2356456" y="884432"/>
                  </a:lnTo>
                  <a:lnTo>
                    <a:pt x="2404547" y="958920"/>
                  </a:lnTo>
                  <a:lnTo>
                    <a:pt x="2452638" y="1032925"/>
                  </a:lnTo>
                  <a:lnTo>
                    <a:pt x="2500729" y="1105504"/>
                  </a:lnTo>
                  <a:lnTo>
                    <a:pt x="2548820" y="1175788"/>
                  </a:lnTo>
                  <a:lnTo>
                    <a:pt x="2596911" y="1243016"/>
                  </a:lnTo>
                  <a:lnTo>
                    <a:pt x="2645001" y="1306570"/>
                  </a:lnTo>
                  <a:lnTo>
                    <a:pt x="2693092" y="1365986"/>
                  </a:lnTo>
                  <a:lnTo>
                    <a:pt x="2741183" y="1420959"/>
                  </a:lnTo>
                  <a:lnTo>
                    <a:pt x="2789274" y="1471333"/>
                  </a:lnTo>
                  <a:lnTo>
                    <a:pt x="2837365" y="1517088"/>
                  </a:lnTo>
                  <a:lnTo>
                    <a:pt x="2885456" y="1558315"/>
                  </a:lnTo>
                  <a:lnTo>
                    <a:pt x="2933547" y="1595195"/>
                  </a:lnTo>
                  <a:lnTo>
                    <a:pt x="2981638" y="1627973"/>
                  </a:lnTo>
                  <a:lnTo>
                    <a:pt x="3029729" y="1656939"/>
                  </a:lnTo>
                  <a:lnTo>
                    <a:pt x="3077820" y="1682405"/>
                  </a:lnTo>
                  <a:lnTo>
                    <a:pt x="3125911" y="1704696"/>
                  </a:lnTo>
                  <a:lnTo>
                    <a:pt x="3174002" y="1724130"/>
                  </a:lnTo>
                  <a:lnTo>
                    <a:pt x="3222093" y="1741016"/>
                  </a:lnTo>
                  <a:lnTo>
                    <a:pt x="3270184" y="1755644"/>
                  </a:lnTo>
                  <a:lnTo>
                    <a:pt x="3318275" y="1768285"/>
                  </a:lnTo>
                  <a:lnTo>
                    <a:pt x="3366366" y="1779183"/>
                  </a:lnTo>
                  <a:lnTo>
                    <a:pt x="3414457" y="1788561"/>
                  </a:lnTo>
                  <a:lnTo>
                    <a:pt x="3462548" y="1796618"/>
                  </a:lnTo>
                  <a:lnTo>
                    <a:pt x="3510638" y="1803529"/>
                  </a:lnTo>
                  <a:lnTo>
                    <a:pt x="3558729" y="1809452"/>
                  </a:lnTo>
                  <a:lnTo>
                    <a:pt x="3606820" y="1814521"/>
                  </a:lnTo>
                  <a:lnTo>
                    <a:pt x="3654911" y="1818856"/>
                  </a:lnTo>
                  <a:lnTo>
                    <a:pt x="3703002" y="1822561"/>
                  </a:lnTo>
                  <a:lnTo>
                    <a:pt x="3751093" y="1825724"/>
                  </a:lnTo>
                  <a:lnTo>
                    <a:pt x="3799184" y="1828424"/>
                  </a:lnTo>
                  <a:lnTo>
                    <a:pt x="3847275" y="1830728"/>
                  </a:lnTo>
                  <a:lnTo>
                    <a:pt x="3895366" y="1832692"/>
                  </a:lnTo>
                  <a:lnTo>
                    <a:pt x="3943457" y="1834366"/>
                  </a:lnTo>
                  <a:lnTo>
                    <a:pt x="3991548" y="1835793"/>
                  </a:lnTo>
                  <a:lnTo>
                    <a:pt x="4039639" y="1837009"/>
                  </a:lnTo>
                  <a:lnTo>
                    <a:pt x="4087730" y="1838045"/>
                  </a:lnTo>
                  <a:lnTo>
                    <a:pt x="4135821" y="1838927"/>
                  </a:lnTo>
                  <a:lnTo>
                    <a:pt x="4183912" y="1839678"/>
                  </a:lnTo>
                  <a:lnTo>
                    <a:pt x="4232003" y="1840317"/>
                  </a:lnTo>
                  <a:lnTo>
                    <a:pt x="4280094" y="1840862"/>
                  </a:lnTo>
                  <a:lnTo>
                    <a:pt x="4328185" y="1841325"/>
                  </a:lnTo>
                  <a:lnTo>
                    <a:pt x="4376275" y="1841719"/>
                  </a:lnTo>
                  <a:lnTo>
                    <a:pt x="4424366" y="1842055"/>
                  </a:lnTo>
                  <a:lnTo>
                    <a:pt x="4472457" y="1842341"/>
                  </a:lnTo>
                  <a:lnTo>
                    <a:pt x="4520548" y="1842584"/>
                  </a:lnTo>
                  <a:lnTo>
                    <a:pt x="4568639" y="1842791"/>
                  </a:lnTo>
                  <a:lnTo>
                    <a:pt x="4616730" y="1842967"/>
                  </a:lnTo>
                  <a:lnTo>
                    <a:pt x="4664821" y="1843117"/>
                  </a:lnTo>
                  <a:lnTo>
                    <a:pt x="4712912" y="1843244"/>
                  </a:lnTo>
                  <a:lnTo>
                    <a:pt x="4761003" y="1843353"/>
                  </a:lnTo>
                </a:path>
              </a:pathLst>
            </a:custGeom>
            <a:ln w="40651" cap="flat">
              <a:solidFill>
                <a:srgbClr val="D3D3D3">
                  <a:alpha val="100000"/>
                </a:srgbClr>
              </a:solidFill>
              <a:prstDash val="solid"/>
              <a:round/>
            </a:ln>
          </p:spPr>
          <p:txBody>
            <a:bodyPr/>
            <a:lstStyle/>
            <a:p/>
          </p:txBody>
        </p:sp>
        <p:sp>
          <p:nvSpPr>
            <p:cNvPr id="39" name="pl39"/>
            <p:cNvSpPr/>
            <p:nvPr/>
          </p:nvSpPr>
          <p:spPr>
            <a:xfrm>
              <a:off x="2345525" y="3545860"/>
              <a:ext cx="4761003" cy="526672"/>
            </a:xfrm>
            <a:custGeom>
              <a:avLst/>
              <a:pathLst>
                <a:path w="4761003" h="526672">
                  <a:moveTo>
                    <a:pt x="0" y="0"/>
                  </a:moveTo>
                  <a:lnTo>
                    <a:pt x="48090" y="30"/>
                  </a:lnTo>
                  <a:lnTo>
                    <a:pt x="96181" y="67"/>
                  </a:lnTo>
                  <a:lnTo>
                    <a:pt x="144272" y="110"/>
                  </a:lnTo>
                  <a:lnTo>
                    <a:pt x="192363" y="160"/>
                  </a:lnTo>
                  <a:lnTo>
                    <a:pt x="240454" y="219"/>
                  </a:lnTo>
                  <a:lnTo>
                    <a:pt x="288545" y="289"/>
                  </a:lnTo>
                  <a:lnTo>
                    <a:pt x="336636" y="370"/>
                  </a:lnTo>
                  <a:lnTo>
                    <a:pt x="384727" y="466"/>
                  </a:lnTo>
                  <a:lnTo>
                    <a:pt x="432818" y="579"/>
                  </a:lnTo>
                  <a:lnTo>
                    <a:pt x="480909" y="711"/>
                  </a:lnTo>
                  <a:lnTo>
                    <a:pt x="529000" y="867"/>
                  </a:lnTo>
                  <a:lnTo>
                    <a:pt x="577091" y="1049"/>
                  </a:lnTo>
                  <a:lnTo>
                    <a:pt x="625182" y="1264"/>
                  </a:lnTo>
                  <a:lnTo>
                    <a:pt x="673273" y="1516"/>
                  </a:lnTo>
                  <a:lnTo>
                    <a:pt x="721364" y="1812"/>
                  </a:lnTo>
                  <a:lnTo>
                    <a:pt x="769455" y="2159"/>
                  </a:lnTo>
                  <a:lnTo>
                    <a:pt x="817546" y="2567"/>
                  </a:lnTo>
                  <a:lnTo>
                    <a:pt x="865637" y="3045"/>
                  </a:lnTo>
                  <a:lnTo>
                    <a:pt x="913727" y="3607"/>
                  </a:lnTo>
                  <a:lnTo>
                    <a:pt x="961818" y="4265"/>
                  </a:lnTo>
                  <a:lnTo>
                    <a:pt x="1009909" y="5036"/>
                  </a:lnTo>
                  <a:lnTo>
                    <a:pt x="1058000" y="5940"/>
                  </a:lnTo>
                  <a:lnTo>
                    <a:pt x="1106091" y="6999"/>
                  </a:lnTo>
                  <a:lnTo>
                    <a:pt x="1154182" y="8237"/>
                  </a:lnTo>
                  <a:lnTo>
                    <a:pt x="1202273" y="9685"/>
                  </a:lnTo>
                  <a:lnTo>
                    <a:pt x="1250364" y="11378"/>
                  </a:lnTo>
                  <a:lnTo>
                    <a:pt x="1298455" y="13352"/>
                  </a:lnTo>
                  <a:lnTo>
                    <a:pt x="1346546" y="15654"/>
                  </a:lnTo>
                  <a:lnTo>
                    <a:pt x="1394637" y="18334"/>
                  </a:lnTo>
                  <a:lnTo>
                    <a:pt x="1442728" y="21447"/>
                  </a:lnTo>
                  <a:lnTo>
                    <a:pt x="1490819" y="25059"/>
                  </a:lnTo>
                  <a:lnTo>
                    <a:pt x="1538910" y="29239"/>
                  </a:lnTo>
                  <a:lnTo>
                    <a:pt x="1587001" y="34063"/>
                  </a:lnTo>
                  <a:lnTo>
                    <a:pt x="1635092" y="39616"/>
                  </a:lnTo>
                  <a:lnTo>
                    <a:pt x="1683183" y="45984"/>
                  </a:lnTo>
                  <a:lnTo>
                    <a:pt x="1731274" y="53261"/>
                  </a:lnTo>
                  <a:lnTo>
                    <a:pt x="1779364" y="61536"/>
                  </a:lnTo>
                  <a:lnTo>
                    <a:pt x="1827455" y="70902"/>
                  </a:lnTo>
                  <a:lnTo>
                    <a:pt x="1875546" y="81439"/>
                  </a:lnTo>
                  <a:lnTo>
                    <a:pt x="1923637" y="93218"/>
                  </a:lnTo>
                  <a:lnTo>
                    <a:pt x="1971728" y="106291"/>
                  </a:lnTo>
                  <a:lnTo>
                    <a:pt x="2019819" y="120683"/>
                  </a:lnTo>
                  <a:lnTo>
                    <a:pt x="2067910" y="136390"/>
                  </a:lnTo>
                  <a:lnTo>
                    <a:pt x="2116001" y="153366"/>
                  </a:lnTo>
                  <a:lnTo>
                    <a:pt x="2164092" y="171524"/>
                  </a:lnTo>
                  <a:lnTo>
                    <a:pt x="2212183" y="190732"/>
                  </a:lnTo>
                  <a:lnTo>
                    <a:pt x="2260274" y="210813"/>
                  </a:lnTo>
                  <a:lnTo>
                    <a:pt x="2308365" y="231550"/>
                  </a:lnTo>
                  <a:lnTo>
                    <a:pt x="2356456" y="252694"/>
                  </a:lnTo>
                  <a:lnTo>
                    <a:pt x="2404547" y="273977"/>
                  </a:lnTo>
                  <a:lnTo>
                    <a:pt x="2452638" y="295121"/>
                  </a:lnTo>
                  <a:lnTo>
                    <a:pt x="2500729" y="315858"/>
                  </a:lnTo>
                  <a:lnTo>
                    <a:pt x="2548820" y="335939"/>
                  </a:lnTo>
                  <a:lnTo>
                    <a:pt x="2596911" y="355147"/>
                  </a:lnTo>
                  <a:lnTo>
                    <a:pt x="2645001" y="373305"/>
                  </a:lnTo>
                  <a:lnTo>
                    <a:pt x="2693092" y="390281"/>
                  </a:lnTo>
                  <a:lnTo>
                    <a:pt x="2741183" y="405988"/>
                  </a:lnTo>
                  <a:lnTo>
                    <a:pt x="2789274" y="420381"/>
                  </a:lnTo>
                  <a:lnTo>
                    <a:pt x="2837365" y="433453"/>
                  </a:lnTo>
                  <a:lnTo>
                    <a:pt x="2885456" y="445233"/>
                  </a:lnTo>
                  <a:lnTo>
                    <a:pt x="2933547" y="455770"/>
                  </a:lnTo>
                  <a:lnTo>
                    <a:pt x="2981638" y="465135"/>
                  </a:lnTo>
                  <a:lnTo>
                    <a:pt x="3029729" y="473411"/>
                  </a:lnTo>
                  <a:lnTo>
                    <a:pt x="3077820" y="480687"/>
                  </a:lnTo>
                  <a:lnTo>
                    <a:pt x="3125911" y="487056"/>
                  </a:lnTo>
                  <a:lnTo>
                    <a:pt x="3174002" y="492608"/>
                  </a:lnTo>
                  <a:lnTo>
                    <a:pt x="3222093" y="497433"/>
                  </a:lnTo>
                  <a:lnTo>
                    <a:pt x="3270184" y="501612"/>
                  </a:lnTo>
                  <a:lnTo>
                    <a:pt x="3318275" y="505224"/>
                  </a:lnTo>
                  <a:lnTo>
                    <a:pt x="3366366" y="508338"/>
                  </a:lnTo>
                  <a:lnTo>
                    <a:pt x="3414457" y="511017"/>
                  </a:lnTo>
                  <a:lnTo>
                    <a:pt x="3462548" y="513319"/>
                  </a:lnTo>
                  <a:lnTo>
                    <a:pt x="3510638" y="515294"/>
                  </a:lnTo>
                  <a:lnTo>
                    <a:pt x="3558729" y="516986"/>
                  </a:lnTo>
                  <a:lnTo>
                    <a:pt x="3606820" y="518434"/>
                  </a:lnTo>
                  <a:lnTo>
                    <a:pt x="3654911" y="519673"/>
                  </a:lnTo>
                  <a:lnTo>
                    <a:pt x="3703002" y="520731"/>
                  </a:lnTo>
                  <a:lnTo>
                    <a:pt x="3751093" y="521635"/>
                  </a:lnTo>
                  <a:lnTo>
                    <a:pt x="3799184" y="522407"/>
                  </a:lnTo>
                  <a:lnTo>
                    <a:pt x="3847275" y="523065"/>
                  </a:lnTo>
                  <a:lnTo>
                    <a:pt x="3895366" y="523626"/>
                  </a:lnTo>
                  <a:lnTo>
                    <a:pt x="3943457" y="524104"/>
                  </a:lnTo>
                  <a:lnTo>
                    <a:pt x="3991548" y="524512"/>
                  </a:lnTo>
                  <a:lnTo>
                    <a:pt x="4039639" y="524859"/>
                  </a:lnTo>
                  <a:lnTo>
                    <a:pt x="4087730" y="525155"/>
                  </a:lnTo>
                  <a:lnTo>
                    <a:pt x="4135821" y="525407"/>
                  </a:lnTo>
                  <a:lnTo>
                    <a:pt x="4183912" y="525622"/>
                  </a:lnTo>
                  <a:lnTo>
                    <a:pt x="4232003" y="525805"/>
                  </a:lnTo>
                  <a:lnTo>
                    <a:pt x="4280094" y="525960"/>
                  </a:lnTo>
                  <a:lnTo>
                    <a:pt x="4328185" y="526093"/>
                  </a:lnTo>
                  <a:lnTo>
                    <a:pt x="4376275" y="526205"/>
                  </a:lnTo>
                  <a:lnTo>
                    <a:pt x="4424366" y="526301"/>
                  </a:lnTo>
                  <a:lnTo>
                    <a:pt x="4472457" y="526383"/>
                  </a:lnTo>
                  <a:lnTo>
                    <a:pt x="4520548" y="526452"/>
                  </a:lnTo>
                  <a:lnTo>
                    <a:pt x="4568639" y="526511"/>
                  </a:lnTo>
                  <a:lnTo>
                    <a:pt x="4616730" y="526562"/>
                  </a:lnTo>
                  <a:lnTo>
                    <a:pt x="4664821" y="526604"/>
                  </a:lnTo>
                  <a:lnTo>
                    <a:pt x="4712912" y="526641"/>
                  </a:lnTo>
                  <a:lnTo>
                    <a:pt x="4761003" y="526672"/>
                  </a:lnTo>
                </a:path>
              </a:pathLst>
            </a:custGeom>
            <a:ln w="40651" cap="flat">
              <a:solidFill>
                <a:srgbClr val="D3D3D3">
                  <a:alpha val="100000"/>
                </a:srgbClr>
              </a:solidFill>
              <a:prstDash val="solid"/>
              <a:round/>
            </a:ln>
          </p:spPr>
          <p:txBody>
            <a:bodyPr/>
            <a:lstStyle/>
            <a:p/>
          </p:txBody>
        </p:sp>
        <p:sp>
          <p:nvSpPr>
            <p:cNvPr id="40" name="pt40"/>
            <p:cNvSpPr/>
            <p:nvPr/>
          </p:nvSpPr>
          <p:spPr>
            <a:xfrm>
              <a:off x="2259722" y="82475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1" name="pt41"/>
            <p:cNvSpPr/>
            <p:nvPr/>
          </p:nvSpPr>
          <p:spPr>
            <a:xfrm>
              <a:off x="2259722" y="108826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2" name="pt42"/>
            <p:cNvSpPr/>
            <p:nvPr/>
          </p:nvSpPr>
          <p:spPr>
            <a:xfrm>
              <a:off x="2259722" y="1351777"/>
              <a:ext cx="171607" cy="171607"/>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43" name="pt43"/>
            <p:cNvSpPr/>
            <p:nvPr/>
          </p:nvSpPr>
          <p:spPr>
            <a:xfrm>
              <a:off x="2259722" y="161529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4" name="pt44"/>
            <p:cNvSpPr/>
            <p:nvPr/>
          </p:nvSpPr>
          <p:spPr>
            <a:xfrm>
              <a:off x="2259722" y="187880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5" name="pt45"/>
            <p:cNvSpPr/>
            <p:nvPr/>
          </p:nvSpPr>
          <p:spPr>
            <a:xfrm>
              <a:off x="2259722" y="214231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6" name="pt46"/>
            <p:cNvSpPr/>
            <p:nvPr/>
          </p:nvSpPr>
          <p:spPr>
            <a:xfrm>
              <a:off x="2259722" y="2405828"/>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7" name="pt47"/>
            <p:cNvSpPr/>
            <p:nvPr/>
          </p:nvSpPr>
          <p:spPr>
            <a:xfrm>
              <a:off x="2259722" y="266934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8" name="pt48"/>
            <p:cNvSpPr/>
            <p:nvPr/>
          </p:nvSpPr>
          <p:spPr>
            <a:xfrm>
              <a:off x="2259722" y="293285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9" name="pt49"/>
            <p:cNvSpPr/>
            <p:nvPr/>
          </p:nvSpPr>
          <p:spPr>
            <a:xfrm>
              <a:off x="2259722" y="319636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0" name="pt50"/>
            <p:cNvSpPr/>
            <p:nvPr/>
          </p:nvSpPr>
          <p:spPr>
            <a:xfrm>
              <a:off x="2259722" y="345988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1" name="pt51"/>
            <p:cNvSpPr/>
            <p:nvPr/>
          </p:nvSpPr>
          <p:spPr>
            <a:xfrm>
              <a:off x="2259722" y="372339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2" name="pt52"/>
            <p:cNvSpPr/>
            <p:nvPr/>
          </p:nvSpPr>
          <p:spPr>
            <a:xfrm>
              <a:off x="2259722" y="398690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3" name="pt53"/>
            <p:cNvSpPr/>
            <p:nvPr/>
          </p:nvSpPr>
          <p:spPr>
            <a:xfrm>
              <a:off x="2259722" y="4250419"/>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4" name="pt54"/>
            <p:cNvSpPr/>
            <p:nvPr/>
          </p:nvSpPr>
          <p:spPr>
            <a:xfrm>
              <a:off x="2259722" y="4513932"/>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5" name="pt55"/>
            <p:cNvSpPr/>
            <p:nvPr/>
          </p:nvSpPr>
          <p:spPr>
            <a:xfrm>
              <a:off x="2259722" y="477744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6" name="pt56"/>
            <p:cNvSpPr/>
            <p:nvPr/>
          </p:nvSpPr>
          <p:spPr>
            <a:xfrm>
              <a:off x="2259722" y="504095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7" name="pt57"/>
            <p:cNvSpPr/>
            <p:nvPr/>
          </p:nvSpPr>
          <p:spPr>
            <a:xfrm>
              <a:off x="2259722" y="530447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8" name="pt58"/>
            <p:cNvSpPr/>
            <p:nvPr/>
          </p:nvSpPr>
          <p:spPr>
            <a:xfrm>
              <a:off x="2259722" y="556798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2259722" y="583149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7020725" y="82475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7020725" y="108826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7020725" y="135177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7020725" y="161529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7020725" y="187880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7020725" y="2142315"/>
              <a:ext cx="171607" cy="171607"/>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6" name="pt66"/>
            <p:cNvSpPr/>
            <p:nvPr/>
          </p:nvSpPr>
          <p:spPr>
            <a:xfrm>
              <a:off x="7020725" y="2405828"/>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7020725" y="266934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7020725" y="293285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7020725" y="319636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7020725" y="345988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7020725" y="372339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7020725" y="398690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7020725" y="4250419"/>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7020725" y="4513932"/>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7020725" y="477744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7020725" y="504095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7020725" y="530447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7020725" y="556798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7020725" y="583149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tx80"/>
            <p:cNvSpPr/>
            <p:nvPr/>
          </p:nvSpPr>
          <p:spPr>
            <a:xfrm>
              <a:off x="1873397" y="857129"/>
              <a:ext cx="31342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a:t>
              </a:r>
            </a:p>
          </p:txBody>
        </p:sp>
        <p:sp>
          <p:nvSpPr>
            <p:cNvPr id="81" name="tx81"/>
            <p:cNvSpPr/>
            <p:nvPr/>
          </p:nvSpPr>
          <p:spPr>
            <a:xfrm>
              <a:off x="1728927" y="1091917"/>
              <a:ext cx="457898"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Nigeria</a:t>
              </a:r>
            </a:p>
          </p:txBody>
        </p:sp>
        <p:sp>
          <p:nvSpPr>
            <p:cNvPr id="82" name="tx82"/>
            <p:cNvSpPr/>
            <p:nvPr/>
          </p:nvSpPr>
          <p:spPr>
            <a:xfrm>
              <a:off x="1559968" y="1384154"/>
              <a:ext cx="62685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Indonesia</a:t>
              </a:r>
            </a:p>
          </p:txBody>
        </p:sp>
        <p:sp>
          <p:nvSpPr>
            <p:cNvPr id="83" name="tx83"/>
            <p:cNvSpPr/>
            <p:nvPr/>
          </p:nvSpPr>
          <p:spPr>
            <a:xfrm>
              <a:off x="1664491" y="1620637"/>
              <a:ext cx="522334"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Ethiopia</a:t>
              </a:r>
            </a:p>
          </p:txBody>
        </p:sp>
        <p:sp>
          <p:nvSpPr>
            <p:cNvPr id="84" name="tx84"/>
            <p:cNvSpPr/>
            <p:nvPr/>
          </p:nvSpPr>
          <p:spPr>
            <a:xfrm>
              <a:off x="1487768" y="1884149"/>
              <a:ext cx="699056"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Philippines</a:t>
              </a:r>
            </a:p>
          </p:txBody>
        </p:sp>
        <p:sp>
          <p:nvSpPr>
            <p:cNvPr id="85" name="tx85"/>
            <p:cNvSpPr/>
            <p:nvPr/>
          </p:nvSpPr>
          <p:spPr>
            <a:xfrm>
              <a:off x="1873679" y="2172858"/>
              <a:ext cx="313146"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DRC</a:t>
              </a:r>
            </a:p>
          </p:txBody>
        </p:sp>
        <p:sp>
          <p:nvSpPr>
            <p:cNvPr id="86" name="tx86"/>
            <p:cNvSpPr/>
            <p:nvPr/>
          </p:nvSpPr>
          <p:spPr>
            <a:xfrm>
              <a:off x="1825405" y="2438206"/>
              <a:ext cx="361420"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Brazil</a:t>
              </a:r>
            </a:p>
          </p:txBody>
        </p:sp>
        <p:sp>
          <p:nvSpPr>
            <p:cNvPr id="87" name="tx87"/>
            <p:cNvSpPr/>
            <p:nvPr/>
          </p:nvSpPr>
          <p:spPr>
            <a:xfrm>
              <a:off x="1632450" y="2701719"/>
              <a:ext cx="554375"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a:t>
              </a:r>
            </a:p>
          </p:txBody>
        </p:sp>
        <p:sp>
          <p:nvSpPr>
            <p:cNvPr id="88" name="tx88"/>
            <p:cNvSpPr/>
            <p:nvPr/>
          </p:nvSpPr>
          <p:spPr>
            <a:xfrm>
              <a:off x="1736761" y="2936507"/>
              <a:ext cx="450064"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Angola</a:t>
              </a:r>
            </a:p>
          </p:txBody>
        </p:sp>
        <p:sp>
          <p:nvSpPr>
            <p:cNvPr id="89" name="tx89"/>
            <p:cNvSpPr/>
            <p:nvPr/>
          </p:nvSpPr>
          <p:spPr>
            <a:xfrm>
              <a:off x="1584458" y="3200020"/>
              <a:ext cx="602367"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Myanmar</a:t>
              </a:r>
            </a:p>
          </p:txBody>
        </p:sp>
        <p:sp>
          <p:nvSpPr>
            <p:cNvPr id="90" name="tx90"/>
            <p:cNvSpPr/>
            <p:nvPr/>
          </p:nvSpPr>
          <p:spPr>
            <a:xfrm>
              <a:off x="1592221" y="3492258"/>
              <a:ext cx="594604"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Tanzania</a:t>
              </a:r>
            </a:p>
          </p:txBody>
        </p:sp>
        <p:sp>
          <p:nvSpPr>
            <p:cNvPr id="91" name="tx91"/>
            <p:cNvSpPr/>
            <p:nvPr/>
          </p:nvSpPr>
          <p:spPr>
            <a:xfrm>
              <a:off x="1359320" y="3728740"/>
              <a:ext cx="827505"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Mozambique</a:t>
              </a:r>
            </a:p>
          </p:txBody>
        </p:sp>
        <p:sp>
          <p:nvSpPr>
            <p:cNvPr id="92" name="tx92"/>
            <p:cNvSpPr/>
            <p:nvPr/>
          </p:nvSpPr>
          <p:spPr>
            <a:xfrm>
              <a:off x="1423403" y="3988794"/>
              <a:ext cx="76342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a:t>
              </a:r>
            </a:p>
          </p:txBody>
        </p:sp>
        <p:sp>
          <p:nvSpPr>
            <p:cNvPr id="93" name="tx93"/>
            <p:cNvSpPr/>
            <p:nvPr/>
          </p:nvSpPr>
          <p:spPr>
            <a:xfrm>
              <a:off x="1664632" y="4280961"/>
              <a:ext cx="52219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Somalia</a:t>
              </a:r>
            </a:p>
          </p:txBody>
        </p:sp>
        <p:sp>
          <p:nvSpPr>
            <p:cNvPr id="94" name="tx94"/>
            <p:cNvSpPr/>
            <p:nvPr/>
          </p:nvSpPr>
          <p:spPr>
            <a:xfrm>
              <a:off x="1728998" y="4546309"/>
              <a:ext cx="45782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Mexico</a:t>
              </a:r>
            </a:p>
          </p:txBody>
        </p:sp>
        <p:sp>
          <p:nvSpPr>
            <p:cNvPr id="95" name="tx95"/>
            <p:cNvSpPr/>
            <p:nvPr/>
          </p:nvSpPr>
          <p:spPr>
            <a:xfrm>
              <a:off x="1391432" y="4781098"/>
              <a:ext cx="79539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Madagascar</a:t>
              </a:r>
            </a:p>
          </p:txBody>
        </p:sp>
        <p:sp>
          <p:nvSpPr>
            <p:cNvPr id="96" name="tx96"/>
            <p:cNvSpPr/>
            <p:nvPr/>
          </p:nvSpPr>
          <p:spPr>
            <a:xfrm>
              <a:off x="1511976" y="5071500"/>
              <a:ext cx="674849"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Cameroon</a:t>
              </a:r>
            </a:p>
          </p:txBody>
        </p:sp>
        <p:sp>
          <p:nvSpPr>
            <p:cNvPr id="97" name="tx97"/>
            <p:cNvSpPr/>
            <p:nvPr/>
          </p:nvSpPr>
          <p:spPr>
            <a:xfrm>
              <a:off x="1785247" y="5338542"/>
              <a:ext cx="401578"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DPRK</a:t>
              </a:r>
            </a:p>
          </p:txBody>
        </p:sp>
        <p:sp>
          <p:nvSpPr>
            <p:cNvPr id="98" name="tx98"/>
            <p:cNvSpPr/>
            <p:nvPr/>
          </p:nvSpPr>
          <p:spPr>
            <a:xfrm>
              <a:off x="1841284" y="5598526"/>
              <a:ext cx="345540"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Chad</a:t>
              </a:r>
            </a:p>
          </p:txBody>
        </p:sp>
        <p:sp>
          <p:nvSpPr>
            <p:cNvPr id="99" name="tx99"/>
            <p:cNvSpPr/>
            <p:nvPr/>
          </p:nvSpPr>
          <p:spPr>
            <a:xfrm>
              <a:off x="1592433" y="5863874"/>
              <a:ext cx="594392"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Viet Nam</a:t>
              </a:r>
            </a:p>
          </p:txBody>
        </p:sp>
        <p:sp>
          <p:nvSpPr>
            <p:cNvPr id="100" name="tx100"/>
            <p:cNvSpPr/>
            <p:nvPr/>
          </p:nvSpPr>
          <p:spPr>
            <a:xfrm>
              <a:off x="7265229" y="828404"/>
              <a:ext cx="457898"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Nigeria</a:t>
              </a:r>
            </a:p>
          </p:txBody>
        </p:sp>
        <p:sp>
          <p:nvSpPr>
            <p:cNvPr id="101" name="tx101"/>
            <p:cNvSpPr/>
            <p:nvPr/>
          </p:nvSpPr>
          <p:spPr>
            <a:xfrm>
              <a:off x="7265229" y="1120641"/>
              <a:ext cx="31342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a:t>
              </a:r>
            </a:p>
          </p:txBody>
        </p:sp>
        <p:sp>
          <p:nvSpPr>
            <p:cNvPr id="102" name="tx102"/>
            <p:cNvSpPr/>
            <p:nvPr/>
          </p:nvSpPr>
          <p:spPr>
            <a:xfrm>
              <a:off x="7265229" y="1382319"/>
              <a:ext cx="417952"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Sudan</a:t>
              </a:r>
            </a:p>
          </p:txBody>
        </p:sp>
        <p:sp>
          <p:nvSpPr>
            <p:cNvPr id="103" name="tx103"/>
            <p:cNvSpPr/>
            <p:nvPr/>
          </p:nvSpPr>
          <p:spPr>
            <a:xfrm>
              <a:off x="7265229" y="1645832"/>
              <a:ext cx="313146"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DRC</a:t>
              </a:r>
            </a:p>
          </p:txBody>
        </p:sp>
        <p:sp>
          <p:nvSpPr>
            <p:cNvPr id="104" name="tx104"/>
            <p:cNvSpPr/>
            <p:nvPr/>
          </p:nvSpPr>
          <p:spPr>
            <a:xfrm>
              <a:off x="7265229" y="1884149"/>
              <a:ext cx="522334"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Ethiopia</a:t>
              </a:r>
            </a:p>
          </p:txBody>
        </p:sp>
        <p:sp>
          <p:nvSpPr>
            <p:cNvPr id="105" name="tx105"/>
            <p:cNvSpPr/>
            <p:nvPr/>
          </p:nvSpPr>
          <p:spPr>
            <a:xfrm>
              <a:off x="7265229" y="2174693"/>
              <a:ext cx="62685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Indonesia</a:t>
              </a:r>
            </a:p>
          </p:txBody>
        </p:sp>
        <p:sp>
          <p:nvSpPr>
            <p:cNvPr id="106" name="tx106"/>
            <p:cNvSpPr/>
            <p:nvPr/>
          </p:nvSpPr>
          <p:spPr>
            <a:xfrm>
              <a:off x="7265229" y="2438206"/>
              <a:ext cx="45796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Yemen</a:t>
              </a:r>
            </a:p>
          </p:txBody>
        </p:sp>
        <p:sp>
          <p:nvSpPr>
            <p:cNvPr id="107" name="tx107"/>
            <p:cNvSpPr/>
            <p:nvPr/>
          </p:nvSpPr>
          <p:spPr>
            <a:xfrm>
              <a:off x="7265229" y="2671230"/>
              <a:ext cx="76342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a:t>
              </a:r>
            </a:p>
          </p:txBody>
        </p:sp>
        <p:sp>
          <p:nvSpPr>
            <p:cNvPr id="108" name="tx108"/>
            <p:cNvSpPr/>
            <p:nvPr/>
          </p:nvSpPr>
          <p:spPr>
            <a:xfrm>
              <a:off x="7265229" y="2936507"/>
              <a:ext cx="450064"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Angola</a:t>
              </a:r>
            </a:p>
          </p:txBody>
        </p:sp>
        <p:sp>
          <p:nvSpPr>
            <p:cNvPr id="109" name="tx109"/>
            <p:cNvSpPr/>
            <p:nvPr/>
          </p:nvSpPr>
          <p:spPr>
            <a:xfrm>
              <a:off x="7265229" y="3228745"/>
              <a:ext cx="554375"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a:t>
              </a:r>
            </a:p>
          </p:txBody>
        </p:sp>
        <p:sp>
          <p:nvSpPr>
            <p:cNvPr id="110" name="tx110"/>
            <p:cNvSpPr/>
            <p:nvPr/>
          </p:nvSpPr>
          <p:spPr>
            <a:xfrm>
              <a:off x="7265229" y="3492258"/>
              <a:ext cx="45782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Mexico</a:t>
              </a:r>
            </a:p>
          </p:txBody>
        </p:sp>
        <p:sp>
          <p:nvSpPr>
            <p:cNvPr id="111" name="tx111"/>
            <p:cNvSpPr/>
            <p:nvPr/>
          </p:nvSpPr>
          <p:spPr>
            <a:xfrm>
              <a:off x="7265229" y="3728740"/>
              <a:ext cx="699056"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Philippines</a:t>
              </a:r>
            </a:p>
          </p:txBody>
        </p:sp>
        <p:sp>
          <p:nvSpPr>
            <p:cNvPr id="112" name="tx112"/>
            <p:cNvSpPr/>
            <p:nvPr/>
          </p:nvSpPr>
          <p:spPr>
            <a:xfrm>
              <a:off x="7265229" y="4019283"/>
              <a:ext cx="594604"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Tanzania</a:t>
              </a:r>
            </a:p>
          </p:txBody>
        </p:sp>
        <p:sp>
          <p:nvSpPr>
            <p:cNvPr id="113" name="tx113"/>
            <p:cNvSpPr/>
            <p:nvPr/>
          </p:nvSpPr>
          <p:spPr>
            <a:xfrm>
              <a:off x="7265229" y="4254072"/>
              <a:ext cx="79539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Madagascar</a:t>
              </a:r>
            </a:p>
          </p:txBody>
        </p:sp>
        <p:sp>
          <p:nvSpPr>
            <p:cNvPr id="114" name="tx114"/>
            <p:cNvSpPr/>
            <p:nvPr/>
          </p:nvSpPr>
          <p:spPr>
            <a:xfrm>
              <a:off x="7265229" y="4544474"/>
              <a:ext cx="787347"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South Africa</a:t>
              </a:r>
            </a:p>
          </p:txBody>
        </p:sp>
        <p:sp>
          <p:nvSpPr>
            <p:cNvPr id="115" name="tx115"/>
            <p:cNvSpPr/>
            <p:nvPr/>
          </p:nvSpPr>
          <p:spPr>
            <a:xfrm>
              <a:off x="7265229" y="4807987"/>
              <a:ext cx="37765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China</a:t>
              </a:r>
            </a:p>
          </p:txBody>
        </p:sp>
        <p:sp>
          <p:nvSpPr>
            <p:cNvPr id="116" name="tx116"/>
            <p:cNvSpPr/>
            <p:nvPr/>
          </p:nvSpPr>
          <p:spPr>
            <a:xfrm>
              <a:off x="7265229" y="5073335"/>
              <a:ext cx="361420"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Brazil</a:t>
              </a:r>
            </a:p>
          </p:txBody>
        </p:sp>
        <p:sp>
          <p:nvSpPr>
            <p:cNvPr id="117" name="tx117"/>
            <p:cNvSpPr/>
            <p:nvPr/>
          </p:nvSpPr>
          <p:spPr>
            <a:xfrm>
              <a:off x="7265229" y="5308123"/>
              <a:ext cx="602367"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Myanmar</a:t>
              </a:r>
            </a:p>
          </p:txBody>
        </p:sp>
        <p:sp>
          <p:nvSpPr>
            <p:cNvPr id="118" name="tx118"/>
            <p:cNvSpPr/>
            <p:nvPr/>
          </p:nvSpPr>
          <p:spPr>
            <a:xfrm>
              <a:off x="7265229" y="5598526"/>
              <a:ext cx="806897"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Cote d'Ivoire</a:t>
              </a:r>
            </a:p>
          </p:txBody>
        </p:sp>
        <p:sp>
          <p:nvSpPr>
            <p:cNvPr id="119" name="tx119"/>
            <p:cNvSpPr/>
            <p:nvPr/>
          </p:nvSpPr>
          <p:spPr>
            <a:xfrm>
              <a:off x="7265229" y="5862039"/>
              <a:ext cx="674849"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Cameroon</a:t>
              </a:r>
            </a:p>
          </p:txBody>
        </p:sp>
        <p:sp>
          <p:nvSpPr>
            <p:cNvPr id="120" name="tx120"/>
            <p:cNvSpPr/>
            <p:nvPr/>
          </p:nvSpPr>
          <p:spPr>
            <a:xfrm>
              <a:off x="570259" y="870227"/>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21" name="tx121"/>
            <p:cNvSpPr/>
            <p:nvPr/>
          </p:nvSpPr>
          <p:spPr>
            <a:xfrm>
              <a:off x="570259" y="1133740"/>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22" name="tx122"/>
            <p:cNvSpPr/>
            <p:nvPr/>
          </p:nvSpPr>
          <p:spPr>
            <a:xfrm>
              <a:off x="570259" y="1395834"/>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23" name="tx123"/>
            <p:cNvSpPr/>
            <p:nvPr/>
          </p:nvSpPr>
          <p:spPr>
            <a:xfrm>
              <a:off x="570259" y="1661093"/>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24" name="tx124"/>
            <p:cNvSpPr/>
            <p:nvPr/>
          </p:nvSpPr>
          <p:spPr>
            <a:xfrm>
              <a:off x="570259" y="1924333"/>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25" name="tx125"/>
            <p:cNvSpPr/>
            <p:nvPr/>
          </p:nvSpPr>
          <p:spPr>
            <a:xfrm>
              <a:off x="570259" y="218642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26" name="tx126"/>
            <p:cNvSpPr/>
            <p:nvPr/>
          </p:nvSpPr>
          <p:spPr>
            <a:xfrm>
              <a:off x="570259" y="2452669"/>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27" name="tx127"/>
            <p:cNvSpPr/>
            <p:nvPr/>
          </p:nvSpPr>
          <p:spPr>
            <a:xfrm>
              <a:off x="570259" y="271345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28" name="tx128"/>
            <p:cNvSpPr/>
            <p:nvPr/>
          </p:nvSpPr>
          <p:spPr>
            <a:xfrm>
              <a:off x="570259" y="297696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29" name="tx129"/>
            <p:cNvSpPr/>
            <p:nvPr/>
          </p:nvSpPr>
          <p:spPr>
            <a:xfrm>
              <a:off x="508103" y="324047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30" name="tx130"/>
            <p:cNvSpPr/>
            <p:nvPr/>
          </p:nvSpPr>
          <p:spPr>
            <a:xfrm>
              <a:off x="508103" y="350535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31" name="tx131"/>
            <p:cNvSpPr/>
            <p:nvPr/>
          </p:nvSpPr>
          <p:spPr>
            <a:xfrm>
              <a:off x="508103" y="376886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32" name="tx132"/>
            <p:cNvSpPr/>
            <p:nvPr/>
          </p:nvSpPr>
          <p:spPr>
            <a:xfrm>
              <a:off x="508103" y="403096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33" name="tx133"/>
            <p:cNvSpPr/>
            <p:nvPr/>
          </p:nvSpPr>
          <p:spPr>
            <a:xfrm>
              <a:off x="508103" y="429589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34" name="tx134"/>
            <p:cNvSpPr/>
            <p:nvPr/>
          </p:nvSpPr>
          <p:spPr>
            <a:xfrm>
              <a:off x="508103" y="455804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35" name="tx135"/>
            <p:cNvSpPr/>
            <p:nvPr/>
          </p:nvSpPr>
          <p:spPr>
            <a:xfrm>
              <a:off x="508103" y="482155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136" name="tx136"/>
            <p:cNvSpPr/>
            <p:nvPr/>
          </p:nvSpPr>
          <p:spPr>
            <a:xfrm>
              <a:off x="508103" y="508643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137" name="tx137"/>
            <p:cNvSpPr/>
            <p:nvPr/>
          </p:nvSpPr>
          <p:spPr>
            <a:xfrm>
              <a:off x="508103" y="534858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138" name="tx138"/>
            <p:cNvSpPr/>
            <p:nvPr/>
          </p:nvSpPr>
          <p:spPr>
            <a:xfrm>
              <a:off x="508103" y="561209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139" name="tx139"/>
            <p:cNvSpPr/>
            <p:nvPr/>
          </p:nvSpPr>
          <p:spPr>
            <a:xfrm>
              <a:off x="508103" y="587560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40" name="tx140"/>
            <p:cNvSpPr/>
            <p:nvPr/>
          </p:nvSpPr>
          <p:spPr>
            <a:xfrm>
              <a:off x="2190136" y="622815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1" name="tx141"/>
            <p:cNvSpPr/>
            <p:nvPr/>
          </p:nvSpPr>
          <p:spPr>
            <a:xfrm>
              <a:off x="6951140" y="622815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a:off x="695044" y="401542"/>
              <a:ext cx="3830344"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IA2030 top 20 zero-dose countries rank, 2021-2024</a:t>
              </a:r>
            </a:p>
          </p:txBody>
        </p:sp>
        <p:sp>
          <p:nvSpPr>
            <p:cNvPr id="143" name="tx143"/>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20 countries were prioritised in the context of the Immunization Agenda 2030 (IA2030), based on their number of zero-dose children in 2021. This chart compares the ranking of the top 20 countries in 2021 and 2024. Rank 1 indicates the country with the highest absolute number of zero-dose children.
Indonesia was in the top 20 zero-dose countries in 2021 and 2024.</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9341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28176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4701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6584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8468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03514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2234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41184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60019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78853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9768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16523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5419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7302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91861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410696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42953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44836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467200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8603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504869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52370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542539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561373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2737948" y="3918744"/>
              <a:ext cx="4155057" cy="376567"/>
            </a:xfrm>
            <a:custGeom>
              <a:avLst/>
              <a:pathLst>
                <a:path w="4155057" h="376567">
                  <a:moveTo>
                    <a:pt x="0" y="376567"/>
                  </a:moveTo>
                  <a:lnTo>
                    <a:pt x="13990" y="376567"/>
                  </a:lnTo>
                  <a:lnTo>
                    <a:pt x="27980" y="376567"/>
                  </a:lnTo>
                  <a:lnTo>
                    <a:pt x="41970" y="376567"/>
                  </a:lnTo>
                  <a:lnTo>
                    <a:pt x="55960" y="376567"/>
                  </a:lnTo>
                  <a:lnTo>
                    <a:pt x="69950" y="376567"/>
                  </a:lnTo>
                  <a:lnTo>
                    <a:pt x="83940" y="376567"/>
                  </a:lnTo>
                  <a:lnTo>
                    <a:pt x="97930" y="376567"/>
                  </a:lnTo>
                  <a:lnTo>
                    <a:pt x="111920" y="376567"/>
                  </a:lnTo>
                  <a:lnTo>
                    <a:pt x="125910" y="376567"/>
                  </a:lnTo>
                  <a:lnTo>
                    <a:pt x="139900" y="376567"/>
                  </a:lnTo>
                  <a:lnTo>
                    <a:pt x="153891" y="376567"/>
                  </a:lnTo>
                  <a:lnTo>
                    <a:pt x="167881" y="376567"/>
                  </a:lnTo>
                  <a:lnTo>
                    <a:pt x="181871" y="376567"/>
                  </a:lnTo>
                  <a:lnTo>
                    <a:pt x="195861" y="376567"/>
                  </a:lnTo>
                  <a:lnTo>
                    <a:pt x="209851" y="376567"/>
                  </a:lnTo>
                  <a:lnTo>
                    <a:pt x="223841" y="376567"/>
                  </a:lnTo>
                  <a:lnTo>
                    <a:pt x="237831" y="376567"/>
                  </a:lnTo>
                  <a:lnTo>
                    <a:pt x="251821" y="376567"/>
                  </a:lnTo>
                  <a:lnTo>
                    <a:pt x="265811" y="376567"/>
                  </a:lnTo>
                  <a:lnTo>
                    <a:pt x="279801" y="376567"/>
                  </a:lnTo>
                  <a:lnTo>
                    <a:pt x="293791" y="376567"/>
                  </a:lnTo>
                  <a:lnTo>
                    <a:pt x="307782" y="376567"/>
                  </a:lnTo>
                  <a:lnTo>
                    <a:pt x="321772" y="376567"/>
                  </a:lnTo>
                  <a:lnTo>
                    <a:pt x="335762" y="376567"/>
                  </a:lnTo>
                  <a:lnTo>
                    <a:pt x="349752" y="376567"/>
                  </a:lnTo>
                  <a:lnTo>
                    <a:pt x="363742" y="376567"/>
                  </a:lnTo>
                  <a:lnTo>
                    <a:pt x="377732" y="376567"/>
                  </a:lnTo>
                  <a:lnTo>
                    <a:pt x="391722" y="376567"/>
                  </a:lnTo>
                  <a:lnTo>
                    <a:pt x="405712" y="376567"/>
                  </a:lnTo>
                  <a:lnTo>
                    <a:pt x="419702" y="376567"/>
                  </a:lnTo>
                  <a:lnTo>
                    <a:pt x="433692" y="376567"/>
                  </a:lnTo>
                  <a:lnTo>
                    <a:pt x="447682" y="376567"/>
                  </a:lnTo>
                  <a:lnTo>
                    <a:pt x="461673" y="376567"/>
                  </a:lnTo>
                  <a:lnTo>
                    <a:pt x="475663" y="376567"/>
                  </a:lnTo>
                  <a:lnTo>
                    <a:pt x="489653" y="376567"/>
                  </a:lnTo>
                  <a:lnTo>
                    <a:pt x="503643" y="376567"/>
                  </a:lnTo>
                  <a:lnTo>
                    <a:pt x="517633" y="376567"/>
                  </a:lnTo>
                  <a:lnTo>
                    <a:pt x="531623" y="376567"/>
                  </a:lnTo>
                  <a:lnTo>
                    <a:pt x="545613" y="376567"/>
                  </a:lnTo>
                  <a:lnTo>
                    <a:pt x="559603" y="376567"/>
                  </a:lnTo>
                  <a:lnTo>
                    <a:pt x="573593" y="376567"/>
                  </a:lnTo>
                  <a:lnTo>
                    <a:pt x="587583" y="376567"/>
                  </a:lnTo>
                  <a:lnTo>
                    <a:pt x="601574" y="376567"/>
                  </a:lnTo>
                  <a:lnTo>
                    <a:pt x="615564" y="376567"/>
                  </a:lnTo>
                  <a:lnTo>
                    <a:pt x="629554" y="376567"/>
                  </a:lnTo>
                  <a:lnTo>
                    <a:pt x="643544" y="376567"/>
                  </a:lnTo>
                  <a:lnTo>
                    <a:pt x="657534" y="376567"/>
                  </a:lnTo>
                  <a:lnTo>
                    <a:pt x="671524" y="376567"/>
                  </a:lnTo>
                  <a:lnTo>
                    <a:pt x="685514" y="376567"/>
                  </a:lnTo>
                  <a:lnTo>
                    <a:pt x="699504" y="376567"/>
                  </a:lnTo>
                  <a:lnTo>
                    <a:pt x="713494" y="376567"/>
                  </a:lnTo>
                  <a:lnTo>
                    <a:pt x="727484" y="376567"/>
                  </a:lnTo>
                  <a:lnTo>
                    <a:pt x="741474" y="376567"/>
                  </a:lnTo>
                  <a:lnTo>
                    <a:pt x="755465" y="376567"/>
                  </a:lnTo>
                  <a:lnTo>
                    <a:pt x="769455" y="376567"/>
                  </a:lnTo>
                  <a:lnTo>
                    <a:pt x="783445" y="376567"/>
                  </a:lnTo>
                  <a:lnTo>
                    <a:pt x="797435" y="376567"/>
                  </a:lnTo>
                  <a:lnTo>
                    <a:pt x="811425" y="376567"/>
                  </a:lnTo>
                  <a:lnTo>
                    <a:pt x="825415" y="376567"/>
                  </a:lnTo>
                  <a:lnTo>
                    <a:pt x="839405" y="376567"/>
                  </a:lnTo>
                  <a:lnTo>
                    <a:pt x="853395" y="376567"/>
                  </a:lnTo>
                  <a:lnTo>
                    <a:pt x="867385" y="376567"/>
                  </a:lnTo>
                  <a:lnTo>
                    <a:pt x="881375" y="376567"/>
                  </a:lnTo>
                  <a:lnTo>
                    <a:pt x="895365" y="376567"/>
                  </a:lnTo>
                  <a:lnTo>
                    <a:pt x="909356" y="376567"/>
                  </a:lnTo>
                  <a:lnTo>
                    <a:pt x="923346" y="376567"/>
                  </a:lnTo>
                  <a:lnTo>
                    <a:pt x="937336" y="376567"/>
                  </a:lnTo>
                  <a:lnTo>
                    <a:pt x="951326" y="376567"/>
                  </a:lnTo>
                  <a:lnTo>
                    <a:pt x="965316" y="376567"/>
                  </a:lnTo>
                  <a:lnTo>
                    <a:pt x="979306" y="376567"/>
                  </a:lnTo>
                  <a:lnTo>
                    <a:pt x="993296" y="376567"/>
                  </a:lnTo>
                  <a:lnTo>
                    <a:pt x="1007286" y="376567"/>
                  </a:lnTo>
                  <a:lnTo>
                    <a:pt x="1021276" y="376567"/>
                  </a:lnTo>
                  <a:lnTo>
                    <a:pt x="1035266" y="376567"/>
                  </a:lnTo>
                  <a:lnTo>
                    <a:pt x="1049256" y="376567"/>
                  </a:lnTo>
                  <a:lnTo>
                    <a:pt x="1063247" y="376567"/>
                  </a:lnTo>
                  <a:lnTo>
                    <a:pt x="1077237" y="376567"/>
                  </a:lnTo>
                  <a:lnTo>
                    <a:pt x="1091227" y="376567"/>
                  </a:lnTo>
                  <a:lnTo>
                    <a:pt x="1105217" y="376567"/>
                  </a:lnTo>
                  <a:lnTo>
                    <a:pt x="1119207" y="376567"/>
                  </a:lnTo>
                  <a:lnTo>
                    <a:pt x="1133197" y="376567"/>
                  </a:lnTo>
                  <a:lnTo>
                    <a:pt x="1147187" y="376567"/>
                  </a:lnTo>
                  <a:lnTo>
                    <a:pt x="1161177" y="376567"/>
                  </a:lnTo>
                  <a:lnTo>
                    <a:pt x="1175167" y="376567"/>
                  </a:lnTo>
                  <a:lnTo>
                    <a:pt x="1189157" y="376567"/>
                  </a:lnTo>
                  <a:lnTo>
                    <a:pt x="1203148" y="376567"/>
                  </a:lnTo>
                  <a:lnTo>
                    <a:pt x="1217138" y="376567"/>
                  </a:lnTo>
                  <a:lnTo>
                    <a:pt x="1231128" y="376567"/>
                  </a:lnTo>
                  <a:lnTo>
                    <a:pt x="1245118" y="376567"/>
                  </a:lnTo>
                  <a:lnTo>
                    <a:pt x="1259108" y="376567"/>
                  </a:lnTo>
                  <a:lnTo>
                    <a:pt x="1273098" y="376567"/>
                  </a:lnTo>
                  <a:lnTo>
                    <a:pt x="1287088" y="376567"/>
                  </a:lnTo>
                  <a:lnTo>
                    <a:pt x="1301078" y="376567"/>
                  </a:lnTo>
                  <a:lnTo>
                    <a:pt x="1315068" y="376567"/>
                  </a:lnTo>
                  <a:lnTo>
                    <a:pt x="1329058" y="376567"/>
                  </a:lnTo>
                  <a:lnTo>
                    <a:pt x="1343048" y="376567"/>
                  </a:lnTo>
                  <a:lnTo>
                    <a:pt x="1357039" y="376567"/>
                  </a:lnTo>
                  <a:lnTo>
                    <a:pt x="1371029" y="376567"/>
                  </a:lnTo>
                  <a:lnTo>
                    <a:pt x="1385019" y="376567"/>
                  </a:lnTo>
                  <a:lnTo>
                    <a:pt x="1385019" y="376440"/>
                  </a:lnTo>
                  <a:lnTo>
                    <a:pt x="1399009" y="376418"/>
                  </a:lnTo>
                  <a:lnTo>
                    <a:pt x="1412999" y="376392"/>
                  </a:lnTo>
                  <a:lnTo>
                    <a:pt x="1426989" y="376362"/>
                  </a:lnTo>
                  <a:lnTo>
                    <a:pt x="1440979" y="376326"/>
                  </a:lnTo>
                  <a:lnTo>
                    <a:pt x="1454969" y="376284"/>
                  </a:lnTo>
                  <a:lnTo>
                    <a:pt x="1468959" y="376234"/>
                  </a:lnTo>
                  <a:lnTo>
                    <a:pt x="1482949" y="376176"/>
                  </a:lnTo>
                  <a:lnTo>
                    <a:pt x="1496939" y="376107"/>
                  </a:lnTo>
                  <a:lnTo>
                    <a:pt x="1510930" y="376026"/>
                  </a:lnTo>
                  <a:lnTo>
                    <a:pt x="1524920" y="375932"/>
                  </a:lnTo>
                  <a:lnTo>
                    <a:pt x="1538910" y="375821"/>
                  </a:lnTo>
                  <a:lnTo>
                    <a:pt x="1552900" y="375690"/>
                  </a:lnTo>
                  <a:lnTo>
                    <a:pt x="1566890" y="375537"/>
                  </a:lnTo>
                  <a:lnTo>
                    <a:pt x="1580880" y="375357"/>
                  </a:lnTo>
                  <a:lnTo>
                    <a:pt x="1594870" y="375145"/>
                  </a:lnTo>
                  <a:lnTo>
                    <a:pt x="1608860" y="374897"/>
                  </a:lnTo>
                  <a:lnTo>
                    <a:pt x="1622850" y="374605"/>
                  </a:lnTo>
                  <a:lnTo>
                    <a:pt x="1636840" y="374263"/>
                  </a:lnTo>
                  <a:lnTo>
                    <a:pt x="1650830" y="373862"/>
                  </a:lnTo>
                  <a:lnTo>
                    <a:pt x="1664821" y="373392"/>
                  </a:lnTo>
                  <a:lnTo>
                    <a:pt x="1678811" y="372840"/>
                  </a:lnTo>
                  <a:lnTo>
                    <a:pt x="1692801" y="372194"/>
                  </a:lnTo>
                  <a:lnTo>
                    <a:pt x="1706791" y="371438"/>
                  </a:lnTo>
                  <a:lnTo>
                    <a:pt x="1720781" y="370553"/>
                  </a:lnTo>
                  <a:lnTo>
                    <a:pt x="1734771" y="369517"/>
                  </a:lnTo>
                  <a:lnTo>
                    <a:pt x="1748761" y="368308"/>
                  </a:lnTo>
                  <a:lnTo>
                    <a:pt x="1762751" y="366896"/>
                  </a:lnTo>
                  <a:lnTo>
                    <a:pt x="1776741" y="365251"/>
                  </a:lnTo>
                  <a:lnTo>
                    <a:pt x="1790731" y="363336"/>
                  </a:lnTo>
                  <a:lnTo>
                    <a:pt x="1804722" y="361110"/>
                  </a:lnTo>
                  <a:lnTo>
                    <a:pt x="1818712" y="358529"/>
                  </a:lnTo>
                  <a:lnTo>
                    <a:pt x="1832702" y="355542"/>
                  </a:lnTo>
                  <a:lnTo>
                    <a:pt x="1846692" y="352093"/>
                  </a:lnTo>
                  <a:lnTo>
                    <a:pt x="1860682" y="348125"/>
                  </a:lnTo>
                  <a:lnTo>
                    <a:pt x="1874672" y="343573"/>
                  </a:lnTo>
                  <a:lnTo>
                    <a:pt x="1888662" y="338372"/>
                  </a:lnTo>
                  <a:lnTo>
                    <a:pt x="1902652" y="332457"/>
                  </a:lnTo>
                  <a:lnTo>
                    <a:pt x="1916642" y="325763"/>
                  </a:lnTo>
                  <a:lnTo>
                    <a:pt x="1930632" y="318231"/>
                  </a:lnTo>
                  <a:lnTo>
                    <a:pt x="1944622" y="309812"/>
                  </a:lnTo>
                  <a:lnTo>
                    <a:pt x="1958613" y="300468"/>
                  </a:lnTo>
                  <a:lnTo>
                    <a:pt x="1972603" y="290181"/>
                  </a:lnTo>
                  <a:lnTo>
                    <a:pt x="1986593" y="278955"/>
                  </a:lnTo>
                  <a:lnTo>
                    <a:pt x="2000583" y="266821"/>
                  </a:lnTo>
                  <a:lnTo>
                    <a:pt x="2014573" y="253842"/>
                  </a:lnTo>
                  <a:lnTo>
                    <a:pt x="2028563" y="240113"/>
                  </a:lnTo>
                  <a:lnTo>
                    <a:pt x="2042553" y="225761"/>
                  </a:lnTo>
                  <a:lnTo>
                    <a:pt x="2056543" y="210939"/>
                  </a:lnTo>
                  <a:lnTo>
                    <a:pt x="2070533" y="195826"/>
                  </a:lnTo>
                  <a:lnTo>
                    <a:pt x="2084523" y="180614"/>
                  </a:lnTo>
                  <a:lnTo>
                    <a:pt x="2098513" y="165501"/>
                  </a:lnTo>
                  <a:lnTo>
                    <a:pt x="2112504" y="150679"/>
                  </a:lnTo>
                  <a:lnTo>
                    <a:pt x="2126494" y="136327"/>
                  </a:lnTo>
                  <a:lnTo>
                    <a:pt x="2140484" y="122598"/>
                  </a:lnTo>
                  <a:lnTo>
                    <a:pt x="2154474" y="109619"/>
                  </a:lnTo>
                  <a:lnTo>
                    <a:pt x="2168464" y="97485"/>
                  </a:lnTo>
                  <a:lnTo>
                    <a:pt x="2182454" y="86259"/>
                  </a:lnTo>
                  <a:lnTo>
                    <a:pt x="2196444" y="75972"/>
                  </a:lnTo>
                  <a:lnTo>
                    <a:pt x="2210434" y="66628"/>
                  </a:lnTo>
                  <a:lnTo>
                    <a:pt x="2224424" y="58208"/>
                  </a:lnTo>
                  <a:lnTo>
                    <a:pt x="2238414" y="50677"/>
                  </a:lnTo>
                  <a:lnTo>
                    <a:pt x="2252404" y="43983"/>
                  </a:lnTo>
                  <a:lnTo>
                    <a:pt x="2266395" y="38068"/>
                  </a:lnTo>
                  <a:lnTo>
                    <a:pt x="2280385" y="32867"/>
                  </a:lnTo>
                  <a:lnTo>
                    <a:pt x="2294375" y="28315"/>
                  </a:lnTo>
                  <a:lnTo>
                    <a:pt x="2308365" y="24347"/>
                  </a:lnTo>
                  <a:lnTo>
                    <a:pt x="2322355" y="20898"/>
                  </a:lnTo>
                  <a:lnTo>
                    <a:pt x="2336345" y="17911"/>
                  </a:lnTo>
                  <a:lnTo>
                    <a:pt x="2350335" y="15330"/>
                  </a:lnTo>
                  <a:lnTo>
                    <a:pt x="2364325" y="13104"/>
                  </a:lnTo>
                  <a:lnTo>
                    <a:pt x="2378315" y="11189"/>
                  </a:lnTo>
                  <a:lnTo>
                    <a:pt x="2392305" y="9543"/>
                  </a:lnTo>
                  <a:lnTo>
                    <a:pt x="2406296" y="8132"/>
                  </a:lnTo>
                  <a:lnTo>
                    <a:pt x="2420286" y="6923"/>
                  </a:lnTo>
                  <a:lnTo>
                    <a:pt x="2434276" y="5887"/>
                  </a:lnTo>
                  <a:lnTo>
                    <a:pt x="2448266" y="5002"/>
                  </a:lnTo>
                  <a:lnTo>
                    <a:pt x="2462256" y="4246"/>
                  </a:lnTo>
                  <a:lnTo>
                    <a:pt x="2476246" y="3600"/>
                  </a:lnTo>
                  <a:lnTo>
                    <a:pt x="2490236" y="3048"/>
                  </a:lnTo>
                  <a:lnTo>
                    <a:pt x="2504226" y="2578"/>
                  </a:lnTo>
                  <a:lnTo>
                    <a:pt x="2518216" y="2177"/>
                  </a:lnTo>
                  <a:lnTo>
                    <a:pt x="2532206" y="1835"/>
                  </a:lnTo>
                  <a:lnTo>
                    <a:pt x="2546196" y="1543"/>
                  </a:lnTo>
                  <a:lnTo>
                    <a:pt x="2560187" y="1295"/>
                  </a:lnTo>
                  <a:lnTo>
                    <a:pt x="2574177" y="1083"/>
                  </a:lnTo>
                  <a:lnTo>
                    <a:pt x="2588167" y="903"/>
                  </a:lnTo>
                  <a:lnTo>
                    <a:pt x="2602157" y="750"/>
                  </a:lnTo>
                  <a:lnTo>
                    <a:pt x="2616147" y="619"/>
                  </a:lnTo>
                  <a:lnTo>
                    <a:pt x="2630137" y="508"/>
                  </a:lnTo>
                  <a:lnTo>
                    <a:pt x="2644127" y="414"/>
                  </a:lnTo>
                  <a:lnTo>
                    <a:pt x="2658117" y="333"/>
                  </a:lnTo>
                  <a:lnTo>
                    <a:pt x="2672107" y="264"/>
                  </a:lnTo>
                  <a:lnTo>
                    <a:pt x="2686097" y="206"/>
                  </a:lnTo>
                  <a:lnTo>
                    <a:pt x="2700087" y="156"/>
                  </a:lnTo>
                  <a:lnTo>
                    <a:pt x="2714078" y="114"/>
                  </a:lnTo>
                  <a:lnTo>
                    <a:pt x="2728068" y="78"/>
                  </a:lnTo>
                  <a:lnTo>
                    <a:pt x="2742058" y="48"/>
                  </a:lnTo>
                  <a:lnTo>
                    <a:pt x="2756048" y="22"/>
                  </a:lnTo>
                  <a:lnTo>
                    <a:pt x="2770038" y="0"/>
                  </a:lnTo>
                  <a:lnTo>
                    <a:pt x="2770038" y="0"/>
                  </a:lnTo>
                  <a:lnTo>
                    <a:pt x="2784028" y="22"/>
                  </a:lnTo>
                  <a:lnTo>
                    <a:pt x="2798018" y="48"/>
                  </a:lnTo>
                  <a:lnTo>
                    <a:pt x="2812008" y="78"/>
                  </a:lnTo>
                  <a:lnTo>
                    <a:pt x="2825998" y="114"/>
                  </a:lnTo>
                  <a:lnTo>
                    <a:pt x="2839988" y="156"/>
                  </a:lnTo>
                  <a:lnTo>
                    <a:pt x="2853978" y="206"/>
                  </a:lnTo>
                  <a:lnTo>
                    <a:pt x="2867969" y="264"/>
                  </a:lnTo>
                  <a:lnTo>
                    <a:pt x="2881959" y="333"/>
                  </a:lnTo>
                  <a:lnTo>
                    <a:pt x="2895949" y="414"/>
                  </a:lnTo>
                  <a:lnTo>
                    <a:pt x="2909939" y="508"/>
                  </a:lnTo>
                  <a:lnTo>
                    <a:pt x="2923929" y="619"/>
                  </a:lnTo>
                  <a:lnTo>
                    <a:pt x="2937919" y="750"/>
                  </a:lnTo>
                  <a:lnTo>
                    <a:pt x="2951909" y="903"/>
                  </a:lnTo>
                  <a:lnTo>
                    <a:pt x="2965899" y="1083"/>
                  </a:lnTo>
                  <a:lnTo>
                    <a:pt x="2979889" y="1295"/>
                  </a:lnTo>
                  <a:lnTo>
                    <a:pt x="2993879" y="1543"/>
                  </a:lnTo>
                  <a:lnTo>
                    <a:pt x="3007870" y="1835"/>
                  </a:lnTo>
                  <a:lnTo>
                    <a:pt x="3021860" y="2177"/>
                  </a:lnTo>
                  <a:lnTo>
                    <a:pt x="3035850" y="2578"/>
                  </a:lnTo>
                  <a:lnTo>
                    <a:pt x="3049840" y="3048"/>
                  </a:lnTo>
                  <a:lnTo>
                    <a:pt x="3063830" y="3600"/>
                  </a:lnTo>
                  <a:lnTo>
                    <a:pt x="3077820" y="4246"/>
                  </a:lnTo>
                  <a:lnTo>
                    <a:pt x="3091810" y="5002"/>
                  </a:lnTo>
                  <a:lnTo>
                    <a:pt x="3105800" y="5887"/>
                  </a:lnTo>
                  <a:lnTo>
                    <a:pt x="3119790" y="6923"/>
                  </a:lnTo>
                  <a:lnTo>
                    <a:pt x="3133780" y="8132"/>
                  </a:lnTo>
                  <a:lnTo>
                    <a:pt x="3147770" y="9543"/>
                  </a:lnTo>
                  <a:lnTo>
                    <a:pt x="3161761" y="11189"/>
                  </a:lnTo>
                  <a:lnTo>
                    <a:pt x="3175751" y="13104"/>
                  </a:lnTo>
                  <a:lnTo>
                    <a:pt x="3189741" y="15330"/>
                  </a:lnTo>
                  <a:lnTo>
                    <a:pt x="3203731" y="17911"/>
                  </a:lnTo>
                  <a:lnTo>
                    <a:pt x="3217721" y="20898"/>
                  </a:lnTo>
                  <a:lnTo>
                    <a:pt x="3231711" y="24347"/>
                  </a:lnTo>
                  <a:lnTo>
                    <a:pt x="3245701" y="28315"/>
                  </a:lnTo>
                  <a:lnTo>
                    <a:pt x="3259691" y="32867"/>
                  </a:lnTo>
                  <a:lnTo>
                    <a:pt x="3273681" y="38068"/>
                  </a:lnTo>
                  <a:lnTo>
                    <a:pt x="3287671" y="43983"/>
                  </a:lnTo>
                  <a:lnTo>
                    <a:pt x="3301661" y="50677"/>
                  </a:lnTo>
                  <a:lnTo>
                    <a:pt x="3315652" y="58208"/>
                  </a:lnTo>
                  <a:lnTo>
                    <a:pt x="3329642" y="66628"/>
                  </a:lnTo>
                  <a:lnTo>
                    <a:pt x="3343632" y="75972"/>
                  </a:lnTo>
                  <a:lnTo>
                    <a:pt x="3357622" y="86259"/>
                  </a:lnTo>
                  <a:lnTo>
                    <a:pt x="3371612" y="97485"/>
                  </a:lnTo>
                  <a:lnTo>
                    <a:pt x="3385602" y="109619"/>
                  </a:lnTo>
                  <a:lnTo>
                    <a:pt x="3399592" y="122598"/>
                  </a:lnTo>
                  <a:lnTo>
                    <a:pt x="3413582" y="136327"/>
                  </a:lnTo>
                  <a:lnTo>
                    <a:pt x="3427572" y="150679"/>
                  </a:lnTo>
                  <a:lnTo>
                    <a:pt x="3441562" y="165501"/>
                  </a:lnTo>
                  <a:lnTo>
                    <a:pt x="3455552" y="180614"/>
                  </a:lnTo>
                  <a:lnTo>
                    <a:pt x="3469543" y="195826"/>
                  </a:lnTo>
                  <a:lnTo>
                    <a:pt x="3483533" y="210939"/>
                  </a:lnTo>
                  <a:lnTo>
                    <a:pt x="3497523" y="225761"/>
                  </a:lnTo>
                  <a:lnTo>
                    <a:pt x="3511513" y="240113"/>
                  </a:lnTo>
                  <a:lnTo>
                    <a:pt x="3525503" y="253842"/>
                  </a:lnTo>
                  <a:lnTo>
                    <a:pt x="3539493" y="266821"/>
                  </a:lnTo>
                  <a:lnTo>
                    <a:pt x="3553483" y="278955"/>
                  </a:lnTo>
                  <a:lnTo>
                    <a:pt x="3567473" y="290181"/>
                  </a:lnTo>
                  <a:lnTo>
                    <a:pt x="3581463" y="300468"/>
                  </a:lnTo>
                  <a:lnTo>
                    <a:pt x="3595453" y="309812"/>
                  </a:lnTo>
                  <a:lnTo>
                    <a:pt x="3609444" y="318231"/>
                  </a:lnTo>
                  <a:lnTo>
                    <a:pt x="3623434" y="325763"/>
                  </a:lnTo>
                  <a:lnTo>
                    <a:pt x="3637424" y="332457"/>
                  </a:lnTo>
                  <a:lnTo>
                    <a:pt x="3651414" y="338372"/>
                  </a:lnTo>
                  <a:lnTo>
                    <a:pt x="3665404" y="343573"/>
                  </a:lnTo>
                  <a:lnTo>
                    <a:pt x="3679394" y="348125"/>
                  </a:lnTo>
                  <a:lnTo>
                    <a:pt x="3693384" y="352093"/>
                  </a:lnTo>
                  <a:lnTo>
                    <a:pt x="3707374" y="355542"/>
                  </a:lnTo>
                  <a:lnTo>
                    <a:pt x="3721364" y="358529"/>
                  </a:lnTo>
                  <a:lnTo>
                    <a:pt x="3735354" y="361110"/>
                  </a:lnTo>
                  <a:lnTo>
                    <a:pt x="3749344" y="363336"/>
                  </a:lnTo>
                  <a:lnTo>
                    <a:pt x="3763335" y="365251"/>
                  </a:lnTo>
                  <a:lnTo>
                    <a:pt x="3777325" y="366896"/>
                  </a:lnTo>
                  <a:lnTo>
                    <a:pt x="3791315" y="368308"/>
                  </a:lnTo>
                  <a:lnTo>
                    <a:pt x="3805305" y="369517"/>
                  </a:lnTo>
                  <a:lnTo>
                    <a:pt x="3819295" y="370553"/>
                  </a:lnTo>
                  <a:lnTo>
                    <a:pt x="3833285" y="371438"/>
                  </a:lnTo>
                  <a:lnTo>
                    <a:pt x="3847275" y="372194"/>
                  </a:lnTo>
                  <a:lnTo>
                    <a:pt x="3861265" y="372840"/>
                  </a:lnTo>
                  <a:lnTo>
                    <a:pt x="3875255" y="373392"/>
                  </a:lnTo>
                  <a:lnTo>
                    <a:pt x="3889245" y="373862"/>
                  </a:lnTo>
                  <a:lnTo>
                    <a:pt x="3903235" y="374263"/>
                  </a:lnTo>
                  <a:lnTo>
                    <a:pt x="3917226" y="374605"/>
                  </a:lnTo>
                  <a:lnTo>
                    <a:pt x="3931216" y="374897"/>
                  </a:lnTo>
                  <a:lnTo>
                    <a:pt x="3945206" y="375145"/>
                  </a:lnTo>
                  <a:lnTo>
                    <a:pt x="3959196" y="375357"/>
                  </a:lnTo>
                  <a:lnTo>
                    <a:pt x="3973186" y="375537"/>
                  </a:lnTo>
                  <a:lnTo>
                    <a:pt x="3987176" y="375690"/>
                  </a:lnTo>
                  <a:lnTo>
                    <a:pt x="4001166" y="375821"/>
                  </a:lnTo>
                  <a:lnTo>
                    <a:pt x="4015156" y="375932"/>
                  </a:lnTo>
                  <a:lnTo>
                    <a:pt x="4029146" y="376026"/>
                  </a:lnTo>
                  <a:lnTo>
                    <a:pt x="4043136" y="376107"/>
                  </a:lnTo>
                  <a:lnTo>
                    <a:pt x="4057126" y="376176"/>
                  </a:lnTo>
                  <a:lnTo>
                    <a:pt x="4071117" y="376234"/>
                  </a:lnTo>
                  <a:lnTo>
                    <a:pt x="4085107" y="376284"/>
                  </a:lnTo>
                  <a:lnTo>
                    <a:pt x="4099097" y="376326"/>
                  </a:lnTo>
                  <a:lnTo>
                    <a:pt x="4113087" y="376362"/>
                  </a:lnTo>
                  <a:lnTo>
                    <a:pt x="4127077" y="376392"/>
                  </a:lnTo>
                  <a:lnTo>
                    <a:pt x="4141067" y="376418"/>
                  </a:lnTo>
                  <a:lnTo>
                    <a:pt x="4155057" y="376440"/>
                  </a:lnTo>
                </a:path>
              </a:pathLst>
            </a:custGeom>
            <a:ln w="40651" cap="flat">
              <a:solidFill>
                <a:srgbClr val="D3D3D3">
                  <a:alpha val="100000"/>
                </a:srgbClr>
              </a:solidFill>
              <a:prstDash val="solid"/>
              <a:round/>
            </a:ln>
          </p:spPr>
          <p:txBody>
            <a:bodyPr/>
            <a:lstStyle/>
            <a:p/>
          </p:txBody>
        </p:sp>
        <p:sp>
          <p:nvSpPr>
            <p:cNvPr id="32" name="pl32"/>
            <p:cNvSpPr/>
            <p:nvPr/>
          </p:nvSpPr>
          <p:spPr>
            <a:xfrm>
              <a:off x="2737948" y="2035212"/>
              <a:ext cx="4155057" cy="188283"/>
            </a:xfrm>
            <a:custGeom>
              <a:avLst/>
              <a:pathLst>
                <a:path w="4155057" h="188283">
                  <a:moveTo>
                    <a:pt x="0" y="188283"/>
                  </a:moveTo>
                  <a:lnTo>
                    <a:pt x="13990" y="188283"/>
                  </a:lnTo>
                  <a:lnTo>
                    <a:pt x="27980" y="188283"/>
                  </a:lnTo>
                  <a:lnTo>
                    <a:pt x="41970" y="188283"/>
                  </a:lnTo>
                  <a:lnTo>
                    <a:pt x="55960" y="188283"/>
                  </a:lnTo>
                  <a:lnTo>
                    <a:pt x="69950" y="188283"/>
                  </a:lnTo>
                  <a:lnTo>
                    <a:pt x="83940" y="188283"/>
                  </a:lnTo>
                  <a:lnTo>
                    <a:pt x="97930" y="188283"/>
                  </a:lnTo>
                  <a:lnTo>
                    <a:pt x="111920" y="188283"/>
                  </a:lnTo>
                  <a:lnTo>
                    <a:pt x="125910" y="188283"/>
                  </a:lnTo>
                  <a:lnTo>
                    <a:pt x="139900" y="188283"/>
                  </a:lnTo>
                  <a:lnTo>
                    <a:pt x="153891" y="188283"/>
                  </a:lnTo>
                  <a:lnTo>
                    <a:pt x="167881" y="188283"/>
                  </a:lnTo>
                  <a:lnTo>
                    <a:pt x="181871" y="188283"/>
                  </a:lnTo>
                  <a:lnTo>
                    <a:pt x="195861" y="188283"/>
                  </a:lnTo>
                  <a:lnTo>
                    <a:pt x="209851" y="188283"/>
                  </a:lnTo>
                  <a:lnTo>
                    <a:pt x="223841" y="188283"/>
                  </a:lnTo>
                  <a:lnTo>
                    <a:pt x="237831" y="188283"/>
                  </a:lnTo>
                  <a:lnTo>
                    <a:pt x="251821" y="188283"/>
                  </a:lnTo>
                  <a:lnTo>
                    <a:pt x="265811" y="188283"/>
                  </a:lnTo>
                  <a:lnTo>
                    <a:pt x="279801" y="188283"/>
                  </a:lnTo>
                  <a:lnTo>
                    <a:pt x="293791" y="188283"/>
                  </a:lnTo>
                  <a:lnTo>
                    <a:pt x="307782" y="188283"/>
                  </a:lnTo>
                  <a:lnTo>
                    <a:pt x="321772" y="188283"/>
                  </a:lnTo>
                  <a:lnTo>
                    <a:pt x="335762" y="188283"/>
                  </a:lnTo>
                  <a:lnTo>
                    <a:pt x="349752" y="188283"/>
                  </a:lnTo>
                  <a:lnTo>
                    <a:pt x="363742" y="188283"/>
                  </a:lnTo>
                  <a:lnTo>
                    <a:pt x="377732" y="188283"/>
                  </a:lnTo>
                  <a:lnTo>
                    <a:pt x="391722" y="188283"/>
                  </a:lnTo>
                  <a:lnTo>
                    <a:pt x="405712" y="188283"/>
                  </a:lnTo>
                  <a:lnTo>
                    <a:pt x="419702" y="188283"/>
                  </a:lnTo>
                  <a:lnTo>
                    <a:pt x="433692" y="188283"/>
                  </a:lnTo>
                  <a:lnTo>
                    <a:pt x="447682" y="188283"/>
                  </a:lnTo>
                  <a:lnTo>
                    <a:pt x="461673" y="188283"/>
                  </a:lnTo>
                  <a:lnTo>
                    <a:pt x="475663" y="188283"/>
                  </a:lnTo>
                  <a:lnTo>
                    <a:pt x="489653" y="188283"/>
                  </a:lnTo>
                  <a:lnTo>
                    <a:pt x="503643" y="188283"/>
                  </a:lnTo>
                  <a:lnTo>
                    <a:pt x="517633" y="188283"/>
                  </a:lnTo>
                  <a:lnTo>
                    <a:pt x="531623" y="188283"/>
                  </a:lnTo>
                  <a:lnTo>
                    <a:pt x="545613" y="188283"/>
                  </a:lnTo>
                  <a:lnTo>
                    <a:pt x="559603" y="188283"/>
                  </a:lnTo>
                  <a:lnTo>
                    <a:pt x="573593" y="188283"/>
                  </a:lnTo>
                  <a:lnTo>
                    <a:pt x="587583" y="188283"/>
                  </a:lnTo>
                  <a:lnTo>
                    <a:pt x="601574" y="188283"/>
                  </a:lnTo>
                  <a:lnTo>
                    <a:pt x="615564" y="188283"/>
                  </a:lnTo>
                  <a:lnTo>
                    <a:pt x="629554" y="188283"/>
                  </a:lnTo>
                  <a:lnTo>
                    <a:pt x="643544" y="188283"/>
                  </a:lnTo>
                  <a:lnTo>
                    <a:pt x="657534" y="188283"/>
                  </a:lnTo>
                  <a:lnTo>
                    <a:pt x="671524" y="188283"/>
                  </a:lnTo>
                  <a:lnTo>
                    <a:pt x="685514" y="188283"/>
                  </a:lnTo>
                  <a:lnTo>
                    <a:pt x="699504" y="188283"/>
                  </a:lnTo>
                  <a:lnTo>
                    <a:pt x="713494" y="188283"/>
                  </a:lnTo>
                  <a:lnTo>
                    <a:pt x="727484" y="188283"/>
                  </a:lnTo>
                  <a:lnTo>
                    <a:pt x="741474" y="188283"/>
                  </a:lnTo>
                  <a:lnTo>
                    <a:pt x="755465" y="188283"/>
                  </a:lnTo>
                  <a:lnTo>
                    <a:pt x="769455" y="188283"/>
                  </a:lnTo>
                  <a:lnTo>
                    <a:pt x="783445" y="188283"/>
                  </a:lnTo>
                  <a:lnTo>
                    <a:pt x="797435" y="188283"/>
                  </a:lnTo>
                  <a:lnTo>
                    <a:pt x="811425" y="188283"/>
                  </a:lnTo>
                  <a:lnTo>
                    <a:pt x="825415" y="188283"/>
                  </a:lnTo>
                  <a:lnTo>
                    <a:pt x="839405" y="188283"/>
                  </a:lnTo>
                  <a:lnTo>
                    <a:pt x="853395" y="188283"/>
                  </a:lnTo>
                  <a:lnTo>
                    <a:pt x="867385" y="188283"/>
                  </a:lnTo>
                  <a:lnTo>
                    <a:pt x="881375" y="188283"/>
                  </a:lnTo>
                  <a:lnTo>
                    <a:pt x="895365" y="188283"/>
                  </a:lnTo>
                  <a:lnTo>
                    <a:pt x="909356" y="188283"/>
                  </a:lnTo>
                  <a:lnTo>
                    <a:pt x="923346" y="188283"/>
                  </a:lnTo>
                  <a:lnTo>
                    <a:pt x="937336" y="188283"/>
                  </a:lnTo>
                  <a:lnTo>
                    <a:pt x="951326" y="188283"/>
                  </a:lnTo>
                  <a:lnTo>
                    <a:pt x="965316" y="188283"/>
                  </a:lnTo>
                  <a:lnTo>
                    <a:pt x="979306" y="188283"/>
                  </a:lnTo>
                  <a:lnTo>
                    <a:pt x="993296" y="188283"/>
                  </a:lnTo>
                  <a:lnTo>
                    <a:pt x="1007286" y="188283"/>
                  </a:lnTo>
                  <a:lnTo>
                    <a:pt x="1021276" y="188283"/>
                  </a:lnTo>
                  <a:lnTo>
                    <a:pt x="1035266" y="188283"/>
                  </a:lnTo>
                  <a:lnTo>
                    <a:pt x="1049256" y="188283"/>
                  </a:lnTo>
                  <a:lnTo>
                    <a:pt x="1063247" y="188283"/>
                  </a:lnTo>
                  <a:lnTo>
                    <a:pt x="1077237" y="188283"/>
                  </a:lnTo>
                  <a:lnTo>
                    <a:pt x="1091227" y="188283"/>
                  </a:lnTo>
                  <a:lnTo>
                    <a:pt x="1105217" y="188283"/>
                  </a:lnTo>
                  <a:lnTo>
                    <a:pt x="1119207" y="188283"/>
                  </a:lnTo>
                  <a:lnTo>
                    <a:pt x="1133197" y="188283"/>
                  </a:lnTo>
                  <a:lnTo>
                    <a:pt x="1147187" y="188283"/>
                  </a:lnTo>
                  <a:lnTo>
                    <a:pt x="1161177" y="188283"/>
                  </a:lnTo>
                  <a:lnTo>
                    <a:pt x="1175167" y="188283"/>
                  </a:lnTo>
                  <a:lnTo>
                    <a:pt x="1189157" y="188283"/>
                  </a:lnTo>
                  <a:lnTo>
                    <a:pt x="1203148" y="188283"/>
                  </a:lnTo>
                  <a:lnTo>
                    <a:pt x="1217138" y="188283"/>
                  </a:lnTo>
                  <a:lnTo>
                    <a:pt x="1231128" y="188283"/>
                  </a:lnTo>
                  <a:lnTo>
                    <a:pt x="1245118" y="188283"/>
                  </a:lnTo>
                  <a:lnTo>
                    <a:pt x="1259108" y="188283"/>
                  </a:lnTo>
                  <a:lnTo>
                    <a:pt x="1273098" y="188283"/>
                  </a:lnTo>
                  <a:lnTo>
                    <a:pt x="1287088" y="188283"/>
                  </a:lnTo>
                  <a:lnTo>
                    <a:pt x="1301078" y="188283"/>
                  </a:lnTo>
                  <a:lnTo>
                    <a:pt x="1315068" y="188283"/>
                  </a:lnTo>
                  <a:lnTo>
                    <a:pt x="1329058" y="188283"/>
                  </a:lnTo>
                  <a:lnTo>
                    <a:pt x="1343048" y="188283"/>
                  </a:lnTo>
                  <a:lnTo>
                    <a:pt x="1357039" y="188283"/>
                  </a:lnTo>
                  <a:lnTo>
                    <a:pt x="1371029" y="188283"/>
                  </a:lnTo>
                  <a:lnTo>
                    <a:pt x="1385019" y="188283"/>
                  </a:lnTo>
                  <a:lnTo>
                    <a:pt x="1385019" y="188283"/>
                  </a:lnTo>
                  <a:lnTo>
                    <a:pt x="1399009" y="188283"/>
                  </a:lnTo>
                  <a:lnTo>
                    <a:pt x="1412999" y="188283"/>
                  </a:lnTo>
                  <a:lnTo>
                    <a:pt x="1426989" y="188283"/>
                  </a:lnTo>
                  <a:lnTo>
                    <a:pt x="1440979" y="188283"/>
                  </a:lnTo>
                  <a:lnTo>
                    <a:pt x="1454969" y="188283"/>
                  </a:lnTo>
                  <a:lnTo>
                    <a:pt x="1468959" y="188283"/>
                  </a:lnTo>
                  <a:lnTo>
                    <a:pt x="1482949" y="188283"/>
                  </a:lnTo>
                  <a:lnTo>
                    <a:pt x="1496939" y="188283"/>
                  </a:lnTo>
                  <a:lnTo>
                    <a:pt x="1510930" y="188283"/>
                  </a:lnTo>
                  <a:lnTo>
                    <a:pt x="1524920" y="188283"/>
                  </a:lnTo>
                  <a:lnTo>
                    <a:pt x="1538910" y="188283"/>
                  </a:lnTo>
                  <a:lnTo>
                    <a:pt x="1552900" y="188283"/>
                  </a:lnTo>
                  <a:lnTo>
                    <a:pt x="1566890" y="188283"/>
                  </a:lnTo>
                  <a:lnTo>
                    <a:pt x="1580880" y="188283"/>
                  </a:lnTo>
                  <a:lnTo>
                    <a:pt x="1594870" y="188283"/>
                  </a:lnTo>
                  <a:lnTo>
                    <a:pt x="1608860" y="188283"/>
                  </a:lnTo>
                  <a:lnTo>
                    <a:pt x="1622850" y="188283"/>
                  </a:lnTo>
                  <a:lnTo>
                    <a:pt x="1636840" y="188283"/>
                  </a:lnTo>
                  <a:lnTo>
                    <a:pt x="1650830" y="188283"/>
                  </a:lnTo>
                  <a:lnTo>
                    <a:pt x="1664821" y="188283"/>
                  </a:lnTo>
                  <a:lnTo>
                    <a:pt x="1678811" y="188283"/>
                  </a:lnTo>
                  <a:lnTo>
                    <a:pt x="1692801" y="188283"/>
                  </a:lnTo>
                  <a:lnTo>
                    <a:pt x="1706791" y="188283"/>
                  </a:lnTo>
                  <a:lnTo>
                    <a:pt x="1720781" y="188283"/>
                  </a:lnTo>
                  <a:lnTo>
                    <a:pt x="1734771" y="188283"/>
                  </a:lnTo>
                  <a:lnTo>
                    <a:pt x="1748761" y="188283"/>
                  </a:lnTo>
                  <a:lnTo>
                    <a:pt x="1762751" y="188283"/>
                  </a:lnTo>
                  <a:lnTo>
                    <a:pt x="1776741" y="188283"/>
                  </a:lnTo>
                  <a:lnTo>
                    <a:pt x="1790731" y="188283"/>
                  </a:lnTo>
                  <a:lnTo>
                    <a:pt x="1804722" y="188283"/>
                  </a:lnTo>
                  <a:lnTo>
                    <a:pt x="1818712" y="188283"/>
                  </a:lnTo>
                  <a:lnTo>
                    <a:pt x="1832702" y="188283"/>
                  </a:lnTo>
                  <a:lnTo>
                    <a:pt x="1846692" y="188283"/>
                  </a:lnTo>
                  <a:lnTo>
                    <a:pt x="1860682" y="188283"/>
                  </a:lnTo>
                  <a:lnTo>
                    <a:pt x="1874672" y="188283"/>
                  </a:lnTo>
                  <a:lnTo>
                    <a:pt x="1888662" y="188283"/>
                  </a:lnTo>
                  <a:lnTo>
                    <a:pt x="1902652" y="188283"/>
                  </a:lnTo>
                  <a:lnTo>
                    <a:pt x="1916642" y="188283"/>
                  </a:lnTo>
                  <a:lnTo>
                    <a:pt x="1930632" y="188283"/>
                  </a:lnTo>
                  <a:lnTo>
                    <a:pt x="1944622" y="188283"/>
                  </a:lnTo>
                  <a:lnTo>
                    <a:pt x="1958613" y="188283"/>
                  </a:lnTo>
                  <a:lnTo>
                    <a:pt x="1972603" y="188283"/>
                  </a:lnTo>
                  <a:lnTo>
                    <a:pt x="1986593" y="188283"/>
                  </a:lnTo>
                  <a:lnTo>
                    <a:pt x="2000583" y="188283"/>
                  </a:lnTo>
                  <a:lnTo>
                    <a:pt x="2014573" y="188283"/>
                  </a:lnTo>
                  <a:lnTo>
                    <a:pt x="2028563" y="188283"/>
                  </a:lnTo>
                  <a:lnTo>
                    <a:pt x="2042553" y="188283"/>
                  </a:lnTo>
                  <a:lnTo>
                    <a:pt x="2056543" y="188283"/>
                  </a:lnTo>
                  <a:lnTo>
                    <a:pt x="2070533" y="188283"/>
                  </a:lnTo>
                  <a:lnTo>
                    <a:pt x="2084523" y="188283"/>
                  </a:lnTo>
                  <a:lnTo>
                    <a:pt x="2098513" y="188283"/>
                  </a:lnTo>
                  <a:lnTo>
                    <a:pt x="2112504" y="188283"/>
                  </a:lnTo>
                  <a:lnTo>
                    <a:pt x="2126494" y="188283"/>
                  </a:lnTo>
                  <a:lnTo>
                    <a:pt x="2140484" y="188283"/>
                  </a:lnTo>
                  <a:lnTo>
                    <a:pt x="2154474" y="188283"/>
                  </a:lnTo>
                  <a:lnTo>
                    <a:pt x="2168464" y="188283"/>
                  </a:lnTo>
                  <a:lnTo>
                    <a:pt x="2182454" y="188283"/>
                  </a:lnTo>
                  <a:lnTo>
                    <a:pt x="2196444" y="188283"/>
                  </a:lnTo>
                  <a:lnTo>
                    <a:pt x="2210434" y="188283"/>
                  </a:lnTo>
                  <a:lnTo>
                    <a:pt x="2224424" y="188283"/>
                  </a:lnTo>
                  <a:lnTo>
                    <a:pt x="2238414" y="188283"/>
                  </a:lnTo>
                  <a:lnTo>
                    <a:pt x="2252404" y="188283"/>
                  </a:lnTo>
                  <a:lnTo>
                    <a:pt x="2266395" y="188283"/>
                  </a:lnTo>
                  <a:lnTo>
                    <a:pt x="2280385" y="188283"/>
                  </a:lnTo>
                  <a:lnTo>
                    <a:pt x="2294375" y="188283"/>
                  </a:lnTo>
                  <a:lnTo>
                    <a:pt x="2308365" y="188283"/>
                  </a:lnTo>
                  <a:lnTo>
                    <a:pt x="2322355" y="188283"/>
                  </a:lnTo>
                  <a:lnTo>
                    <a:pt x="2336345" y="188283"/>
                  </a:lnTo>
                  <a:lnTo>
                    <a:pt x="2350335" y="188283"/>
                  </a:lnTo>
                  <a:lnTo>
                    <a:pt x="2364325" y="188283"/>
                  </a:lnTo>
                  <a:lnTo>
                    <a:pt x="2378315" y="188283"/>
                  </a:lnTo>
                  <a:lnTo>
                    <a:pt x="2392305" y="188283"/>
                  </a:lnTo>
                  <a:lnTo>
                    <a:pt x="2406296" y="188283"/>
                  </a:lnTo>
                  <a:lnTo>
                    <a:pt x="2420286" y="188283"/>
                  </a:lnTo>
                  <a:lnTo>
                    <a:pt x="2434276" y="188283"/>
                  </a:lnTo>
                  <a:lnTo>
                    <a:pt x="2448266" y="188283"/>
                  </a:lnTo>
                  <a:lnTo>
                    <a:pt x="2462256" y="188283"/>
                  </a:lnTo>
                  <a:lnTo>
                    <a:pt x="2476246" y="188283"/>
                  </a:lnTo>
                  <a:lnTo>
                    <a:pt x="2490236" y="188283"/>
                  </a:lnTo>
                  <a:lnTo>
                    <a:pt x="2504226" y="188283"/>
                  </a:lnTo>
                  <a:lnTo>
                    <a:pt x="2518216" y="188283"/>
                  </a:lnTo>
                  <a:lnTo>
                    <a:pt x="2532206" y="188283"/>
                  </a:lnTo>
                  <a:lnTo>
                    <a:pt x="2546196" y="188283"/>
                  </a:lnTo>
                  <a:lnTo>
                    <a:pt x="2560187" y="188283"/>
                  </a:lnTo>
                  <a:lnTo>
                    <a:pt x="2574177" y="188283"/>
                  </a:lnTo>
                  <a:lnTo>
                    <a:pt x="2588167" y="188283"/>
                  </a:lnTo>
                  <a:lnTo>
                    <a:pt x="2602157" y="188283"/>
                  </a:lnTo>
                  <a:lnTo>
                    <a:pt x="2616147" y="188283"/>
                  </a:lnTo>
                  <a:lnTo>
                    <a:pt x="2630137" y="188283"/>
                  </a:lnTo>
                  <a:lnTo>
                    <a:pt x="2644127" y="188283"/>
                  </a:lnTo>
                  <a:lnTo>
                    <a:pt x="2658117" y="188283"/>
                  </a:lnTo>
                  <a:lnTo>
                    <a:pt x="2672107" y="188283"/>
                  </a:lnTo>
                  <a:lnTo>
                    <a:pt x="2686097" y="188283"/>
                  </a:lnTo>
                  <a:lnTo>
                    <a:pt x="2700087" y="188283"/>
                  </a:lnTo>
                  <a:lnTo>
                    <a:pt x="2714078" y="188283"/>
                  </a:lnTo>
                  <a:lnTo>
                    <a:pt x="2728068" y="188283"/>
                  </a:lnTo>
                  <a:lnTo>
                    <a:pt x="2742058" y="188283"/>
                  </a:lnTo>
                  <a:lnTo>
                    <a:pt x="2756048" y="188283"/>
                  </a:lnTo>
                  <a:lnTo>
                    <a:pt x="2770038" y="188283"/>
                  </a:lnTo>
                  <a:lnTo>
                    <a:pt x="2770038" y="188220"/>
                  </a:lnTo>
                  <a:lnTo>
                    <a:pt x="2784028" y="188209"/>
                  </a:lnTo>
                  <a:lnTo>
                    <a:pt x="2798018" y="188196"/>
                  </a:lnTo>
                  <a:lnTo>
                    <a:pt x="2812008" y="188181"/>
                  </a:lnTo>
                  <a:lnTo>
                    <a:pt x="2825998" y="188163"/>
                  </a:lnTo>
                  <a:lnTo>
                    <a:pt x="2839988" y="188142"/>
                  </a:lnTo>
                  <a:lnTo>
                    <a:pt x="2853978" y="188117"/>
                  </a:lnTo>
                  <a:lnTo>
                    <a:pt x="2867969" y="188088"/>
                  </a:lnTo>
                  <a:lnTo>
                    <a:pt x="2881959" y="188053"/>
                  </a:lnTo>
                  <a:lnTo>
                    <a:pt x="2895949" y="188013"/>
                  </a:lnTo>
                  <a:lnTo>
                    <a:pt x="2909939" y="187966"/>
                  </a:lnTo>
                  <a:lnTo>
                    <a:pt x="2923929" y="187910"/>
                  </a:lnTo>
                  <a:lnTo>
                    <a:pt x="2937919" y="187845"/>
                  </a:lnTo>
                  <a:lnTo>
                    <a:pt x="2951909" y="187768"/>
                  </a:lnTo>
                  <a:lnTo>
                    <a:pt x="2965899" y="187678"/>
                  </a:lnTo>
                  <a:lnTo>
                    <a:pt x="2979889" y="187572"/>
                  </a:lnTo>
                  <a:lnTo>
                    <a:pt x="2993879" y="187448"/>
                  </a:lnTo>
                  <a:lnTo>
                    <a:pt x="3007870" y="187302"/>
                  </a:lnTo>
                  <a:lnTo>
                    <a:pt x="3021860" y="187131"/>
                  </a:lnTo>
                  <a:lnTo>
                    <a:pt x="3035850" y="186931"/>
                  </a:lnTo>
                  <a:lnTo>
                    <a:pt x="3049840" y="186696"/>
                  </a:lnTo>
                  <a:lnTo>
                    <a:pt x="3063830" y="186420"/>
                  </a:lnTo>
                  <a:lnTo>
                    <a:pt x="3077820" y="186097"/>
                  </a:lnTo>
                  <a:lnTo>
                    <a:pt x="3091810" y="185719"/>
                  </a:lnTo>
                  <a:lnTo>
                    <a:pt x="3105800" y="185276"/>
                  </a:lnTo>
                  <a:lnTo>
                    <a:pt x="3119790" y="184758"/>
                  </a:lnTo>
                  <a:lnTo>
                    <a:pt x="3133780" y="184154"/>
                  </a:lnTo>
                  <a:lnTo>
                    <a:pt x="3147770" y="183448"/>
                  </a:lnTo>
                  <a:lnTo>
                    <a:pt x="3161761" y="182625"/>
                  </a:lnTo>
                  <a:lnTo>
                    <a:pt x="3175751" y="181668"/>
                  </a:lnTo>
                  <a:lnTo>
                    <a:pt x="3189741" y="180555"/>
                  </a:lnTo>
                  <a:lnTo>
                    <a:pt x="3203731" y="179264"/>
                  </a:lnTo>
                  <a:lnTo>
                    <a:pt x="3217721" y="177771"/>
                  </a:lnTo>
                  <a:lnTo>
                    <a:pt x="3231711" y="176046"/>
                  </a:lnTo>
                  <a:lnTo>
                    <a:pt x="3245701" y="174062"/>
                  </a:lnTo>
                  <a:lnTo>
                    <a:pt x="3259691" y="171786"/>
                  </a:lnTo>
                  <a:lnTo>
                    <a:pt x="3273681" y="169186"/>
                  </a:lnTo>
                  <a:lnTo>
                    <a:pt x="3287671" y="166228"/>
                  </a:lnTo>
                  <a:lnTo>
                    <a:pt x="3301661" y="162881"/>
                  </a:lnTo>
                  <a:lnTo>
                    <a:pt x="3315652" y="159115"/>
                  </a:lnTo>
                  <a:lnTo>
                    <a:pt x="3329642" y="154906"/>
                  </a:lnTo>
                  <a:lnTo>
                    <a:pt x="3343632" y="150234"/>
                  </a:lnTo>
                  <a:lnTo>
                    <a:pt x="3357622" y="145090"/>
                  </a:lnTo>
                  <a:lnTo>
                    <a:pt x="3371612" y="139477"/>
                  </a:lnTo>
                  <a:lnTo>
                    <a:pt x="3385602" y="133410"/>
                  </a:lnTo>
                  <a:lnTo>
                    <a:pt x="3399592" y="126921"/>
                  </a:lnTo>
                  <a:lnTo>
                    <a:pt x="3413582" y="120056"/>
                  </a:lnTo>
                  <a:lnTo>
                    <a:pt x="3427572" y="112880"/>
                  </a:lnTo>
                  <a:lnTo>
                    <a:pt x="3441562" y="105469"/>
                  </a:lnTo>
                  <a:lnTo>
                    <a:pt x="3455552" y="97913"/>
                  </a:lnTo>
                  <a:lnTo>
                    <a:pt x="3469543" y="90307"/>
                  </a:lnTo>
                  <a:lnTo>
                    <a:pt x="3483533" y="82750"/>
                  </a:lnTo>
                  <a:lnTo>
                    <a:pt x="3497523" y="75339"/>
                  </a:lnTo>
                  <a:lnTo>
                    <a:pt x="3511513" y="68163"/>
                  </a:lnTo>
                  <a:lnTo>
                    <a:pt x="3525503" y="61299"/>
                  </a:lnTo>
                  <a:lnTo>
                    <a:pt x="3539493" y="54809"/>
                  </a:lnTo>
                  <a:lnTo>
                    <a:pt x="3553483" y="48742"/>
                  </a:lnTo>
                  <a:lnTo>
                    <a:pt x="3567473" y="43129"/>
                  </a:lnTo>
                  <a:lnTo>
                    <a:pt x="3581463" y="37986"/>
                  </a:lnTo>
                  <a:lnTo>
                    <a:pt x="3595453" y="33314"/>
                  </a:lnTo>
                  <a:lnTo>
                    <a:pt x="3609444" y="29104"/>
                  </a:lnTo>
                  <a:lnTo>
                    <a:pt x="3623434" y="25338"/>
                  </a:lnTo>
                  <a:lnTo>
                    <a:pt x="3637424" y="21991"/>
                  </a:lnTo>
                  <a:lnTo>
                    <a:pt x="3651414" y="19034"/>
                  </a:lnTo>
                  <a:lnTo>
                    <a:pt x="3665404" y="16433"/>
                  </a:lnTo>
                  <a:lnTo>
                    <a:pt x="3679394" y="14157"/>
                  </a:lnTo>
                  <a:lnTo>
                    <a:pt x="3693384" y="12173"/>
                  </a:lnTo>
                  <a:lnTo>
                    <a:pt x="3707374" y="10449"/>
                  </a:lnTo>
                  <a:lnTo>
                    <a:pt x="3721364" y="8955"/>
                  </a:lnTo>
                  <a:lnTo>
                    <a:pt x="3735354" y="7665"/>
                  </a:lnTo>
                  <a:lnTo>
                    <a:pt x="3749344" y="6552"/>
                  </a:lnTo>
                  <a:lnTo>
                    <a:pt x="3763335" y="5594"/>
                  </a:lnTo>
                  <a:lnTo>
                    <a:pt x="3777325" y="4771"/>
                  </a:lnTo>
                  <a:lnTo>
                    <a:pt x="3791315" y="4066"/>
                  </a:lnTo>
                  <a:lnTo>
                    <a:pt x="3805305" y="3461"/>
                  </a:lnTo>
                  <a:lnTo>
                    <a:pt x="3819295" y="2943"/>
                  </a:lnTo>
                  <a:lnTo>
                    <a:pt x="3833285" y="2501"/>
                  </a:lnTo>
                  <a:lnTo>
                    <a:pt x="3847275" y="2123"/>
                  </a:lnTo>
                  <a:lnTo>
                    <a:pt x="3861265" y="1800"/>
                  </a:lnTo>
                  <a:lnTo>
                    <a:pt x="3875255" y="1524"/>
                  </a:lnTo>
                  <a:lnTo>
                    <a:pt x="3889245" y="1289"/>
                  </a:lnTo>
                  <a:lnTo>
                    <a:pt x="3903235" y="1088"/>
                  </a:lnTo>
                  <a:lnTo>
                    <a:pt x="3917226" y="917"/>
                  </a:lnTo>
                  <a:lnTo>
                    <a:pt x="3931216" y="771"/>
                  </a:lnTo>
                  <a:lnTo>
                    <a:pt x="3945206" y="647"/>
                  </a:lnTo>
                  <a:lnTo>
                    <a:pt x="3959196" y="541"/>
                  </a:lnTo>
                  <a:lnTo>
                    <a:pt x="3973186" y="451"/>
                  </a:lnTo>
                  <a:lnTo>
                    <a:pt x="3987176" y="375"/>
                  </a:lnTo>
                  <a:lnTo>
                    <a:pt x="4001166" y="309"/>
                  </a:lnTo>
                  <a:lnTo>
                    <a:pt x="4015156" y="254"/>
                  </a:lnTo>
                  <a:lnTo>
                    <a:pt x="4029146" y="207"/>
                  </a:lnTo>
                  <a:lnTo>
                    <a:pt x="4043136" y="166"/>
                  </a:lnTo>
                  <a:lnTo>
                    <a:pt x="4057126" y="132"/>
                  </a:lnTo>
                  <a:lnTo>
                    <a:pt x="4071117" y="103"/>
                  </a:lnTo>
                  <a:lnTo>
                    <a:pt x="4085107" y="78"/>
                  </a:lnTo>
                  <a:lnTo>
                    <a:pt x="4099097" y="57"/>
                  </a:lnTo>
                  <a:lnTo>
                    <a:pt x="4113087" y="39"/>
                  </a:lnTo>
                  <a:lnTo>
                    <a:pt x="4127077" y="24"/>
                  </a:lnTo>
                  <a:lnTo>
                    <a:pt x="4141067" y="11"/>
                  </a:lnTo>
                  <a:lnTo>
                    <a:pt x="4155057" y="0"/>
                  </a:lnTo>
                </a:path>
              </a:pathLst>
            </a:custGeom>
            <a:ln w="40651" cap="flat">
              <a:solidFill>
                <a:srgbClr val="D3D3D3">
                  <a:alpha val="100000"/>
                </a:srgbClr>
              </a:solidFill>
              <a:prstDash val="solid"/>
              <a:round/>
            </a:ln>
          </p:spPr>
          <p:txBody>
            <a:bodyPr/>
            <a:lstStyle/>
            <a:p/>
          </p:txBody>
        </p:sp>
        <p:sp>
          <p:nvSpPr>
            <p:cNvPr id="33" name="pl33"/>
            <p:cNvSpPr/>
            <p:nvPr/>
          </p:nvSpPr>
          <p:spPr>
            <a:xfrm>
              <a:off x="2737948" y="1281762"/>
              <a:ext cx="4155057" cy="565040"/>
            </a:xfrm>
            <a:custGeom>
              <a:avLst/>
              <a:pathLst>
                <a:path w="4155057" h="565040">
                  <a:moveTo>
                    <a:pt x="0" y="565040"/>
                  </a:moveTo>
                  <a:lnTo>
                    <a:pt x="13990" y="565040"/>
                  </a:lnTo>
                  <a:lnTo>
                    <a:pt x="27980" y="565040"/>
                  </a:lnTo>
                  <a:lnTo>
                    <a:pt x="41970" y="565040"/>
                  </a:lnTo>
                  <a:lnTo>
                    <a:pt x="55960" y="565040"/>
                  </a:lnTo>
                  <a:lnTo>
                    <a:pt x="69950" y="565040"/>
                  </a:lnTo>
                  <a:lnTo>
                    <a:pt x="83940" y="565040"/>
                  </a:lnTo>
                  <a:lnTo>
                    <a:pt x="97930" y="565040"/>
                  </a:lnTo>
                  <a:lnTo>
                    <a:pt x="111920" y="565040"/>
                  </a:lnTo>
                  <a:lnTo>
                    <a:pt x="125910" y="565040"/>
                  </a:lnTo>
                  <a:lnTo>
                    <a:pt x="139900" y="565040"/>
                  </a:lnTo>
                  <a:lnTo>
                    <a:pt x="153891" y="565040"/>
                  </a:lnTo>
                  <a:lnTo>
                    <a:pt x="167881" y="565040"/>
                  </a:lnTo>
                  <a:lnTo>
                    <a:pt x="181871" y="565040"/>
                  </a:lnTo>
                  <a:lnTo>
                    <a:pt x="195861" y="565040"/>
                  </a:lnTo>
                  <a:lnTo>
                    <a:pt x="209851" y="565040"/>
                  </a:lnTo>
                  <a:lnTo>
                    <a:pt x="223841" y="565040"/>
                  </a:lnTo>
                  <a:lnTo>
                    <a:pt x="237831" y="565040"/>
                  </a:lnTo>
                  <a:lnTo>
                    <a:pt x="251821" y="565040"/>
                  </a:lnTo>
                  <a:lnTo>
                    <a:pt x="265811" y="565040"/>
                  </a:lnTo>
                  <a:lnTo>
                    <a:pt x="279801" y="565040"/>
                  </a:lnTo>
                  <a:lnTo>
                    <a:pt x="293791" y="565040"/>
                  </a:lnTo>
                  <a:lnTo>
                    <a:pt x="307782" y="565040"/>
                  </a:lnTo>
                  <a:lnTo>
                    <a:pt x="321772" y="565040"/>
                  </a:lnTo>
                  <a:lnTo>
                    <a:pt x="335762" y="565040"/>
                  </a:lnTo>
                  <a:lnTo>
                    <a:pt x="349752" y="565040"/>
                  </a:lnTo>
                  <a:lnTo>
                    <a:pt x="363742" y="565040"/>
                  </a:lnTo>
                  <a:lnTo>
                    <a:pt x="377732" y="565040"/>
                  </a:lnTo>
                  <a:lnTo>
                    <a:pt x="391722" y="565040"/>
                  </a:lnTo>
                  <a:lnTo>
                    <a:pt x="405712" y="565040"/>
                  </a:lnTo>
                  <a:lnTo>
                    <a:pt x="419702" y="565040"/>
                  </a:lnTo>
                  <a:lnTo>
                    <a:pt x="433692" y="565040"/>
                  </a:lnTo>
                  <a:lnTo>
                    <a:pt x="447682" y="565040"/>
                  </a:lnTo>
                  <a:lnTo>
                    <a:pt x="461673" y="565040"/>
                  </a:lnTo>
                  <a:lnTo>
                    <a:pt x="475663" y="565040"/>
                  </a:lnTo>
                  <a:lnTo>
                    <a:pt x="489653" y="565040"/>
                  </a:lnTo>
                  <a:lnTo>
                    <a:pt x="503643" y="565040"/>
                  </a:lnTo>
                  <a:lnTo>
                    <a:pt x="517633" y="565040"/>
                  </a:lnTo>
                  <a:lnTo>
                    <a:pt x="531623" y="565040"/>
                  </a:lnTo>
                  <a:lnTo>
                    <a:pt x="545613" y="565040"/>
                  </a:lnTo>
                  <a:lnTo>
                    <a:pt x="559603" y="565040"/>
                  </a:lnTo>
                  <a:lnTo>
                    <a:pt x="573593" y="565040"/>
                  </a:lnTo>
                  <a:lnTo>
                    <a:pt x="587583" y="565040"/>
                  </a:lnTo>
                  <a:lnTo>
                    <a:pt x="601574" y="565040"/>
                  </a:lnTo>
                  <a:lnTo>
                    <a:pt x="615564" y="565040"/>
                  </a:lnTo>
                  <a:lnTo>
                    <a:pt x="629554" y="565040"/>
                  </a:lnTo>
                  <a:lnTo>
                    <a:pt x="643544" y="565040"/>
                  </a:lnTo>
                  <a:lnTo>
                    <a:pt x="657534" y="565040"/>
                  </a:lnTo>
                  <a:lnTo>
                    <a:pt x="671524" y="565040"/>
                  </a:lnTo>
                  <a:lnTo>
                    <a:pt x="685514" y="565040"/>
                  </a:lnTo>
                  <a:lnTo>
                    <a:pt x="699504" y="565040"/>
                  </a:lnTo>
                  <a:lnTo>
                    <a:pt x="713494" y="565040"/>
                  </a:lnTo>
                  <a:lnTo>
                    <a:pt x="727484" y="565040"/>
                  </a:lnTo>
                  <a:lnTo>
                    <a:pt x="741474" y="565040"/>
                  </a:lnTo>
                  <a:lnTo>
                    <a:pt x="755465" y="565040"/>
                  </a:lnTo>
                  <a:lnTo>
                    <a:pt x="769455" y="565040"/>
                  </a:lnTo>
                  <a:lnTo>
                    <a:pt x="783445" y="565040"/>
                  </a:lnTo>
                  <a:lnTo>
                    <a:pt x="797435" y="565040"/>
                  </a:lnTo>
                  <a:lnTo>
                    <a:pt x="811425" y="565040"/>
                  </a:lnTo>
                  <a:lnTo>
                    <a:pt x="825415" y="565040"/>
                  </a:lnTo>
                  <a:lnTo>
                    <a:pt x="839405" y="565040"/>
                  </a:lnTo>
                  <a:lnTo>
                    <a:pt x="853395" y="565040"/>
                  </a:lnTo>
                  <a:lnTo>
                    <a:pt x="867385" y="565040"/>
                  </a:lnTo>
                  <a:lnTo>
                    <a:pt x="881375" y="565040"/>
                  </a:lnTo>
                  <a:lnTo>
                    <a:pt x="895365" y="565040"/>
                  </a:lnTo>
                  <a:lnTo>
                    <a:pt x="909356" y="565040"/>
                  </a:lnTo>
                  <a:lnTo>
                    <a:pt x="923346" y="565040"/>
                  </a:lnTo>
                  <a:lnTo>
                    <a:pt x="937336" y="565040"/>
                  </a:lnTo>
                  <a:lnTo>
                    <a:pt x="951326" y="565040"/>
                  </a:lnTo>
                  <a:lnTo>
                    <a:pt x="965316" y="565040"/>
                  </a:lnTo>
                  <a:lnTo>
                    <a:pt x="979306" y="565040"/>
                  </a:lnTo>
                  <a:lnTo>
                    <a:pt x="993296" y="565040"/>
                  </a:lnTo>
                  <a:lnTo>
                    <a:pt x="1007286" y="565040"/>
                  </a:lnTo>
                  <a:lnTo>
                    <a:pt x="1021276" y="565040"/>
                  </a:lnTo>
                  <a:lnTo>
                    <a:pt x="1035266" y="565040"/>
                  </a:lnTo>
                  <a:lnTo>
                    <a:pt x="1049256" y="565040"/>
                  </a:lnTo>
                  <a:lnTo>
                    <a:pt x="1063247" y="565040"/>
                  </a:lnTo>
                  <a:lnTo>
                    <a:pt x="1077237" y="565040"/>
                  </a:lnTo>
                  <a:lnTo>
                    <a:pt x="1091227" y="565040"/>
                  </a:lnTo>
                  <a:lnTo>
                    <a:pt x="1105217" y="565040"/>
                  </a:lnTo>
                  <a:lnTo>
                    <a:pt x="1119207" y="565040"/>
                  </a:lnTo>
                  <a:lnTo>
                    <a:pt x="1133197" y="565040"/>
                  </a:lnTo>
                  <a:lnTo>
                    <a:pt x="1147187" y="565040"/>
                  </a:lnTo>
                  <a:lnTo>
                    <a:pt x="1161177" y="565040"/>
                  </a:lnTo>
                  <a:lnTo>
                    <a:pt x="1175167" y="565040"/>
                  </a:lnTo>
                  <a:lnTo>
                    <a:pt x="1189157" y="565040"/>
                  </a:lnTo>
                  <a:lnTo>
                    <a:pt x="1203148" y="565040"/>
                  </a:lnTo>
                  <a:lnTo>
                    <a:pt x="1217138" y="565040"/>
                  </a:lnTo>
                  <a:lnTo>
                    <a:pt x="1231128" y="565040"/>
                  </a:lnTo>
                  <a:lnTo>
                    <a:pt x="1245118" y="565040"/>
                  </a:lnTo>
                  <a:lnTo>
                    <a:pt x="1259108" y="565040"/>
                  </a:lnTo>
                  <a:lnTo>
                    <a:pt x="1273098" y="565040"/>
                  </a:lnTo>
                  <a:lnTo>
                    <a:pt x="1287088" y="565040"/>
                  </a:lnTo>
                  <a:lnTo>
                    <a:pt x="1301078" y="565040"/>
                  </a:lnTo>
                  <a:lnTo>
                    <a:pt x="1315068" y="565040"/>
                  </a:lnTo>
                  <a:lnTo>
                    <a:pt x="1329058" y="565040"/>
                  </a:lnTo>
                  <a:lnTo>
                    <a:pt x="1343048" y="565040"/>
                  </a:lnTo>
                  <a:lnTo>
                    <a:pt x="1357039" y="565040"/>
                  </a:lnTo>
                  <a:lnTo>
                    <a:pt x="1371029" y="565040"/>
                  </a:lnTo>
                  <a:lnTo>
                    <a:pt x="1385019" y="565040"/>
                  </a:lnTo>
                  <a:lnTo>
                    <a:pt x="1385019" y="564850"/>
                  </a:lnTo>
                  <a:lnTo>
                    <a:pt x="1399009" y="564817"/>
                  </a:lnTo>
                  <a:lnTo>
                    <a:pt x="1412999" y="564778"/>
                  </a:lnTo>
                  <a:lnTo>
                    <a:pt x="1426989" y="564732"/>
                  </a:lnTo>
                  <a:lnTo>
                    <a:pt x="1440979" y="564678"/>
                  </a:lnTo>
                  <a:lnTo>
                    <a:pt x="1454969" y="564615"/>
                  </a:lnTo>
                  <a:lnTo>
                    <a:pt x="1468959" y="564541"/>
                  </a:lnTo>
                  <a:lnTo>
                    <a:pt x="1482949" y="564453"/>
                  </a:lnTo>
                  <a:lnTo>
                    <a:pt x="1496939" y="564350"/>
                  </a:lnTo>
                  <a:lnTo>
                    <a:pt x="1510930" y="564229"/>
                  </a:lnTo>
                  <a:lnTo>
                    <a:pt x="1524920" y="564087"/>
                  </a:lnTo>
                  <a:lnTo>
                    <a:pt x="1538910" y="563921"/>
                  </a:lnTo>
                  <a:lnTo>
                    <a:pt x="1552900" y="563725"/>
                  </a:lnTo>
                  <a:lnTo>
                    <a:pt x="1566890" y="563495"/>
                  </a:lnTo>
                  <a:lnTo>
                    <a:pt x="1580880" y="563225"/>
                  </a:lnTo>
                  <a:lnTo>
                    <a:pt x="1594870" y="562907"/>
                  </a:lnTo>
                  <a:lnTo>
                    <a:pt x="1608860" y="562535"/>
                  </a:lnTo>
                  <a:lnTo>
                    <a:pt x="1622850" y="562098"/>
                  </a:lnTo>
                  <a:lnTo>
                    <a:pt x="1636840" y="561585"/>
                  </a:lnTo>
                  <a:lnTo>
                    <a:pt x="1650830" y="560983"/>
                  </a:lnTo>
                  <a:lnTo>
                    <a:pt x="1664821" y="560278"/>
                  </a:lnTo>
                  <a:lnTo>
                    <a:pt x="1678811" y="559450"/>
                  </a:lnTo>
                  <a:lnTo>
                    <a:pt x="1692801" y="558481"/>
                  </a:lnTo>
                  <a:lnTo>
                    <a:pt x="1706791" y="557347"/>
                  </a:lnTo>
                  <a:lnTo>
                    <a:pt x="1720781" y="556019"/>
                  </a:lnTo>
                  <a:lnTo>
                    <a:pt x="1734771" y="554466"/>
                  </a:lnTo>
                  <a:lnTo>
                    <a:pt x="1748761" y="552652"/>
                  </a:lnTo>
                  <a:lnTo>
                    <a:pt x="1762751" y="550534"/>
                  </a:lnTo>
                  <a:lnTo>
                    <a:pt x="1776741" y="548067"/>
                  </a:lnTo>
                  <a:lnTo>
                    <a:pt x="1790731" y="545194"/>
                  </a:lnTo>
                  <a:lnTo>
                    <a:pt x="1804722" y="541855"/>
                  </a:lnTo>
                  <a:lnTo>
                    <a:pt x="1818712" y="537983"/>
                  </a:lnTo>
                  <a:lnTo>
                    <a:pt x="1832702" y="533502"/>
                  </a:lnTo>
                  <a:lnTo>
                    <a:pt x="1846692" y="528330"/>
                  </a:lnTo>
                  <a:lnTo>
                    <a:pt x="1860682" y="522377"/>
                  </a:lnTo>
                  <a:lnTo>
                    <a:pt x="1874672" y="515549"/>
                  </a:lnTo>
                  <a:lnTo>
                    <a:pt x="1888662" y="507748"/>
                  </a:lnTo>
                  <a:lnTo>
                    <a:pt x="1902652" y="498875"/>
                  </a:lnTo>
                  <a:lnTo>
                    <a:pt x="1916642" y="488834"/>
                  </a:lnTo>
                  <a:lnTo>
                    <a:pt x="1930632" y="477537"/>
                  </a:lnTo>
                  <a:lnTo>
                    <a:pt x="1944622" y="464908"/>
                  </a:lnTo>
                  <a:lnTo>
                    <a:pt x="1958613" y="450892"/>
                  </a:lnTo>
                  <a:lnTo>
                    <a:pt x="1972603" y="435462"/>
                  </a:lnTo>
                  <a:lnTo>
                    <a:pt x="1986593" y="418622"/>
                  </a:lnTo>
                  <a:lnTo>
                    <a:pt x="2000583" y="400422"/>
                  </a:lnTo>
                  <a:lnTo>
                    <a:pt x="2014573" y="380953"/>
                  </a:lnTo>
                  <a:lnTo>
                    <a:pt x="2028563" y="360360"/>
                  </a:lnTo>
                  <a:lnTo>
                    <a:pt x="2042553" y="338831"/>
                  </a:lnTo>
                  <a:lnTo>
                    <a:pt x="2056543" y="316598"/>
                  </a:lnTo>
                  <a:lnTo>
                    <a:pt x="2070533" y="293928"/>
                  </a:lnTo>
                  <a:lnTo>
                    <a:pt x="2084523" y="271111"/>
                  </a:lnTo>
                  <a:lnTo>
                    <a:pt x="2098513" y="248442"/>
                  </a:lnTo>
                  <a:lnTo>
                    <a:pt x="2112504" y="226209"/>
                  </a:lnTo>
                  <a:lnTo>
                    <a:pt x="2126494" y="204680"/>
                  </a:lnTo>
                  <a:lnTo>
                    <a:pt x="2140484" y="184086"/>
                  </a:lnTo>
                  <a:lnTo>
                    <a:pt x="2154474" y="164618"/>
                  </a:lnTo>
                  <a:lnTo>
                    <a:pt x="2168464" y="146417"/>
                  </a:lnTo>
                  <a:lnTo>
                    <a:pt x="2182454" y="129578"/>
                  </a:lnTo>
                  <a:lnTo>
                    <a:pt x="2196444" y="114147"/>
                  </a:lnTo>
                  <a:lnTo>
                    <a:pt x="2210434" y="100131"/>
                  </a:lnTo>
                  <a:lnTo>
                    <a:pt x="2224424" y="87502"/>
                  </a:lnTo>
                  <a:lnTo>
                    <a:pt x="2238414" y="76205"/>
                  </a:lnTo>
                  <a:lnTo>
                    <a:pt x="2252404" y="66165"/>
                  </a:lnTo>
                  <a:lnTo>
                    <a:pt x="2266395" y="57292"/>
                  </a:lnTo>
                  <a:lnTo>
                    <a:pt x="2280385" y="49491"/>
                  </a:lnTo>
                  <a:lnTo>
                    <a:pt x="2294375" y="42663"/>
                  </a:lnTo>
                  <a:lnTo>
                    <a:pt x="2308365" y="36710"/>
                  </a:lnTo>
                  <a:lnTo>
                    <a:pt x="2322355" y="31537"/>
                  </a:lnTo>
                  <a:lnTo>
                    <a:pt x="2336345" y="27056"/>
                  </a:lnTo>
                  <a:lnTo>
                    <a:pt x="2350335" y="23184"/>
                  </a:lnTo>
                  <a:lnTo>
                    <a:pt x="2364325" y="19846"/>
                  </a:lnTo>
                  <a:lnTo>
                    <a:pt x="2378315" y="16973"/>
                  </a:lnTo>
                  <a:lnTo>
                    <a:pt x="2392305" y="14505"/>
                  </a:lnTo>
                  <a:lnTo>
                    <a:pt x="2406296" y="12388"/>
                  </a:lnTo>
                  <a:lnTo>
                    <a:pt x="2420286" y="10574"/>
                  </a:lnTo>
                  <a:lnTo>
                    <a:pt x="2434276" y="9021"/>
                  </a:lnTo>
                  <a:lnTo>
                    <a:pt x="2448266" y="7693"/>
                  </a:lnTo>
                  <a:lnTo>
                    <a:pt x="2462256" y="6558"/>
                  </a:lnTo>
                  <a:lnTo>
                    <a:pt x="2476246" y="5589"/>
                  </a:lnTo>
                  <a:lnTo>
                    <a:pt x="2490236" y="4762"/>
                  </a:lnTo>
                  <a:lnTo>
                    <a:pt x="2504226" y="4056"/>
                  </a:lnTo>
                  <a:lnTo>
                    <a:pt x="2518216" y="3455"/>
                  </a:lnTo>
                  <a:lnTo>
                    <a:pt x="2532206" y="2942"/>
                  </a:lnTo>
                  <a:lnTo>
                    <a:pt x="2546196" y="2505"/>
                  </a:lnTo>
                  <a:lnTo>
                    <a:pt x="2560187" y="2132"/>
                  </a:lnTo>
                  <a:lnTo>
                    <a:pt x="2574177" y="1815"/>
                  </a:lnTo>
                  <a:lnTo>
                    <a:pt x="2588167" y="1545"/>
                  </a:lnTo>
                  <a:lnTo>
                    <a:pt x="2602157" y="1315"/>
                  </a:lnTo>
                  <a:lnTo>
                    <a:pt x="2616147" y="1119"/>
                  </a:lnTo>
                  <a:lnTo>
                    <a:pt x="2630137" y="952"/>
                  </a:lnTo>
                  <a:lnTo>
                    <a:pt x="2644127" y="810"/>
                  </a:lnTo>
                  <a:lnTo>
                    <a:pt x="2658117" y="689"/>
                  </a:lnTo>
                  <a:lnTo>
                    <a:pt x="2672107" y="586"/>
                  </a:lnTo>
                  <a:lnTo>
                    <a:pt x="2686097" y="499"/>
                  </a:lnTo>
                  <a:lnTo>
                    <a:pt x="2700087" y="424"/>
                  </a:lnTo>
                  <a:lnTo>
                    <a:pt x="2714078" y="361"/>
                  </a:lnTo>
                  <a:lnTo>
                    <a:pt x="2728068" y="307"/>
                  </a:lnTo>
                  <a:lnTo>
                    <a:pt x="2742058" y="261"/>
                  </a:lnTo>
                  <a:lnTo>
                    <a:pt x="2756048" y="222"/>
                  </a:lnTo>
                  <a:lnTo>
                    <a:pt x="2770038" y="189"/>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4" name="pl34"/>
            <p:cNvSpPr/>
            <p:nvPr/>
          </p:nvSpPr>
          <p:spPr>
            <a:xfrm>
              <a:off x="2737948" y="504869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5" name="pl35"/>
            <p:cNvSpPr/>
            <p:nvPr/>
          </p:nvSpPr>
          <p:spPr>
            <a:xfrm>
              <a:off x="2737948" y="2788536"/>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6" name="pl36"/>
            <p:cNvSpPr/>
            <p:nvPr/>
          </p:nvSpPr>
          <p:spPr>
            <a:xfrm>
              <a:off x="2737948" y="3541987"/>
              <a:ext cx="4155057" cy="188283"/>
            </a:xfrm>
            <a:custGeom>
              <a:avLst/>
              <a:pathLst>
                <a:path w="4155057" h="188283">
                  <a:moveTo>
                    <a:pt x="0" y="188220"/>
                  </a:moveTo>
                  <a:lnTo>
                    <a:pt x="13990" y="188209"/>
                  </a:lnTo>
                  <a:lnTo>
                    <a:pt x="27980" y="188196"/>
                  </a:lnTo>
                  <a:lnTo>
                    <a:pt x="41970" y="188181"/>
                  </a:lnTo>
                  <a:lnTo>
                    <a:pt x="55960" y="188163"/>
                  </a:lnTo>
                  <a:lnTo>
                    <a:pt x="69950" y="188142"/>
                  </a:lnTo>
                  <a:lnTo>
                    <a:pt x="83940" y="188117"/>
                  </a:lnTo>
                  <a:lnTo>
                    <a:pt x="97930" y="188088"/>
                  </a:lnTo>
                  <a:lnTo>
                    <a:pt x="111920" y="188053"/>
                  </a:lnTo>
                  <a:lnTo>
                    <a:pt x="125910" y="188013"/>
                  </a:lnTo>
                  <a:lnTo>
                    <a:pt x="139900" y="187966"/>
                  </a:lnTo>
                  <a:lnTo>
                    <a:pt x="153891" y="187910"/>
                  </a:lnTo>
                  <a:lnTo>
                    <a:pt x="167881" y="187845"/>
                  </a:lnTo>
                  <a:lnTo>
                    <a:pt x="181871" y="187768"/>
                  </a:lnTo>
                  <a:lnTo>
                    <a:pt x="195861" y="187678"/>
                  </a:lnTo>
                  <a:lnTo>
                    <a:pt x="209851" y="187572"/>
                  </a:lnTo>
                  <a:lnTo>
                    <a:pt x="223841" y="187448"/>
                  </a:lnTo>
                  <a:lnTo>
                    <a:pt x="237831" y="187302"/>
                  </a:lnTo>
                  <a:lnTo>
                    <a:pt x="251821" y="187131"/>
                  </a:lnTo>
                  <a:lnTo>
                    <a:pt x="265811" y="186931"/>
                  </a:lnTo>
                  <a:lnTo>
                    <a:pt x="279801" y="186696"/>
                  </a:lnTo>
                  <a:lnTo>
                    <a:pt x="293791" y="186420"/>
                  </a:lnTo>
                  <a:lnTo>
                    <a:pt x="307782" y="186097"/>
                  </a:lnTo>
                  <a:lnTo>
                    <a:pt x="321772" y="185719"/>
                  </a:lnTo>
                  <a:lnTo>
                    <a:pt x="335762" y="185276"/>
                  </a:lnTo>
                  <a:lnTo>
                    <a:pt x="349752" y="184758"/>
                  </a:lnTo>
                  <a:lnTo>
                    <a:pt x="363742" y="184154"/>
                  </a:lnTo>
                  <a:lnTo>
                    <a:pt x="377732" y="183448"/>
                  </a:lnTo>
                  <a:lnTo>
                    <a:pt x="391722" y="182625"/>
                  </a:lnTo>
                  <a:lnTo>
                    <a:pt x="405712" y="181668"/>
                  </a:lnTo>
                  <a:lnTo>
                    <a:pt x="419702" y="180555"/>
                  </a:lnTo>
                  <a:lnTo>
                    <a:pt x="433692" y="179264"/>
                  </a:lnTo>
                  <a:lnTo>
                    <a:pt x="447682" y="177771"/>
                  </a:lnTo>
                  <a:lnTo>
                    <a:pt x="461673" y="176046"/>
                  </a:lnTo>
                  <a:lnTo>
                    <a:pt x="475663" y="174062"/>
                  </a:lnTo>
                  <a:lnTo>
                    <a:pt x="489653" y="171786"/>
                  </a:lnTo>
                  <a:lnTo>
                    <a:pt x="503643" y="169186"/>
                  </a:lnTo>
                  <a:lnTo>
                    <a:pt x="517633" y="166228"/>
                  </a:lnTo>
                  <a:lnTo>
                    <a:pt x="531623" y="162881"/>
                  </a:lnTo>
                  <a:lnTo>
                    <a:pt x="545613" y="159115"/>
                  </a:lnTo>
                  <a:lnTo>
                    <a:pt x="559603" y="154906"/>
                  </a:lnTo>
                  <a:lnTo>
                    <a:pt x="573593" y="150234"/>
                  </a:lnTo>
                  <a:lnTo>
                    <a:pt x="587583" y="145090"/>
                  </a:lnTo>
                  <a:lnTo>
                    <a:pt x="601574" y="139477"/>
                  </a:lnTo>
                  <a:lnTo>
                    <a:pt x="615564" y="133410"/>
                  </a:lnTo>
                  <a:lnTo>
                    <a:pt x="629554" y="126921"/>
                  </a:lnTo>
                  <a:lnTo>
                    <a:pt x="643544" y="120056"/>
                  </a:lnTo>
                  <a:lnTo>
                    <a:pt x="657534" y="112880"/>
                  </a:lnTo>
                  <a:lnTo>
                    <a:pt x="671524" y="105469"/>
                  </a:lnTo>
                  <a:lnTo>
                    <a:pt x="685514" y="97913"/>
                  </a:lnTo>
                  <a:lnTo>
                    <a:pt x="699504" y="90307"/>
                  </a:lnTo>
                  <a:lnTo>
                    <a:pt x="713494" y="82750"/>
                  </a:lnTo>
                  <a:lnTo>
                    <a:pt x="727484" y="75339"/>
                  </a:lnTo>
                  <a:lnTo>
                    <a:pt x="741474" y="68163"/>
                  </a:lnTo>
                  <a:lnTo>
                    <a:pt x="755465" y="61299"/>
                  </a:lnTo>
                  <a:lnTo>
                    <a:pt x="769455" y="54809"/>
                  </a:lnTo>
                  <a:lnTo>
                    <a:pt x="783445" y="48742"/>
                  </a:lnTo>
                  <a:lnTo>
                    <a:pt x="797435" y="43129"/>
                  </a:lnTo>
                  <a:lnTo>
                    <a:pt x="811425" y="37986"/>
                  </a:lnTo>
                  <a:lnTo>
                    <a:pt x="825415" y="33314"/>
                  </a:lnTo>
                  <a:lnTo>
                    <a:pt x="839405" y="29104"/>
                  </a:lnTo>
                  <a:lnTo>
                    <a:pt x="853395" y="25338"/>
                  </a:lnTo>
                  <a:lnTo>
                    <a:pt x="867385" y="21991"/>
                  </a:lnTo>
                  <a:lnTo>
                    <a:pt x="881375" y="19034"/>
                  </a:lnTo>
                  <a:lnTo>
                    <a:pt x="895365" y="16433"/>
                  </a:lnTo>
                  <a:lnTo>
                    <a:pt x="909356" y="14157"/>
                  </a:lnTo>
                  <a:lnTo>
                    <a:pt x="923346" y="12173"/>
                  </a:lnTo>
                  <a:lnTo>
                    <a:pt x="937336" y="10449"/>
                  </a:lnTo>
                  <a:lnTo>
                    <a:pt x="951326" y="8955"/>
                  </a:lnTo>
                  <a:lnTo>
                    <a:pt x="965316" y="7665"/>
                  </a:lnTo>
                  <a:lnTo>
                    <a:pt x="979306" y="6552"/>
                  </a:lnTo>
                  <a:lnTo>
                    <a:pt x="993296" y="5594"/>
                  </a:lnTo>
                  <a:lnTo>
                    <a:pt x="1007286" y="4771"/>
                  </a:lnTo>
                  <a:lnTo>
                    <a:pt x="1021276" y="4066"/>
                  </a:lnTo>
                  <a:lnTo>
                    <a:pt x="1035266" y="3461"/>
                  </a:lnTo>
                  <a:lnTo>
                    <a:pt x="1049256" y="2943"/>
                  </a:lnTo>
                  <a:lnTo>
                    <a:pt x="1063247" y="2501"/>
                  </a:lnTo>
                  <a:lnTo>
                    <a:pt x="1077237" y="2123"/>
                  </a:lnTo>
                  <a:lnTo>
                    <a:pt x="1091227" y="1800"/>
                  </a:lnTo>
                  <a:lnTo>
                    <a:pt x="1105217" y="1524"/>
                  </a:lnTo>
                  <a:lnTo>
                    <a:pt x="1119207" y="1289"/>
                  </a:lnTo>
                  <a:lnTo>
                    <a:pt x="1133197" y="1088"/>
                  </a:lnTo>
                  <a:lnTo>
                    <a:pt x="1147187" y="917"/>
                  </a:lnTo>
                  <a:lnTo>
                    <a:pt x="1161177" y="771"/>
                  </a:lnTo>
                  <a:lnTo>
                    <a:pt x="1175167" y="647"/>
                  </a:lnTo>
                  <a:lnTo>
                    <a:pt x="1189157" y="541"/>
                  </a:lnTo>
                  <a:lnTo>
                    <a:pt x="1203148" y="451"/>
                  </a:lnTo>
                  <a:lnTo>
                    <a:pt x="1217138" y="375"/>
                  </a:lnTo>
                  <a:lnTo>
                    <a:pt x="1231128" y="309"/>
                  </a:lnTo>
                  <a:lnTo>
                    <a:pt x="1245118" y="254"/>
                  </a:lnTo>
                  <a:lnTo>
                    <a:pt x="1259108" y="207"/>
                  </a:lnTo>
                  <a:lnTo>
                    <a:pt x="1273098" y="166"/>
                  </a:lnTo>
                  <a:lnTo>
                    <a:pt x="1287088" y="132"/>
                  </a:lnTo>
                  <a:lnTo>
                    <a:pt x="1301078" y="103"/>
                  </a:lnTo>
                  <a:lnTo>
                    <a:pt x="1315068" y="78"/>
                  </a:lnTo>
                  <a:lnTo>
                    <a:pt x="1329058" y="57"/>
                  </a:lnTo>
                  <a:lnTo>
                    <a:pt x="1343048" y="39"/>
                  </a:lnTo>
                  <a:lnTo>
                    <a:pt x="1357039" y="24"/>
                  </a:lnTo>
                  <a:lnTo>
                    <a:pt x="1371029" y="11"/>
                  </a:lnTo>
                  <a:lnTo>
                    <a:pt x="1385019" y="0"/>
                  </a:lnTo>
                  <a:lnTo>
                    <a:pt x="1385019" y="0"/>
                  </a:lnTo>
                  <a:lnTo>
                    <a:pt x="1399009" y="11"/>
                  </a:lnTo>
                  <a:lnTo>
                    <a:pt x="1412999" y="24"/>
                  </a:lnTo>
                  <a:lnTo>
                    <a:pt x="1426989" y="39"/>
                  </a:lnTo>
                  <a:lnTo>
                    <a:pt x="1440979" y="57"/>
                  </a:lnTo>
                  <a:lnTo>
                    <a:pt x="1454969" y="78"/>
                  </a:lnTo>
                  <a:lnTo>
                    <a:pt x="1468959" y="103"/>
                  </a:lnTo>
                  <a:lnTo>
                    <a:pt x="1482949" y="132"/>
                  </a:lnTo>
                  <a:lnTo>
                    <a:pt x="1496939" y="166"/>
                  </a:lnTo>
                  <a:lnTo>
                    <a:pt x="1510930" y="207"/>
                  </a:lnTo>
                  <a:lnTo>
                    <a:pt x="1524920" y="254"/>
                  </a:lnTo>
                  <a:lnTo>
                    <a:pt x="1538910" y="309"/>
                  </a:lnTo>
                  <a:lnTo>
                    <a:pt x="1552900" y="375"/>
                  </a:lnTo>
                  <a:lnTo>
                    <a:pt x="1566890" y="451"/>
                  </a:lnTo>
                  <a:lnTo>
                    <a:pt x="1580880" y="541"/>
                  </a:lnTo>
                  <a:lnTo>
                    <a:pt x="1594870" y="647"/>
                  </a:lnTo>
                  <a:lnTo>
                    <a:pt x="1608860" y="771"/>
                  </a:lnTo>
                  <a:lnTo>
                    <a:pt x="1622850" y="917"/>
                  </a:lnTo>
                  <a:lnTo>
                    <a:pt x="1636840" y="1088"/>
                  </a:lnTo>
                  <a:lnTo>
                    <a:pt x="1650830" y="1289"/>
                  </a:lnTo>
                  <a:lnTo>
                    <a:pt x="1664821" y="1524"/>
                  </a:lnTo>
                  <a:lnTo>
                    <a:pt x="1678811" y="1800"/>
                  </a:lnTo>
                  <a:lnTo>
                    <a:pt x="1692801" y="2123"/>
                  </a:lnTo>
                  <a:lnTo>
                    <a:pt x="1706791" y="2501"/>
                  </a:lnTo>
                  <a:lnTo>
                    <a:pt x="1720781" y="2943"/>
                  </a:lnTo>
                  <a:lnTo>
                    <a:pt x="1734771" y="3461"/>
                  </a:lnTo>
                  <a:lnTo>
                    <a:pt x="1748761" y="4066"/>
                  </a:lnTo>
                  <a:lnTo>
                    <a:pt x="1762751" y="4771"/>
                  </a:lnTo>
                  <a:lnTo>
                    <a:pt x="1776741" y="5594"/>
                  </a:lnTo>
                  <a:lnTo>
                    <a:pt x="1790731" y="6552"/>
                  </a:lnTo>
                  <a:lnTo>
                    <a:pt x="1804722" y="7665"/>
                  </a:lnTo>
                  <a:lnTo>
                    <a:pt x="1818712" y="8955"/>
                  </a:lnTo>
                  <a:lnTo>
                    <a:pt x="1832702" y="10449"/>
                  </a:lnTo>
                  <a:lnTo>
                    <a:pt x="1846692" y="12173"/>
                  </a:lnTo>
                  <a:lnTo>
                    <a:pt x="1860682" y="14157"/>
                  </a:lnTo>
                  <a:lnTo>
                    <a:pt x="1874672" y="16433"/>
                  </a:lnTo>
                  <a:lnTo>
                    <a:pt x="1888662" y="19034"/>
                  </a:lnTo>
                  <a:lnTo>
                    <a:pt x="1902652" y="21991"/>
                  </a:lnTo>
                  <a:lnTo>
                    <a:pt x="1916642" y="25338"/>
                  </a:lnTo>
                  <a:lnTo>
                    <a:pt x="1930632" y="29104"/>
                  </a:lnTo>
                  <a:lnTo>
                    <a:pt x="1944622" y="33314"/>
                  </a:lnTo>
                  <a:lnTo>
                    <a:pt x="1958613" y="37986"/>
                  </a:lnTo>
                  <a:lnTo>
                    <a:pt x="1972603" y="43129"/>
                  </a:lnTo>
                  <a:lnTo>
                    <a:pt x="1986593" y="48742"/>
                  </a:lnTo>
                  <a:lnTo>
                    <a:pt x="2000583" y="54809"/>
                  </a:lnTo>
                  <a:lnTo>
                    <a:pt x="2014573" y="61299"/>
                  </a:lnTo>
                  <a:lnTo>
                    <a:pt x="2028563" y="68163"/>
                  </a:lnTo>
                  <a:lnTo>
                    <a:pt x="2042553" y="75339"/>
                  </a:lnTo>
                  <a:lnTo>
                    <a:pt x="2056543" y="82750"/>
                  </a:lnTo>
                  <a:lnTo>
                    <a:pt x="2070533" y="90307"/>
                  </a:lnTo>
                  <a:lnTo>
                    <a:pt x="2084523" y="97913"/>
                  </a:lnTo>
                  <a:lnTo>
                    <a:pt x="2098513" y="105469"/>
                  </a:lnTo>
                  <a:lnTo>
                    <a:pt x="2112504" y="112880"/>
                  </a:lnTo>
                  <a:lnTo>
                    <a:pt x="2126494" y="120056"/>
                  </a:lnTo>
                  <a:lnTo>
                    <a:pt x="2140484" y="126921"/>
                  </a:lnTo>
                  <a:lnTo>
                    <a:pt x="2154474" y="133410"/>
                  </a:lnTo>
                  <a:lnTo>
                    <a:pt x="2168464" y="139477"/>
                  </a:lnTo>
                  <a:lnTo>
                    <a:pt x="2182454" y="145090"/>
                  </a:lnTo>
                  <a:lnTo>
                    <a:pt x="2196444" y="150234"/>
                  </a:lnTo>
                  <a:lnTo>
                    <a:pt x="2210434" y="154906"/>
                  </a:lnTo>
                  <a:lnTo>
                    <a:pt x="2224424" y="159115"/>
                  </a:lnTo>
                  <a:lnTo>
                    <a:pt x="2238414" y="162881"/>
                  </a:lnTo>
                  <a:lnTo>
                    <a:pt x="2252404" y="166228"/>
                  </a:lnTo>
                  <a:lnTo>
                    <a:pt x="2266395" y="169186"/>
                  </a:lnTo>
                  <a:lnTo>
                    <a:pt x="2280385" y="171786"/>
                  </a:lnTo>
                  <a:lnTo>
                    <a:pt x="2294375" y="174062"/>
                  </a:lnTo>
                  <a:lnTo>
                    <a:pt x="2308365" y="176046"/>
                  </a:lnTo>
                  <a:lnTo>
                    <a:pt x="2322355" y="177771"/>
                  </a:lnTo>
                  <a:lnTo>
                    <a:pt x="2336345" y="179264"/>
                  </a:lnTo>
                  <a:lnTo>
                    <a:pt x="2350335" y="180555"/>
                  </a:lnTo>
                  <a:lnTo>
                    <a:pt x="2364325" y="181668"/>
                  </a:lnTo>
                  <a:lnTo>
                    <a:pt x="2378315" y="182625"/>
                  </a:lnTo>
                  <a:lnTo>
                    <a:pt x="2392305" y="183448"/>
                  </a:lnTo>
                  <a:lnTo>
                    <a:pt x="2406296" y="184154"/>
                  </a:lnTo>
                  <a:lnTo>
                    <a:pt x="2420286" y="184758"/>
                  </a:lnTo>
                  <a:lnTo>
                    <a:pt x="2434276" y="185276"/>
                  </a:lnTo>
                  <a:lnTo>
                    <a:pt x="2448266" y="185719"/>
                  </a:lnTo>
                  <a:lnTo>
                    <a:pt x="2462256" y="186097"/>
                  </a:lnTo>
                  <a:lnTo>
                    <a:pt x="2476246" y="186420"/>
                  </a:lnTo>
                  <a:lnTo>
                    <a:pt x="2490236" y="186696"/>
                  </a:lnTo>
                  <a:lnTo>
                    <a:pt x="2504226" y="186931"/>
                  </a:lnTo>
                  <a:lnTo>
                    <a:pt x="2518216" y="187131"/>
                  </a:lnTo>
                  <a:lnTo>
                    <a:pt x="2532206" y="187302"/>
                  </a:lnTo>
                  <a:lnTo>
                    <a:pt x="2546196" y="187448"/>
                  </a:lnTo>
                  <a:lnTo>
                    <a:pt x="2560187" y="187572"/>
                  </a:lnTo>
                  <a:lnTo>
                    <a:pt x="2574177" y="187678"/>
                  </a:lnTo>
                  <a:lnTo>
                    <a:pt x="2588167" y="187768"/>
                  </a:lnTo>
                  <a:lnTo>
                    <a:pt x="2602157" y="187845"/>
                  </a:lnTo>
                  <a:lnTo>
                    <a:pt x="2616147" y="187910"/>
                  </a:lnTo>
                  <a:lnTo>
                    <a:pt x="2630137" y="187966"/>
                  </a:lnTo>
                  <a:lnTo>
                    <a:pt x="2644127" y="188013"/>
                  </a:lnTo>
                  <a:lnTo>
                    <a:pt x="2658117" y="188053"/>
                  </a:lnTo>
                  <a:lnTo>
                    <a:pt x="2672107" y="188088"/>
                  </a:lnTo>
                  <a:lnTo>
                    <a:pt x="2686097" y="188117"/>
                  </a:lnTo>
                  <a:lnTo>
                    <a:pt x="2700087" y="188142"/>
                  </a:lnTo>
                  <a:lnTo>
                    <a:pt x="2714078" y="188163"/>
                  </a:lnTo>
                  <a:lnTo>
                    <a:pt x="2728068" y="188181"/>
                  </a:lnTo>
                  <a:lnTo>
                    <a:pt x="2742058" y="188196"/>
                  </a:lnTo>
                  <a:lnTo>
                    <a:pt x="2756048" y="188209"/>
                  </a:lnTo>
                  <a:lnTo>
                    <a:pt x="2770038" y="188220"/>
                  </a:lnTo>
                  <a:lnTo>
                    <a:pt x="2770038" y="188283"/>
                  </a:lnTo>
                  <a:lnTo>
                    <a:pt x="2784028" y="188283"/>
                  </a:lnTo>
                  <a:lnTo>
                    <a:pt x="2798018" y="188283"/>
                  </a:lnTo>
                  <a:lnTo>
                    <a:pt x="2812008" y="188283"/>
                  </a:lnTo>
                  <a:lnTo>
                    <a:pt x="2825998" y="188283"/>
                  </a:lnTo>
                  <a:lnTo>
                    <a:pt x="2839988" y="188283"/>
                  </a:lnTo>
                  <a:lnTo>
                    <a:pt x="2853978" y="188283"/>
                  </a:lnTo>
                  <a:lnTo>
                    <a:pt x="2867969" y="188283"/>
                  </a:lnTo>
                  <a:lnTo>
                    <a:pt x="2881959" y="188283"/>
                  </a:lnTo>
                  <a:lnTo>
                    <a:pt x="2895949" y="188283"/>
                  </a:lnTo>
                  <a:lnTo>
                    <a:pt x="2909939" y="188283"/>
                  </a:lnTo>
                  <a:lnTo>
                    <a:pt x="2923929" y="188283"/>
                  </a:lnTo>
                  <a:lnTo>
                    <a:pt x="2937919" y="188283"/>
                  </a:lnTo>
                  <a:lnTo>
                    <a:pt x="2951909" y="188283"/>
                  </a:lnTo>
                  <a:lnTo>
                    <a:pt x="2965899" y="188283"/>
                  </a:lnTo>
                  <a:lnTo>
                    <a:pt x="2979889" y="188283"/>
                  </a:lnTo>
                  <a:lnTo>
                    <a:pt x="2993879" y="188283"/>
                  </a:lnTo>
                  <a:lnTo>
                    <a:pt x="3007870" y="188283"/>
                  </a:lnTo>
                  <a:lnTo>
                    <a:pt x="3021860" y="188283"/>
                  </a:lnTo>
                  <a:lnTo>
                    <a:pt x="3035850" y="188283"/>
                  </a:lnTo>
                  <a:lnTo>
                    <a:pt x="3049840" y="188283"/>
                  </a:lnTo>
                  <a:lnTo>
                    <a:pt x="3063830" y="188283"/>
                  </a:lnTo>
                  <a:lnTo>
                    <a:pt x="3077820" y="188283"/>
                  </a:lnTo>
                  <a:lnTo>
                    <a:pt x="3091810" y="188283"/>
                  </a:lnTo>
                  <a:lnTo>
                    <a:pt x="3105800" y="188283"/>
                  </a:lnTo>
                  <a:lnTo>
                    <a:pt x="3119790" y="188283"/>
                  </a:lnTo>
                  <a:lnTo>
                    <a:pt x="3133780" y="188283"/>
                  </a:lnTo>
                  <a:lnTo>
                    <a:pt x="3147770" y="188283"/>
                  </a:lnTo>
                  <a:lnTo>
                    <a:pt x="3161761" y="188283"/>
                  </a:lnTo>
                  <a:lnTo>
                    <a:pt x="3175751" y="188283"/>
                  </a:lnTo>
                  <a:lnTo>
                    <a:pt x="3189741" y="188283"/>
                  </a:lnTo>
                  <a:lnTo>
                    <a:pt x="3203731" y="188283"/>
                  </a:lnTo>
                  <a:lnTo>
                    <a:pt x="3217721" y="188283"/>
                  </a:lnTo>
                  <a:lnTo>
                    <a:pt x="3231711" y="188283"/>
                  </a:lnTo>
                  <a:lnTo>
                    <a:pt x="3245701" y="188283"/>
                  </a:lnTo>
                  <a:lnTo>
                    <a:pt x="3259691" y="188283"/>
                  </a:lnTo>
                  <a:lnTo>
                    <a:pt x="3273681" y="188283"/>
                  </a:lnTo>
                  <a:lnTo>
                    <a:pt x="3287671" y="188283"/>
                  </a:lnTo>
                  <a:lnTo>
                    <a:pt x="3301661" y="188283"/>
                  </a:lnTo>
                  <a:lnTo>
                    <a:pt x="3315652" y="188283"/>
                  </a:lnTo>
                  <a:lnTo>
                    <a:pt x="3329642" y="188283"/>
                  </a:lnTo>
                  <a:lnTo>
                    <a:pt x="3343632" y="188283"/>
                  </a:lnTo>
                  <a:lnTo>
                    <a:pt x="3357622" y="188283"/>
                  </a:lnTo>
                  <a:lnTo>
                    <a:pt x="3371612" y="188283"/>
                  </a:lnTo>
                  <a:lnTo>
                    <a:pt x="3385602" y="188283"/>
                  </a:lnTo>
                  <a:lnTo>
                    <a:pt x="3399592" y="188283"/>
                  </a:lnTo>
                  <a:lnTo>
                    <a:pt x="3413582" y="188283"/>
                  </a:lnTo>
                  <a:lnTo>
                    <a:pt x="3427572" y="188283"/>
                  </a:lnTo>
                  <a:lnTo>
                    <a:pt x="3441562" y="188283"/>
                  </a:lnTo>
                  <a:lnTo>
                    <a:pt x="3455552" y="188283"/>
                  </a:lnTo>
                  <a:lnTo>
                    <a:pt x="3469543" y="188283"/>
                  </a:lnTo>
                  <a:lnTo>
                    <a:pt x="3483533" y="188283"/>
                  </a:lnTo>
                  <a:lnTo>
                    <a:pt x="3497523" y="188283"/>
                  </a:lnTo>
                  <a:lnTo>
                    <a:pt x="3511513" y="188283"/>
                  </a:lnTo>
                  <a:lnTo>
                    <a:pt x="3525503" y="188283"/>
                  </a:lnTo>
                  <a:lnTo>
                    <a:pt x="3539493" y="188283"/>
                  </a:lnTo>
                  <a:lnTo>
                    <a:pt x="3553483" y="188283"/>
                  </a:lnTo>
                  <a:lnTo>
                    <a:pt x="3567473" y="188283"/>
                  </a:lnTo>
                  <a:lnTo>
                    <a:pt x="3581463" y="188283"/>
                  </a:lnTo>
                  <a:lnTo>
                    <a:pt x="3595453" y="188283"/>
                  </a:lnTo>
                  <a:lnTo>
                    <a:pt x="3609444" y="188283"/>
                  </a:lnTo>
                  <a:lnTo>
                    <a:pt x="3623434" y="188283"/>
                  </a:lnTo>
                  <a:lnTo>
                    <a:pt x="3637424" y="188283"/>
                  </a:lnTo>
                  <a:lnTo>
                    <a:pt x="3651414" y="188283"/>
                  </a:lnTo>
                  <a:lnTo>
                    <a:pt x="3665404" y="188283"/>
                  </a:lnTo>
                  <a:lnTo>
                    <a:pt x="3679394" y="188283"/>
                  </a:lnTo>
                  <a:lnTo>
                    <a:pt x="3693384" y="188283"/>
                  </a:lnTo>
                  <a:lnTo>
                    <a:pt x="3707374" y="188283"/>
                  </a:lnTo>
                  <a:lnTo>
                    <a:pt x="3721364" y="188283"/>
                  </a:lnTo>
                  <a:lnTo>
                    <a:pt x="3735354" y="188283"/>
                  </a:lnTo>
                  <a:lnTo>
                    <a:pt x="3749344" y="188283"/>
                  </a:lnTo>
                  <a:lnTo>
                    <a:pt x="3763335" y="188283"/>
                  </a:lnTo>
                  <a:lnTo>
                    <a:pt x="3777325" y="188283"/>
                  </a:lnTo>
                  <a:lnTo>
                    <a:pt x="3791315" y="188283"/>
                  </a:lnTo>
                  <a:lnTo>
                    <a:pt x="3805305" y="188283"/>
                  </a:lnTo>
                  <a:lnTo>
                    <a:pt x="3819295" y="188283"/>
                  </a:lnTo>
                  <a:lnTo>
                    <a:pt x="3833285" y="188283"/>
                  </a:lnTo>
                  <a:lnTo>
                    <a:pt x="3847275" y="188283"/>
                  </a:lnTo>
                  <a:lnTo>
                    <a:pt x="3861265" y="188283"/>
                  </a:lnTo>
                  <a:lnTo>
                    <a:pt x="3875255" y="188283"/>
                  </a:lnTo>
                  <a:lnTo>
                    <a:pt x="3889245" y="188283"/>
                  </a:lnTo>
                  <a:lnTo>
                    <a:pt x="3903235" y="188283"/>
                  </a:lnTo>
                  <a:lnTo>
                    <a:pt x="3917226" y="188283"/>
                  </a:lnTo>
                  <a:lnTo>
                    <a:pt x="3931216" y="188283"/>
                  </a:lnTo>
                  <a:lnTo>
                    <a:pt x="3945206" y="188283"/>
                  </a:lnTo>
                  <a:lnTo>
                    <a:pt x="3959196" y="188283"/>
                  </a:lnTo>
                  <a:lnTo>
                    <a:pt x="3973186" y="188283"/>
                  </a:lnTo>
                  <a:lnTo>
                    <a:pt x="3987176" y="188283"/>
                  </a:lnTo>
                  <a:lnTo>
                    <a:pt x="4001166" y="188283"/>
                  </a:lnTo>
                  <a:lnTo>
                    <a:pt x="4015156" y="188283"/>
                  </a:lnTo>
                  <a:lnTo>
                    <a:pt x="4029146" y="188283"/>
                  </a:lnTo>
                  <a:lnTo>
                    <a:pt x="4043136" y="188283"/>
                  </a:lnTo>
                  <a:lnTo>
                    <a:pt x="4057126" y="188283"/>
                  </a:lnTo>
                  <a:lnTo>
                    <a:pt x="4071117" y="188283"/>
                  </a:lnTo>
                  <a:lnTo>
                    <a:pt x="4085107" y="188283"/>
                  </a:lnTo>
                  <a:lnTo>
                    <a:pt x="4099097" y="188283"/>
                  </a:lnTo>
                  <a:lnTo>
                    <a:pt x="4113087" y="188283"/>
                  </a:lnTo>
                  <a:lnTo>
                    <a:pt x="4127077" y="188283"/>
                  </a:lnTo>
                  <a:lnTo>
                    <a:pt x="4141067" y="188283"/>
                  </a:lnTo>
                  <a:lnTo>
                    <a:pt x="4155057" y="188283"/>
                  </a:lnTo>
                </a:path>
              </a:pathLst>
            </a:custGeom>
            <a:ln w="40651" cap="flat">
              <a:solidFill>
                <a:srgbClr val="D3D3D3">
                  <a:alpha val="100000"/>
                </a:srgbClr>
              </a:solidFill>
              <a:prstDash val="solid"/>
              <a:round/>
            </a:ln>
          </p:spPr>
          <p:txBody>
            <a:bodyPr/>
            <a:lstStyle/>
            <a:p/>
          </p:txBody>
        </p:sp>
        <p:sp>
          <p:nvSpPr>
            <p:cNvPr id="37" name="pl37"/>
            <p:cNvSpPr/>
            <p:nvPr/>
          </p:nvSpPr>
          <p:spPr>
            <a:xfrm>
              <a:off x="2737948" y="90506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F26A21">
                  <a:alpha val="100000"/>
                </a:srgbClr>
              </a:solidFill>
              <a:prstDash val="solid"/>
              <a:round/>
            </a:ln>
          </p:spPr>
          <p:txBody>
            <a:bodyPr/>
            <a:lstStyle/>
            <a:p/>
          </p:txBody>
        </p:sp>
        <p:sp>
          <p:nvSpPr>
            <p:cNvPr id="38" name="pl38"/>
            <p:cNvSpPr/>
            <p:nvPr/>
          </p:nvSpPr>
          <p:spPr>
            <a:xfrm>
              <a:off x="2737948" y="3918807"/>
              <a:ext cx="4155057" cy="564724"/>
            </a:xfrm>
            <a:custGeom>
              <a:avLst/>
              <a:pathLst>
                <a:path w="4155057" h="564724">
                  <a:moveTo>
                    <a:pt x="0" y="188157"/>
                  </a:moveTo>
                  <a:lnTo>
                    <a:pt x="13990" y="188157"/>
                  </a:lnTo>
                  <a:lnTo>
                    <a:pt x="27980" y="188157"/>
                  </a:lnTo>
                  <a:lnTo>
                    <a:pt x="41970" y="188157"/>
                  </a:lnTo>
                  <a:lnTo>
                    <a:pt x="55960" y="188157"/>
                  </a:lnTo>
                  <a:lnTo>
                    <a:pt x="69950" y="188157"/>
                  </a:lnTo>
                  <a:lnTo>
                    <a:pt x="83940" y="188157"/>
                  </a:lnTo>
                  <a:lnTo>
                    <a:pt x="97930" y="188157"/>
                  </a:lnTo>
                  <a:lnTo>
                    <a:pt x="111920" y="188157"/>
                  </a:lnTo>
                  <a:lnTo>
                    <a:pt x="125910" y="188157"/>
                  </a:lnTo>
                  <a:lnTo>
                    <a:pt x="139900" y="188157"/>
                  </a:lnTo>
                  <a:lnTo>
                    <a:pt x="153891" y="188157"/>
                  </a:lnTo>
                  <a:lnTo>
                    <a:pt x="167881" y="188157"/>
                  </a:lnTo>
                  <a:lnTo>
                    <a:pt x="181871" y="188157"/>
                  </a:lnTo>
                  <a:lnTo>
                    <a:pt x="195861" y="188157"/>
                  </a:lnTo>
                  <a:lnTo>
                    <a:pt x="209851" y="188157"/>
                  </a:lnTo>
                  <a:lnTo>
                    <a:pt x="223841" y="188157"/>
                  </a:lnTo>
                  <a:lnTo>
                    <a:pt x="237831" y="188157"/>
                  </a:lnTo>
                  <a:lnTo>
                    <a:pt x="251821" y="188157"/>
                  </a:lnTo>
                  <a:lnTo>
                    <a:pt x="265811" y="188157"/>
                  </a:lnTo>
                  <a:lnTo>
                    <a:pt x="279801" y="188157"/>
                  </a:lnTo>
                  <a:lnTo>
                    <a:pt x="293791" y="188157"/>
                  </a:lnTo>
                  <a:lnTo>
                    <a:pt x="307782" y="188157"/>
                  </a:lnTo>
                  <a:lnTo>
                    <a:pt x="321772" y="188157"/>
                  </a:lnTo>
                  <a:lnTo>
                    <a:pt x="335762" y="188157"/>
                  </a:lnTo>
                  <a:lnTo>
                    <a:pt x="349752" y="188157"/>
                  </a:lnTo>
                  <a:lnTo>
                    <a:pt x="363742" y="188157"/>
                  </a:lnTo>
                  <a:lnTo>
                    <a:pt x="377732" y="188157"/>
                  </a:lnTo>
                  <a:lnTo>
                    <a:pt x="391722" y="188157"/>
                  </a:lnTo>
                  <a:lnTo>
                    <a:pt x="405712" y="188157"/>
                  </a:lnTo>
                  <a:lnTo>
                    <a:pt x="419702" y="188157"/>
                  </a:lnTo>
                  <a:lnTo>
                    <a:pt x="433692" y="188157"/>
                  </a:lnTo>
                  <a:lnTo>
                    <a:pt x="447682" y="188157"/>
                  </a:lnTo>
                  <a:lnTo>
                    <a:pt x="461673" y="188157"/>
                  </a:lnTo>
                  <a:lnTo>
                    <a:pt x="475663" y="188157"/>
                  </a:lnTo>
                  <a:lnTo>
                    <a:pt x="489653" y="188157"/>
                  </a:lnTo>
                  <a:lnTo>
                    <a:pt x="503643" y="188157"/>
                  </a:lnTo>
                  <a:lnTo>
                    <a:pt x="517633" y="188157"/>
                  </a:lnTo>
                  <a:lnTo>
                    <a:pt x="531623" y="188157"/>
                  </a:lnTo>
                  <a:lnTo>
                    <a:pt x="545613" y="188157"/>
                  </a:lnTo>
                  <a:lnTo>
                    <a:pt x="559603" y="188157"/>
                  </a:lnTo>
                  <a:lnTo>
                    <a:pt x="573593" y="188157"/>
                  </a:lnTo>
                  <a:lnTo>
                    <a:pt x="587583" y="188157"/>
                  </a:lnTo>
                  <a:lnTo>
                    <a:pt x="601574" y="188157"/>
                  </a:lnTo>
                  <a:lnTo>
                    <a:pt x="615564" y="188157"/>
                  </a:lnTo>
                  <a:lnTo>
                    <a:pt x="629554" y="188157"/>
                  </a:lnTo>
                  <a:lnTo>
                    <a:pt x="643544" y="188157"/>
                  </a:lnTo>
                  <a:lnTo>
                    <a:pt x="657534" y="188157"/>
                  </a:lnTo>
                  <a:lnTo>
                    <a:pt x="671524" y="188157"/>
                  </a:lnTo>
                  <a:lnTo>
                    <a:pt x="685514" y="188157"/>
                  </a:lnTo>
                  <a:lnTo>
                    <a:pt x="699504" y="188157"/>
                  </a:lnTo>
                  <a:lnTo>
                    <a:pt x="713494" y="188157"/>
                  </a:lnTo>
                  <a:lnTo>
                    <a:pt x="727484" y="188157"/>
                  </a:lnTo>
                  <a:lnTo>
                    <a:pt x="741474" y="188157"/>
                  </a:lnTo>
                  <a:lnTo>
                    <a:pt x="755465" y="188157"/>
                  </a:lnTo>
                  <a:lnTo>
                    <a:pt x="769455" y="188157"/>
                  </a:lnTo>
                  <a:lnTo>
                    <a:pt x="783445" y="188157"/>
                  </a:lnTo>
                  <a:lnTo>
                    <a:pt x="797435" y="188157"/>
                  </a:lnTo>
                  <a:lnTo>
                    <a:pt x="811425" y="188157"/>
                  </a:lnTo>
                  <a:lnTo>
                    <a:pt x="825415" y="188157"/>
                  </a:lnTo>
                  <a:lnTo>
                    <a:pt x="839405" y="188157"/>
                  </a:lnTo>
                  <a:lnTo>
                    <a:pt x="853395" y="188157"/>
                  </a:lnTo>
                  <a:lnTo>
                    <a:pt x="867385" y="188157"/>
                  </a:lnTo>
                  <a:lnTo>
                    <a:pt x="881375" y="188157"/>
                  </a:lnTo>
                  <a:lnTo>
                    <a:pt x="895365" y="188157"/>
                  </a:lnTo>
                  <a:lnTo>
                    <a:pt x="909356" y="188157"/>
                  </a:lnTo>
                  <a:lnTo>
                    <a:pt x="923346" y="188157"/>
                  </a:lnTo>
                  <a:lnTo>
                    <a:pt x="937336" y="188157"/>
                  </a:lnTo>
                  <a:lnTo>
                    <a:pt x="951326" y="188157"/>
                  </a:lnTo>
                  <a:lnTo>
                    <a:pt x="965316" y="188157"/>
                  </a:lnTo>
                  <a:lnTo>
                    <a:pt x="979306" y="188157"/>
                  </a:lnTo>
                  <a:lnTo>
                    <a:pt x="993296" y="188157"/>
                  </a:lnTo>
                  <a:lnTo>
                    <a:pt x="1007286" y="188157"/>
                  </a:lnTo>
                  <a:lnTo>
                    <a:pt x="1021276" y="188157"/>
                  </a:lnTo>
                  <a:lnTo>
                    <a:pt x="1035266" y="188157"/>
                  </a:lnTo>
                  <a:lnTo>
                    <a:pt x="1049256" y="188157"/>
                  </a:lnTo>
                  <a:lnTo>
                    <a:pt x="1063247" y="188157"/>
                  </a:lnTo>
                  <a:lnTo>
                    <a:pt x="1077237" y="188157"/>
                  </a:lnTo>
                  <a:lnTo>
                    <a:pt x="1091227" y="188157"/>
                  </a:lnTo>
                  <a:lnTo>
                    <a:pt x="1105217" y="188157"/>
                  </a:lnTo>
                  <a:lnTo>
                    <a:pt x="1119207" y="188157"/>
                  </a:lnTo>
                  <a:lnTo>
                    <a:pt x="1133197" y="188157"/>
                  </a:lnTo>
                  <a:lnTo>
                    <a:pt x="1147187" y="188157"/>
                  </a:lnTo>
                  <a:lnTo>
                    <a:pt x="1161177" y="188157"/>
                  </a:lnTo>
                  <a:lnTo>
                    <a:pt x="1175167" y="188157"/>
                  </a:lnTo>
                  <a:lnTo>
                    <a:pt x="1189157" y="188157"/>
                  </a:lnTo>
                  <a:lnTo>
                    <a:pt x="1203148" y="188157"/>
                  </a:lnTo>
                  <a:lnTo>
                    <a:pt x="1217138" y="188157"/>
                  </a:lnTo>
                  <a:lnTo>
                    <a:pt x="1231128" y="188157"/>
                  </a:lnTo>
                  <a:lnTo>
                    <a:pt x="1245118" y="188157"/>
                  </a:lnTo>
                  <a:lnTo>
                    <a:pt x="1259108" y="188157"/>
                  </a:lnTo>
                  <a:lnTo>
                    <a:pt x="1273098" y="188157"/>
                  </a:lnTo>
                  <a:lnTo>
                    <a:pt x="1287088" y="188157"/>
                  </a:lnTo>
                  <a:lnTo>
                    <a:pt x="1301078" y="188157"/>
                  </a:lnTo>
                  <a:lnTo>
                    <a:pt x="1315068" y="188157"/>
                  </a:lnTo>
                  <a:lnTo>
                    <a:pt x="1329058" y="188157"/>
                  </a:lnTo>
                  <a:lnTo>
                    <a:pt x="1343048" y="188157"/>
                  </a:lnTo>
                  <a:lnTo>
                    <a:pt x="1357039" y="188157"/>
                  </a:lnTo>
                  <a:lnTo>
                    <a:pt x="1371029" y="188157"/>
                  </a:lnTo>
                  <a:lnTo>
                    <a:pt x="1385019" y="188157"/>
                  </a:lnTo>
                  <a:lnTo>
                    <a:pt x="1385019" y="188283"/>
                  </a:lnTo>
                  <a:lnTo>
                    <a:pt x="1399009" y="188305"/>
                  </a:lnTo>
                  <a:lnTo>
                    <a:pt x="1412999" y="188331"/>
                  </a:lnTo>
                  <a:lnTo>
                    <a:pt x="1426989" y="188362"/>
                  </a:lnTo>
                  <a:lnTo>
                    <a:pt x="1440979" y="188398"/>
                  </a:lnTo>
                  <a:lnTo>
                    <a:pt x="1454969" y="188440"/>
                  </a:lnTo>
                  <a:lnTo>
                    <a:pt x="1468959" y="188490"/>
                  </a:lnTo>
                  <a:lnTo>
                    <a:pt x="1482949" y="188548"/>
                  </a:lnTo>
                  <a:lnTo>
                    <a:pt x="1496939" y="188617"/>
                  </a:lnTo>
                  <a:lnTo>
                    <a:pt x="1510930" y="188697"/>
                  </a:lnTo>
                  <a:lnTo>
                    <a:pt x="1524920" y="188792"/>
                  </a:lnTo>
                  <a:lnTo>
                    <a:pt x="1538910" y="188903"/>
                  </a:lnTo>
                  <a:lnTo>
                    <a:pt x="1552900" y="189034"/>
                  </a:lnTo>
                  <a:lnTo>
                    <a:pt x="1566890" y="189187"/>
                  </a:lnTo>
                  <a:lnTo>
                    <a:pt x="1580880" y="189367"/>
                  </a:lnTo>
                  <a:lnTo>
                    <a:pt x="1594870" y="189579"/>
                  </a:lnTo>
                  <a:lnTo>
                    <a:pt x="1608860" y="189827"/>
                  </a:lnTo>
                  <a:lnTo>
                    <a:pt x="1622850" y="190118"/>
                  </a:lnTo>
                  <a:lnTo>
                    <a:pt x="1636840" y="190460"/>
                  </a:lnTo>
                  <a:lnTo>
                    <a:pt x="1650830" y="190861"/>
                  </a:lnTo>
                  <a:lnTo>
                    <a:pt x="1664821" y="191332"/>
                  </a:lnTo>
                  <a:lnTo>
                    <a:pt x="1678811" y="191883"/>
                  </a:lnTo>
                  <a:lnTo>
                    <a:pt x="1692801" y="192529"/>
                  </a:lnTo>
                  <a:lnTo>
                    <a:pt x="1706791" y="193286"/>
                  </a:lnTo>
                  <a:lnTo>
                    <a:pt x="1720781" y="194171"/>
                  </a:lnTo>
                  <a:lnTo>
                    <a:pt x="1734771" y="195206"/>
                  </a:lnTo>
                  <a:lnTo>
                    <a:pt x="1748761" y="196416"/>
                  </a:lnTo>
                  <a:lnTo>
                    <a:pt x="1762751" y="197827"/>
                  </a:lnTo>
                  <a:lnTo>
                    <a:pt x="1776741" y="199472"/>
                  </a:lnTo>
                  <a:lnTo>
                    <a:pt x="1790731" y="201388"/>
                  </a:lnTo>
                  <a:lnTo>
                    <a:pt x="1804722" y="203613"/>
                  </a:lnTo>
                  <a:lnTo>
                    <a:pt x="1818712" y="206195"/>
                  </a:lnTo>
                  <a:lnTo>
                    <a:pt x="1832702" y="209182"/>
                  </a:lnTo>
                  <a:lnTo>
                    <a:pt x="1846692" y="212630"/>
                  </a:lnTo>
                  <a:lnTo>
                    <a:pt x="1860682" y="216599"/>
                  </a:lnTo>
                  <a:lnTo>
                    <a:pt x="1874672" y="221151"/>
                  </a:lnTo>
                  <a:lnTo>
                    <a:pt x="1888662" y="226352"/>
                  </a:lnTo>
                  <a:lnTo>
                    <a:pt x="1902652" y="232267"/>
                  </a:lnTo>
                  <a:lnTo>
                    <a:pt x="1916642" y="238961"/>
                  </a:lnTo>
                  <a:lnTo>
                    <a:pt x="1930632" y="246492"/>
                  </a:lnTo>
                  <a:lnTo>
                    <a:pt x="1944622" y="254911"/>
                  </a:lnTo>
                  <a:lnTo>
                    <a:pt x="1958613" y="264255"/>
                  </a:lnTo>
                  <a:lnTo>
                    <a:pt x="1972603" y="274542"/>
                  </a:lnTo>
                  <a:lnTo>
                    <a:pt x="1986593" y="285769"/>
                  </a:lnTo>
                  <a:lnTo>
                    <a:pt x="2000583" y="297902"/>
                  </a:lnTo>
                  <a:lnTo>
                    <a:pt x="2014573" y="310881"/>
                  </a:lnTo>
                  <a:lnTo>
                    <a:pt x="2028563" y="324610"/>
                  </a:lnTo>
                  <a:lnTo>
                    <a:pt x="2042553" y="338963"/>
                  </a:lnTo>
                  <a:lnTo>
                    <a:pt x="2056543" y="353785"/>
                  </a:lnTo>
                  <a:lnTo>
                    <a:pt x="2070533" y="368898"/>
                  </a:lnTo>
                  <a:lnTo>
                    <a:pt x="2084523" y="384109"/>
                  </a:lnTo>
                  <a:lnTo>
                    <a:pt x="2098513" y="399222"/>
                  </a:lnTo>
                  <a:lnTo>
                    <a:pt x="2112504" y="414044"/>
                  </a:lnTo>
                  <a:lnTo>
                    <a:pt x="2126494" y="428397"/>
                  </a:lnTo>
                  <a:lnTo>
                    <a:pt x="2140484" y="442126"/>
                  </a:lnTo>
                  <a:lnTo>
                    <a:pt x="2154474" y="455105"/>
                  </a:lnTo>
                  <a:lnTo>
                    <a:pt x="2168464" y="467239"/>
                  </a:lnTo>
                  <a:lnTo>
                    <a:pt x="2182454" y="478465"/>
                  </a:lnTo>
                  <a:lnTo>
                    <a:pt x="2196444" y="488752"/>
                  </a:lnTo>
                  <a:lnTo>
                    <a:pt x="2210434" y="498096"/>
                  </a:lnTo>
                  <a:lnTo>
                    <a:pt x="2224424" y="506515"/>
                  </a:lnTo>
                  <a:lnTo>
                    <a:pt x="2238414" y="514047"/>
                  </a:lnTo>
                  <a:lnTo>
                    <a:pt x="2252404" y="520740"/>
                  </a:lnTo>
                  <a:lnTo>
                    <a:pt x="2266395" y="526656"/>
                  </a:lnTo>
                  <a:lnTo>
                    <a:pt x="2280385" y="531856"/>
                  </a:lnTo>
                  <a:lnTo>
                    <a:pt x="2294375" y="536408"/>
                  </a:lnTo>
                  <a:lnTo>
                    <a:pt x="2308365" y="540377"/>
                  </a:lnTo>
                  <a:lnTo>
                    <a:pt x="2322355" y="543825"/>
                  </a:lnTo>
                  <a:lnTo>
                    <a:pt x="2336345" y="546813"/>
                  </a:lnTo>
                  <a:lnTo>
                    <a:pt x="2350335" y="549394"/>
                  </a:lnTo>
                  <a:lnTo>
                    <a:pt x="2364325" y="551620"/>
                  </a:lnTo>
                  <a:lnTo>
                    <a:pt x="2378315" y="553535"/>
                  </a:lnTo>
                  <a:lnTo>
                    <a:pt x="2392305" y="555180"/>
                  </a:lnTo>
                  <a:lnTo>
                    <a:pt x="2406296" y="556592"/>
                  </a:lnTo>
                  <a:lnTo>
                    <a:pt x="2420286" y="557801"/>
                  </a:lnTo>
                  <a:lnTo>
                    <a:pt x="2434276" y="558836"/>
                  </a:lnTo>
                  <a:lnTo>
                    <a:pt x="2448266" y="559722"/>
                  </a:lnTo>
                  <a:lnTo>
                    <a:pt x="2462256" y="560478"/>
                  </a:lnTo>
                  <a:lnTo>
                    <a:pt x="2476246" y="561124"/>
                  </a:lnTo>
                  <a:lnTo>
                    <a:pt x="2490236" y="561676"/>
                  </a:lnTo>
                  <a:lnTo>
                    <a:pt x="2504226" y="562146"/>
                  </a:lnTo>
                  <a:lnTo>
                    <a:pt x="2518216" y="562547"/>
                  </a:lnTo>
                  <a:lnTo>
                    <a:pt x="2532206" y="562889"/>
                  </a:lnTo>
                  <a:lnTo>
                    <a:pt x="2546196" y="563180"/>
                  </a:lnTo>
                  <a:lnTo>
                    <a:pt x="2560187" y="563429"/>
                  </a:lnTo>
                  <a:lnTo>
                    <a:pt x="2574177" y="563640"/>
                  </a:lnTo>
                  <a:lnTo>
                    <a:pt x="2588167" y="563820"/>
                  </a:lnTo>
                  <a:lnTo>
                    <a:pt x="2602157" y="563974"/>
                  </a:lnTo>
                  <a:lnTo>
                    <a:pt x="2616147" y="564104"/>
                  </a:lnTo>
                  <a:lnTo>
                    <a:pt x="2630137" y="564215"/>
                  </a:lnTo>
                  <a:lnTo>
                    <a:pt x="2644127" y="564310"/>
                  </a:lnTo>
                  <a:lnTo>
                    <a:pt x="2658117" y="564391"/>
                  </a:lnTo>
                  <a:lnTo>
                    <a:pt x="2672107" y="564459"/>
                  </a:lnTo>
                  <a:lnTo>
                    <a:pt x="2686097" y="564518"/>
                  </a:lnTo>
                  <a:lnTo>
                    <a:pt x="2700087" y="564567"/>
                  </a:lnTo>
                  <a:lnTo>
                    <a:pt x="2714078" y="564609"/>
                  </a:lnTo>
                  <a:lnTo>
                    <a:pt x="2728068" y="564645"/>
                  </a:lnTo>
                  <a:lnTo>
                    <a:pt x="2742058" y="564676"/>
                  </a:lnTo>
                  <a:lnTo>
                    <a:pt x="2756048" y="564702"/>
                  </a:lnTo>
                  <a:lnTo>
                    <a:pt x="2770038" y="564724"/>
                  </a:lnTo>
                  <a:lnTo>
                    <a:pt x="2770038" y="564661"/>
                  </a:lnTo>
                  <a:lnTo>
                    <a:pt x="2784028" y="564628"/>
                  </a:lnTo>
                  <a:lnTo>
                    <a:pt x="2798018" y="564589"/>
                  </a:lnTo>
                  <a:lnTo>
                    <a:pt x="2812008" y="564543"/>
                  </a:lnTo>
                  <a:lnTo>
                    <a:pt x="2825998" y="564489"/>
                  </a:lnTo>
                  <a:lnTo>
                    <a:pt x="2839988" y="564426"/>
                  </a:lnTo>
                  <a:lnTo>
                    <a:pt x="2853978" y="564351"/>
                  </a:lnTo>
                  <a:lnTo>
                    <a:pt x="2867969" y="564264"/>
                  </a:lnTo>
                  <a:lnTo>
                    <a:pt x="2881959" y="564161"/>
                  </a:lnTo>
                  <a:lnTo>
                    <a:pt x="2895949" y="564040"/>
                  </a:lnTo>
                  <a:lnTo>
                    <a:pt x="2909939" y="563898"/>
                  </a:lnTo>
                  <a:lnTo>
                    <a:pt x="2923929" y="563731"/>
                  </a:lnTo>
                  <a:lnTo>
                    <a:pt x="2937919" y="563535"/>
                  </a:lnTo>
                  <a:lnTo>
                    <a:pt x="2951909" y="563305"/>
                  </a:lnTo>
                  <a:lnTo>
                    <a:pt x="2965899" y="563035"/>
                  </a:lnTo>
                  <a:lnTo>
                    <a:pt x="2979889" y="562718"/>
                  </a:lnTo>
                  <a:lnTo>
                    <a:pt x="2993879" y="562345"/>
                  </a:lnTo>
                  <a:lnTo>
                    <a:pt x="3007870" y="561908"/>
                  </a:lnTo>
                  <a:lnTo>
                    <a:pt x="3021860" y="561395"/>
                  </a:lnTo>
                  <a:lnTo>
                    <a:pt x="3035850" y="560794"/>
                  </a:lnTo>
                  <a:lnTo>
                    <a:pt x="3049840" y="560088"/>
                  </a:lnTo>
                  <a:lnTo>
                    <a:pt x="3063830" y="559261"/>
                  </a:lnTo>
                  <a:lnTo>
                    <a:pt x="3077820" y="558292"/>
                  </a:lnTo>
                  <a:lnTo>
                    <a:pt x="3091810" y="557157"/>
                  </a:lnTo>
                  <a:lnTo>
                    <a:pt x="3105800" y="555829"/>
                  </a:lnTo>
                  <a:lnTo>
                    <a:pt x="3119790" y="554276"/>
                  </a:lnTo>
                  <a:lnTo>
                    <a:pt x="3133780" y="552462"/>
                  </a:lnTo>
                  <a:lnTo>
                    <a:pt x="3147770" y="550345"/>
                  </a:lnTo>
                  <a:lnTo>
                    <a:pt x="3161761" y="547877"/>
                  </a:lnTo>
                  <a:lnTo>
                    <a:pt x="3175751" y="545004"/>
                  </a:lnTo>
                  <a:lnTo>
                    <a:pt x="3189741" y="541666"/>
                  </a:lnTo>
                  <a:lnTo>
                    <a:pt x="3203731" y="537794"/>
                  </a:lnTo>
                  <a:lnTo>
                    <a:pt x="3217721" y="533313"/>
                  </a:lnTo>
                  <a:lnTo>
                    <a:pt x="3231711" y="528140"/>
                  </a:lnTo>
                  <a:lnTo>
                    <a:pt x="3245701" y="522187"/>
                  </a:lnTo>
                  <a:lnTo>
                    <a:pt x="3259691" y="515359"/>
                  </a:lnTo>
                  <a:lnTo>
                    <a:pt x="3273681" y="507558"/>
                  </a:lnTo>
                  <a:lnTo>
                    <a:pt x="3287671" y="498685"/>
                  </a:lnTo>
                  <a:lnTo>
                    <a:pt x="3301661" y="488645"/>
                  </a:lnTo>
                  <a:lnTo>
                    <a:pt x="3315652" y="477347"/>
                  </a:lnTo>
                  <a:lnTo>
                    <a:pt x="3329642" y="464719"/>
                  </a:lnTo>
                  <a:lnTo>
                    <a:pt x="3343632" y="450703"/>
                  </a:lnTo>
                  <a:lnTo>
                    <a:pt x="3357622" y="435272"/>
                  </a:lnTo>
                  <a:lnTo>
                    <a:pt x="3371612" y="418433"/>
                  </a:lnTo>
                  <a:lnTo>
                    <a:pt x="3385602" y="400232"/>
                  </a:lnTo>
                  <a:lnTo>
                    <a:pt x="3399592" y="380764"/>
                  </a:lnTo>
                  <a:lnTo>
                    <a:pt x="3413582" y="360170"/>
                  </a:lnTo>
                  <a:lnTo>
                    <a:pt x="3427572" y="338641"/>
                  </a:lnTo>
                  <a:lnTo>
                    <a:pt x="3441562" y="316408"/>
                  </a:lnTo>
                  <a:lnTo>
                    <a:pt x="3455552" y="293739"/>
                  </a:lnTo>
                  <a:lnTo>
                    <a:pt x="3469543" y="270921"/>
                  </a:lnTo>
                  <a:lnTo>
                    <a:pt x="3483533" y="248252"/>
                  </a:lnTo>
                  <a:lnTo>
                    <a:pt x="3497523" y="226019"/>
                  </a:lnTo>
                  <a:lnTo>
                    <a:pt x="3511513" y="204490"/>
                  </a:lnTo>
                  <a:lnTo>
                    <a:pt x="3525503" y="183897"/>
                  </a:lnTo>
                  <a:lnTo>
                    <a:pt x="3539493" y="164428"/>
                  </a:lnTo>
                  <a:lnTo>
                    <a:pt x="3553483" y="146228"/>
                  </a:lnTo>
                  <a:lnTo>
                    <a:pt x="3567473" y="129388"/>
                  </a:lnTo>
                  <a:lnTo>
                    <a:pt x="3581463" y="113958"/>
                  </a:lnTo>
                  <a:lnTo>
                    <a:pt x="3595453" y="99942"/>
                  </a:lnTo>
                  <a:lnTo>
                    <a:pt x="3609444" y="87313"/>
                  </a:lnTo>
                  <a:lnTo>
                    <a:pt x="3623434" y="76016"/>
                  </a:lnTo>
                  <a:lnTo>
                    <a:pt x="3637424" y="65975"/>
                  </a:lnTo>
                  <a:lnTo>
                    <a:pt x="3651414" y="57102"/>
                  </a:lnTo>
                  <a:lnTo>
                    <a:pt x="3665404" y="49301"/>
                  </a:lnTo>
                  <a:lnTo>
                    <a:pt x="3679394" y="42473"/>
                  </a:lnTo>
                  <a:lnTo>
                    <a:pt x="3693384" y="36520"/>
                  </a:lnTo>
                  <a:lnTo>
                    <a:pt x="3707374" y="31348"/>
                  </a:lnTo>
                  <a:lnTo>
                    <a:pt x="3721364" y="26867"/>
                  </a:lnTo>
                  <a:lnTo>
                    <a:pt x="3735354" y="22995"/>
                  </a:lnTo>
                  <a:lnTo>
                    <a:pt x="3749344" y="19656"/>
                  </a:lnTo>
                  <a:lnTo>
                    <a:pt x="3763335" y="16783"/>
                  </a:lnTo>
                  <a:lnTo>
                    <a:pt x="3777325" y="14315"/>
                  </a:lnTo>
                  <a:lnTo>
                    <a:pt x="3791315" y="12198"/>
                  </a:lnTo>
                  <a:lnTo>
                    <a:pt x="3805305" y="10384"/>
                  </a:lnTo>
                  <a:lnTo>
                    <a:pt x="3819295" y="8831"/>
                  </a:lnTo>
                  <a:lnTo>
                    <a:pt x="3833285" y="7503"/>
                  </a:lnTo>
                  <a:lnTo>
                    <a:pt x="3847275" y="6369"/>
                  </a:lnTo>
                  <a:lnTo>
                    <a:pt x="3861265" y="5400"/>
                  </a:lnTo>
                  <a:lnTo>
                    <a:pt x="3875255" y="4572"/>
                  </a:lnTo>
                  <a:lnTo>
                    <a:pt x="3889245" y="3867"/>
                  </a:lnTo>
                  <a:lnTo>
                    <a:pt x="3903235" y="3265"/>
                  </a:lnTo>
                  <a:lnTo>
                    <a:pt x="3917226" y="2752"/>
                  </a:lnTo>
                  <a:lnTo>
                    <a:pt x="3931216" y="2315"/>
                  </a:lnTo>
                  <a:lnTo>
                    <a:pt x="3945206" y="1943"/>
                  </a:lnTo>
                  <a:lnTo>
                    <a:pt x="3959196" y="1625"/>
                  </a:lnTo>
                  <a:lnTo>
                    <a:pt x="3973186" y="1355"/>
                  </a:lnTo>
                  <a:lnTo>
                    <a:pt x="3987176" y="1125"/>
                  </a:lnTo>
                  <a:lnTo>
                    <a:pt x="4001166" y="929"/>
                  </a:lnTo>
                  <a:lnTo>
                    <a:pt x="4015156" y="763"/>
                  </a:lnTo>
                  <a:lnTo>
                    <a:pt x="4029146" y="621"/>
                  </a:lnTo>
                  <a:lnTo>
                    <a:pt x="4043136" y="500"/>
                  </a:lnTo>
                  <a:lnTo>
                    <a:pt x="4057126" y="397"/>
                  </a:lnTo>
                  <a:lnTo>
                    <a:pt x="4071117" y="309"/>
                  </a:lnTo>
                  <a:lnTo>
                    <a:pt x="4085107" y="235"/>
                  </a:lnTo>
                  <a:lnTo>
                    <a:pt x="4099097" y="172"/>
                  </a:lnTo>
                  <a:lnTo>
                    <a:pt x="4113087" y="118"/>
                  </a:lnTo>
                  <a:lnTo>
                    <a:pt x="4127077" y="72"/>
                  </a:lnTo>
                  <a:lnTo>
                    <a:pt x="4141067" y="33"/>
                  </a:lnTo>
                  <a:lnTo>
                    <a:pt x="4155057" y="0"/>
                  </a:lnTo>
                </a:path>
              </a:pathLst>
            </a:custGeom>
            <a:ln w="40651" cap="flat">
              <a:solidFill>
                <a:srgbClr val="D3D3D3">
                  <a:alpha val="100000"/>
                </a:srgbClr>
              </a:solidFill>
              <a:prstDash val="solid"/>
              <a:round/>
            </a:ln>
          </p:spPr>
          <p:txBody>
            <a:bodyPr/>
            <a:lstStyle/>
            <a:p/>
          </p:txBody>
        </p:sp>
        <p:sp>
          <p:nvSpPr>
            <p:cNvPr id="39" name="pl39"/>
            <p:cNvSpPr/>
            <p:nvPr/>
          </p:nvSpPr>
          <p:spPr>
            <a:xfrm>
              <a:off x="2737948" y="1846866"/>
              <a:ext cx="4155057" cy="188283"/>
            </a:xfrm>
            <a:custGeom>
              <a:avLst/>
              <a:pathLst>
                <a:path w="4155057" h="188283">
                  <a:moveTo>
                    <a:pt x="0" y="188283"/>
                  </a:moveTo>
                  <a:lnTo>
                    <a:pt x="13990" y="188283"/>
                  </a:lnTo>
                  <a:lnTo>
                    <a:pt x="27980" y="188283"/>
                  </a:lnTo>
                  <a:lnTo>
                    <a:pt x="41970" y="188283"/>
                  </a:lnTo>
                  <a:lnTo>
                    <a:pt x="55960" y="188283"/>
                  </a:lnTo>
                  <a:lnTo>
                    <a:pt x="69950" y="188283"/>
                  </a:lnTo>
                  <a:lnTo>
                    <a:pt x="83940" y="188283"/>
                  </a:lnTo>
                  <a:lnTo>
                    <a:pt x="97930" y="188283"/>
                  </a:lnTo>
                  <a:lnTo>
                    <a:pt x="111920" y="188283"/>
                  </a:lnTo>
                  <a:lnTo>
                    <a:pt x="125910" y="188283"/>
                  </a:lnTo>
                  <a:lnTo>
                    <a:pt x="139900" y="188283"/>
                  </a:lnTo>
                  <a:lnTo>
                    <a:pt x="153891" y="188283"/>
                  </a:lnTo>
                  <a:lnTo>
                    <a:pt x="167881" y="188283"/>
                  </a:lnTo>
                  <a:lnTo>
                    <a:pt x="181871" y="188283"/>
                  </a:lnTo>
                  <a:lnTo>
                    <a:pt x="195861" y="188283"/>
                  </a:lnTo>
                  <a:lnTo>
                    <a:pt x="209851" y="188283"/>
                  </a:lnTo>
                  <a:lnTo>
                    <a:pt x="223841" y="188283"/>
                  </a:lnTo>
                  <a:lnTo>
                    <a:pt x="237831" y="188283"/>
                  </a:lnTo>
                  <a:lnTo>
                    <a:pt x="251821" y="188283"/>
                  </a:lnTo>
                  <a:lnTo>
                    <a:pt x="265811" y="188283"/>
                  </a:lnTo>
                  <a:lnTo>
                    <a:pt x="279801" y="188283"/>
                  </a:lnTo>
                  <a:lnTo>
                    <a:pt x="293791" y="188283"/>
                  </a:lnTo>
                  <a:lnTo>
                    <a:pt x="307782" y="188283"/>
                  </a:lnTo>
                  <a:lnTo>
                    <a:pt x="321772" y="188283"/>
                  </a:lnTo>
                  <a:lnTo>
                    <a:pt x="335762" y="188283"/>
                  </a:lnTo>
                  <a:lnTo>
                    <a:pt x="349752" y="188283"/>
                  </a:lnTo>
                  <a:lnTo>
                    <a:pt x="363742" y="188283"/>
                  </a:lnTo>
                  <a:lnTo>
                    <a:pt x="377732" y="188283"/>
                  </a:lnTo>
                  <a:lnTo>
                    <a:pt x="391722" y="188283"/>
                  </a:lnTo>
                  <a:lnTo>
                    <a:pt x="405712" y="188283"/>
                  </a:lnTo>
                  <a:lnTo>
                    <a:pt x="419702" y="188283"/>
                  </a:lnTo>
                  <a:lnTo>
                    <a:pt x="433692" y="188283"/>
                  </a:lnTo>
                  <a:lnTo>
                    <a:pt x="447682" y="188283"/>
                  </a:lnTo>
                  <a:lnTo>
                    <a:pt x="461673" y="188283"/>
                  </a:lnTo>
                  <a:lnTo>
                    <a:pt x="475663" y="188283"/>
                  </a:lnTo>
                  <a:lnTo>
                    <a:pt x="489653" y="188283"/>
                  </a:lnTo>
                  <a:lnTo>
                    <a:pt x="503643" y="188283"/>
                  </a:lnTo>
                  <a:lnTo>
                    <a:pt x="517633" y="188283"/>
                  </a:lnTo>
                  <a:lnTo>
                    <a:pt x="531623" y="188283"/>
                  </a:lnTo>
                  <a:lnTo>
                    <a:pt x="545613" y="188283"/>
                  </a:lnTo>
                  <a:lnTo>
                    <a:pt x="559603" y="188283"/>
                  </a:lnTo>
                  <a:lnTo>
                    <a:pt x="573593" y="188283"/>
                  </a:lnTo>
                  <a:lnTo>
                    <a:pt x="587583" y="188283"/>
                  </a:lnTo>
                  <a:lnTo>
                    <a:pt x="601574" y="188283"/>
                  </a:lnTo>
                  <a:lnTo>
                    <a:pt x="615564" y="188283"/>
                  </a:lnTo>
                  <a:lnTo>
                    <a:pt x="629554" y="188283"/>
                  </a:lnTo>
                  <a:lnTo>
                    <a:pt x="643544" y="188283"/>
                  </a:lnTo>
                  <a:lnTo>
                    <a:pt x="657534" y="188283"/>
                  </a:lnTo>
                  <a:lnTo>
                    <a:pt x="671524" y="188283"/>
                  </a:lnTo>
                  <a:lnTo>
                    <a:pt x="685514" y="188283"/>
                  </a:lnTo>
                  <a:lnTo>
                    <a:pt x="699504" y="188283"/>
                  </a:lnTo>
                  <a:lnTo>
                    <a:pt x="713494" y="188283"/>
                  </a:lnTo>
                  <a:lnTo>
                    <a:pt x="727484" y="188283"/>
                  </a:lnTo>
                  <a:lnTo>
                    <a:pt x="741474" y="188283"/>
                  </a:lnTo>
                  <a:lnTo>
                    <a:pt x="755465" y="188283"/>
                  </a:lnTo>
                  <a:lnTo>
                    <a:pt x="769455" y="188283"/>
                  </a:lnTo>
                  <a:lnTo>
                    <a:pt x="783445" y="188283"/>
                  </a:lnTo>
                  <a:lnTo>
                    <a:pt x="797435" y="188283"/>
                  </a:lnTo>
                  <a:lnTo>
                    <a:pt x="811425" y="188283"/>
                  </a:lnTo>
                  <a:lnTo>
                    <a:pt x="825415" y="188283"/>
                  </a:lnTo>
                  <a:lnTo>
                    <a:pt x="839405" y="188283"/>
                  </a:lnTo>
                  <a:lnTo>
                    <a:pt x="853395" y="188283"/>
                  </a:lnTo>
                  <a:lnTo>
                    <a:pt x="867385" y="188283"/>
                  </a:lnTo>
                  <a:lnTo>
                    <a:pt x="881375" y="188283"/>
                  </a:lnTo>
                  <a:lnTo>
                    <a:pt x="895365" y="188283"/>
                  </a:lnTo>
                  <a:lnTo>
                    <a:pt x="909356" y="188283"/>
                  </a:lnTo>
                  <a:lnTo>
                    <a:pt x="923346" y="188283"/>
                  </a:lnTo>
                  <a:lnTo>
                    <a:pt x="937336" y="188283"/>
                  </a:lnTo>
                  <a:lnTo>
                    <a:pt x="951326" y="188283"/>
                  </a:lnTo>
                  <a:lnTo>
                    <a:pt x="965316" y="188283"/>
                  </a:lnTo>
                  <a:lnTo>
                    <a:pt x="979306" y="188283"/>
                  </a:lnTo>
                  <a:lnTo>
                    <a:pt x="993296" y="188283"/>
                  </a:lnTo>
                  <a:lnTo>
                    <a:pt x="1007286" y="188283"/>
                  </a:lnTo>
                  <a:lnTo>
                    <a:pt x="1021276" y="188283"/>
                  </a:lnTo>
                  <a:lnTo>
                    <a:pt x="1035266" y="188283"/>
                  </a:lnTo>
                  <a:lnTo>
                    <a:pt x="1049256" y="188283"/>
                  </a:lnTo>
                  <a:lnTo>
                    <a:pt x="1063247" y="188283"/>
                  </a:lnTo>
                  <a:lnTo>
                    <a:pt x="1077237" y="188283"/>
                  </a:lnTo>
                  <a:lnTo>
                    <a:pt x="1091227" y="188283"/>
                  </a:lnTo>
                  <a:lnTo>
                    <a:pt x="1105217" y="188283"/>
                  </a:lnTo>
                  <a:lnTo>
                    <a:pt x="1119207" y="188283"/>
                  </a:lnTo>
                  <a:lnTo>
                    <a:pt x="1133197" y="188283"/>
                  </a:lnTo>
                  <a:lnTo>
                    <a:pt x="1147187" y="188283"/>
                  </a:lnTo>
                  <a:lnTo>
                    <a:pt x="1161177" y="188283"/>
                  </a:lnTo>
                  <a:lnTo>
                    <a:pt x="1175167" y="188283"/>
                  </a:lnTo>
                  <a:lnTo>
                    <a:pt x="1189157" y="188283"/>
                  </a:lnTo>
                  <a:lnTo>
                    <a:pt x="1203148" y="188283"/>
                  </a:lnTo>
                  <a:lnTo>
                    <a:pt x="1217138" y="188283"/>
                  </a:lnTo>
                  <a:lnTo>
                    <a:pt x="1231128" y="188283"/>
                  </a:lnTo>
                  <a:lnTo>
                    <a:pt x="1245118" y="188283"/>
                  </a:lnTo>
                  <a:lnTo>
                    <a:pt x="1259108" y="188283"/>
                  </a:lnTo>
                  <a:lnTo>
                    <a:pt x="1273098" y="188283"/>
                  </a:lnTo>
                  <a:lnTo>
                    <a:pt x="1287088" y="188283"/>
                  </a:lnTo>
                  <a:lnTo>
                    <a:pt x="1301078" y="188283"/>
                  </a:lnTo>
                  <a:lnTo>
                    <a:pt x="1315068" y="188283"/>
                  </a:lnTo>
                  <a:lnTo>
                    <a:pt x="1329058" y="188283"/>
                  </a:lnTo>
                  <a:lnTo>
                    <a:pt x="1343048" y="188283"/>
                  </a:lnTo>
                  <a:lnTo>
                    <a:pt x="1357039" y="188283"/>
                  </a:lnTo>
                  <a:lnTo>
                    <a:pt x="1371029" y="188283"/>
                  </a:lnTo>
                  <a:lnTo>
                    <a:pt x="1385019" y="188283"/>
                  </a:lnTo>
                  <a:lnTo>
                    <a:pt x="1385019" y="188283"/>
                  </a:lnTo>
                  <a:lnTo>
                    <a:pt x="1399009" y="188283"/>
                  </a:lnTo>
                  <a:lnTo>
                    <a:pt x="1412999" y="188283"/>
                  </a:lnTo>
                  <a:lnTo>
                    <a:pt x="1426989" y="188283"/>
                  </a:lnTo>
                  <a:lnTo>
                    <a:pt x="1440979" y="188283"/>
                  </a:lnTo>
                  <a:lnTo>
                    <a:pt x="1454969" y="188283"/>
                  </a:lnTo>
                  <a:lnTo>
                    <a:pt x="1468959" y="188283"/>
                  </a:lnTo>
                  <a:lnTo>
                    <a:pt x="1482949" y="188283"/>
                  </a:lnTo>
                  <a:lnTo>
                    <a:pt x="1496939" y="188283"/>
                  </a:lnTo>
                  <a:lnTo>
                    <a:pt x="1510930" y="188283"/>
                  </a:lnTo>
                  <a:lnTo>
                    <a:pt x="1524920" y="188283"/>
                  </a:lnTo>
                  <a:lnTo>
                    <a:pt x="1538910" y="188283"/>
                  </a:lnTo>
                  <a:lnTo>
                    <a:pt x="1552900" y="188283"/>
                  </a:lnTo>
                  <a:lnTo>
                    <a:pt x="1566890" y="188283"/>
                  </a:lnTo>
                  <a:lnTo>
                    <a:pt x="1580880" y="188283"/>
                  </a:lnTo>
                  <a:lnTo>
                    <a:pt x="1594870" y="188283"/>
                  </a:lnTo>
                  <a:lnTo>
                    <a:pt x="1608860" y="188283"/>
                  </a:lnTo>
                  <a:lnTo>
                    <a:pt x="1622850" y="188283"/>
                  </a:lnTo>
                  <a:lnTo>
                    <a:pt x="1636840" y="188283"/>
                  </a:lnTo>
                  <a:lnTo>
                    <a:pt x="1650830" y="188283"/>
                  </a:lnTo>
                  <a:lnTo>
                    <a:pt x="1664821" y="188283"/>
                  </a:lnTo>
                  <a:lnTo>
                    <a:pt x="1678811" y="188283"/>
                  </a:lnTo>
                  <a:lnTo>
                    <a:pt x="1692801" y="188283"/>
                  </a:lnTo>
                  <a:lnTo>
                    <a:pt x="1706791" y="188283"/>
                  </a:lnTo>
                  <a:lnTo>
                    <a:pt x="1720781" y="188283"/>
                  </a:lnTo>
                  <a:lnTo>
                    <a:pt x="1734771" y="188283"/>
                  </a:lnTo>
                  <a:lnTo>
                    <a:pt x="1748761" y="188283"/>
                  </a:lnTo>
                  <a:lnTo>
                    <a:pt x="1762751" y="188283"/>
                  </a:lnTo>
                  <a:lnTo>
                    <a:pt x="1776741" y="188283"/>
                  </a:lnTo>
                  <a:lnTo>
                    <a:pt x="1790731" y="188283"/>
                  </a:lnTo>
                  <a:lnTo>
                    <a:pt x="1804722" y="188283"/>
                  </a:lnTo>
                  <a:lnTo>
                    <a:pt x="1818712" y="188283"/>
                  </a:lnTo>
                  <a:lnTo>
                    <a:pt x="1832702" y="188283"/>
                  </a:lnTo>
                  <a:lnTo>
                    <a:pt x="1846692" y="188283"/>
                  </a:lnTo>
                  <a:lnTo>
                    <a:pt x="1860682" y="188283"/>
                  </a:lnTo>
                  <a:lnTo>
                    <a:pt x="1874672" y="188283"/>
                  </a:lnTo>
                  <a:lnTo>
                    <a:pt x="1888662" y="188283"/>
                  </a:lnTo>
                  <a:lnTo>
                    <a:pt x="1902652" y="188283"/>
                  </a:lnTo>
                  <a:lnTo>
                    <a:pt x="1916642" y="188283"/>
                  </a:lnTo>
                  <a:lnTo>
                    <a:pt x="1930632" y="188283"/>
                  </a:lnTo>
                  <a:lnTo>
                    <a:pt x="1944622" y="188283"/>
                  </a:lnTo>
                  <a:lnTo>
                    <a:pt x="1958613" y="188283"/>
                  </a:lnTo>
                  <a:lnTo>
                    <a:pt x="1972603" y="188283"/>
                  </a:lnTo>
                  <a:lnTo>
                    <a:pt x="1986593" y="188283"/>
                  </a:lnTo>
                  <a:lnTo>
                    <a:pt x="2000583" y="188283"/>
                  </a:lnTo>
                  <a:lnTo>
                    <a:pt x="2014573" y="188283"/>
                  </a:lnTo>
                  <a:lnTo>
                    <a:pt x="2028563" y="188283"/>
                  </a:lnTo>
                  <a:lnTo>
                    <a:pt x="2042553" y="188283"/>
                  </a:lnTo>
                  <a:lnTo>
                    <a:pt x="2056543" y="188283"/>
                  </a:lnTo>
                  <a:lnTo>
                    <a:pt x="2070533" y="188283"/>
                  </a:lnTo>
                  <a:lnTo>
                    <a:pt x="2084523" y="188283"/>
                  </a:lnTo>
                  <a:lnTo>
                    <a:pt x="2098513" y="188283"/>
                  </a:lnTo>
                  <a:lnTo>
                    <a:pt x="2112504" y="188283"/>
                  </a:lnTo>
                  <a:lnTo>
                    <a:pt x="2126494" y="188283"/>
                  </a:lnTo>
                  <a:lnTo>
                    <a:pt x="2140484" y="188283"/>
                  </a:lnTo>
                  <a:lnTo>
                    <a:pt x="2154474" y="188283"/>
                  </a:lnTo>
                  <a:lnTo>
                    <a:pt x="2168464" y="188283"/>
                  </a:lnTo>
                  <a:lnTo>
                    <a:pt x="2182454" y="188283"/>
                  </a:lnTo>
                  <a:lnTo>
                    <a:pt x="2196444" y="188283"/>
                  </a:lnTo>
                  <a:lnTo>
                    <a:pt x="2210434" y="188283"/>
                  </a:lnTo>
                  <a:lnTo>
                    <a:pt x="2224424" y="188283"/>
                  </a:lnTo>
                  <a:lnTo>
                    <a:pt x="2238414" y="188283"/>
                  </a:lnTo>
                  <a:lnTo>
                    <a:pt x="2252404" y="188283"/>
                  </a:lnTo>
                  <a:lnTo>
                    <a:pt x="2266395" y="188283"/>
                  </a:lnTo>
                  <a:lnTo>
                    <a:pt x="2280385" y="188283"/>
                  </a:lnTo>
                  <a:lnTo>
                    <a:pt x="2294375" y="188283"/>
                  </a:lnTo>
                  <a:lnTo>
                    <a:pt x="2308365" y="188283"/>
                  </a:lnTo>
                  <a:lnTo>
                    <a:pt x="2322355" y="188283"/>
                  </a:lnTo>
                  <a:lnTo>
                    <a:pt x="2336345" y="188283"/>
                  </a:lnTo>
                  <a:lnTo>
                    <a:pt x="2350335" y="188283"/>
                  </a:lnTo>
                  <a:lnTo>
                    <a:pt x="2364325" y="188283"/>
                  </a:lnTo>
                  <a:lnTo>
                    <a:pt x="2378315" y="188283"/>
                  </a:lnTo>
                  <a:lnTo>
                    <a:pt x="2392305" y="188283"/>
                  </a:lnTo>
                  <a:lnTo>
                    <a:pt x="2406296" y="188283"/>
                  </a:lnTo>
                  <a:lnTo>
                    <a:pt x="2420286" y="188283"/>
                  </a:lnTo>
                  <a:lnTo>
                    <a:pt x="2434276" y="188283"/>
                  </a:lnTo>
                  <a:lnTo>
                    <a:pt x="2448266" y="188283"/>
                  </a:lnTo>
                  <a:lnTo>
                    <a:pt x="2462256" y="188283"/>
                  </a:lnTo>
                  <a:lnTo>
                    <a:pt x="2476246" y="188283"/>
                  </a:lnTo>
                  <a:lnTo>
                    <a:pt x="2490236" y="188283"/>
                  </a:lnTo>
                  <a:lnTo>
                    <a:pt x="2504226" y="188283"/>
                  </a:lnTo>
                  <a:lnTo>
                    <a:pt x="2518216" y="188283"/>
                  </a:lnTo>
                  <a:lnTo>
                    <a:pt x="2532206" y="188283"/>
                  </a:lnTo>
                  <a:lnTo>
                    <a:pt x="2546196" y="188283"/>
                  </a:lnTo>
                  <a:lnTo>
                    <a:pt x="2560187" y="188283"/>
                  </a:lnTo>
                  <a:lnTo>
                    <a:pt x="2574177" y="188283"/>
                  </a:lnTo>
                  <a:lnTo>
                    <a:pt x="2588167" y="188283"/>
                  </a:lnTo>
                  <a:lnTo>
                    <a:pt x="2602157" y="188283"/>
                  </a:lnTo>
                  <a:lnTo>
                    <a:pt x="2616147" y="188283"/>
                  </a:lnTo>
                  <a:lnTo>
                    <a:pt x="2630137" y="188283"/>
                  </a:lnTo>
                  <a:lnTo>
                    <a:pt x="2644127" y="188283"/>
                  </a:lnTo>
                  <a:lnTo>
                    <a:pt x="2658117" y="188283"/>
                  </a:lnTo>
                  <a:lnTo>
                    <a:pt x="2672107" y="188283"/>
                  </a:lnTo>
                  <a:lnTo>
                    <a:pt x="2686097" y="188283"/>
                  </a:lnTo>
                  <a:lnTo>
                    <a:pt x="2700087" y="188283"/>
                  </a:lnTo>
                  <a:lnTo>
                    <a:pt x="2714078" y="188283"/>
                  </a:lnTo>
                  <a:lnTo>
                    <a:pt x="2728068" y="188283"/>
                  </a:lnTo>
                  <a:lnTo>
                    <a:pt x="2742058" y="188283"/>
                  </a:lnTo>
                  <a:lnTo>
                    <a:pt x="2756048" y="188283"/>
                  </a:lnTo>
                  <a:lnTo>
                    <a:pt x="2770038" y="188283"/>
                  </a:lnTo>
                  <a:lnTo>
                    <a:pt x="2770038" y="188220"/>
                  </a:lnTo>
                  <a:lnTo>
                    <a:pt x="2784028" y="188209"/>
                  </a:lnTo>
                  <a:lnTo>
                    <a:pt x="2798018" y="188196"/>
                  </a:lnTo>
                  <a:lnTo>
                    <a:pt x="2812008" y="188181"/>
                  </a:lnTo>
                  <a:lnTo>
                    <a:pt x="2825998" y="188163"/>
                  </a:lnTo>
                  <a:lnTo>
                    <a:pt x="2839988" y="188142"/>
                  </a:lnTo>
                  <a:lnTo>
                    <a:pt x="2853978" y="188117"/>
                  </a:lnTo>
                  <a:lnTo>
                    <a:pt x="2867969" y="188088"/>
                  </a:lnTo>
                  <a:lnTo>
                    <a:pt x="2881959" y="188053"/>
                  </a:lnTo>
                  <a:lnTo>
                    <a:pt x="2895949" y="188013"/>
                  </a:lnTo>
                  <a:lnTo>
                    <a:pt x="2909939" y="187966"/>
                  </a:lnTo>
                  <a:lnTo>
                    <a:pt x="2923929" y="187910"/>
                  </a:lnTo>
                  <a:lnTo>
                    <a:pt x="2937919" y="187845"/>
                  </a:lnTo>
                  <a:lnTo>
                    <a:pt x="2951909" y="187768"/>
                  </a:lnTo>
                  <a:lnTo>
                    <a:pt x="2965899" y="187678"/>
                  </a:lnTo>
                  <a:lnTo>
                    <a:pt x="2979889" y="187572"/>
                  </a:lnTo>
                  <a:lnTo>
                    <a:pt x="2993879" y="187448"/>
                  </a:lnTo>
                  <a:lnTo>
                    <a:pt x="3007870" y="187302"/>
                  </a:lnTo>
                  <a:lnTo>
                    <a:pt x="3021860" y="187131"/>
                  </a:lnTo>
                  <a:lnTo>
                    <a:pt x="3035850" y="186931"/>
                  </a:lnTo>
                  <a:lnTo>
                    <a:pt x="3049840" y="186696"/>
                  </a:lnTo>
                  <a:lnTo>
                    <a:pt x="3063830" y="186420"/>
                  </a:lnTo>
                  <a:lnTo>
                    <a:pt x="3077820" y="186097"/>
                  </a:lnTo>
                  <a:lnTo>
                    <a:pt x="3091810" y="185719"/>
                  </a:lnTo>
                  <a:lnTo>
                    <a:pt x="3105800" y="185276"/>
                  </a:lnTo>
                  <a:lnTo>
                    <a:pt x="3119790" y="184758"/>
                  </a:lnTo>
                  <a:lnTo>
                    <a:pt x="3133780" y="184154"/>
                  </a:lnTo>
                  <a:lnTo>
                    <a:pt x="3147770" y="183448"/>
                  </a:lnTo>
                  <a:lnTo>
                    <a:pt x="3161761" y="182625"/>
                  </a:lnTo>
                  <a:lnTo>
                    <a:pt x="3175751" y="181668"/>
                  </a:lnTo>
                  <a:lnTo>
                    <a:pt x="3189741" y="180555"/>
                  </a:lnTo>
                  <a:lnTo>
                    <a:pt x="3203731" y="179264"/>
                  </a:lnTo>
                  <a:lnTo>
                    <a:pt x="3217721" y="177771"/>
                  </a:lnTo>
                  <a:lnTo>
                    <a:pt x="3231711" y="176046"/>
                  </a:lnTo>
                  <a:lnTo>
                    <a:pt x="3245701" y="174062"/>
                  </a:lnTo>
                  <a:lnTo>
                    <a:pt x="3259691" y="171786"/>
                  </a:lnTo>
                  <a:lnTo>
                    <a:pt x="3273681" y="169186"/>
                  </a:lnTo>
                  <a:lnTo>
                    <a:pt x="3287671" y="166228"/>
                  </a:lnTo>
                  <a:lnTo>
                    <a:pt x="3301661" y="162881"/>
                  </a:lnTo>
                  <a:lnTo>
                    <a:pt x="3315652" y="159115"/>
                  </a:lnTo>
                  <a:lnTo>
                    <a:pt x="3329642" y="154906"/>
                  </a:lnTo>
                  <a:lnTo>
                    <a:pt x="3343632" y="150234"/>
                  </a:lnTo>
                  <a:lnTo>
                    <a:pt x="3357622" y="145090"/>
                  </a:lnTo>
                  <a:lnTo>
                    <a:pt x="3371612" y="139477"/>
                  </a:lnTo>
                  <a:lnTo>
                    <a:pt x="3385602" y="133410"/>
                  </a:lnTo>
                  <a:lnTo>
                    <a:pt x="3399592" y="126921"/>
                  </a:lnTo>
                  <a:lnTo>
                    <a:pt x="3413582" y="120056"/>
                  </a:lnTo>
                  <a:lnTo>
                    <a:pt x="3427572" y="112880"/>
                  </a:lnTo>
                  <a:lnTo>
                    <a:pt x="3441562" y="105469"/>
                  </a:lnTo>
                  <a:lnTo>
                    <a:pt x="3455552" y="97913"/>
                  </a:lnTo>
                  <a:lnTo>
                    <a:pt x="3469543" y="90307"/>
                  </a:lnTo>
                  <a:lnTo>
                    <a:pt x="3483533" y="82750"/>
                  </a:lnTo>
                  <a:lnTo>
                    <a:pt x="3497523" y="75339"/>
                  </a:lnTo>
                  <a:lnTo>
                    <a:pt x="3511513" y="68163"/>
                  </a:lnTo>
                  <a:lnTo>
                    <a:pt x="3525503" y="61299"/>
                  </a:lnTo>
                  <a:lnTo>
                    <a:pt x="3539493" y="54809"/>
                  </a:lnTo>
                  <a:lnTo>
                    <a:pt x="3553483" y="48742"/>
                  </a:lnTo>
                  <a:lnTo>
                    <a:pt x="3567473" y="43129"/>
                  </a:lnTo>
                  <a:lnTo>
                    <a:pt x="3581463" y="37986"/>
                  </a:lnTo>
                  <a:lnTo>
                    <a:pt x="3595453" y="33314"/>
                  </a:lnTo>
                  <a:lnTo>
                    <a:pt x="3609444" y="29104"/>
                  </a:lnTo>
                  <a:lnTo>
                    <a:pt x="3623434" y="25338"/>
                  </a:lnTo>
                  <a:lnTo>
                    <a:pt x="3637424" y="21991"/>
                  </a:lnTo>
                  <a:lnTo>
                    <a:pt x="3651414" y="19034"/>
                  </a:lnTo>
                  <a:lnTo>
                    <a:pt x="3665404" y="16433"/>
                  </a:lnTo>
                  <a:lnTo>
                    <a:pt x="3679394" y="14157"/>
                  </a:lnTo>
                  <a:lnTo>
                    <a:pt x="3693384" y="12173"/>
                  </a:lnTo>
                  <a:lnTo>
                    <a:pt x="3707374" y="10449"/>
                  </a:lnTo>
                  <a:lnTo>
                    <a:pt x="3721364" y="8955"/>
                  </a:lnTo>
                  <a:lnTo>
                    <a:pt x="3735354" y="7665"/>
                  </a:lnTo>
                  <a:lnTo>
                    <a:pt x="3749344" y="6552"/>
                  </a:lnTo>
                  <a:lnTo>
                    <a:pt x="3763335" y="5594"/>
                  </a:lnTo>
                  <a:lnTo>
                    <a:pt x="3777325" y="4771"/>
                  </a:lnTo>
                  <a:lnTo>
                    <a:pt x="3791315" y="4066"/>
                  </a:lnTo>
                  <a:lnTo>
                    <a:pt x="3805305" y="3461"/>
                  </a:lnTo>
                  <a:lnTo>
                    <a:pt x="3819295" y="2943"/>
                  </a:lnTo>
                  <a:lnTo>
                    <a:pt x="3833285" y="2501"/>
                  </a:lnTo>
                  <a:lnTo>
                    <a:pt x="3847275" y="2123"/>
                  </a:lnTo>
                  <a:lnTo>
                    <a:pt x="3861265" y="1800"/>
                  </a:lnTo>
                  <a:lnTo>
                    <a:pt x="3875255" y="1524"/>
                  </a:lnTo>
                  <a:lnTo>
                    <a:pt x="3889245" y="1289"/>
                  </a:lnTo>
                  <a:lnTo>
                    <a:pt x="3903235" y="1088"/>
                  </a:lnTo>
                  <a:lnTo>
                    <a:pt x="3917226" y="917"/>
                  </a:lnTo>
                  <a:lnTo>
                    <a:pt x="3931216" y="771"/>
                  </a:lnTo>
                  <a:lnTo>
                    <a:pt x="3945206" y="647"/>
                  </a:lnTo>
                  <a:lnTo>
                    <a:pt x="3959196" y="541"/>
                  </a:lnTo>
                  <a:lnTo>
                    <a:pt x="3973186" y="451"/>
                  </a:lnTo>
                  <a:lnTo>
                    <a:pt x="3987176" y="375"/>
                  </a:lnTo>
                  <a:lnTo>
                    <a:pt x="4001166" y="309"/>
                  </a:lnTo>
                  <a:lnTo>
                    <a:pt x="4015156" y="254"/>
                  </a:lnTo>
                  <a:lnTo>
                    <a:pt x="4029146" y="207"/>
                  </a:lnTo>
                  <a:lnTo>
                    <a:pt x="4043136" y="166"/>
                  </a:lnTo>
                  <a:lnTo>
                    <a:pt x="4057126" y="132"/>
                  </a:lnTo>
                  <a:lnTo>
                    <a:pt x="4071117" y="103"/>
                  </a:lnTo>
                  <a:lnTo>
                    <a:pt x="4085107" y="78"/>
                  </a:lnTo>
                  <a:lnTo>
                    <a:pt x="4099097" y="57"/>
                  </a:lnTo>
                  <a:lnTo>
                    <a:pt x="4113087" y="39"/>
                  </a:lnTo>
                  <a:lnTo>
                    <a:pt x="4127077" y="24"/>
                  </a:lnTo>
                  <a:lnTo>
                    <a:pt x="4141067" y="11"/>
                  </a:lnTo>
                  <a:lnTo>
                    <a:pt x="4155057" y="0"/>
                  </a:lnTo>
                </a:path>
              </a:pathLst>
            </a:custGeom>
            <a:ln w="40651" cap="flat">
              <a:solidFill>
                <a:srgbClr val="D3D3D3">
                  <a:alpha val="100000"/>
                </a:srgbClr>
              </a:solidFill>
              <a:prstDash val="solid"/>
              <a:round/>
            </a:ln>
          </p:spPr>
          <p:txBody>
            <a:bodyPr/>
            <a:lstStyle/>
            <a:p/>
          </p:txBody>
        </p:sp>
        <p:sp>
          <p:nvSpPr>
            <p:cNvPr id="40" name="pl40"/>
            <p:cNvSpPr/>
            <p:nvPr/>
          </p:nvSpPr>
          <p:spPr>
            <a:xfrm>
              <a:off x="2737948" y="2223622"/>
              <a:ext cx="4155057" cy="376567"/>
            </a:xfrm>
            <a:custGeom>
              <a:avLst/>
              <a:pathLst>
                <a:path w="4155057" h="376567">
                  <a:moveTo>
                    <a:pt x="0" y="376567"/>
                  </a:moveTo>
                  <a:lnTo>
                    <a:pt x="13990" y="376567"/>
                  </a:lnTo>
                  <a:lnTo>
                    <a:pt x="27980" y="376567"/>
                  </a:lnTo>
                  <a:lnTo>
                    <a:pt x="41970" y="376567"/>
                  </a:lnTo>
                  <a:lnTo>
                    <a:pt x="55960" y="376567"/>
                  </a:lnTo>
                  <a:lnTo>
                    <a:pt x="69950" y="376567"/>
                  </a:lnTo>
                  <a:lnTo>
                    <a:pt x="83940" y="376567"/>
                  </a:lnTo>
                  <a:lnTo>
                    <a:pt x="97930" y="376567"/>
                  </a:lnTo>
                  <a:lnTo>
                    <a:pt x="111920" y="376567"/>
                  </a:lnTo>
                  <a:lnTo>
                    <a:pt x="125910" y="376567"/>
                  </a:lnTo>
                  <a:lnTo>
                    <a:pt x="139900" y="376567"/>
                  </a:lnTo>
                  <a:lnTo>
                    <a:pt x="153891" y="376567"/>
                  </a:lnTo>
                  <a:lnTo>
                    <a:pt x="167881" y="376567"/>
                  </a:lnTo>
                  <a:lnTo>
                    <a:pt x="181871" y="376567"/>
                  </a:lnTo>
                  <a:lnTo>
                    <a:pt x="195861" y="376567"/>
                  </a:lnTo>
                  <a:lnTo>
                    <a:pt x="209851" y="376567"/>
                  </a:lnTo>
                  <a:lnTo>
                    <a:pt x="223841" y="376567"/>
                  </a:lnTo>
                  <a:lnTo>
                    <a:pt x="237831" y="376567"/>
                  </a:lnTo>
                  <a:lnTo>
                    <a:pt x="251821" y="376567"/>
                  </a:lnTo>
                  <a:lnTo>
                    <a:pt x="265811" y="376567"/>
                  </a:lnTo>
                  <a:lnTo>
                    <a:pt x="279801" y="376567"/>
                  </a:lnTo>
                  <a:lnTo>
                    <a:pt x="293791" y="376567"/>
                  </a:lnTo>
                  <a:lnTo>
                    <a:pt x="307782" y="376567"/>
                  </a:lnTo>
                  <a:lnTo>
                    <a:pt x="321772" y="376567"/>
                  </a:lnTo>
                  <a:lnTo>
                    <a:pt x="335762" y="376567"/>
                  </a:lnTo>
                  <a:lnTo>
                    <a:pt x="349752" y="376567"/>
                  </a:lnTo>
                  <a:lnTo>
                    <a:pt x="363742" y="376567"/>
                  </a:lnTo>
                  <a:lnTo>
                    <a:pt x="377732" y="376567"/>
                  </a:lnTo>
                  <a:lnTo>
                    <a:pt x="391722" y="376567"/>
                  </a:lnTo>
                  <a:lnTo>
                    <a:pt x="405712" y="376567"/>
                  </a:lnTo>
                  <a:lnTo>
                    <a:pt x="419702" y="376567"/>
                  </a:lnTo>
                  <a:lnTo>
                    <a:pt x="433692" y="376567"/>
                  </a:lnTo>
                  <a:lnTo>
                    <a:pt x="447682" y="376567"/>
                  </a:lnTo>
                  <a:lnTo>
                    <a:pt x="461673" y="376567"/>
                  </a:lnTo>
                  <a:lnTo>
                    <a:pt x="475663" y="376567"/>
                  </a:lnTo>
                  <a:lnTo>
                    <a:pt x="489653" y="376567"/>
                  </a:lnTo>
                  <a:lnTo>
                    <a:pt x="503643" y="376567"/>
                  </a:lnTo>
                  <a:lnTo>
                    <a:pt x="517633" y="376567"/>
                  </a:lnTo>
                  <a:lnTo>
                    <a:pt x="531623" y="376567"/>
                  </a:lnTo>
                  <a:lnTo>
                    <a:pt x="545613" y="376567"/>
                  </a:lnTo>
                  <a:lnTo>
                    <a:pt x="559603" y="376567"/>
                  </a:lnTo>
                  <a:lnTo>
                    <a:pt x="573593" y="376567"/>
                  </a:lnTo>
                  <a:lnTo>
                    <a:pt x="587583" y="376567"/>
                  </a:lnTo>
                  <a:lnTo>
                    <a:pt x="601574" y="376567"/>
                  </a:lnTo>
                  <a:lnTo>
                    <a:pt x="615564" y="376567"/>
                  </a:lnTo>
                  <a:lnTo>
                    <a:pt x="629554" y="376567"/>
                  </a:lnTo>
                  <a:lnTo>
                    <a:pt x="643544" y="376567"/>
                  </a:lnTo>
                  <a:lnTo>
                    <a:pt x="657534" y="376567"/>
                  </a:lnTo>
                  <a:lnTo>
                    <a:pt x="671524" y="376567"/>
                  </a:lnTo>
                  <a:lnTo>
                    <a:pt x="685514" y="376567"/>
                  </a:lnTo>
                  <a:lnTo>
                    <a:pt x="699504" y="376567"/>
                  </a:lnTo>
                  <a:lnTo>
                    <a:pt x="713494" y="376567"/>
                  </a:lnTo>
                  <a:lnTo>
                    <a:pt x="727484" y="376567"/>
                  </a:lnTo>
                  <a:lnTo>
                    <a:pt x="741474" y="376567"/>
                  </a:lnTo>
                  <a:lnTo>
                    <a:pt x="755465" y="376567"/>
                  </a:lnTo>
                  <a:lnTo>
                    <a:pt x="769455" y="376567"/>
                  </a:lnTo>
                  <a:lnTo>
                    <a:pt x="783445" y="376567"/>
                  </a:lnTo>
                  <a:lnTo>
                    <a:pt x="797435" y="376567"/>
                  </a:lnTo>
                  <a:lnTo>
                    <a:pt x="811425" y="376567"/>
                  </a:lnTo>
                  <a:lnTo>
                    <a:pt x="825415" y="376567"/>
                  </a:lnTo>
                  <a:lnTo>
                    <a:pt x="839405" y="376567"/>
                  </a:lnTo>
                  <a:lnTo>
                    <a:pt x="853395" y="376567"/>
                  </a:lnTo>
                  <a:lnTo>
                    <a:pt x="867385" y="376567"/>
                  </a:lnTo>
                  <a:lnTo>
                    <a:pt x="881375" y="376567"/>
                  </a:lnTo>
                  <a:lnTo>
                    <a:pt x="895365" y="376567"/>
                  </a:lnTo>
                  <a:lnTo>
                    <a:pt x="909356" y="376567"/>
                  </a:lnTo>
                  <a:lnTo>
                    <a:pt x="923346" y="376567"/>
                  </a:lnTo>
                  <a:lnTo>
                    <a:pt x="937336" y="376567"/>
                  </a:lnTo>
                  <a:lnTo>
                    <a:pt x="951326" y="376567"/>
                  </a:lnTo>
                  <a:lnTo>
                    <a:pt x="965316" y="376567"/>
                  </a:lnTo>
                  <a:lnTo>
                    <a:pt x="979306" y="376567"/>
                  </a:lnTo>
                  <a:lnTo>
                    <a:pt x="993296" y="376567"/>
                  </a:lnTo>
                  <a:lnTo>
                    <a:pt x="1007286" y="376567"/>
                  </a:lnTo>
                  <a:lnTo>
                    <a:pt x="1021276" y="376567"/>
                  </a:lnTo>
                  <a:lnTo>
                    <a:pt x="1035266" y="376567"/>
                  </a:lnTo>
                  <a:lnTo>
                    <a:pt x="1049256" y="376567"/>
                  </a:lnTo>
                  <a:lnTo>
                    <a:pt x="1063247" y="376567"/>
                  </a:lnTo>
                  <a:lnTo>
                    <a:pt x="1077237" y="376567"/>
                  </a:lnTo>
                  <a:lnTo>
                    <a:pt x="1091227" y="376567"/>
                  </a:lnTo>
                  <a:lnTo>
                    <a:pt x="1105217" y="376567"/>
                  </a:lnTo>
                  <a:lnTo>
                    <a:pt x="1119207" y="376567"/>
                  </a:lnTo>
                  <a:lnTo>
                    <a:pt x="1133197" y="376567"/>
                  </a:lnTo>
                  <a:lnTo>
                    <a:pt x="1147187" y="376567"/>
                  </a:lnTo>
                  <a:lnTo>
                    <a:pt x="1161177" y="376567"/>
                  </a:lnTo>
                  <a:lnTo>
                    <a:pt x="1175167" y="376567"/>
                  </a:lnTo>
                  <a:lnTo>
                    <a:pt x="1189157" y="376567"/>
                  </a:lnTo>
                  <a:lnTo>
                    <a:pt x="1203148" y="376567"/>
                  </a:lnTo>
                  <a:lnTo>
                    <a:pt x="1217138" y="376567"/>
                  </a:lnTo>
                  <a:lnTo>
                    <a:pt x="1231128" y="376567"/>
                  </a:lnTo>
                  <a:lnTo>
                    <a:pt x="1245118" y="376567"/>
                  </a:lnTo>
                  <a:lnTo>
                    <a:pt x="1259108" y="376567"/>
                  </a:lnTo>
                  <a:lnTo>
                    <a:pt x="1273098" y="376567"/>
                  </a:lnTo>
                  <a:lnTo>
                    <a:pt x="1287088" y="376567"/>
                  </a:lnTo>
                  <a:lnTo>
                    <a:pt x="1301078" y="376567"/>
                  </a:lnTo>
                  <a:lnTo>
                    <a:pt x="1315068" y="376567"/>
                  </a:lnTo>
                  <a:lnTo>
                    <a:pt x="1329058" y="376567"/>
                  </a:lnTo>
                  <a:lnTo>
                    <a:pt x="1343048" y="376567"/>
                  </a:lnTo>
                  <a:lnTo>
                    <a:pt x="1357039" y="376567"/>
                  </a:lnTo>
                  <a:lnTo>
                    <a:pt x="1371029" y="376567"/>
                  </a:lnTo>
                  <a:lnTo>
                    <a:pt x="1385019" y="376567"/>
                  </a:lnTo>
                  <a:lnTo>
                    <a:pt x="1385019" y="376567"/>
                  </a:lnTo>
                  <a:lnTo>
                    <a:pt x="1399009" y="376567"/>
                  </a:lnTo>
                  <a:lnTo>
                    <a:pt x="1412999" y="376567"/>
                  </a:lnTo>
                  <a:lnTo>
                    <a:pt x="1426989" y="376567"/>
                  </a:lnTo>
                  <a:lnTo>
                    <a:pt x="1440979" y="376567"/>
                  </a:lnTo>
                  <a:lnTo>
                    <a:pt x="1454969" y="376567"/>
                  </a:lnTo>
                  <a:lnTo>
                    <a:pt x="1468959" y="376567"/>
                  </a:lnTo>
                  <a:lnTo>
                    <a:pt x="1482949" y="376567"/>
                  </a:lnTo>
                  <a:lnTo>
                    <a:pt x="1496939" y="376567"/>
                  </a:lnTo>
                  <a:lnTo>
                    <a:pt x="1510930" y="376567"/>
                  </a:lnTo>
                  <a:lnTo>
                    <a:pt x="1524920" y="376567"/>
                  </a:lnTo>
                  <a:lnTo>
                    <a:pt x="1538910" y="376567"/>
                  </a:lnTo>
                  <a:lnTo>
                    <a:pt x="1552900" y="376567"/>
                  </a:lnTo>
                  <a:lnTo>
                    <a:pt x="1566890" y="376567"/>
                  </a:lnTo>
                  <a:lnTo>
                    <a:pt x="1580880" y="376567"/>
                  </a:lnTo>
                  <a:lnTo>
                    <a:pt x="1594870" y="376567"/>
                  </a:lnTo>
                  <a:lnTo>
                    <a:pt x="1608860" y="376567"/>
                  </a:lnTo>
                  <a:lnTo>
                    <a:pt x="1622850" y="376567"/>
                  </a:lnTo>
                  <a:lnTo>
                    <a:pt x="1636840" y="376567"/>
                  </a:lnTo>
                  <a:lnTo>
                    <a:pt x="1650830" y="376567"/>
                  </a:lnTo>
                  <a:lnTo>
                    <a:pt x="1664821" y="376567"/>
                  </a:lnTo>
                  <a:lnTo>
                    <a:pt x="1678811" y="376567"/>
                  </a:lnTo>
                  <a:lnTo>
                    <a:pt x="1692801" y="376567"/>
                  </a:lnTo>
                  <a:lnTo>
                    <a:pt x="1706791" y="376567"/>
                  </a:lnTo>
                  <a:lnTo>
                    <a:pt x="1720781" y="376567"/>
                  </a:lnTo>
                  <a:lnTo>
                    <a:pt x="1734771" y="376567"/>
                  </a:lnTo>
                  <a:lnTo>
                    <a:pt x="1748761" y="376567"/>
                  </a:lnTo>
                  <a:lnTo>
                    <a:pt x="1762751" y="376567"/>
                  </a:lnTo>
                  <a:lnTo>
                    <a:pt x="1776741" y="376567"/>
                  </a:lnTo>
                  <a:lnTo>
                    <a:pt x="1790731" y="376567"/>
                  </a:lnTo>
                  <a:lnTo>
                    <a:pt x="1804722" y="376567"/>
                  </a:lnTo>
                  <a:lnTo>
                    <a:pt x="1818712" y="376567"/>
                  </a:lnTo>
                  <a:lnTo>
                    <a:pt x="1832702" y="376567"/>
                  </a:lnTo>
                  <a:lnTo>
                    <a:pt x="1846692" y="376567"/>
                  </a:lnTo>
                  <a:lnTo>
                    <a:pt x="1860682" y="376567"/>
                  </a:lnTo>
                  <a:lnTo>
                    <a:pt x="1874672" y="376567"/>
                  </a:lnTo>
                  <a:lnTo>
                    <a:pt x="1888662" y="376567"/>
                  </a:lnTo>
                  <a:lnTo>
                    <a:pt x="1902652" y="376567"/>
                  </a:lnTo>
                  <a:lnTo>
                    <a:pt x="1916642" y="376567"/>
                  </a:lnTo>
                  <a:lnTo>
                    <a:pt x="1930632" y="376567"/>
                  </a:lnTo>
                  <a:lnTo>
                    <a:pt x="1944622" y="376567"/>
                  </a:lnTo>
                  <a:lnTo>
                    <a:pt x="1958613" y="376567"/>
                  </a:lnTo>
                  <a:lnTo>
                    <a:pt x="1972603" y="376567"/>
                  </a:lnTo>
                  <a:lnTo>
                    <a:pt x="1986593" y="376567"/>
                  </a:lnTo>
                  <a:lnTo>
                    <a:pt x="2000583" y="376567"/>
                  </a:lnTo>
                  <a:lnTo>
                    <a:pt x="2014573" y="376567"/>
                  </a:lnTo>
                  <a:lnTo>
                    <a:pt x="2028563" y="376567"/>
                  </a:lnTo>
                  <a:lnTo>
                    <a:pt x="2042553" y="376567"/>
                  </a:lnTo>
                  <a:lnTo>
                    <a:pt x="2056543" y="376567"/>
                  </a:lnTo>
                  <a:lnTo>
                    <a:pt x="2070533" y="376567"/>
                  </a:lnTo>
                  <a:lnTo>
                    <a:pt x="2084523" y="376567"/>
                  </a:lnTo>
                  <a:lnTo>
                    <a:pt x="2098513" y="376567"/>
                  </a:lnTo>
                  <a:lnTo>
                    <a:pt x="2112504" y="376567"/>
                  </a:lnTo>
                  <a:lnTo>
                    <a:pt x="2126494" y="376567"/>
                  </a:lnTo>
                  <a:lnTo>
                    <a:pt x="2140484" y="376567"/>
                  </a:lnTo>
                  <a:lnTo>
                    <a:pt x="2154474" y="376567"/>
                  </a:lnTo>
                  <a:lnTo>
                    <a:pt x="2168464" y="376567"/>
                  </a:lnTo>
                  <a:lnTo>
                    <a:pt x="2182454" y="376567"/>
                  </a:lnTo>
                  <a:lnTo>
                    <a:pt x="2196444" y="376567"/>
                  </a:lnTo>
                  <a:lnTo>
                    <a:pt x="2210434" y="376567"/>
                  </a:lnTo>
                  <a:lnTo>
                    <a:pt x="2224424" y="376567"/>
                  </a:lnTo>
                  <a:lnTo>
                    <a:pt x="2238414" y="376567"/>
                  </a:lnTo>
                  <a:lnTo>
                    <a:pt x="2252404" y="376567"/>
                  </a:lnTo>
                  <a:lnTo>
                    <a:pt x="2266395" y="376567"/>
                  </a:lnTo>
                  <a:lnTo>
                    <a:pt x="2280385" y="376567"/>
                  </a:lnTo>
                  <a:lnTo>
                    <a:pt x="2294375" y="376567"/>
                  </a:lnTo>
                  <a:lnTo>
                    <a:pt x="2308365" y="376567"/>
                  </a:lnTo>
                  <a:lnTo>
                    <a:pt x="2322355" y="376567"/>
                  </a:lnTo>
                  <a:lnTo>
                    <a:pt x="2336345" y="376567"/>
                  </a:lnTo>
                  <a:lnTo>
                    <a:pt x="2350335" y="376567"/>
                  </a:lnTo>
                  <a:lnTo>
                    <a:pt x="2364325" y="376567"/>
                  </a:lnTo>
                  <a:lnTo>
                    <a:pt x="2378315" y="376567"/>
                  </a:lnTo>
                  <a:lnTo>
                    <a:pt x="2392305" y="376567"/>
                  </a:lnTo>
                  <a:lnTo>
                    <a:pt x="2406296" y="376567"/>
                  </a:lnTo>
                  <a:lnTo>
                    <a:pt x="2420286" y="376567"/>
                  </a:lnTo>
                  <a:lnTo>
                    <a:pt x="2434276" y="376567"/>
                  </a:lnTo>
                  <a:lnTo>
                    <a:pt x="2448266" y="376567"/>
                  </a:lnTo>
                  <a:lnTo>
                    <a:pt x="2462256" y="376567"/>
                  </a:lnTo>
                  <a:lnTo>
                    <a:pt x="2476246" y="376567"/>
                  </a:lnTo>
                  <a:lnTo>
                    <a:pt x="2490236" y="376567"/>
                  </a:lnTo>
                  <a:lnTo>
                    <a:pt x="2504226" y="376567"/>
                  </a:lnTo>
                  <a:lnTo>
                    <a:pt x="2518216" y="376567"/>
                  </a:lnTo>
                  <a:lnTo>
                    <a:pt x="2532206" y="376567"/>
                  </a:lnTo>
                  <a:lnTo>
                    <a:pt x="2546196" y="376567"/>
                  </a:lnTo>
                  <a:lnTo>
                    <a:pt x="2560187" y="376567"/>
                  </a:lnTo>
                  <a:lnTo>
                    <a:pt x="2574177" y="376567"/>
                  </a:lnTo>
                  <a:lnTo>
                    <a:pt x="2588167" y="376567"/>
                  </a:lnTo>
                  <a:lnTo>
                    <a:pt x="2602157" y="376567"/>
                  </a:lnTo>
                  <a:lnTo>
                    <a:pt x="2616147" y="376567"/>
                  </a:lnTo>
                  <a:lnTo>
                    <a:pt x="2630137" y="376567"/>
                  </a:lnTo>
                  <a:lnTo>
                    <a:pt x="2644127" y="376567"/>
                  </a:lnTo>
                  <a:lnTo>
                    <a:pt x="2658117" y="376567"/>
                  </a:lnTo>
                  <a:lnTo>
                    <a:pt x="2672107" y="376567"/>
                  </a:lnTo>
                  <a:lnTo>
                    <a:pt x="2686097" y="376567"/>
                  </a:lnTo>
                  <a:lnTo>
                    <a:pt x="2700087" y="376567"/>
                  </a:lnTo>
                  <a:lnTo>
                    <a:pt x="2714078" y="376567"/>
                  </a:lnTo>
                  <a:lnTo>
                    <a:pt x="2728068" y="376567"/>
                  </a:lnTo>
                  <a:lnTo>
                    <a:pt x="2742058" y="376567"/>
                  </a:lnTo>
                  <a:lnTo>
                    <a:pt x="2756048" y="376567"/>
                  </a:lnTo>
                  <a:lnTo>
                    <a:pt x="2770038" y="376567"/>
                  </a:lnTo>
                  <a:lnTo>
                    <a:pt x="2770038" y="376440"/>
                  </a:lnTo>
                  <a:lnTo>
                    <a:pt x="2784028" y="376418"/>
                  </a:lnTo>
                  <a:lnTo>
                    <a:pt x="2798018" y="376392"/>
                  </a:lnTo>
                  <a:lnTo>
                    <a:pt x="2812008" y="376362"/>
                  </a:lnTo>
                  <a:lnTo>
                    <a:pt x="2825998" y="376326"/>
                  </a:lnTo>
                  <a:lnTo>
                    <a:pt x="2839988" y="376284"/>
                  </a:lnTo>
                  <a:lnTo>
                    <a:pt x="2853978" y="376234"/>
                  </a:lnTo>
                  <a:lnTo>
                    <a:pt x="2867969" y="376176"/>
                  </a:lnTo>
                  <a:lnTo>
                    <a:pt x="2881959" y="376107"/>
                  </a:lnTo>
                  <a:lnTo>
                    <a:pt x="2895949" y="376026"/>
                  </a:lnTo>
                  <a:lnTo>
                    <a:pt x="2909939" y="375932"/>
                  </a:lnTo>
                  <a:lnTo>
                    <a:pt x="2923929" y="375821"/>
                  </a:lnTo>
                  <a:lnTo>
                    <a:pt x="2937919" y="375690"/>
                  </a:lnTo>
                  <a:lnTo>
                    <a:pt x="2951909" y="375537"/>
                  </a:lnTo>
                  <a:lnTo>
                    <a:pt x="2965899" y="375357"/>
                  </a:lnTo>
                  <a:lnTo>
                    <a:pt x="2979889" y="375145"/>
                  </a:lnTo>
                  <a:lnTo>
                    <a:pt x="2993879" y="374897"/>
                  </a:lnTo>
                  <a:lnTo>
                    <a:pt x="3007870" y="374605"/>
                  </a:lnTo>
                  <a:lnTo>
                    <a:pt x="3021860" y="374263"/>
                  </a:lnTo>
                  <a:lnTo>
                    <a:pt x="3035850" y="373862"/>
                  </a:lnTo>
                  <a:lnTo>
                    <a:pt x="3049840" y="373392"/>
                  </a:lnTo>
                  <a:lnTo>
                    <a:pt x="3063830" y="372840"/>
                  </a:lnTo>
                  <a:lnTo>
                    <a:pt x="3077820" y="372194"/>
                  </a:lnTo>
                  <a:lnTo>
                    <a:pt x="3091810" y="371438"/>
                  </a:lnTo>
                  <a:lnTo>
                    <a:pt x="3105800" y="370553"/>
                  </a:lnTo>
                  <a:lnTo>
                    <a:pt x="3119790" y="369517"/>
                  </a:lnTo>
                  <a:lnTo>
                    <a:pt x="3133780" y="368308"/>
                  </a:lnTo>
                  <a:lnTo>
                    <a:pt x="3147770" y="366896"/>
                  </a:lnTo>
                  <a:lnTo>
                    <a:pt x="3161761" y="365251"/>
                  </a:lnTo>
                  <a:lnTo>
                    <a:pt x="3175751" y="363336"/>
                  </a:lnTo>
                  <a:lnTo>
                    <a:pt x="3189741" y="361110"/>
                  </a:lnTo>
                  <a:lnTo>
                    <a:pt x="3203731" y="358529"/>
                  </a:lnTo>
                  <a:lnTo>
                    <a:pt x="3217721" y="355542"/>
                  </a:lnTo>
                  <a:lnTo>
                    <a:pt x="3231711" y="352093"/>
                  </a:lnTo>
                  <a:lnTo>
                    <a:pt x="3245701" y="348125"/>
                  </a:lnTo>
                  <a:lnTo>
                    <a:pt x="3259691" y="343573"/>
                  </a:lnTo>
                  <a:lnTo>
                    <a:pt x="3273681" y="338372"/>
                  </a:lnTo>
                  <a:lnTo>
                    <a:pt x="3287671" y="332457"/>
                  </a:lnTo>
                  <a:lnTo>
                    <a:pt x="3301661" y="325763"/>
                  </a:lnTo>
                  <a:lnTo>
                    <a:pt x="3315652" y="318231"/>
                  </a:lnTo>
                  <a:lnTo>
                    <a:pt x="3329642" y="309812"/>
                  </a:lnTo>
                  <a:lnTo>
                    <a:pt x="3343632" y="300468"/>
                  </a:lnTo>
                  <a:lnTo>
                    <a:pt x="3357622" y="290181"/>
                  </a:lnTo>
                  <a:lnTo>
                    <a:pt x="3371612" y="278955"/>
                  </a:lnTo>
                  <a:lnTo>
                    <a:pt x="3385602" y="266821"/>
                  </a:lnTo>
                  <a:lnTo>
                    <a:pt x="3399592" y="253842"/>
                  </a:lnTo>
                  <a:lnTo>
                    <a:pt x="3413582" y="240113"/>
                  </a:lnTo>
                  <a:lnTo>
                    <a:pt x="3427572" y="225761"/>
                  </a:lnTo>
                  <a:lnTo>
                    <a:pt x="3441562" y="210939"/>
                  </a:lnTo>
                  <a:lnTo>
                    <a:pt x="3455552" y="195826"/>
                  </a:lnTo>
                  <a:lnTo>
                    <a:pt x="3469543" y="180614"/>
                  </a:lnTo>
                  <a:lnTo>
                    <a:pt x="3483533" y="165501"/>
                  </a:lnTo>
                  <a:lnTo>
                    <a:pt x="3497523" y="150679"/>
                  </a:lnTo>
                  <a:lnTo>
                    <a:pt x="3511513" y="136327"/>
                  </a:lnTo>
                  <a:lnTo>
                    <a:pt x="3525503" y="122598"/>
                  </a:lnTo>
                  <a:lnTo>
                    <a:pt x="3539493" y="109619"/>
                  </a:lnTo>
                  <a:lnTo>
                    <a:pt x="3553483" y="97485"/>
                  </a:lnTo>
                  <a:lnTo>
                    <a:pt x="3567473" y="86259"/>
                  </a:lnTo>
                  <a:lnTo>
                    <a:pt x="3581463" y="75972"/>
                  </a:lnTo>
                  <a:lnTo>
                    <a:pt x="3595453" y="66628"/>
                  </a:lnTo>
                  <a:lnTo>
                    <a:pt x="3609444" y="58208"/>
                  </a:lnTo>
                  <a:lnTo>
                    <a:pt x="3623434" y="50677"/>
                  </a:lnTo>
                  <a:lnTo>
                    <a:pt x="3637424" y="43983"/>
                  </a:lnTo>
                  <a:lnTo>
                    <a:pt x="3651414" y="38068"/>
                  </a:lnTo>
                  <a:lnTo>
                    <a:pt x="3665404" y="32867"/>
                  </a:lnTo>
                  <a:lnTo>
                    <a:pt x="3679394" y="28315"/>
                  </a:lnTo>
                  <a:lnTo>
                    <a:pt x="3693384" y="24347"/>
                  </a:lnTo>
                  <a:lnTo>
                    <a:pt x="3707374" y="20898"/>
                  </a:lnTo>
                  <a:lnTo>
                    <a:pt x="3721364" y="17911"/>
                  </a:lnTo>
                  <a:lnTo>
                    <a:pt x="3735354" y="15330"/>
                  </a:lnTo>
                  <a:lnTo>
                    <a:pt x="3749344" y="13104"/>
                  </a:lnTo>
                  <a:lnTo>
                    <a:pt x="3763335" y="11189"/>
                  </a:lnTo>
                  <a:lnTo>
                    <a:pt x="3777325" y="9543"/>
                  </a:lnTo>
                  <a:lnTo>
                    <a:pt x="3791315" y="8132"/>
                  </a:lnTo>
                  <a:lnTo>
                    <a:pt x="3805305" y="6923"/>
                  </a:lnTo>
                  <a:lnTo>
                    <a:pt x="3819295" y="5887"/>
                  </a:lnTo>
                  <a:lnTo>
                    <a:pt x="3833285" y="5002"/>
                  </a:lnTo>
                  <a:lnTo>
                    <a:pt x="3847275" y="4246"/>
                  </a:lnTo>
                  <a:lnTo>
                    <a:pt x="3861265" y="3600"/>
                  </a:lnTo>
                  <a:lnTo>
                    <a:pt x="3875255" y="3048"/>
                  </a:lnTo>
                  <a:lnTo>
                    <a:pt x="3889245" y="2578"/>
                  </a:lnTo>
                  <a:lnTo>
                    <a:pt x="3903235" y="2177"/>
                  </a:lnTo>
                  <a:lnTo>
                    <a:pt x="3917226" y="1835"/>
                  </a:lnTo>
                  <a:lnTo>
                    <a:pt x="3931216" y="1543"/>
                  </a:lnTo>
                  <a:lnTo>
                    <a:pt x="3945206" y="1295"/>
                  </a:lnTo>
                  <a:lnTo>
                    <a:pt x="3959196" y="1083"/>
                  </a:lnTo>
                  <a:lnTo>
                    <a:pt x="3973186" y="903"/>
                  </a:lnTo>
                  <a:lnTo>
                    <a:pt x="3987176" y="750"/>
                  </a:lnTo>
                  <a:lnTo>
                    <a:pt x="4001166" y="619"/>
                  </a:lnTo>
                  <a:lnTo>
                    <a:pt x="4015156" y="508"/>
                  </a:lnTo>
                  <a:lnTo>
                    <a:pt x="4029146" y="414"/>
                  </a:lnTo>
                  <a:lnTo>
                    <a:pt x="4043136" y="333"/>
                  </a:lnTo>
                  <a:lnTo>
                    <a:pt x="4057126" y="264"/>
                  </a:lnTo>
                  <a:lnTo>
                    <a:pt x="4071117" y="206"/>
                  </a:lnTo>
                  <a:lnTo>
                    <a:pt x="4085107" y="156"/>
                  </a:lnTo>
                  <a:lnTo>
                    <a:pt x="4099097" y="114"/>
                  </a:lnTo>
                  <a:lnTo>
                    <a:pt x="4113087" y="78"/>
                  </a:lnTo>
                  <a:lnTo>
                    <a:pt x="4127077" y="48"/>
                  </a:lnTo>
                  <a:lnTo>
                    <a:pt x="4141067" y="22"/>
                  </a:lnTo>
                  <a:lnTo>
                    <a:pt x="4155057" y="0"/>
                  </a:lnTo>
                </a:path>
              </a:pathLst>
            </a:custGeom>
            <a:ln w="40651" cap="flat">
              <a:solidFill>
                <a:srgbClr val="D3D3D3">
                  <a:alpha val="100000"/>
                </a:srgbClr>
              </a:solidFill>
              <a:prstDash val="solid"/>
              <a:round/>
            </a:ln>
          </p:spPr>
          <p:txBody>
            <a:bodyPr/>
            <a:lstStyle/>
            <a:p/>
          </p:txBody>
        </p:sp>
        <p:sp>
          <p:nvSpPr>
            <p:cNvPr id="41" name="pl41"/>
            <p:cNvSpPr/>
            <p:nvPr/>
          </p:nvSpPr>
          <p:spPr>
            <a:xfrm>
              <a:off x="2737948" y="4672005"/>
              <a:ext cx="4155057" cy="188346"/>
            </a:xfrm>
            <a:custGeom>
              <a:avLst/>
              <a:pathLst>
                <a:path w="4155057" h="188346">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63"/>
                  </a:lnTo>
                  <a:lnTo>
                    <a:pt x="1399009" y="74"/>
                  </a:lnTo>
                  <a:lnTo>
                    <a:pt x="1412999" y="87"/>
                  </a:lnTo>
                  <a:lnTo>
                    <a:pt x="1426989" y="102"/>
                  </a:lnTo>
                  <a:lnTo>
                    <a:pt x="1440979" y="120"/>
                  </a:lnTo>
                  <a:lnTo>
                    <a:pt x="1454969" y="141"/>
                  </a:lnTo>
                  <a:lnTo>
                    <a:pt x="1468959" y="166"/>
                  </a:lnTo>
                  <a:lnTo>
                    <a:pt x="1482949" y="195"/>
                  </a:lnTo>
                  <a:lnTo>
                    <a:pt x="1496939" y="229"/>
                  </a:lnTo>
                  <a:lnTo>
                    <a:pt x="1510930" y="270"/>
                  </a:lnTo>
                  <a:lnTo>
                    <a:pt x="1524920" y="317"/>
                  </a:lnTo>
                  <a:lnTo>
                    <a:pt x="1538910" y="373"/>
                  </a:lnTo>
                  <a:lnTo>
                    <a:pt x="1552900" y="438"/>
                  </a:lnTo>
                  <a:lnTo>
                    <a:pt x="1566890" y="515"/>
                  </a:lnTo>
                  <a:lnTo>
                    <a:pt x="1580880" y="605"/>
                  </a:lnTo>
                  <a:lnTo>
                    <a:pt x="1594870" y="710"/>
                  </a:lnTo>
                  <a:lnTo>
                    <a:pt x="1608860" y="835"/>
                  </a:lnTo>
                  <a:lnTo>
                    <a:pt x="1622850" y="980"/>
                  </a:lnTo>
                  <a:lnTo>
                    <a:pt x="1636840" y="1151"/>
                  </a:lnTo>
                  <a:lnTo>
                    <a:pt x="1650830" y="1352"/>
                  </a:lnTo>
                  <a:lnTo>
                    <a:pt x="1664821" y="1587"/>
                  </a:lnTo>
                  <a:lnTo>
                    <a:pt x="1678811" y="1863"/>
                  </a:lnTo>
                  <a:lnTo>
                    <a:pt x="1692801" y="2186"/>
                  </a:lnTo>
                  <a:lnTo>
                    <a:pt x="1706791" y="2564"/>
                  </a:lnTo>
                  <a:lnTo>
                    <a:pt x="1720781" y="3007"/>
                  </a:lnTo>
                  <a:lnTo>
                    <a:pt x="1734771" y="3524"/>
                  </a:lnTo>
                  <a:lnTo>
                    <a:pt x="1748761" y="4129"/>
                  </a:lnTo>
                  <a:lnTo>
                    <a:pt x="1762751" y="4835"/>
                  </a:lnTo>
                  <a:lnTo>
                    <a:pt x="1776741" y="5657"/>
                  </a:lnTo>
                  <a:lnTo>
                    <a:pt x="1790731" y="6615"/>
                  </a:lnTo>
                  <a:lnTo>
                    <a:pt x="1804722" y="7728"/>
                  </a:lnTo>
                  <a:lnTo>
                    <a:pt x="1818712" y="9018"/>
                  </a:lnTo>
                  <a:lnTo>
                    <a:pt x="1832702" y="10512"/>
                  </a:lnTo>
                  <a:lnTo>
                    <a:pt x="1846692" y="12236"/>
                  </a:lnTo>
                  <a:lnTo>
                    <a:pt x="1860682" y="14221"/>
                  </a:lnTo>
                  <a:lnTo>
                    <a:pt x="1874672" y="16497"/>
                  </a:lnTo>
                  <a:lnTo>
                    <a:pt x="1888662" y="19097"/>
                  </a:lnTo>
                  <a:lnTo>
                    <a:pt x="1902652" y="22055"/>
                  </a:lnTo>
                  <a:lnTo>
                    <a:pt x="1916642" y="25401"/>
                  </a:lnTo>
                  <a:lnTo>
                    <a:pt x="1930632" y="29167"/>
                  </a:lnTo>
                  <a:lnTo>
                    <a:pt x="1944622" y="33377"/>
                  </a:lnTo>
                  <a:lnTo>
                    <a:pt x="1958613" y="38049"/>
                  </a:lnTo>
                  <a:lnTo>
                    <a:pt x="1972603" y="43192"/>
                  </a:lnTo>
                  <a:lnTo>
                    <a:pt x="1986593" y="48805"/>
                  </a:lnTo>
                  <a:lnTo>
                    <a:pt x="2000583" y="54872"/>
                  </a:lnTo>
                  <a:lnTo>
                    <a:pt x="2014573" y="61362"/>
                  </a:lnTo>
                  <a:lnTo>
                    <a:pt x="2028563" y="68226"/>
                  </a:lnTo>
                  <a:lnTo>
                    <a:pt x="2042553" y="75403"/>
                  </a:lnTo>
                  <a:lnTo>
                    <a:pt x="2056543" y="82814"/>
                  </a:lnTo>
                  <a:lnTo>
                    <a:pt x="2070533" y="90370"/>
                  </a:lnTo>
                  <a:lnTo>
                    <a:pt x="2084523" y="97976"/>
                  </a:lnTo>
                  <a:lnTo>
                    <a:pt x="2098513" y="105532"/>
                  </a:lnTo>
                  <a:lnTo>
                    <a:pt x="2112504" y="112943"/>
                  </a:lnTo>
                  <a:lnTo>
                    <a:pt x="2126494" y="120120"/>
                  </a:lnTo>
                  <a:lnTo>
                    <a:pt x="2140484" y="126984"/>
                  </a:lnTo>
                  <a:lnTo>
                    <a:pt x="2154474" y="133474"/>
                  </a:lnTo>
                  <a:lnTo>
                    <a:pt x="2168464" y="139540"/>
                  </a:lnTo>
                  <a:lnTo>
                    <a:pt x="2182454" y="145154"/>
                  </a:lnTo>
                  <a:lnTo>
                    <a:pt x="2196444" y="150297"/>
                  </a:lnTo>
                  <a:lnTo>
                    <a:pt x="2210434" y="154969"/>
                  </a:lnTo>
                  <a:lnTo>
                    <a:pt x="2224424" y="159179"/>
                  </a:lnTo>
                  <a:lnTo>
                    <a:pt x="2238414" y="162944"/>
                  </a:lnTo>
                  <a:lnTo>
                    <a:pt x="2252404" y="166291"/>
                  </a:lnTo>
                  <a:lnTo>
                    <a:pt x="2266395" y="169249"/>
                  </a:lnTo>
                  <a:lnTo>
                    <a:pt x="2280385" y="171849"/>
                  </a:lnTo>
                  <a:lnTo>
                    <a:pt x="2294375" y="174125"/>
                  </a:lnTo>
                  <a:lnTo>
                    <a:pt x="2308365" y="176110"/>
                  </a:lnTo>
                  <a:lnTo>
                    <a:pt x="2322355" y="177834"/>
                  </a:lnTo>
                  <a:lnTo>
                    <a:pt x="2336345" y="179327"/>
                  </a:lnTo>
                  <a:lnTo>
                    <a:pt x="2350335" y="180618"/>
                  </a:lnTo>
                  <a:lnTo>
                    <a:pt x="2364325" y="181731"/>
                  </a:lnTo>
                  <a:lnTo>
                    <a:pt x="2378315" y="182689"/>
                  </a:lnTo>
                  <a:lnTo>
                    <a:pt x="2392305" y="183511"/>
                  </a:lnTo>
                  <a:lnTo>
                    <a:pt x="2406296" y="184217"/>
                  </a:lnTo>
                  <a:lnTo>
                    <a:pt x="2420286" y="184822"/>
                  </a:lnTo>
                  <a:lnTo>
                    <a:pt x="2434276" y="185339"/>
                  </a:lnTo>
                  <a:lnTo>
                    <a:pt x="2448266" y="185782"/>
                  </a:lnTo>
                  <a:lnTo>
                    <a:pt x="2462256" y="186160"/>
                  </a:lnTo>
                  <a:lnTo>
                    <a:pt x="2476246" y="186483"/>
                  </a:lnTo>
                  <a:lnTo>
                    <a:pt x="2490236" y="186759"/>
                  </a:lnTo>
                  <a:lnTo>
                    <a:pt x="2504226" y="186994"/>
                  </a:lnTo>
                  <a:lnTo>
                    <a:pt x="2518216" y="187195"/>
                  </a:lnTo>
                  <a:lnTo>
                    <a:pt x="2532206" y="187366"/>
                  </a:lnTo>
                  <a:lnTo>
                    <a:pt x="2546196" y="187511"/>
                  </a:lnTo>
                  <a:lnTo>
                    <a:pt x="2560187" y="187635"/>
                  </a:lnTo>
                  <a:lnTo>
                    <a:pt x="2574177" y="187741"/>
                  </a:lnTo>
                  <a:lnTo>
                    <a:pt x="2588167" y="187831"/>
                  </a:lnTo>
                  <a:lnTo>
                    <a:pt x="2602157" y="187908"/>
                  </a:lnTo>
                  <a:lnTo>
                    <a:pt x="2616147" y="187973"/>
                  </a:lnTo>
                  <a:lnTo>
                    <a:pt x="2630137" y="188029"/>
                  </a:lnTo>
                  <a:lnTo>
                    <a:pt x="2644127" y="188076"/>
                  </a:lnTo>
                  <a:lnTo>
                    <a:pt x="2658117" y="188116"/>
                  </a:lnTo>
                  <a:lnTo>
                    <a:pt x="2672107" y="188151"/>
                  </a:lnTo>
                  <a:lnTo>
                    <a:pt x="2686097" y="188180"/>
                  </a:lnTo>
                  <a:lnTo>
                    <a:pt x="2700087" y="188205"/>
                  </a:lnTo>
                  <a:lnTo>
                    <a:pt x="2714078" y="188226"/>
                  </a:lnTo>
                  <a:lnTo>
                    <a:pt x="2728068" y="188244"/>
                  </a:lnTo>
                  <a:lnTo>
                    <a:pt x="2742058" y="188259"/>
                  </a:lnTo>
                  <a:lnTo>
                    <a:pt x="2756048" y="188272"/>
                  </a:lnTo>
                  <a:lnTo>
                    <a:pt x="2770038" y="188283"/>
                  </a:lnTo>
                  <a:lnTo>
                    <a:pt x="2770038" y="188346"/>
                  </a:lnTo>
                  <a:lnTo>
                    <a:pt x="2784028" y="188346"/>
                  </a:lnTo>
                  <a:lnTo>
                    <a:pt x="2798018" y="188346"/>
                  </a:lnTo>
                  <a:lnTo>
                    <a:pt x="2812008" y="188346"/>
                  </a:lnTo>
                  <a:lnTo>
                    <a:pt x="2825998" y="188346"/>
                  </a:lnTo>
                  <a:lnTo>
                    <a:pt x="2839988" y="188346"/>
                  </a:lnTo>
                  <a:lnTo>
                    <a:pt x="2853978" y="188346"/>
                  </a:lnTo>
                  <a:lnTo>
                    <a:pt x="2867969" y="188346"/>
                  </a:lnTo>
                  <a:lnTo>
                    <a:pt x="2881959" y="188346"/>
                  </a:lnTo>
                  <a:lnTo>
                    <a:pt x="2895949" y="188346"/>
                  </a:lnTo>
                  <a:lnTo>
                    <a:pt x="2909939" y="188346"/>
                  </a:lnTo>
                  <a:lnTo>
                    <a:pt x="2923929" y="188346"/>
                  </a:lnTo>
                  <a:lnTo>
                    <a:pt x="2937919" y="188346"/>
                  </a:lnTo>
                  <a:lnTo>
                    <a:pt x="2951909" y="188346"/>
                  </a:lnTo>
                  <a:lnTo>
                    <a:pt x="2965899" y="188346"/>
                  </a:lnTo>
                  <a:lnTo>
                    <a:pt x="2979889" y="188346"/>
                  </a:lnTo>
                  <a:lnTo>
                    <a:pt x="2993879" y="188346"/>
                  </a:lnTo>
                  <a:lnTo>
                    <a:pt x="3007870" y="188346"/>
                  </a:lnTo>
                  <a:lnTo>
                    <a:pt x="3021860" y="188346"/>
                  </a:lnTo>
                  <a:lnTo>
                    <a:pt x="3035850" y="188346"/>
                  </a:lnTo>
                  <a:lnTo>
                    <a:pt x="3049840" y="188346"/>
                  </a:lnTo>
                  <a:lnTo>
                    <a:pt x="3063830" y="188346"/>
                  </a:lnTo>
                  <a:lnTo>
                    <a:pt x="3077820" y="188346"/>
                  </a:lnTo>
                  <a:lnTo>
                    <a:pt x="3091810" y="188346"/>
                  </a:lnTo>
                  <a:lnTo>
                    <a:pt x="3105800" y="188346"/>
                  </a:lnTo>
                  <a:lnTo>
                    <a:pt x="3119790" y="188346"/>
                  </a:lnTo>
                  <a:lnTo>
                    <a:pt x="3133780" y="188346"/>
                  </a:lnTo>
                  <a:lnTo>
                    <a:pt x="3147770" y="188346"/>
                  </a:lnTo>
                  <a:lnTo>
                    <a:pt x="3161761" y="188346"/>
                  </a:lnTo>
                  <a:lnTo>
                    <a:pt x="3175751" y="188346"/>
                  </a:lnTo>
                  <a:lnTo>
                    <a:pt x="3189741" y="188346"/>
                  </a:lnTo>
                  <a:lnTo>
                    <a:pt x="3203731" y="188346"/>
                  </a:lnTo>
                  <a:lnTo>
                    <a:pt x="3217721" y="188346"/>
                  </a:lnTo>
                  <a:lnTo>
                    <a:pt x="3231711" y="188346"/>
                  </a:lnTo>
                  <a:lnTo>
                    <a:pt x="3245701" y="188346"/>
                  </a:lnTo>
                  <a:lnTo>
                    <a:pt x="3259691" y="188346"/>
                  </a:lnTo>
                  <a:lnTo>
                    <a:pt x="3273681" y="188346"/>
                  </a:lnTo>
                  <a:lnTo>
                    <a:pt x="3287671" y="188346"/>
                  </a:lnTo>
                  <a:lnTo>
                    <a:pt x="3301661" y="188346"/>
                  </a:lnTo>
                  <a:lnTo>
                    <a:pt x="3315652" y="188346"/>
                  </a:lnTo>
                  <a:lnTo>
                    <a:pt x="3329642" y="188346"/>
                  </a:lnTo>
                  <a:lnTo>
                    <a:pt x="3343632" y="188346"/>
                  </a:lnTo>
                  <a:lnTo>
                    <a:pt x="3357622" y="188346"/>
                  </a:lnTo>
                  <a:lnTo>
                    <a:pt x="3371612" y="188346"/>
                  </a:lnTo>
                  <a:lnTo>
                    <a:pt x="3385602" y="188346"/>
                  </a:lnTo>
                  <a:lnTo>
                    <a:pt x="3399592" y="188346"/>
                  </a:lnTo>
                  <a:lnTo>
                    <a:pt x="3413582" y="188346"/>
                  </a:lnTo>
                  <a:lnTo>
                    <a:pt x="3427572" y="188346"/>
                  </a:lnTo>
                  <a:lnTo>
                    <a:pt x="3441562" y="188346"/>
                  </a:lnTo>
                  <a:lnTo>
                    <a:pt x="3455552" y="188346"/>
                  </a:lnTo>
                  <a:lnTo>
                    <a:pt x="3469543" y="188346"/>
                  </a:lnTo>
                  <a:lnTo>
                    <a:pt x="3483533" y="188346"/>
                  </a:lnTo>
                  <a:lnTo>
                    <a:pt x="3497523" y="188346"/>
                  </a:lnTo>
                  <a:lnTo>
                    <a:pt x="3511513" y="188346"/>
                  </a:lnTo>
                  <a:lnTo>
                    <a:pt x="3525503" y="188346"/>
                  </a:lnTo>
                  <a:lnTo>
                    <a:pt x="3539493" y="188346"/>
                  </a:lnTo>
                  <a:lnTo>
                    <a:pt x="3553483" y="188346"/>
                  </a:lnTo>
                  <a:lnTo>
                    <a:pt x="3567473" y="188346"/>
                  </a:lnTo>
                  <a:lnTo>
                    <a:pt x="3581463" y="188346"/>
                  </a:lnTo>
                  <a:lnTo>
                    <a:pt x="3595453" y="188346"/>
                  </a:lnTo>
                  <a:lnTo>
                    <a:pt x="3609444" y="188346"/>
                  </a:lnTo>
                  <a:lnTo>
                    <a:pt x="3623434" y="188346"/>
                  </a:lnTo>
                  <a:lnTo>
                    <a:pt x="3637424" y="188346"/>
                  </a:lnTo>
                  <a:lnTo>
                    <a:pt x="3651414" y="188346"/>
                  </a:lnTo>
                  <a:lnTo>
                    <a:pt x="3665404" y="188346"/>
                  </a:lnTo>
                  <a:lnTo>
                    <a:pt x="3679394" y="188346"/>
                  </a:lnTo>
                  <a:lnTo>
                    <a:pt x="3693384" y="188346"/>
                  </a:lnTo>
                  <a:lnTo>
                    <a:pt x="3707374" y="188346"/>
                  </a:lnTo>
                  <a:lnTo>
                    <a:pt x="3721364" y="188346"/>
                  </a:lnTo>
                  <a:lnTo>
                    <a:pt x="3735354" y="188346"/>
                  </a:lnTo>
                  <a:lnTo>
                    <a:pt x="3749344" y="188346"/>
                  </a:lnTo>
                  <a:lnTo>
                    <a:pt x="3763335" y="188346"/>
                  </a:lnTo>
                  <a:lnTo>
                    <a:pt x="3777325" y="188346"/>
                  </a:lnTo>
                  <a:lnTo>
                    <a:pt x="3791315" y="188346"/>
                  </a:lnTo>
                  <a:lnTo>
                    <a:pt x="3805305" y="188346"/>
                  </a:lnTo>
                  <a:lnTo>
                    <a:pt x="3819295" y="188346"/>
                  </a:lnTo>
                  <a:lnTo>
                    <a:pt x="3833285" y="188346"/>
                  </a:lnTo>
                  <a:lnTo>
                    <a:pt x="3847275" y="188346"/>
                  </a:lnTo>
                  <a:lnTo>
                    <a:pt x="3861265" y="188346"/>
                  </a:lnTo>
                  <a:lnTo>
                    <a:pt x="3875255" y="188346"/>
                  </a:lnTo>
                  <a:lnTo>
                    <a:pt x="3889245" y="188346"/>
                  </a:lnTo>
                  <a:lnTo>
                    <a:pt x="3903235" y="188346"/>
                  </a:lnTo>
                  <a:lnTo>
                    <a:pt x="3917226" y="188346"/>
                  </a:lnTo>
                  <a:lnTo>
                    <a:pt x="3931216" y="188346"/>
                  </a:lnTo>
                  <a:lnTo>
                    <a:pt x="3945206" y="188346"/>
                  </a:lnTo>
                  <a:lnTo>
                    <a:pt x="3959196" y="188346"/>
                  </a:lnTo>
                  <a:lnTo>
                    <a:pt x="3973186" y="188346"/>
                  </a:lnTo>
                  <a:lnTo>
                    <a:pt x="3987176" y="188346"/>
                  </a:lnTo>
                  <a:lnTo>
                    <a:pt x="4001166" y="188346"/>
                  </a:lnTo>
                  <a:lnTo>
                    <a:pt x="4015156" y="188346"/>
                  </a:lnTo>
                  <a:lnTo>
                    <a:pt x="4029146" y="188346"/>
                  </a:lnTo>
                  <a:lnTo>
                    <a:pt x="4043136" y="188346"/>
                  </a:lnTo>
                  <a:lnTo>
                    <a:pt x="4057126" y="188346"/>
                  </a:lnTo>
                  <a:lnTo>
                    <a:pt x="4071117" y="188346"/>
                  </a:lnTo>
                  <a:lnTo>
                    <a:pt x="4085107" y="188346"/>
                  </a:lnTo>
                  <a:lnTo>
                    <a:pt x="4099097" y="188346"/>
                  </a:lnTo>
                  <a:lnTo>
                    <a:pt x="4113087" y="188346"/>
                  </a:lnTo>
                  <a:lnTo>
                    <a:pt x="4127077" y="188346"/>
                  </a:lnTo>
                  <a:lnTo>
                    <a:pt x="4141067" y="188346"/>
                  </a:lnTo>
                  <a:lnTo>
                    <a:pt x="4155057" y="188346"/>
                  </a:lnTo>
                </a:path>
              </a:pathLst>
            </a:custGeom>
            <a:ln w="40651" cap="flat">
              <a:solidFill>
                <a:srgbClr val="D3D3D3">
                  <a:alpha val="100000"/>
                </a:srgbClr>
              </a:solidFill>
              <a:prstDash val="solid"/>
              <a:round/>
            </a:ln>
          </p:spPr>
          <p:txBody>
            <a:bodyPr/>
            <a:lstStyle/>
            <a:p/>
          </p:txBody>
        </p:sp>
        <p:sp>
          <p:nvSpPr>
            <p:cNvPr id="42" name="pl42"/>
            <p:cNvSpPr/>
            <p:nvPr/>
          </p:nvSpPr>
          <p:spPr>
            <a:xfrm>
              <a:off x="2737948" y="3918617"/>
              <a:ext cx="4155057" cy="376630"/>
            </a:xfrm>
            <a:custGeom>
              <a:avLst/>
              <a:pathLst>
                <a:path w="4155057" h="37663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126"/>
                  </a:lnTo>
                  <a:lnTo>
                    <a:pt x="1399009" y="148"/>
                  </a:lnTo>
                  <a:lnTo>
                    <a:pt x="1412999" y="174"/>
                  </a:lnTo>
                  <a:lnTo>
                    <a:pt x="1426989" y="205"/>
                  </a:lnTo>
                  <a:lnTo>
                    <a:pt x="1440979" y="241"/>
                  </a:lnTo>
                  <a:lnTo>
                    <a:pt x="1454969" y="283"/>
                  </a:lnTo>
                  <a:lnTo>
                    <a:pt x="1468959" y="332"/>
                  </a:lnTo>
                  <a:lnTo>
                    <a:pt x="1482949" y="391"/>
                  </a:lnTo>
                  <a:lnTo>
                    <a:pt x="1496939" y="459"/>
                  </a:lnTo>
                  <a:lnTo>
                    <a:pt x="1510930" y="540"/>
                  </a:lnTo>
                  <a:lnTo>
                    <a:pt x="1524920" y="635"/>
                  </a:lnTo>
                  <a:lnTo>
                    <a:pt x="1538910" y="746"/>
                  </a:lnTo>
                  <a:lnTo>
                    <a:pt x="1552900" y="876"/>
                  </a:lnTo>
                  <a:lnTo>
                    <a:pt x="1566890" y="1030"/>
                  </a:lnTo>
                  <a:lnTo>
                    <a:pt x="1580880" y="1210"/>
                  </a:lnTo>
                  <a:lnTo>
                    <a:pt x="1594870" y="1421"/>
                  </a:lnTo>
                  <a:lnTo>
                    <a:pt x="1608860" y="1670"/>
                  </a:lnTo>
                  <a:lnTo>
                    <a:pt x="1622850" y="1961"/>
                  </a:lnTo>
                  <a:lnTo>
                    <a:pt x="1636840" y="2303"/>
                  </a:lnTo>
                  <a:lnTo>
                    <a:pt x="1650830" y="2704"/>
                  </a:lnTo>
                  <a:lnTo>
                    <a:pt x="1664821" y="3174"/>
                  </a:lnTo>
                  <a:lnTo>
                    <a:pt x="1678811" y="3726"/>
                  </a:lnTo>
                  <a:lnTo>
                    <a:pt x="1692801" y="4372"/>
                  </a:lnTo>
                  <a:lnTo>
                    <a:pt x="1706791" y="5128"/>
                  </a:lnTo>
                  <a:lnTo>
                    <a:pt x="1720781" y="6014"/>
                  </a:lnTo>
                  <a:lnTo>
                    <a:pt x="1734771" y="7049"/>
                  </a:lnTo>
                  <a:lnTo>
                    <a:pt x="1748761" y="8258"/>
                  </a:lnTo>
                  <a:lnTo>
                    <a:pt x="1762751" y="9670"/>
                  </a:lnTo>
                  <a:lnTo>
                    <a:pt x="1776741" y="11315"/>
                  </a:lnTo>
                  <a:lnTo>
                    <a:pt x="1790731" y="13230"/>
                  </a:lnTo>
                  <a:lnTo>
                    <a:pt x="1804722" y="15456"/>
                  </a:lnTo>
                  <a:lnTo>
                    <a:pt x="1818712" y="18037"/>
                  </a:lnTo>
                  <a:lnTo>
                    <a:pt x="1832702" y="21025"/>
                  </a:lnTo>
                  <a:lnTo>
                    <a:pt x="1846692" y="24473"/>
                  </a:lnTo>
                  <a:lnTo>
                    <a:pt x="1860682" y="28442"/>
                  </a:lnTo>
                  <a:lnTo>
                    <a:pt x="1874672" y="32994"/>
                  </a:lnTo>
                  <a:lnTo>
                    <a:pt x="1888662" y="38194"/>
                  </a:lnTo>
                  <a:lnTo>
                    <a:pt x="1902652" y="44110"/>
                  </a:lnTo>
                  <a:lnTo>
                    <a:pt x="1916642" y="50803"/>
                  </a:lnTo>
                  <a:lnTo>
                    <a:pt x="1930632" y="58335"/>
                  </a:lnTo>
                  <a:lnTo>
                    <a:pt x="1944622" y="66754"/>
                  </a:lnTo>
                  <a:lnTo>
                    <a:pt x="1958613" y="76098"/>
                  </a:lnTo>
                  <a:lnTo>
                    <a:pt x="1972603" y="86385"/>
                  </a:lnTo>
                  <a:lnTo>
                    <a:pt x="1986593" y="97611"/>
                  </a:lnTo>
                  <a:lnTo>
                    <a:pt x="2000583" y="109745"/>
                  </a:lnTo>
                  <a:lnTo>
                    <a:pt x="2014573" y="122724"/>
                  </a:lnTo>
                  <a:lnTo>
                    <a:pt x="2028563" y="136453"/>
                  </a:lnTo>
                  <a:lnTo>
                    <a:pt x="2042553" y="150806"/>
                  </a:lnTo>
                  <a:lnTo>
                    <a:pt x="2056543" y="165628"/>
                  </a:lnTo>
                  <a:lnTo>
                    <a:pt x="2070533" y="180740"/>
                  </a:lnTo>
                  <a:lnTo>
                    <a:pt x="2084523" y="195952"/>
                  </a:lnTo>
                  <a:lnTo>
                    <a:pt x="2098513" y="211065"/>
                  </a:lnTo>
                  <a:lnTo>
                    <a:pt x="2112504" y="225887"/>
                  </a:lnTo>
                  <a:lnTo>
                    <a:pt x="2126494" y="240240"/>
                  </a:lnTo>
                  <a:lnTo>
                    <a:pt x="2140484" y="253969"/>
                  </a:lnTo>
                  <a:lnTo>
                    <a:pt x="2154474" y="266948"/>
                  </a:lnTo>
                  <a:lnTo>
                    <a:pt x="2168464" y="279081"/>
                  </a:lnTo>
                  <a:lnTo>
                    <a:pt x="2182454" y="290308"/>
                  </a:lnTo>
                  <a:lnTo>
                    <a:pt x="2196444" y="300595"/>
                  </a:lnTo>
                  <a:lnTo>
                    <a:pt x="2210434" y="309939"/>
                  </a:lnTo>
                  <a:lnTo>
                    <a:pt x="2224424" y="318358"/>
                  </a:lnTo>
                  <a:lnTo>
                    <a:pt x="2238414" y="325889"/>
                  </a:lnTo>
                  <a:lnTo>
                    <a:pt x="2252404" y="332583"/>
                  </a:lnTo>
                  <a:lnTo>
                    <a:pt x="2266395" y="338498"/>
                  </a:lnTo>
                  <a:lnTo>
                    <a:pt x="2280385" y="343699"/>
                  </a:lnTo>
                  <a:lnTo>
                    <a:pt x="2294375" y="348251"/>
                  </a:lnTo>
                  <a:lnTo>
                    <a:pt x="2308365" y="352220"/>
                  </a:lnTo>
                  <a:lnTo>
                    <a:pt x="2322355" y="355668"/>
                  </a:lnTo>
                  <a:lnTo>
                    <a:pt x="2336345" y="358655"/>
                  </a:lnTo>
                  <a:lnTo>
                    <a:pt x="2350335" y="361237"/>
                  </a:lnTo>
                  <a:lnTo>
                    <a:pt x="2364325" y="363462"/>
                  </a:lnTo>
                  <a:lnTo>
                    <a:pt x="2378315" y="365378"/>
                  </a:lnTo>
                  <a:lnTo>
                    <a:pt x="2392305" y="367023"/>
                  </a:lnTo>
                  <a:lnTo>
                    <a:pt x="2406296" y="368434"/>
                  </a:lnTo>
                  <a:lnTo>
                    <a:pt x="2420286" y="369644"/>
                  </a:lnTo>
                  <a:lnTo>
                    <a:pt x="2434276" y="370679"/>
                  </a:lnTo>
                  <a:lnTo>
                    <a:pt x="2448266" y="371564"/>
                  </a:lnTo>
                  <a:lnTo>
                    <a:pt x="2462256" y="372321"/>
                  </a:lnTo>
                  <a:lnTo>
                    <a:pt x="2476246" y="372967"/>
                  </a:lnTo>
                  <a:lnTo>
                    <a:pt x="2490236" y="373518"/>
                  </a:lnTo>
                  <a:lnTo>
                    <a:pt x="2504226" y="373989"/>
                  </a:lnTo>
                  <a:lnTo>
                    <a:pt x="2518216" y="374390"/>
                  </a:lnTo>
                  <a:lnTo>
                    <a:pt x="2532206" y="374732"/>
                  </a:lnTo>
                  <a:lnTo>
                    <a:pt x="2546196" y="375023"/>
                  </a:lnTo>
                  <a:lnTo>
                    <a:pt x="2560187" y="375271"/>
                  </a:lnTo>
                  <a:lnTo>
                    <a:pt x="2574177" y="375483"/>
                  </a:lnTo>
                  <a:lnTo>
                    <a:pt x="2588167" y="375663"/>
                  </a:lnTo>
                  <a:lnTo>
                    <a:pt x="2602157" y="375816"/>
                  </a:lnTo>
                  <a:lnTo>
                    <a:pt x="2616147" y="375947"/>
                  </a:lnTo>
                  <a:lnTo>
                    <a:pt x="2630137" y="376058"/>
                  </a:lnTo>
                  <a:lnTo>
                    <a:pt x="2644127" y="376153"/>
                  </a:lnTo>
                  <a:lnTo>
                    <a:pt x="2658117" y="376233"/>
                  </a:lnTo>
                  <a:lnTo>
                    <a:pt x="2672107" y="376302"/>
                  </a:lnTo>
                  <a:lnTo>
                    <a:pt x="2686097" y="376360"/>
                  </a:lnTo>
                  <a:lnTo>
                    <a:pt x="2700087" y="376410"/>
                  </a:lnTo>
                  <a:lnTo>
                    <a:pt x="2714078" y="376452"/>
                  </a:lnTo>
                  <a:lnTo>
                    <a:pt x="2728068" y="376488"/>
                  </a:lnTo>
                  <a:lnTo>
                    <a:pt x="2742058" y="376519"/>
                  </a:lnTo>
                  <a:lnTo>
                    <a:pt x="2756048" y="376545"/>
                  </a:lnTo>
                  <a:lnTo>
                    <a:pt x="2770038" y="376567"/>
                  </a:lnTo>
                  <a:lnTo>
                    <a:pt x="2770038" y="376630"/>
                  </a:lnTo>
                  <a:lnTo>
                    <a:pt x="2784028" y="376619"/>
                  </a:lnTo>
                  <a:lnTo>
                    <a:pt x="2798018" y="376606"/>
                  </a:lnTo>
                  <a:lnTo>
                    <a:pt x="2812008" y="376591"/>
                  </a:lnTo>
                  <a:lnTo>
                    <a:pt x="2825998" y="376573"/>
                  </a:lnTo>
                  <a:lnTo>
                    <a:pt x="2839988" y="376551"/>
                  </a:lnTo>
                  <a:lnTo>
                    <a:pt x="2853978" y="376527"/>
                  </a:lnTo>
                  <a:lnTo>
                    <a:pt x="2867969" y="376497"/>
                  </a:lnTo>
                  <a:lnTo>
                    <a:pt x="2881959" y="376463"/>
                  </a:lnTo>
                  <a:lnTo>
                    <a:pt x="2895949" y="376423"/>
                  </a:lnTo>
                  <a:lnTo>
                    <a:pt x="2909939" y="376376"/>
                  </a:lnTo>
                  <a:lnTo>
                    <a:pt x="2923929" y="376320"/>
                  </a:lnTo>
                  <a:lnTo>
                    <a:pt x="2937919" y="376255"/>
                  </a:lnTo>
                  <a:lnTo>
                    <a:pt x="2951909" y="376178"/>
                  </a:lnTo>
                  <a:lnTo>
                    <a:pt x="2965899" y="376088"/>
                  </a:lnTo>
                  <a:lnTo>
                    <a:pt x="2979889" y="375982"/>
                  </a:lnTo>
                  <a:lnTo>
                    <a:pt x="2993879" y="375858"/>
                  </a:lnTo>
                  <a:lnTo>
                    <a:pt x="3007870" y="375712"/>
                  </a:lnTo>
                  <a:lnTo>
                    <a:pt x="3021860" y="375541"/>
                  </a:lnTo>
                  <a:lnTo>
                    <a:pt x="3035850" y="375341"/>
                  </a:lnTo>
                  <a:lnTo>
                    <a:pt x="3049840" y="375106"/>
                  </a:lnTo>
                  <a:lnTo>
                    <a:pt x="3063830" y="374830"/>
                  </a:lnTo>
                  <a:lnTo>
                    <a:pt x="3077820" y="374507"/>
                  </a:lnTo>
                  <a:lnTo>
                    <a:pt x="3091810" y="374129"/>
                  </a:lnTo>
                  <a:lnTo>
                    <a:pt x="3105800" y="373686"/>
                  </a:lnTo>
                  <a:lnTo>
                    <a:pt x="3119790" y="373168"/>
                  </a:lnTo>
                  <a:lnTo>
                    <a:pt x="3133780" y="372564"/>
                  </a:lnTo>
                  <a:lnTo>
                    <a:pt x="3147770" y="371858"/>
                  </a:lnTo>
                  <a:lnTo>
                    <a:pt x="3161761" y="371035"/>
                  </a:lnTo>
                  <a:lnTo>
                    <a:pt x="3175751" y="370078"/>
                  </a:lnTo>
                  <a:lnTo>
                    <a:pt x="3189741" y="368965"/>
                  </a:lnTo>
                  <a:lnTo>
                    <a:pt x="3203731" y="367674"/>
                  </a:lnTo>
                  <a:lnTo>
                    <a:pt x="3217721" y="366181"/>
                  </a:lnTo>
                  <a:lnTo>
                    <a:pt x="3231711" y="364456"/>
                  </a:lnTo>
                  <a:lnTo>
                    <a:pt x="3245701" y="362472"/>
                  </a:lnTo>
                  <a:lnTo>
                    <a:pt x="3259691" y="360196"/>
                  </a:lnTo>
                  <a:lnTo>
                    <a:pt x="3273681" y="357596"/>
                  </a:lnTo>
                  <a:lnTo>
                    <a:pt x="3287671" y="354638"/>
                  </a:lnTo>
                  <a:lnTo>
                    <a:pt x="3301661" y="351291"/>
                  </a:lnTo>
                  <a:lnTo>
                    <a:pt x="3315652" y="347525"/>
                  </a:lnTo>
                  <a:lnTo>
                    <a:pt x="3329642" y="343316"/>
                  </a:lnTo>
                  <a:lnTo>
                    <a:pt x="3343632" y="338644"/>
                  </a:lnTo>
                  <a:lnTo>
                    <a:pt x="3357622" y="333500"/>
                  </a:lnTo>
                  <a:lnTo>
                    <a:pt x="3371612" y="327887"/>
                  </a:lnTo>
                  <a:lnTo>
                    <a:pt x="3385602" y="321820"/>
                  </a:lnTo>
                  <a:lnTo>
                    <a:pt x="3399592" y="315331"/>
                  </a:lnTo>
                  <a:lnTo>
                    <a:pt x="3413582" y="308466"/>
                  </a:lnTo>
                  <a:lnTo>
                    <a:pt x="3427572" y="301290"/>
                  </a:lnTo>
                  <a:lnTo>
                    <a:pt x="3441562" y="293879"/>
                  </a:lnTo>
                  <a:lnTo>
                    <a:pt x="3455552" y="286323"/>
                  </a:lnTo>
                  <a:lnTo>
                    <a:pt x="3469543" y="278717"/>
                  </a:lnTo>
                  <a:lnTo>
                    <a:pt x="3483533" y="271160"/>
                  </a:lnTo>
                  <a:lnTo>
                    <a:pt x="3497523" y="263749"/>
                  </a:lnTo>
                  <a:lnTo>
                    <a:pt x="3511513" y="256573"/>
                  </a:lnTo>
                  <a:lnTo>
                    <a:pt x="3525503" y="249708"/>
                  </a:lnTo>
                  <a:lnTo>
                    <a:pt x="3539493" y="243219"/>
                  </a:lnTo>
                  <a:lnTo>
                    <a:pt x="3553483" y="237152"/>
                  </a:lnTo>
                  <a:lnTo>
                    <a:pt x="3567473" y="231539"/>
                  </a:lnTo>
                  <a:lnTo>
                    <a:pt x="3581463" y="226396"/>
                  </a:lnTo>
                  <a:lnTo>
                    <a:pt x="3595453" y="221724"/>
                  </a:lnTo>
                  <a:lnTo>
                    <a:pt x="3609444" y="217514"/>
                  </a:lnTo>
                  <a:lnTo>
                    <a:pt x="3623434" y="213748"/>
                  </a:lnTo>
                  <a:lnTo>
                    <a:pt x="3637424" y="210401"/>
                  </a:lnTo>
                  <a:lnTo>
                    <a:pt x="3651414" y="207444"/>
                  </a:lnTo>
                  <a:lnTo>
                    <a:pt x="3665404" y="204843"/>
                  </a:lnTo>
                  <a:lnTo>
                    <a:pt x="3679394" y="202567"/>
                  </a:lnTo>
                  <a:lnTo>
                    <a:pt x="3693384" y="200583"/>
                  </a:lnTo>
                  <a:lnTo>
                    <a:pt x="3707374" y="198859"/>
                  </a:lnTo>
                  <a:lnTo>
                    <a:pt x="3721364" y="197365"/>
                  </a:lnTo>
                  <a:lnTo>
                    <a:pt x="3735354" y="196074"/>
                  </a:lnTo>
                  <a:lnTo>
                    <a:pt x="3749344" y="194962"/>
                  </a:lnTo>
                  <a:lnTo>
                    <a:pt x="3763335" y="194004"/>
                  </a:lnTo>
                  <a:lnTo>
                    <a:pt x="3777325" y="193181"/>
                  </a:lnTo>
                  <a:lnTo>
                    <a:pt x="3791315" y="192476"/>
                  </a:lnTo>
                  <a:lnTo>
                    <a:pt x="3805305" y="191871"/>
                  </a:lnTo>
                  <a:lnTo>
                    <a:pt x="3819295" y="191353"/>
                  </a:lnTo>
                  <a:lnTo>
                    <a:pt x="3833285" y="190911"/>
                  </a:lnTo>
                  <a:lnTo>
                    <a:pt x="3847275" y="190533"/>
                  </a:lnTo>
                  <a:lnTo>
                    <a:pt x="3861265" y="190209"/>
                  </a:lnTo>
                  <a:lnTo>
                    <a:pt x="3875255" y="189934"/>
                  </a:lnTo>
                  <a:lnTo>
                    <a:pt x="3889245" y="189699"/>
                  </a:lnTo>
                  <a:lnTo>
                    <a:pt x="3903235" y="189498"/>
                  </a:lnTo>
                  <a:lnTo>
                    <a:pt x="3917226" y="189327"/>
                  </a:lnTo>
                  <a:lnTo>
                    <a:pt x="3931216" y="189181"/>
                  </a:lnTo>
                  <a:lnTo>
                    <a:pt x="3945206" y="189057"/>
                  </a:lnTo>
                  <a:lnTo>
                    <a:pt x="3959196" y="188951"/>
                  </a:lnTo>
                  <a:lnTo>
                    <a:pt x="3973186" y="188861"/>
                  </a:lnTo>
                  <a:lnTo>
                    <a:pt x="3987176" y="188785"/>
                  </a:lnTo>
                  <a:lnTo>
                    <a:pt x="4001166" y="188719"/>
                  </a:lnTo>
                  <a:lnTo>
                    <a:pt x="4015156" y="188664"/>
                  </a:lnTo>
                  <a:lnTo>
                    <a:pt x="4029146" y="188617"/>
                  </a:lnTo>
                  <a:lnTo>
                    <a:pt x="4043136" y="188576"/>
                  </a:lnTo>
                  <a:lnTo>
                    <a:pt x="4057126" y="188542"/>
                  </a:lnTo>
                  <a:lnTo>
                    <a:pt x="4071117" y="188513"/>
                  </a:lnTo>
                  <a:lnTo>
                    <a:pt x="4085107" y="188488"/>
                  </a:lnTo>
                  <a:lnTo>
                    <a:pt x="4099097" y="188467"/>
                  </a:lnTo>
                  <a:lnTo>
                    <a:pt x="4113087" y="188449"/>
                  </a:lnTo>
                  <a:lnTo>
                    <a:pt x="4127077" y="188434"/>
                  </a:lnTo>
                  <a:lnTo>
                    <a:pt x="4141067" y="188421"/>
                  </a:lnTo>
                  <a:lnTo>
                    <a:pt x="4155057" y="188409"/>
                  </a:lnTo>
                </a:path>
              </a:pathLst>
            </a:custGeom>
            <a:ln w="40651" cap="flat">
              <a:solidFill>
                <a:srgbClr val="D3D3D3">
                  <a:alpha val="100000"/>
                </a:srgbClr>
              </a:solidFill>
              <a:prstDash val="solid"/>
              <a:round/>
            </a:ln>
          </p:spPr>
          <p:txBody>
            <a:bodyPr/>
            <a:lstStyle/>
            <a:p/>
          </p:txBody>
        </p:sp>
        <p:sp>
          <p:nvSpPr>
            <p:cNvPr id="43" name="pl43"/>
            <p:cNvSpPr/>
            <p:nvPr/>
          </p:nvSpPr>
          <p:spPr>
            <a:xfrm>
              <a:off x="2737948" y="3165293"/>
              <a:ext cx="4155057" cy="188283"/>
            </a:xfrm>
            <a:custGeom>
              <a:avLst/>
              <a:pathLst>
                <a:path w="4155057" h="188283">
                  <a:moveTo>
                    <a:pt x="0" y="188220"/>
                  </a:moveTo>
                  <a:lnTo>
                    <a:pt x="13990" y="188209"/>
                  </a:lnTo>
                  <a:lnTo>
                    <a:pt x="27980" y="188196"/>
                  </a:lnTo>
                  <a:lnTo>
                    <a:pt x="41970" y="188181"/>
                  </a:lnTo>
                  <a:lnTo>
                    <a:pt x="55960" y="188163"/>
                  </a:lnTo>
                  <a:lnTo>
                    <a:pt x="69950" y="188142"/>
                  </a:lnTo>
                  <a:lnTo>
                    <a:pt x="83940" y="188117"/>
                  </a:lnTo>
                  <a:lnTo>
                    <a:pt x="97930" y="188088"/>
                  </a:lnTo>
                  <a:lnTo>
                    <a:pt x="111920" y="188053"/>
                  </a:lnTo>
                  <a:lnTo>
                    <a:pt x="125910" y="188013"/>
                  </a:lnTo>
                  <a:lnTo>
                    <a:pt x="139900" y="187966"/>
                  </a:lnTo>
                  <a:lnTo>
                    <a:pt x="153891" y="187910"/>
                  </a:lnTo>
                  <a:lnTo>
                    <a:pt x="167881" y="187845"/>
                  </a:lnTo>
                  <a:lnTo>
                    <a:pt x="181871" y="187768"/>
                  </a:lnTo>
                  <a:lnTo>
                    <a:pt x="195861" y="187678"/>
                  </a:lnTo>
                  <a:lnTo>
                    <a:pt x="209851" y="187572"/>
                  </a:lnTo>
                  <a:lnTo>
                    <a:pt x="223841" y="187448"/>
                  </a:lnTo>
                  <a:lnTo>
                    <a:pt x="237831" y="187302"/>
                  </a:lnTo>
                  <a:lnTo>
                    <a:pt x="251821" y="187131"/>
                  </a:lnTo>
                  <a:lnTo>
                    <a:pt x="265811" y="186931"/>
                  </a:lnTo>
                  <a:lnTo>
                    <a:pt x="279801" y="186696"/>
                  </a:lnTo>
                  <a:lnTo>
                    <a:pt x="293791" y="186420"/>
                  </a:lnTo>
                  <a:lnTo>
                    <a:pt x="307782" y="186097"/>
                  </a:lnTo>
                  <a:lnTo>
                    <a:pt x="321772" y="185719"/>
                  </a:lnTo>
                  <a:lnTo>
                    <a:pt x="335762" y="185276"/>
                  </a:lnTo>
                  <a:lnTo>
                    <a:pt x="349752" y="184758"/>
                  </a:lnTo>
                  <a:lnTo>
                    <a:pt x="363742" y="184154"/>
                  </a:lnTo>
                  <a:lnTo>
                    <a:pt x="377732" y="183448"/>
                  </a:lnTo>
                  <a:lnTo>
                    <a:pt x="391722" y="182625"/>
                  </a:lnTo>
                  <a:lnTo>
                    <a:pt x="405712" y="181668"/>
                  </a:lnTo>
                  <a:lnTo>
                    <a:pt x="419702" y="180555"/>
                  </a:lnTo>
                  <a:lnTo>
                    <a:pt x="433692" y="179264"/>
                  </a:lnTo>
                  <a:lnTo>
                    <a:pt x="447682" y="177771"/>
                  </a:lnTo>
                  <a:lnTo>
                    <a:pt x="461673" y="176046"/>
                  </a:lnTo>
                  <a:lnTo>
                    <a:pt x="475663" y="174062"/>
                  </a:lnTo>
                  <a:lnTo>
                    <a:pt x="489653" y="171786"/>
                  </a:lnTo>
                  <a:lnTo>
                    <a:pt x="503643" y="169186"/>
                  </a:lnTo>
                  <a:lnTo>
                    <a:pt x="517633" y="166228"/>
                  </a:lnTo>
                  <a:lnTo>
                    <a:pt x="531623" y="162881"/>
                  </a:lnTo>
                  <a:lnTo>
                    <a:pt x="545613" y="159115"/>
                  </a:lnTo>
                  <a:lnTo>
                    <a:pt x="559603" y="154906"/>
                  </a:lnTo>
                  <a:lnTo>
                    <a:pt x="573593" y="150234"/>
                  </a:lnTo>
                  <a:lnTo>
                    <a:pt x="587583" y="145090"/>
                  </a:lnTo>
                  <a:lnTo>
                    <a:pt x="601574" y="139477"/>
                  </a:lnTo>
                  <a:lnTo>
                    <a:pt x="615564" y="133410"/>
                  </a:lnTo>
                  <a:lnTo>
                    <a:pt x="629554" y="126921"/>
                  </a:lnTo>
                  <a:lnTo>
                    <a:pt x="643544" y="120056"/>
                  </a:lnTo>
                  <a:lnTo>
                    <a:pt x="657534" y="112880"/>
                  </a:lnTo>
                  <a:lnTo>
                    <a:pt x="671524" y="105469"/>
                  </a:lnTo>
                  <a:lnTo>
                    <a:pt x="685514" y="97913"/>
                  </a:lnTo>
                  <a:lnTo>
                    <a:pt x="699504" y="90307"/>
                  </a:lnTo>
                  <a:lnTo>
                    <a:pt x="713494" y="82750"/>
                  </a:lnTo>
                  <a:lnTo>
                    <a:pt x="727484" y="75339"/>
                  </a:lnTo>
                  <a:lnTo>
                    <a:pt x="741474" y="68163"/>
                  </a:lnTo>
                  <a:lnTo>
                    <a:pt x="755465" y="61299"/>
                  </a:lnTo>
                  <a:lnTo>
                    <a:pt x="769455" y="54809"/>
                  </a:lnTo>
                  <a:lnTo>
                    <a:pt x="783445" y="48742"/>
                  </a:lnTo>
                  <a:lnTo>
                    <a:pt x="797435" y="43129"/>
                  </a:lnTo>
                  <a:lnTo>
                    <a:pt x="811425" y="37986"/>
                  </a:lnTo>
                  <a:lnTo>
                    <a:pt x="825415" y="33314"/>
                  </a:lnTo>
                  <a:lnTo>
                    <a:pt x="839405" y="29104"/>
                  </a:lnTo>
                  <a:lnTo>
                    <a:pt x="853395" y="25338"/>
                  </a:lnTo>
                  <a:lnTo>
                    <a:pt x="867385" y="21991"/>
                  </a:lnTo>
                  <a:lnTo>
                    <a:pt x="881375" y="19034"/>
                  </a:lnTo>
                  <a:lnTo>
                    <a:pt x="895365" y="16433"/>
                  </a:lnTo>
                  <a:lnTo>
                    <a:pt x="909356" y="14157"/>
                  </a:lnTo>
                  <a:lnTo>
                    <a:pt x="923346" y="12173"/>
                  </a:lnTo>
                  <a:lnTo>
                    <a:pt x="937336" y="10449"/>
                  </a:lnTo>
                  <a:lnTo>
                    <a:pt x="951326" y="8955"/>
                  </a:lnTo>
                  <a:lnTo>
                    <a:pt x="965316" y="7665"/>
                  </a:lnTo>
                  <a:lnTo>
                    <a:pt x="979306" y="6552"/>
                  </a:lnTo>
                  <a:lnTo>
                    <a:pt x="993296" y="5594"/>
                  </a:lnTo>
                  <a:lnTo>
                    <a:pt x="1007286" y="4771"/>
                  </a:lnTo>
                  <a:lnTo>
                    <a:pt x="1021276" y="4066"/>
                  </a:lnTo>
                  <a:lnTo>
                    <a:pt x="1035266" y="3461"/>
                  </a:lnTo>
                  <a:lnTo>
                    <a:pt x="1049256" y="2943"/>
                  </a:lnTo>
                  <a:lnTo>
                    <a:pt x="1063247" y="2501"/>
                  </a:lnTo>
                  <a:lnTo>
                    <a:pt x="1077237" y="2123"/>
                  </a:lnTo>
                  <a:lnTo>
                    <a:pt x="1091227" y="1800"/>
                  </a:lnTo>
                  <a:lnTo>
                    <a:pt x="1105217" y="1524"/>
                  </a:lnTo>
                  <a:lnTo>
                    <a:pt x="1119207" y="1289"/>
                  </a:lnTo>
                  <a:lnTo>
                    <a:pt x="1133197" y="1088"/>
                  </a:lnTo>
                  <a:lnTo>
                    <a:pt x="1147187" y="917"/>
                  </a:lnTo>
                  <a:lnTo>
                    <a:pt x="1161177" y="771"/>
                  </a:lnTo>
                  <a:lnTo>
                    <a:pt x="1175167" y="647"/>
                  </a:lnTo>
                  <a:lnTo>
                    <a:pt x="1189157" y="541"/>
                  </a:lnTo>
                  <a:lnTo>
                    <a:pt x="1203148" y="451"/>
                  </a:lnTo>
                  <a:lnTo>
                    <a:pt x="1217138" y="375"/>
                  </a:lnTo>
                  <a:lnTo>
                    <a:pt x="1231128" y="309"/>
                  </a:lnTo>
                  <a:lnTo>
                    <a:pt x="1245118" y="254"/>
                  </a:lnTo>
                  <a:lnTo>
                    <a:pt x="1259108" y="207"/>
                  </a:lnTo>
                  <a:lnTo>
                    <a:pt x="1273098" y="166"/>
                  </a:lnTo>
                  <a:lnTo>
                    <a:pt x="1287088" y="132"/>
                  </a:lnTo>
                  <a:lnTo>
                    <a:pt x="1301078" y="103"/>
                  </a:lnTo>
                  <a:lnTo>
                    <a:pt x="1315068" y="78"/>
                  </a:lnTo>
                  <a:lnTo>
                    <a:pt x="1329058" y="57"/>
                  </a:lnTo>
                  <a:lnTo>
                    <a:pt x="1343048" y="39"/>
                  </a:lnTo>
                  <a:lnTo>
                    <a:pt x="1357039" y="24"/>
                  </a:lnTo>
                  <a:lnTo>
                    <a:pt x="1371029" y="11"/>
                  </a:lnTo>
                  <a:lnTo>
                    <a:pt x="1385019" y="0"/>
                  </a:lnTo>
                  <a:lnTo>
                    <a:pt x="1385019" y="0"/>
                  </a:lnTo>
                  <a:lnTo>
                    <a:pt x="1399009" y="11"/>
                  </a:lnTo>
                  <a:lnTo>
                    <a:pt x="1412999" y="24"/>
                  </a:lnTo>
                  <a:lnTo>
                    <a:pt x="1426989" y="39"/>
                  </a:lnTo>
                  <a:lnTo>
                    <a:pt x="1440979" y="57"/>
                  </a:lnTo>
                  <a:lnTo>
                    <a:pt x="1454969" y="78"/>
                  </a:lnTo>
                  <a:lnTo>
                    <a:pt x="1468959" y="103"/>
                  </a:lnTo>
                  <a:lnTo>
                    <a:pt x="1482949" y="132"/>
                  </a:lnTo>
                  <a:lnTo>
                    <a:pt x="1496939" y="166"/>
                  </a:lnTo>
                  <a:lnTo>
                    <a:pt x="1510930" y="207"/>
                  </a:lnTo>
                  <a:lnTo>
                    <a:pt x="1524920" y="254"/>
                  </a:lnTo>
                  <a:lnTo>
                    <a:pt x="1538910" y="309"/>
                  </a:lnTo>
                  <a:lnTo>
                    <a:pt x="1552900" y="375"/>
                  </a:lnTo>
                  <a:lnTo>
                    <a:pt x="1566890" y="451"/>
                  </a:lnTo>
                  <a:lnTo>
                    <a:pt x="1580880" y="541"/>
                  </a:lnTo>
                  <a:lnTo>
                    <a:pt x="1594870" y="647"/>
                  </a:lnTo>
                  <a:lnTo>
                    <a:pt x="1608860" y="771"/>
                  </a:lnTo>
                  <a:lnTo>
                    <a:pt x="1622850" y="917"/>
                  </a:lnTo>
                  <a:lnTo>
                    <a:pt x="1636840" y="1088"/>
                  </a:lnTo>
                  <a:lnTo>
                    <a:pt x="1650830" y="1289"/>
                  </a:lnTo>
                  <a:lnTo>
                    <a:pt x="1664821" y="1524"/>
                  </a:lnTo>
                  <a:lnTo>
                    <a:pt x="1678811" y="1800"/>
                  </a:lnTo>
                  <a:lnTo>
                    <a:pt x="1692801" y="2123"/>
                  </a:lnTo>
                  <a:lnTo>
                    <a:pt x="1706791" y="2501"/>
                  </a:lnTo>
                  <a:lnTo>
                    <a:pt x="1720781" y="2943"/>
                  </a:lnTo>
                  <a:lnTo>
                    <a:pt x="1734771" y="3461"/>
                  </a:lnTo>
                  <a:lnTo>
                    <a:pt x="1748761" y="4066"/>
                  </a:lnTo>
                  <a:lnTo>
                    <a:pt x="1762751" y="4771"/>
                  </a:lnTo>
                  <a:lnTo>
                    <a:pt x="1776741" y="5594"/>
                  </a:lnTo>
                  <a:lnTo>
                    <a:pt x="1790731" y="6552"/>
                  </a:lnTo>
                  <a:lnTo>
                    <a:pt x="1804722" y="7665"/>
                  </a:lnTo>
                  <a:lnTo>
                    <a:pt x="1818712" y="8955"/>
                  </a:lnTo>
                  <a:lnTo>
                    <a:pt x="1832702" y="10449"/>
                  </a:lnTo>
                  <a:lnTo>
                    <a:pt x="1846692" y="12173"/>
                  </a:lnTo>
                  <a:lnTo>
                    <a:pt x="1860682" y="14157"/>
                  </a:lnTo>
                  <a:lnTo>
                    <a:pt x="1874672" y="16433"/>
                  </a:lnTo>
                  <a:lnTo>
                    <a:pt x="1888662" y="19034"/>
                  </a:lnTo>
                  <a:lnTo>
                    <a:pt x="1902652" y="21991"/>
                  </a:lnTo>
                  <a:lnTo>
                    <a:pt x="1916642" y="25338"/>
                  </a:lnTo>
                  <a:lnTo>
                    <a:pt x="1930632" y="29104"/>
                  </a:lnTo>
                  <a:lnTo>
                    <a:pt x="1944622" y="33314"/>
                  </a:lnTo>
                  <a:lnTo>
                    <a:pt x="1958613" y="37986"/>
                  </a:lnTo>
                  <a:lnTo>
                    <a:pt x="1972603" y="43129"/>
                  </a:lnTo>
                  <a:lnTo>
                    <a:pt x="1986593" y="48742"/>
                  </a:lnTo>
                  <a:lnTo>
                    <a:pt x="2000583" y="54809"/>
                  </a:lnTo>
                  <a:lnTo>
                    <a:pt x="2014573" y="61299"/>
                  </a:lnTo>
                  <a:lnTo>
                    <a:pt x="2028563" y="68163"/>
                  </a:lnTo>
                  <a:lnTo>
                    <a:pt x="2042553" y="75339"/>
                  </a:lnTo>
                  <a:lnTo>
                    <a:pt x="2056543" y="82750"/>
                  </a:lnTo>
                  <a:lnTo>
                    <a:pt x="2070533" y="90307"/>
                  </a:lnTo>
                  <a:lnTo>
                    <a:pt x="2084523" y="97913"/>
                  </a:lnTo>
                  <a:lnTo>
                    <a:pt x="2098513" y="105469"/>
                  </a:lnTo>
                  <a:lnTo>
                    <a:pt x="2112504" y="112880"/>
                  </a:lnTo>
                  <a:lnTo>
                    <a:pt x="2126494" y="120056"/>
                  </a:lnTo>
                  <a:lnTo>
                    <a:pt x="2140484" y="126921"/>
                  </a:lnTo>
                  <a:lnTo>
                    <a:pt x="2154474" y="133410"/>
                  </a:lnTo>
                  <a:lnTo>
                    <a:pt x="2168464" y="139477"/>
                  </a:lnTo>
                  <a:lnTo>
                    <a:pt x="2182454" y="145090"/>
                  </a:lnTo>
                  <a:lnTo>
                    <a:pt x="2196444" y="150234"/>
                  </a:lnTo>
                  <a:lnTo>
                    <a:pt x="2210434" y="154906"/>
                  </a:lnTo>
                  <a:lnTo>
                    <a:pt x="2224424" y="159115"/>
                  </a:lnTo>
                  <a:lnTo>
                    <a:pt x="2238414" y="162881"/>
                  </a:lnTo>
                  <a:lnTo>
                    <a:pt x="2252404" y="166228"/>
                  </a:lnTo>
                  <a:lnTo>
                    <a:pt x="2266395" y="169186"/>
                  </a:lnTo>
                  <a:lnTo>
                    <a:pt x="2280385" y="171786"/>
                  </a:lnTo>
                  <a:lnTo>
                    <a:pt x="2294375" y="174062"/>
                  </a:lnTo>
                  <a:lnTo>
                    <a:pt x="2308365" y="176046"/>
                  </a:lnTo>
                  <a:lnTo>
                    <a:pt x="2322355" y="177771"/>
                  </a:lnTo>
                  <a:lnTo>
                    <a:pt x="2336345" y="179264"/>
                  </a:lnTo>
                  <a:lnTo>
                    <a:pt x="2350335" y="180555"/>
                  </a:lnTo>
                  <a:lnTo>
                    <a:pt x="2364325" y="181668"/>
                  </a:lnTo>
                  <a:lnTo>
                    <a:pt x="2378315" y="182625"/>
                  </a:lnTo>
                  <a:lnTo>
                    <a:pt x="2392305" y="183448"/>
                  </a:lnTo>
                  <a:lnTo>
                    <a:pt x="2406296" y="184154"/>
                  </a:lnTo>
                  <a:lnTo>
                    <a:pt x="2420286" y="184758"/>
                  </a:lnTo>
                  <a:lnTo>
                    <a:pt x="2434276" y="185276"/>
                  </a:lnTo>
                  <a:lnTo>
                    <a:pt x="2448266" y="185719"/>
                  </a:lnTo>
                  <a:lnTo>
                    <a:pt x="2462256" y="186097"/>
                  </a:lnTo>
                  <a:lnTo>
                    <a:pt x="2476246" y="186420"/>
                  </a:lnTo>
                  <a:lnTo>
                    <a:pt x="2490236" y="186696"/>
                  </a:lnTo>
                  <a:lnTo>
                    <a:pt x="2504226" y="186931"/>
                  </a:lnTo>
                  <a:lnTo>
                    <a:pt x="2518216" y="187131"/>
                  </a:lnTo>
                  <a:lnTo>
                    <a:pt x="2532206" y="187302"/>
                  </a:lnTo>
                  <a:lnTo>
                    <a:pt x="2546196" y="187448"/>
                  </a:lnTo>
                  <a:lnTo>
                    <a:pt x="2560187" y="187572"/>
                  </a:lnTo>
                  <a:lnTo>
                    <a:pt x="2574177" y="187678"/>
                  </a:lnTo>
                  <a:lnTo>
                    <a:pt x="2588167" y="187768"/>
                  </a:lnTo>
                  <a:lnTo>
                    <a:pt x="2602157" y="187845"/>
                  </a:lnTo>
                  <a:lnTo>
                    <a:pt x="2616147" y="187910"/>
                  </a:lnTo>
                  <a:lnTo>
                    <a:pt x="2630137" y="187966"/>
                  </a:lnTo>
                  <a:lnTo>
                    <a:pt x="2644127" y="188013"/>
                  </a:lnTo>
                  <a:lnTo>
                    <a:pt x="2658117" y="188053"/>
                  </a:lnTo>
                  <a:lnTo>
                    <a:pt x="2672107" y="188088"/>
                  </a:lnTo>
                  <a:lnTo>
                    <a:pt x="2686097" y="188117"/>
                  </a:lnTo>
                  <a:lnTo>
                    <a:pt x="2700087" y="188142"/>
                  </a:lnTo>
                  <a:lnTo>
                    <a:pt x="2714078" y="188163"/>
                  </a:lnTo>
                  <a:lnTo>
                    <a:pt x="2728068" y="188181"/>
                  </a:lnTo>
                  <a:lnTo>
                    <a:pt x="2742058" y="188196"/>
                  </a:lnTo>
                  <a:lnTo>
                    <a:pt x="2756048" y="188209"/>
                  </a:lnTo>
                  <a:lnTo>
                    <a:pt x="2770038" y="188220"/>
                  </a:lnTo>
                  <a:lnTo>
                    <a:pt x="2770038" y="188283"/>
                  </a:lnTo>
                  <a:lnTo>
                    <a:pt x="2784028" y="188283"/>
                  </a:lnTo>
                  <a:lnTo>
                    <a:pt x="2798018" y="188283"/>
                  </a:lnTo>
                  <a:lnTo>
                    <a:pt x="2812008" y="188283"/>
                  </a:lnTo>
                  <a:lnTo>
                    <a:pt x="2825998" y="188283"/>
                  </a:lnTo>
                  <a:lnTo>
                    <a:pt x="2839988" y="188283"/>
                  </a:lnTo>
                  <a:lnTo>
                    <a:pt x="2853978" y="188283"/>
                  </a:lnTo>
                  <a:lnTo>
                    <a:pt x="2867969" y="188283"/>
                  </a:lnTo>
                  <a:lnTo>
                    <a:pt x="2881959" y="188283"/>
                  </a:lnTo>
                  <a:lnTo>
                    <a:pt x="2895949" y="188283"/>
                  </a:lnTo>
                  <a:lnTo>
                    <a:pt x="2909939" y="188283"/>
                  </a:lnTo>
                  <a:lnTo>
                    <a:pt x="2923929" y="188283"/>
                  </a:lnTo>
                  <a:lnTo>
                    <a:pt x="2937919" y="188283"/>
                  </a:lnTo>
                  <a:lnTo>
                    <a:pt x="2951909" y="188283"/>
                  </a:lnTo>
                  <a:lnTo>
                    <a:pt x="2965899" y="188283"/>
                  </a:lnTo>
                  <a:lnTo>
                    <a:pt x="2979889" y="188283"/>
                  </a:lnTo>
                  <a:lnTo>
                    <a:pt x="2993879" y="188283"/>
                  </a:lnTo>
                  <a:lnTo>
                    <a:pt x="3007870" y="188283"/>
                  </a:lnTo>
                  <a:lnTo>
                    <a:pt x="3021860" y="188283"/>
                  </a:lnTo>
                  <a:lnTo>
                    <a:pt x="3035850" y="188283"/>
                  </a:lnTo>
                  <a:lnTo>
                    <a:pt x="3049840" y="188283"/>
                  </a:lnTo>
                  <a:lnTo>
                    <a:pt x="3063830" y="188283"/>
                  </a:lnTo>
                  <a:lnTo>
                    <a:pt x="3077820" y="188283"/>
                  </a:lnTo>
                  <a:lnTo>
                    <a:pt x="3091810" y="188283"/>
                  </a:lnTo>
                  <a:lnTo>
                    <a:pt x="3105800" y="188283"/>
                  </a:lnTo>
                  <a:lnTo>
                    <a:pt x="3119790" y="188283"/>
                  </a:lnTo>
                  <a:lnTo>
                    <a:pt x="3133780" y="188283"/>
                  </a:lnTo>
                  <a:lnTo>
                    <a:pt x="3147770" y="188283"/>
                  </a:lnTo>
                  <a:lnTo>
                    <a:pt x="3161761" y="188283"/>
                  </a:lnTo>
                  <a:lnTo>
                    <a:pt x="3175751" y="188283"/>
                  </a:lnTo>
                  <a:lnTo>
                    <a:pt x="3189741" y="188283"/>
                  </a:lnTo>
                  <a:lnTo>
                    <a:pt x="3203731" y="188283"/>
                  </a:lnTo>
                  <a:lnTo>
                    <a:pt x="3217721" y="188283"/>
                  </a:lnTo>
                  <a:lnTo>
                    <a:pt x="3231711" y="188283"/>
                  </a:lnTo>
                  <a:lnTo>
                    <a:pt x="3245701" y="188283"/>
                  </a:lnTo>
                  <a:lnTo>
                    <a:pt x="3259691" y="188283"/>
                  </a:lnTo>
                  <a:lnTo>
                    <a:pt x="3273681" y="188283"/>
                  </a:lnTo>
                  <a:lnTo>
                    <a:pt x="3287671" y="188283"/>
                  </a:lnTo>
                  <a:lnTo>
                    <a:pt x="3301661" y="188283"/>
                  </a:lnTo>
                  <a:lnTo>
                    <a:pt x="3315652" y="188283"/>
                  </a:lnTo>
                  <a:lnTo>
                    <a:pt x="3329642" y="188283"/>
                  </a:lnTo>
                  <a:lnTo>
                    <a:pt x="3343632" y="188283"/>
                  </a:lnTo>
                  <a:lnTo>
                    <a:pt x="3357622" y="188283"/>
                  </a:lnTo>
                  <a:lnTo>
                    <a:pt x="3371612" y="188283"/>
                  </a:lnTo>
                  <a:lnTo>
                    <a:pt x="3385602" y="188283"/>
                  </a:lnTo>
                  <a:lnTo>
                    <a:pt x="3399592" y="188283"/>
                  </a:lnTo>
                  <a:lnTo>
                    <a:pt x="3413582" y="188283"/>
                  </a:lnTo>
                  <a:lnTo>
                    <a:pt x="3427572" y="188283"/>
                  </a:lnTo>
                  <a:lnTo>
                    <a:pt x="3441562" y="188283"/>
                  </a:lnTo>
                  <a:lnTo>
                    <a:pt x="3455552" y="188283"/>
                  </a:lnTo>
                  <a:lnTo>
                    <a:pt x="3469543" y="188283"/>
                  </a:lnTo>
                  <a:lnTo>
                    <a:pt x="3483533" y="188283"/>
                  </a:lnTo>
                  <a:lnTo>
                    <a:pt x="3497523" y="188283"/>
                  </a:lnTo>
                  <a:lnTo>
                    <a:pt x="3511513" y="188283"/>
                  </a:lnTo>
                  <a:lnTo>
                    <a:pt x="3525503" y="188283"/>
                  </a:lnTo>
                  <a:lnTo>
                    <a:pt x="3539493" y="188283"/>
                  </a:lnTo>
                  <a:lnTo>
                    <a:pt x="3553483" y="188283"/>
                  </a:lnTo>
                  <a:lnTo>
                    <a:pt x="3567473" y="188283"/>
                  </a:lnTo>
                  <a:lnTo>
                    <a:pt x="3581463" y="188283"/>
                  </a:lnTo>
                  <a:lnTo>
                    <a:pt x="3595453" y="188283"/>
                  </a:lnTo>
                  <a:lnTo>
                    <a:pt x="3609444" y="188283"/>
                  </a:lnTo>
                  <a:lnTo>
                    <a:pt x="3623434" y="188283"/>
                  </a:lnTo>
                  <a:lnTo>
                    <a:pt x="3637424" y="188283"/>
                  </a:lnTo>
                  <a:lnTo>
                    <a:pt x="3651414" y="188283"/>
                  </a:lnTo>
                  <a:lnTo>
                    <a:pt x="3665404" y="188283"/>
                  </a:lnTo>
                  <a:lnTo>
                    <a:pt x="3679394" y="188283"/>
                  </a:lnTo>
                  <a:lnTo>
                    <a:pt x="3693384" y="188283"/>
                  </a:lnTo>
                  <a:lnTo>
                    <a:pt x="3707374" y="188283"/>
                  </a:lnTo>
                  <a:lnTo>
                    <a:pt x="3721364" y="188283"/>
                  </a:lnTo>
                  <a:lnTo>
                    <a:pt x="3735354" y="188283"/>
                  </a:lnTo>
                  <a:lnTo>
                    <a:pt x="3749344" y="188283"/>
                  </a:lnTo>
                  <a:lnTo>
                    <a:pt x="3763335" y="188283"/>
                  </a:lnTo>
                  <a:lnTo>
                    <a:pt x="3777325" y="188283"/>
                  </a:lnTo>
                  <a:lnTo>
                    <a:pt x="3791315" y="188283"/>
                  </a:lnTo>
                  <a:lnTo>
                    <a:pt x="3805305" y="188283"/>
                  </a:lnTo>
                  <a:lnTo>
                    <a:pt x="3819295" y="188283"/>
                  </a:lnTo>
                  <a:lnTo>
                    <a:pt x="3833285" y="188283"/>
                  </a:lnTo>
                  <a:lnTo>
                    <a:pt x="3847275" y="188283"/>
                  </a:lnTo>
                  <a:lnTo>
                    <a:pt x="3861265" y="188283"/>
                  </a:lnTo>
                  <a:lnTo>
                    <a:pt x="3875255" y="188283"/>
                  </a:lnTo>
                  <a:lnTo>
                    <a:pt x="3889245" y="188283"/>
                  </a:lnTo>
                  <a:lnTo>
                    <a:pt x="3903235" y="188283"/>
                  </a:lnTo>
                  <a:lnTo>
                    <a:pt x="3917226" y="188283"/>
                  </a:lnTo>
                  <a:lnTo>
                    <a:pt x="3931216" y="188283"/>
                  </a:lnTo>
                  <a:lnTo>
                    <a:pt x="3945206" y="188283"/>
                  </a:lnTo>
                  <a:lnTo>
                    <a:pt x="3959196" y="188283"/>
                  </a:lnTo>
                  <a:lnTo>
                    <a:pt x="3973186" y="188283"/>
                  </a:lnTo>
                  <a:lnTo>
                    <a:pt x="3987176" y="188283"/>
                  </a:lnTo>
                  <a:lnTo>
                    <a:pt x="4001166" y="188283"/>
                  </a:lnTo>
                  <a:lnTo>
                    <a:pt x="4015156" y="188283"/>
                  </a:lnTo>
                  <a:lnTo>
                    <a:pt x="4029146" y="188283"/>
                  </a:lnTo>
                  <a:lnTo>
                    <a:pt x="4043136" y="188283"/>
                  </a:lnTo>
                  <a:lnTo>
                    <a:pt x="4057126" y="188283"/>
                  </a:lnTo>
                  <a:lnTo>
                    <a:pt x="4071117" y="188283"/>
                  </a:lnTo>
                  <a:lnTo>
                    <a:pt x="4085107" y="188283"/>
                  </a:lnTo>
                  <a:lnTo>
                    <a:pt x="4099097" y="188283"/>
                  </a:lnTo>
                  <a:lnTo>
                    <a:pt x="4113087" y="188283"/>
                  </a:lnTo>
                  <a:lnTo>
                    <a:pt x="4127077" y="188283"/>
                  </a:lnTo>
                  <a:lnTo>
                    <a:pt x="4141067" y="188283"/>
                  </a:lnTo>
                  <a:lnTo>
                    <a:pt x="4155057" y="188283"/>
                  </a:lnTo>
                </a:path>
              </a:pathLst>
            </a:custGeom>
            <a:ln w="40651" cap="flat">
              <a:solidFill>
                <a:srgbClr val="D3D3D3">
                  <a:alpha val="100000"/>
                </a:srgbClr>
              </a:solidFill>
              <a:prstDash val="solid"/>
              <a:round/>
            </a:ln>
          </p:spPr>
          <p:txBody>
            <a:bodyPr/>
            <a:lstStyle/>
            <a:p/>
          </p:txBody>
        </p:sp>
        <p:sp>
          <p:nvSpPr>
            <p:cNvPr id="44" name="pl44"/>
            <p:cNvSpPr/>
            <p:nvPr/>
          </p:nvSpPr>
          <p:spPr>
            <a:xfrm>
              <a:off x="2737948" y="1281762"/>
              <a:ext cx="4155057" cy="188346"/>
            </a:xfrm>
            <a:custGeom>
              <a:avLst/>
              <a:pathLst>
                <a:path w="4155057" h="188346">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63"/>
                  </a:lnTo>
                  <a:lnTo>
                    <a:pt x="1399009" y="74"/>
                  </a:lnTo>
                  <a:lnTo>
                    <a:pt x="1412999" y="87"/>
                  </a:lnTo>
                  <a:lnTo>
                    <a:pt x="1426989" y="102"/>
                  </a:lnTo>
                  <a:lnTo>
                    <a:pt x="1440979" y="120"/>
                  </a:lnTo>
                  <a:lnTo>
                    <a:pt x="1454969" y="141"/>
                  </a:lnTo>
                  <a:lnTo>
                    <a:pt x="1468959" y="166"/>
                  </a:lnTo>
                  <a:lnTo>
                    <a:pt x="1482949" y="195"/>
                  </a:lnTo>
                  <a:lnTo>
                    <a:pt x="1496939" y="229"/>
                  </a:lnTo>
                  <a:lnTo>
                    <a:pt x="1510930" y="270"/>
                  </a:lnTo>
                  <a:lnTo>
                    <a:pt x="1524920" y="317"/>
                  </a:lnTo>
                  <a:lnTo>
                    <a:pt x="1538910" y="373"/>
                  </a:lnTo>
                  <a:lnTo>
                    <a:pt x="1552900" y="438"/>
                  </a:lnTo>
                  <a:lnTo>
                    <a:pt x="1566890" y="515"/>
                  </a:lnTo>
                  <a:lnTo>
                    <a:pt x="1580880" y="605"/>
                  </a:lnTo>
                  <a:lnTo>
                    <a:pt x="1594870" y="710"/>
                  </a:lnTo>
                  <a:lnTo>
                    <a:pt x="1608860" y="835"/>
                  </a:lnTo>
                  <a:lnTo>
                    <a:pt x="1622850" y="980"/>
                  </a:lnTo>
                  <a:lnTo>
                    <a:pt x="1636840" y="1151"/>
                  </a:lnTo>
                  <a:lnTo>
                    <a:pt x="1650830" y="1352"/>
                  </a:lnTo>
                  <a:lnTo>
                    <a:pt x="1664821" y="1587"/>
                  </a:lnTo>
                  <a:lnTo>
                    <a:pt x="1678811" y="1863"/>
                  </a:lnTo>
                  <a:lnTo>
                    <a:pt x="1692801" y="2186"/>
                  </a:lnTo>
                  <a:lnTo>
                    <a:pt x="1706791" y="2564"/>
                  </a:lnTo>
                  <a:lnTo>
                    <a:pt x="1720781" y="3007"/>
                  </a:lnTo>
                  <a:lnTo>
                    <a:pt x="1734771" y="3524"/>
                  </a:lnTo>
                  <a:lnTo>
                    <a:pt x="1748761" y="4129"/>
                  </a:lnTo>
                  <a:lnTo>
                    <a:pt x="1762751" y="4835"/>
                  </a:lnTo>
                  <a:lnTo>
                    <a:pt x="1776741" y="5657"/>
                  </a:lnTo>
                  <a:lnTo>
                    <a:pt x="1790731" y="6615"/>
                  </a:lnTo>
                  <a:lnTo>
                    <a:pt x="1804722" y="7728"/>
                  </a:lnTo>
                  <a:lnTo>
                    <a:pt x="1818712" y="9018"/>
                  </a:lnTo>
                  <a:lnTo>
                    <a:pt x="1832702" y="10512"/>
                  </a:lnTo>
                  <a:lnTo>
                    <a:pt x="1846692" y="12236"/>
                  </a:lnTo>
                  <a:lnTo>
                    <a:pt x="1860682" y="14221"/>
                  </a:lnTo>
                  <a:lnTo>
                    <a:pt x="1874672" y="16497"/>
                  </a:lnTo>
                  <a:lnTo>
                    <a:pt x="1888662" y="19097"/>
                  </a:lnTo>
                  <a:lnTo>
                    <a:pt x="1902652" y="22055"/>
                  </a:lnTo>
                  <a:lnTo>
                    <a:pt x="1916642" y="25401"/>
                  </a:lnTo>
                  <a:lnTo>
                    <a:pt x="1930632" y="29167"/>
                  </a:lnTo>
                  <a:lnTo>
                    <a:pt x="1944622" y="33377"/>
                  </a:lnTo>
                  <a:lnTo>
                    <a:pt x="1958613" y="38049"/>
                  </a:lnTo>
                  <a:lnTo>
                    <a:pt x="1972603" y="43192"/>
                  </a:lnTo>
                  <a:lnTo>
                    <a:pt x="1986593" y="48805"/>
                  </a:lnTo>
                  <a:lnTo>
                    <a:pt x="2000583" y="54872"/>
                  </a:lnTo>
                  <a:lnTo>
                    <a:pt x="2014573" y="61362"/>
                  </a:lnTo>
                  <a:lnTo>
                    <a:pt x="2028563" y="68226"/>
                  </a:lnTo>
                  <a:lnTo>
                    <a:pt x="2042553" y="75403"/>
                  </a:lnTo>
                  <a:lnTo>
                    <a:pt x="2056543" y="82814"/>
                  </a:lnTo>
                  <a:lnTo>
                    <a:pt x="2070533" y="90370"/>
                  </a:lnTo>
                  <a:lnTo>
                    <a:pt x="2084523" y="97976"/>
                  </a:lnTo>
                  <a:lnTo>
                    <a:pt x="2098513" y="105532"/>
                  </a:lnTo>
                  <a:lnTo>
                    <a:pt x="2112504" y="112943"/>
                  </a:lnTo>
                  <a:lnTo>
                    <a:pt x="2126494" y="120120"/>
                  </a:lnTo>
                  <a:lnTo>
                    <a:pt x="2140484" y="126984"/>
                  </a:lnTo>
                  <a:lnTo>
                    <a:pt x="2154474" y="133474"/>
                  </a:lnTo>
                  <a:lnTo>
                    <a:pt x="2168464" y="139540"/>
                  </a:lnTo>
                  <a:lnTo>
                    <a:pt x="2182454" y="145154"/>
                  </a:lnTo>
                  <a:lnTo>
                    <a:pt x="2196444" y="150297"/>
                  </a:lnTo>
                  <a:lnTo>
                    <a:pt x="2210434" y="154969"/>
                  </a:lnTo>
                  <a:lnTo>
                    <a:pt x="2224424" y="159179"/>
                  </a:lnTo>
                  <a:lnTo>
                    <a:pt x="2238414" y="162944"/>
                  </a:lnTo>
                  <a:lnTo>
                    <a:pt x="2252404" y="166291"/>
                  </a:lnTo>
                  <a:lnTo>
                    <a:pt x="2266395" y="169249"/>
                  </a:lnTo>
                  <a:lnTo>
                    <a:pt x="2280385" y="171849"/>
                  </a:lnTo>
                  <a:lnTo>
                    <a:pt x="2294375" y="174125"/>
                  </a:lnTo>
                  <a:lnTo>
                    <a:pt x="2308365" y="176110"/>
                  </a:lnTo>
                  <a:lnTo>
                    <a:pt x="2322355" y="177834"/>
                  </a:lnTo>
                  <a:lnTo>
                    <a:pt x="2336345" y="179327"/>
                  </a:lnTo>
                  <a:lnTo>
                    <a:pt x="2350335" y="180618"/>
                  </a:lnTo>
                  <a:lnTo>
                    <a:pt x="2364325" y="181731"/>
                  </a:lnTo>
                  <a:lnTo>
                    <a:pt x="2378315" y="182689"/>
                  </a:lnTo>
                  <a:lnTo>
                    <a:pt x="2392305" y="183511"/>
                  </a:lnTo>
                  <a:lnTo>
                    <a:pt x="2406296" y="184217"/>
                  </a:lnTo>
                  <a:lnTo>
                    <a:pt x="2420286" y="184822"/>
                  </a:lnTo>
                  <a:lnTo>
                    <a:pt x="2434276" y="185339"/>
                  </a:lnTo>
                  <a:lnTo>
                    <a:pt x="2448266" y="185782"/>
                  </a:lnTo>
                  <a:lnTo>
                    <a:pt x="2462256" y="186160"/>
                  </a:lnTo>
                  <a:lnTo>
                    <a:pt x="2476246" y="186483"/>
                  </a:lnTo>
                  <a:lnTo>
                    <a:pt x="2490236" y="186759"/>
                  </a:lnTo>
                  <a:lnTo>
                    <a:pt x="2504226" y="186994"/>
                  </a:lnTo>
                  <a:lnTo>
                    <a:pt x="2518216" y="187195"/>
                  </a:lnTo>
                  <a:lnTo>
                    <a:pt x="2532206" y="187366"/>
                  </a:lnTo>
                  <a:lnTo>
                    <a:pt x="2546196" y="187511"/>
                  </a:lnTo>
                  <a:lnTo>
                    <a:pt x="2560187" y="187635"/>
                  </a:lnTo>
                  <a:lnTo>
                    <a:pt x="2574177" y="187741"/>
                  </a:lnTo>
                  <a:lnTo>
                    <a:pt x="2588167" y="187831"/>
                  </a:lnTo>
                  <a:lnTo>
                    <a:pt x="2602157" y="187908"/>
                  </a:lnTo>
                  <a:lnTo>
                    <a:pt x="2616147" y="187973"/>
                  </a:lnTo>
                  <a:lnTo>
                    <a:pt x="2630137" y="188029"/>
                  </a:lnTo>
                  <a:lnTo>
                    <a:pt x="2644127" y="188076"/>
                  </a:lnTo>
                  <a:lnTo>
                    <a:pt x="2658117" y="188116"/>
                  </a:lnTo>
                  <a:lnTo>
                    <a:pt x="2672107" y="188151"/>
                  </a:lnTo>
                  <a:lnTo>
                    <a:pt x="2686097" y="188180"/>
                  </a:lnTo>
                  <a:lnTo>
                    <a:pt x="2700087" y="188205"/>
                  </a:lnTo>
                  <a:lnTo>
                    <a:pt x="2714078" y="188226"/>
                  </a:lnTo>
                  <a:lnTo>
                    <a:pt x="2728068" y="188244"/>
                  </a:lnTo>
                  <a:lnTo>
                    <a:pt x="2742058" y="188259"/>
                  </a:lnTo>
                  <a:lnTo>
                    <a:pt x="2756048" y="188272"/>
                  </a:lnTo>
                  <a:lnTo>
                    <a:pt x="2770038" y="188283"/>
                  </a:lnTo>
                  <a:lnTo>
                    <a:pt x="2770038" y="188346"/>
                  </a:lnTo>
                  <a:lnTo>
                    <a:pt x="2784028" y="188346"/>
                  </a:lnTo>
                  <a:lnTo>
                    <a:pt x="2798018" y="188346"/>
                  </a:lnTo>
                  <a:lnTo>
                    <a:pt x="2812008" y="188346"/>
                  </a:lnTo>
                  <a:lnTo>
                    <a:pt x="2825998" y="188346"/>
                  </a:lnTo>
                  <a:lnTo>
                    <a:pt x="2839988" y="188346"/>
                  </a:lnTo>
                  <a:lnTo>
                    <a:pt x="2853978" y="188346"/>
                  </a:lnTo>
                  <a:lnTo>
                    <a:pt x="2867969" y="188346"/>
                  </a:lnTo>
                  <a:lnTo>
                    <a:pt x="2881959" y="188346"/>
                  </a:lnTo>
                  <a:lnTo>
                    <a:pt x="2895949" y="188346"/>
                  </a:lnTo>
                  <a:lnTo>
                    <a:pt x="2909939" y="188346"/>
                  </a:lnTo>
                  <a:lnTo>
                    <a:pt x="2923929" y="188346"/>
                  </a:lnTo>
                  <a:lnTo>
                    <a:pt x="2937919" y="188346"/>
                  </a:lnTo>
                  <a:lnTo>
                    <a:pt x="2951909" y="188346"/>
                  </a:lnTo>
                  <a:lnTo>
                    <a:pt x="2965899" y="188346"/>
                  </a:lnTo>
                  <a:lnTo>
                    <a:pt x="2979889" y="188346"/>
                  </a:lnTo>
                  <a:lnTo>
                    <a:pt x="2993879" y="188346"/>
                  </a:lnTo>
                  <a:lnTo>
                    <a:pt x="3007870" y="188346"/>
                  </a:lnTo>
                  <a:lnTo>
                    <a:pt x="3021860" y="188346"/>
                  </a:lnTo>
                  <a:lnTo>
                    <a:pt x="3035850" y="188346"/>
                  </a:lnTo>
                  <a:lnTo>
                    <a:pt x="3049840" y="188346"/>
                  </a:lnTo>
                  <a:lnTo>
                    <a:pt x="3063830" y="188346"/>
                  </a:lnTo>
                  <a:lnTo>
                    <a:pt x="3077820" y="188346"/>
                  </a:lnTo>
                  <a:lnTo>
                    <a:pt x="3091810" y="188346"/>
                  </a:lnTo>
                  <a:lnTo>
                    <a:pt x="3105800" y="188346"/>
                  </a:lnTo>
                  <a:lnTo>
                    <a:pt x="3119790" y="188346"/>
                  </a:lnTo>
                  <a:lnTo>
                    <a:pt x="3133780" y="188346"/>
                  </a:lnTo>
                  <a:lnTo>
                    <a:pt x="3147770" y="188346"/>
                  </a:lnTo>
                  <a:lnTo>
                    <a:pt x="3161761" y="188346"/>
                  </a:lnTo>
                  <a:lnTo>
                    <a:pt x="3175751" y="188346"/>
                  </a:lnTo>
                  <a:lnTo>
                    <a:pt x="3189741" y="188346"/>
                  </a:lnTo>
                  <a:lnTo>
                    <a:pt x="3203731" y="188346"/>
                  </a:lnTo>
                  <a:lnTo>
                    <a:pt x="3217721" y="188346"/>
                  </a:lnTo>
                  <a:lnTo>
                    <a:pt x="3231711" y="188346"/>
                  </a:lnTo>
                  <a:lnTo>
                    <a:pt x="3245701" y="188346"/>
                  </a:lnTo>
                  <a:lnTo>
                    <a:pt x="3259691" y="188346"/>
                  </a:lnTo>
                  <a:lnTo>
                    <a:pt x="3273681" y="188346"/>
                  </a:lnTo>
                  <a:lnTo>
                    <a:pt x="3287671" y="188346"/>
                  </a:lnTo>
                  <a:lnTo>
                    <a:pt x="3301661" y="188346"/>
                  </a:lnTo>
                  <a:lnTo>
                    <a:pt x="3315652" y="188346"/>
                  </a:lnTo>
                  <a:lnTo>
                    <a:pt x="3329642" y="188346"/>
                  </a:lnTo>
                  <a:lnTo>
                    <a:pt x="3343632" y="188346"/>
                  </a:lnTo>
                  <a:lnTo>
                    <a:pt x="3357622" y="188346"/>
                  </a:lnTo>
                  <a:lnTo>
                    <a:pt x="3371612" y="188346"/>
                  </a:lnTo>
                  <a:lnTo>
                    <a:pt x="3385602" y="188346"/>
                  </a:lnTo>
                  <a:lnTo>
                    <a:pt x="3399592" y="188346"/>
                  </a:lnTo>
                  <a:lnTo>
                    <a:pt x="3413582" y="188346"/>
                  </a:lnTo>
                  <a:lnTo>
                    <a:pt x="3427572" y="188346"/>
                  </a:lnTo>
                  <a:lnTo>
                    <a:pt x="3441562" y="188346"/>
                  </a:lnTo>
                  <a:lnTo>
                    <a:pt x="3455552" y="188346"/>
                  </a:lnTo>
                  <a:lnTo>
                    <a:pt x="3469543" y="188346"/>
                  </a:lnTo>
                  <a:lnTo>
                    <a:pt x="3483533" y="188346"/>
                  </a:lnTo>
                  <a:lnTo>
                    <a:pt x="3497523" y="188346"/>
                  </a:lnTo>
                  <a:lnTo>
                    <a:pt x="3511513" y="188346"/>
                  </a:lnTo>
                  <a:lnTo>
                    <a:pt x="3525503" y="188346"/>
                  </a:lnTo>
                  <a:lnTo>
                    <a:pt x="3539493" y="188346"/>
                  </a:lnTo>
                  <a:lnTo>
                    <a:pt x="3553483" y="188346"/>
                  </a:lnTo>
                  <a:lnTo>
                    <a:pt x="3567473" y="188346"/>
                  </a:lnTo>
                  <a:lnTo>
                    <a:pt x="3581463" y="188346"/>
                  </a:lnTo>
                  <a:lnTo>
                    <a:pt x="3595453" y="188346"/>
                  </a:lnTo>
                  <a:lnTo>
                    <a:pt x="3609444" y="188346"/>
                  </a:lnTo>
                  <a:lnTo>
                    <a:pt x="3623434" y="188346"/>
                  </a:lnTo>
                  <a:lnTo>
                    <a:pt x="3637424" y="188346"/>
                  </a:lnTo>
                  <a:lnTo>
                    <a:pt x="3651414" y="188346"/>
                  </a:lnTo>
                  <a:lnTo>
                    <a:pt x="3665404" y="188346"/>
                  </a:lnTo>
                  <a:lnTo>
                    <a:pt x="3679394" y="188346"/>
                  </a:lnTo>
                  <a:lnTo>
                    <a:pt x="3693384" y="188346"/>
                  </a:lnTo>
                  <a:lnTo>
                    <a:pt x="3707374" y="188346"/>
                  </a:lnTo>
                  <a:lnTo>
                    <a:pt x="3721364" y="188346"/>
                  </a:lnTo>
                  <a:lnTo>
                    <a:pt x="3735354" y="188346"/>
                  </a:lnTo>
                  <a:lnTo>
                    <a:pt x="3749344" y="188346"/>
                  </a:lnTo>
                  <a:lnTo>
                    <a:pt x="3763335" y="188346"/>
                  </a:lnTo>
                  <a:lnTo>
                    <a:pt x="3777325" y="188346"/>
                  </a:lnTo>
                  <a:lnTo>
                    <a:pt x="3791315" y="188346"/>
                  </a:lnTo>
                  <a:lnTo>
                    <a:pt x="3805305" y="188346"/>
                  </a:lnTo>
                  <a:lnTo>
                    <a:pt x="3819295" y="188346"/>
                  </a:lnTo>
                  <a:lnTo>
                    <a:pt x="3833285" y="188346"/>
                  </a:lnTo>
                  <a:lnTo>
                    <a:pt x="3847275" y="188346"/>
                  </a:lnTo>
                  <a:lnTo>
                    <a:pt x="3861265" y="188346"/>
                  </a:lnTo>
                  <a:lnTo>
                    <a:pt x="3875255" y="188346"/>
                  </a:lnTo>
                  <a:lnTo>
                    <a:pt x="3889245" y="188346"/>
                  </a:lnTo>
                  <a:lnTo>
                    <a:pt x="3903235" y="188346"/>
                  </a:lnTo>
                  <a:lnTo>
                    <a:pt x="3917226" y="188346"/>
                  </a:lnTo>
                  <a:lnTo>
                    <a:pt x="3931216" y="188346"/>
                  </a:lnTo>
                  <a:lnTo>
                    <a:pt x="3945206" y="188346"/>
                  </a:lnTo>
                  <a:lnTo>
                    <a:pt x="3959196" y="188346"/>
                  </a:lnTo>
                  <a:lnTo>
                    <a:pt x="3973186" y="188346"/>
                  </a:lnTo>
                  <a:lnTo>
                    <a:pt x="3987176" y="188346"/>
                  </a:lnTo>
                  <a:lnTo>
                    <a:pt x="4001166" y="188346"/>
                  </a:lnTo>
                  <a:lnTo>
                    <a:pt x="4015156" y="188346"/>
                  </a:lnTo>
                  <a:lnTo>
                    <a:pt x="4029146" y="188346"/>
                  </a:lnTo>
                  <a:lnTo>
                    <a:pt x="4043136" y="188346"/>
                  </a:lnTo>
                  <a:lnTo>
                    <a:pt x="4057126" y="188346"/>
                  </a:lnTo>
                  <a:lnTo>
                    <a:pt x="4071117" y="188346"/>
                  </a:lnTo>
                  <a:lnTo>
                    <a:pt x="4085107" y="188346"/>
                  </a:lnTo>
                  <a:lnTo>
                    <a:pt x="4099097" y="188346"/>
                  </a:lnTo>
                  <a:lnTo>
                    <a:pt x="4113087" y="188346"/>
                  </a:lnTo>
                  <a:lnTo>
                    <a:pt x="4127077" y="188346"/>
                  </a:lnTo>
                  <a:lnTo>
                    <a:pt x="4141067" y="188346"/>
                  </a:lnTo>
                  <a:lnTo>
                    <a:pt x="4155057" y="188346"/>
                  </a:lnTo>
                </a:path>
              </a:pathLst>
            </a:custGeom>
            <a:ln w="40651" cap="flat">
              <a:solidFill>
                <a:srgbClr val="D3D3D3">
                  <a:alpha val="100000"/>
                </a:srgbClr>
              </a:solidFill>
              <a:prstDash val="solid"/>
              <a:round/>
            </a:ln>
          </p:spPr>
          <p:txBody>
            <a:bodyPr/>
            <a:lstStyle/>
            <a:p/>
          </p:txBody>
        </p:sp>
        <p:sp>
          <p:nvSpPr>
            <p:cNvPr id="45" name="pl45"/>
            <p:cNvSpPr/>
            <p:nvPr/>
          </p:nvSpPr>
          <p:spPr>
            <a:xfrm>
              <a:off x="2737948" y="5237045"/>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6" name="pl46"/>
            <p:cNvSpPr/>
            <p:nvPr/>
          </p:nvSpPr>
          <p:spPr>
            <a:xfrm>
              <a:off x="2737948" y="5802086"/>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7" name="pl47"/>
            <p:cNvSpPr/>
            <p:nvPr/>
          </p:nvSpPr>
          <p:spPr>
            <a:xfrm>
              <a:off x="2737948" y="5425392"/>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8" name="pl48"/>
            <p:cNvSpPr/>
            <p:nvPr/>
          </p:nvSpPr>
          <p:spPr>
            <a:xfrm>
              <a:off x="2737948" y="1093415"/>
              <a:ext cx="4155057" cy="564850"/>
            </a:xfrm>
            <a:custGeom>
              <a:avLst/>
              <a:pathLst>
                <a:path w="4155057" h="56485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189"/>
                  </a:lnTo>
                  <a:lnTo>
                    <a:pt x="1399009" y="222"/>
                  </a:lnTo>
                  <a:lnTo>
                    <a:pt x="1412999" y="261"/>
                  </a:lnTo>
                  <a:lnTo>
                    <a:pt x="1426989" y="307"/>
                  </a:lnTo>
                  <a:lnTo>
                    <a:pt x="1440979" y="361"/>
                  </a:lnTo>
                  <a:lnTo>
                    <a:pt x="1454969" y="424"/>
                  </a:lnTo>
                  <a:lnTo>
                    <a:pt x="1468959" y="499"/>
                  </a:lnTo>
                  <a:lnTo>
                    <a:pt x="1482949" y="586"/>
                  </a:lnTo>
                  <a:lnTo>
                    <a:pt x="1496939" y="689"/>
                  </a:lnTo>
                  <a:lnTo>
                    <a:pt x="1510930" y="810"/>
                  </a:lnTo>
                  <a:lnTo>
                    <a:pt x="1524920" y="952"/>
                  </a:lnTo>
                  <a:lnTo>
                    <a:pt x="1538910" y="1119"/>
                  </a:lnTo>
                  <a:lnTo>
                    <a:pt x="1552900" y="1315"/>
                  </a:lnTo>
                  <a:lnTo>
                    <a:pt x="1566890" y="1545"/>
                  </a:lnTo>
                  <a:lnTo>
                    <a:pt x="1580880" y="1815"/>
                  </a:lnTo>
                  <a:lnTo>
                    <a:pt x="1594870" y="2132"/>
                  </a:lnTo>
                  <a:lnTo>
                    <a:pt x="1608860" y="2505"/>
                  </a:lnTo>
                  <a:lnTo>
                    <a:pt x="1622850" y="2942"/>
                  </a:lnTo>
                  <a:lnTo>
                    <a:pt x="1636840" y="3455"/>
                  </a:lnTo>
                  <a:lnTo>
                    <a:pt x="1650830" y="4056"/>
                  </a:lnTo>
                  <a:lnTo>
                    <a:pt x="1664821" y="4762"/>
                  </a:lnTo>
                  <a:lnTo>
                    <a:pt x="1678811" y="5589"/>
                  </a:lnTo>
                  <a:lnTo>
                    <a:pt x="1692801" y="6558"/>
                  </a:lnTo>
                  <a:lnTo>
                    <a:pt x="1706791" y="7693"/>
                  </a:lnTo>
                  <a:lnTo>
                    <a:pt x="1720781" y="9021"/>
                  </a:lnTo>
                  <a:lnTo>
                    <a:pt x="1734771" y="10574"/>
                  </a:lnTo>
                  <a:lnTo>
                    <a:pt x="1748761" y="12388"/>
                  </a:lnTo>
                  <a:lnTo>
                    <a:pt x="1762751" y="14505"/>
                  </a:lnTo>
                  <a:lnTo>
                    <a:pt x="1776741" y="16973"/>
                  </a:lnTo>
                  <a:lnTo>
                    <a:pt x="1790731" y="19846"/>
                  </a:lnTo>
                  <a:lnTo>
                    <a:pt x="1804722" y="23184"/>
                  </a:lnTo>
                  <a:lnTo>
                    <a:pt x="1818712" y="27056"/>
                  </a:lnTo>
                  <a:lnTo>
                    <a:pt x="1832702" y="31537"/>
                  </a:lnTo>
                  <a:lnTo>
                    <a:pt x="1846692" y="36710"/>
                  </a:lnTo>
                  <a:lnTo>
                    <a:pt x="1860682" y="42663"/>
                  </a:lnTo>
                  <a:lnTo>
                    <a:pt x="1874672" y="49491"/>
                  </a:lnTo>
                  <a:lnTo>
                    <a:pt x="1888662" y="57292"/>
                  </a:lnTo>
                  <a:lnTo>
                    <a:pt x="1902652" y="66165"/>
                  </a:lnTo>
                  <a:lnTo>
                    <a:pt x="1916642" y="76205"/>
                  </a:lnTo>
                  <a:lnTo>
                    <a:pt x="1930632" y="87502"/>
                  </a:lnTo>
                  <a:lnTo>
                    <a:pt x="1944622" y="100131"/>
                  </a:lnTo>
                  <a:lnTo>
                    <a:pt x="1958613" y="114147"/>
                  </a:lnTo>
                  <a:lnTo>
                    <a:pt x="1972603" y="129578"/>
                  </a:lnTo>
                  <a:lnTo>
                    <a:pt x="1986593" y="146417"/>
                  </a:lnTo>
                  <a:lnTo>
                    <a:pt x="2000583" y="164618"/>
                  </a:lnTo>
                  <a:lnTo>
                    <a:pt x="2014573" y="184086"/>
                  </a:lnTo>
                  <a:lnTo>
                    <a:pt x="2028563" y="204680"/>
                  </a:lnTo>
                  <a:lnTo>
                    <a:pt x="2042553" y="226209"/>
                  </a:lnTo>
                  <a:lnTo>
                    <a:pt x="2056543" y="248442"/>
                  </a:lnTo>
                  <a:lnTo>
                    <a:pt x="2070533" y="271111"/>
                  </a:lnTo>
                  <a:lnTo>
                    <a:pt x="2084523" y="293928"/>
                  </a:lnTo>
                  <a:lnTo>
                    <a:pt x="2098513" y="316598"/>
                  </a:lnTo>
                  <a:lnTo>
                    <a:pt x="2112504" y="338831"/>
                  </a:lnTo>
                  <a:lnTo>
                    <a:pt x="2126494" y="360360"/>
                  </a:lnTo>
                  <a:lnTo>
                    <a:pt x="2140484" y="380953"/>
                  </a:lnTo>
                  <a:lnTo>
                    <a:pt x="2154474" y="400422"/>
                  </a:lnTo>
                  <a:lnTo>
                    <a:pt x="2168464" y="418622"/>
                  </a:lnTo>
                  <a:lnTo>
                    <a:pt x="2182454" y="435462"/>
                  </a:lnTo>
                  <a:lnTo>
                    <a:pt x="2196444" y="450892"/>
                  </a:lnTo>
                  <a:lnTo>
                    <a:pt x="2210434" y="464908"/>
                  </a:lnTo>
                  <a:lnTo>
                    <a:pt x="2224424" y="477537"/>
                  </a:lnTo>
                  <a:lnTo>
                    <a:pt x="2238414" y="488834"/>
                  </a:lnTo>
                  <a:lnTo>
                    <a:pt x="2252404" y="498875"/>
                  </a:lnTo>
                  <a:lnTo>
                    <a:pt x="2266395" y="507748"/>
                  </a:lnTo>
                  <a:lnTo>
                    <a:pt x="2280385" y="515549"/>
                  </a:lnTo>
                  <a:lnTo>
                    <a:pt x="2294375" y="522377"/>
                  </a:lnTo>
                  <a:lnTo>
                    <a:pt x="2308365" y="528330"/>
                  </a:lnTo>
                  <a:lnTo>
                    <a:pt x="2322355" y="533502"/>
                  </a:lnTo>
                  <a:lnTo>
                    <a:pt x="2336345" y="537983"/>
                  </a:lnTo>
                  <a:lnTo>
                    <a:pt x="2350335" y="541855"/>
                  </a:lnTo>
                  <a:lnTo>
                    <a:pt x="2364325" y="545194"/>
                  </a:lnTo>
                  <a:lnTo>
                    <a:pt x="2378315" y="548067"/>
                  </a:lnTo>
                  <a:lnTo>
                    <a:pt x="2392305" y="550534"/>
                  </a:lnTo>
                  <a:lnTo>
                    <a:pt x="2406296" y="552652"/>
                  </a:lnTo>
                  <a:lnTo>
                    <a:pt x="2420286" y="554466"/>
                  </a:lnTo>
                  <a:lnTo>
                    <a:pt x="2434276" y="556019"/>
                  </a:lnTo>
                  <a:lnTo>
                    <a:pt x="2448266" y="557347"/>
                  </a:lnTo>
                  <a:lnTo>
                    <a:pt x="2462256" y="558481"/>
                  </a:lnTo>
                  <a:lnTo>
                    <a:pt x="2476246" y="559450"/>
                  </a:lnTo>
                  <a:lnTo>
                    <a:pt x="2490236" y="560278"/>
                  </a:lnTo>
                  <a:lnTo>
                    <a:pt x="2504226" y="560983"/>
                  </a:lnTo>
                  <a:lnTo>
                    <a:pt x="2518216" y="561585"/>
                  </a:lnTo>
                  <a:lnTo>
                    <a:pt x="2532206" y="562098"/>
                  </a:lnTo>
                  <a:lnTo>
                    <a:pt x="2546196" y="562535"/>
                  </a:lnTo>
                  <a:lnTo>
                    <a:pt x="2560187" y="562907"/>
                  </a:lnTo>
                  <a:lnTo>
                    <a:pt x="2574177" y="563225"/>
                  </a:lnTo>
                  <a:lnTo>
                    <a:pt x="2588167" y="563495"/>
                  </a:lnTo>
                  <a:lnTo>
                    <a:pt x="2602157" y="563725"/>
                  </a:lnTo>
                  <a:lnTo>
                    <a:pt x="2616147" y="563921"/>
                  </a:lnTo>
                  <a:lnTo>
                    <a:pt x="2630137" y="564087"/>
                  </a:lnTo>
                  <a:lnTo>
                    <a:pt x="2644127" y="564229"/>
                  </a:lnTo>
                  <a:lnTo>
                    <a:pt x="2658117" y="564350"/>
                  </a:lnTo>
                  <a:lnTo>
                    <a:pt x="2672107" y="564453"/>
                  </a:lnTo>
                  <a:lnTo>
                    <a:pt x="2686097" y="564541"/>
                  </a:lnTo>
                  <a:lnTo>
                    <a:pt x="2700087" y="564615"/>
                  </a:lnTo>
                  <a:lnTo>
                    <a:pt x="2714078" y="564678"/>
                  </a:lnTo>
                  <a:lnTo>
                    <a:pt x="2728068" y="564732"/>
                  </a:lnTo>
                  <a:lnTo>
                    <a:pt x="2742058" y="564778"/>
                  </a:lnTo>
                  <a:lnTo>
                    <a:pt x="2756048" y="564817"/>
                  </a:lnTo>
                  <a:lnTo>
                    <a:pt x="2770038" y="564850"/>
                  </a:lnTo>
                  <a:lnTo>
                    <a:pt x="2770038" y="564850"/>
                  </a:lnTo>
                  <a:lnTo>
                    <a:pt x="2784028" y="564817"/>
                  </a:lnTo>
                  <a:lnTo>
                    <a:pt x="2798018" y="564778"/>
                  </a:lnTo>
                  <a:lnTo>
                    <a:pt x="2812008" y="564732"/>
                  </a:lnTo>
                  <a:lnTo>
                    <a:pt x="2825998" y="564678"/>
                  </a:lnTo>
                  <a:lnTo>
                    <a:pt x="2839988" y="564615"/>
                  </a:lnTo>
                  <a:lnTo>
                    <a:pt x="2853978" y="564541"/>
                  </a:lnTo>
                  <a:lnTo>
                    <a:pt x="2867969" y="564453"/>
                  </a:lnTo>
                  <a:lnTo>
                    <a:pt x="2881959" y="564350"/>
                  </a:lnTo>
                  <a:lnTo>
                    <a:pt x="2895949" y="564229"/>
                  </a:lnTo>
                  <a:lnTo>
                    <a:pt x="2909939" y="564087"/>
                  </a:lnTo>
                  <a:lnTo>
                    <a:pt x="2923929" y="563921"/>
                  </a:lnTo>
                  <a:lnTo>
                    <a:pt x="2937919" y="563725"/>
                  </a:lnTo>
                  <a:lnTo>
                    <a:pt x="2951909" y="563495"/>
                  </a:lnTo>
                  <a:lnTo>
                    <a:pt x="2965899" y="563225"/>
                  </a:lnTo>
                  <a:lnTo>
                    <a:pt x="2979889" y="562907"/>
                  </a:lnTo>
                  <a:lnTo>
                    <a:pt x="2993879" y="562535"/>
                  </a:lnTo>
                  <a:lnTo>
                    <a:pt x="3007870" y="562098"/>
                  </a:lnTo>
                  <a:lnTo>
                    <a:pt x="3021860" y="561585"/>
                  </a:lnTo>
                  <a:lnTo>
                    <a:pt x="3035850" y="560983"/>
                  </a:lnTo>
                  <a:lnTo>
                    <a:pt x="3049840" y="560278"/>
                  </a:lnTo>
                  <a:lnTo>
                    <a:pt x="3063830" y="559450"/>
                  </a:lnTo>
                  <a:lnTo>
                    <a:pt x="3077820" y="558481"/>
                  </a:lnTo>
                  <a:lnTo>
                    <a:pt x="3091810" y="557347"/>
                  </a:lnTo>
                  <a:lnTo>
                    <a:pt x="3105800" y="556019"/>
                  </a:lnTo>
                  <a:lnTo>
                    <a:pt x="3119790" y="554466"/>
                  </a:lnTo>
                  <a:lnTo>
                    <a:pt x="3133780" y="552652"/>
                  </a:lnTo>
                  <a:lnTo>
                    <a:pt x="3147770" y="550534"/>
                  </a:lnTo>
                  <a:lnTo>
                    <a:pt x="3161761" y="548067"/>
                  </a:lnTo>
                  <a:lnTo>
                    <a:pt x="3175751" y="545194"/>
                  </a:lnTo>
                  <a:lnTo>
                    <a:pt x="3189741" y="541855"/>
                  </a:lnTo>
                  <a:lnTo>
                    <a:pt x="3203731" y="537983"/>
                  </a:lnTo>
                  <a:lnTo>
                    <a:pt x="3217721" y="533502"/>
                  </a:lnTo>
                  <a:lnTo>
                    <a:pt x="3231711" y="528330"/>
                  </a:lnTo>
                  <a:lnTo>
                    <a:pt x="3245701" y="522377"/>
                  </a:lnTo>
                  <a:lnTo>
                    <a:pt x="3259691" y="515549"/>
                  </a:lnTo>
                  <a:lnTo>
                    <a:pt x="3273681" y="507748"/>
                  </a:lnTo>
                  <a:lnTo>
                    <a:pt x="3287671" y="498875"/>
                  </a:lnTo>
                  <a:lnTo>
                    <a:pt x="3301661" y="488834"/>
                  </a:lnTo>
                  <a:lnTo>
                    <a:pt x="3315652" y="477537"/>
                  </a:lnTo>
                  <a:lnTo>
                    <a:pt x="3329642" y="464908"/>
                  </a:lnTo>
                  <a:lnTo>
                    <a:pt x="3343632" y="450892"/>
                  </a:lnTo>
                  <a:lnTo>
                    <a:pt x="3357622" y="435462"/>
                  </a:lnTo>
                  <a:lnTo>
                    <a:pt x="3371612" y="418622"/>
                  </a:lnTo>
                  <a:lnTo>
                    <a:pt x="3385602" y="400422"/>
                  </a:lnTo>
                  <a:lnTo>
                    <a:pt x="3399592" y="380953"/>
                  </a:lnTo>
                  <a:lnTo>
                    <a:pt x="3413582" y="360360"/>
                  </a:lnTo>
                  <a:lnTo>
                    <a:pt x="3427572" y="338831"/>
                  </a:lnTo>
                  <a:lnTo>
                    <a:pt x="3441562" y="316598"/>
                  </a:lnTo>
                  <a:lnTo>
                    <a:pt x="3455552" y="293928"/>
                  </a:lnTo>
                  <a:lnTo>
                    <a:pt x="3469543" y="271111"/>
                  </a:lnTo>
                  <a:lnTo>
                    <a:pt x="3483533" y="248442"/>
                  </a:lnTo>
                  <a:lnTo>
                    <a:pt x="3497523" y="226209"/>
                  </a:lnTo>
                  <a:lnTo>
                    <a:pt x="3511513" y="204680"/>
                  </a:lnTo>
                  <a:lnTo>
                    <a:pt x="3525503" y="184086"/>
                  </a:lnTo>
                  <a:lnTo>
                    <a:pt x="3539493" y="164618"/>
                  </a:lnTo>
                  <a:lnTo>
                    <a:pt x="3553483" y="146417"/>
                  </a:lnTo>
                  <a:lnTo>
                    <a:pt x="3567473" y="129578"/>
                  </a:lnTo>
                  <a:lnTo>
                    <a:pt x="3581463" y="114147"/>
                  </a:lnTo>
                  <a:lnTo>
                    <a:pt x="3595453" y="100131"/>
                  </a:lnTo>
                  <a:lnTo>
                    <a:pt x="3609444" y="87502"/>
                  </a:lnTo>
                  <a:lnTo>
                    <a:pt x="3623434" y="76205"/>
                  </a:lnTo>
                  <a:lnTo>
                    <a:pt x="3637424" y="66165"/>
                  </a:lnTo>
                  <a:lnTo>
                    <a:pt x="3651414" y="57292"/>
                  </a:lnTo>
                  <a:lnTo>
                    <a:pt x="3665404" y="49491"/>
                  </a:lnTo>
                  <a:lnTo>
                    <a:pt x="3679394" y="42663"/>
                  </a:lnTo>
                  <a:lnTo>
                    <a:pt x="3693384" y="36710"/>
                  </a:lnTo>
                  <a:lnTo>
                    <a:pt x="3707374" y="31537"/>
                  </a:lnTo>
                  <a:lnTo>
                    <a:pt x="3721364" y="27056"/>
                  </a:lnTo>
                  <a:lnTo>
                    <a:pt x="3735354" y="23184"/>
                  </a:lnTo>
                  <a:lnTo>
                    <a:pt x="3749344" y="19846"/>
                  </a:lnTo>
                  <a:lnTo>
                    <a:pt x="3763335" y="16973"/>
                  </a:lnTo>
                  <a:lnTo>
                    <a:pt x="3777325" y="14505"/>
                  </a:lnTo>
                  <a:lnTo>
                    <a:pt x="3791315" y="12388"/>
                  </a:lnTo>
                  <a:lnTo>
                    <a:pt x="3805305" y="10574"/>
                  </a:lnTo>
                  <a:lnTo>
                    <a:pt x="3819295" y="9021"/>
                  </a:lnTo>
                  <a:lnTo>
                    <a:pt x="3833285" y="7693"/>
                  </a:lnTo>
                  <a:lnTo>
                    <a:pt x="3847275" y="6558"/>
                  </a:lnTo>
                  <a:lnTo>
                    <a:pt x="3861265" y="5589"/>
                  </a:lnTo>
                  <a:lnTo>
                    <a:pt x="3875255" y="4762"/>
                  </a:lnTo>
                  <a:lnTo>
                    <a:pt x="3889245" y="4056"/>
                  </a:lnTo>
                  <a:lnTo>
                    <a:pt x="3903235" y="3455"/>
                  </a:lnTo>
                  <a:lnTo>
                    <a:pt x="3917226" y="2942"/>
                  </a:lnTo>
                  <a:lnTo>
                    <a:pt x="3931216" y="2505"/>
                  </a:lnTo>
                  <a:lnTo>
                    <a:pt x="3945206" y="2132"/>
                  </a:lnTo>
                  <a:lnTo>
                    <a:pt x="3959196" y="1815"/>
                  </a:lnTo>
                  <a:lnTo>
                    <a:pt x="3973186" y="1545"/>
                  </a:lnTo>
                  <a:lnTo>
                    <a:pt x="3987176" y="1315"/>
                  </a:lnTo>
                  <a:lnTo>
                    <a:pt x="4001166" y="1119"/>
                  </a:lnTo>
                  <a:lnTo>
                    <a:pt x="4015156" y="952"/>
                  </a:lnTo>
                  <a:lnTo>
                    <a:pt x="4029146" y="810"/>
                  </a:lnTo>
                  <a:lnTo>
                    <a:pt x="4043136" y="689"/>
                  </a:lnTo>
                  <a:lnTo>
                    <a:pt x="4057126" y="586"/>
                  </a:lnTo>
                  <a:lnTo>
                    <a:pt x="4071117" y="499"/>
                  </a:lnTo>
                  <a:lnTo>
                    <a:pt x="4085107" y="424"/>
                  </a:lnTo>
                  <a:lnTo>
                    <a:pt x="4099097" y="361"/>
                  </a:lnTo>
                  <a:lnTo>
                    <a:pt x="4113087" y="307"/>
                  </a:lnTo>
                  <a:lnTo>
                    <a:pt x="4127077" y="261"/>
                  </a:lnTo>
                  <a:lnTo>
                    <a:pt x="4141067" y="222"/>
                  </a:lnTo>
                  <a:lnTo>
                    <a:pt x="4155057" y="189"/>
                  </a:lnTo>
                </a:path>
              </a:pathLst>
            </a:custGeom>
            <a:ln w="40651" cap="flat">
              <a:solidFill>
                <a:srgbClr val="D3D3D3">
                  <a:alpha val="100000"/>
                </a:srgbClr>
              </a:solidFill>
              <a:prstDash val="solid"/>
              <a:round/>
            </a:ln>
          </p:spPr>
          <p:txBody>
            <a:bodyPr/>
            <a:lstStyle/>
            <a:p/>
          </p:txBody>
        </p:sp>
        <p:sp>
          <p:nvSpPr>
            <p:cNvPr id="49" name="pl49"/>
            <p:cNvSpPr/>
            <p:nvPr/>
          </p:nvSpPr>
          <p:spPr>
            <a:xfrm>
              <a:off x="2737948" y="1470172"/>
              <a:ext cx="4155057" cy="376567"/>
            </a:xfrm>
            <a:custGeom>
              <a:avLst/>
              <a:pathLst>
                <a:path w="4155057" h="376567">
                  <a:moveTo>
                    <a:pt x="0" y="188220"/>
                  </a:moveTo>
                  <a:lnTo>
                    <a:pt x="13990" y="188209"/>
                  </a:lnTo>
                  <a:lnTo>
                    <a:pt x="27980" y="188196"/>
                  </a:lnTo>
                  <a:lnTo>
                    <a:pt x="41970" y="188181"/>
                  </a:lnTo>
                  <a:lnTo>
                    <a:pt x="55960" y="188163"/>
                  </a:lnTo>
                  <a:lnTo>
                    <a:pt x="69950" y="188142"/>
                  </a:lnTo>
                  <a:lnTo>
                    <a:pt x="83940" y="188117"/>
                  </a:lnTo>
                  <a:lnTo>
                    <a:pt x="97930" y="188088"/>
                  </a:lnTo>
                  <a:lnTo>
                    <a:pt x="111920" y="188053"/>
                  </a:lnTo>
                  <a:lnTo>
                    <a:pt x="125910" y="188013"/>
                  </a:lnTo>
                  <a:lnTo>
                    <a:pt x="139900" y="187966"/>
                  </a:lnTo>
                  <a:lnTo>
                    <a:pt x="153891" y="187910"/>
                  </a:lnTo>
                  <a:lnTo>
                    <a:pt x="167881" y="187845"/>
                  </a:lnTo>
                  <a:lnTo>
                    <a:pt x="181871" y="187768"/>
                  </a:lnTo>
                  <a:lnTo>
                    <a:pt x="195861" y="187678"/>
                  </a:lnTo>
                  <a:lnTo>
                    <a:pt x="209851" y="187572"/>
                  </a:lnTo>
                  <a:lnTo>
                    <a:pt x="223841" y="187448"/>
                  </a:lnTo>
                  <a:lnTo>
                    <a:pt x="237831" y="187302"/>
                  </a:lnTo>
                  <a:lnTo>
                    <a:pt x="251821" y="187131"/>
                  </a:lnTo>
                  <a:lnTo>
                    <a:pt x="265811" y="186931"/>
                  </a:lnTo>
                  <a:lnTo>
                    <a:pt x="279801" y="186696"/>
                  </a:lnTo>
                  <a:lnTo>
                    <a:pt x="293791" y="186420"/>
                  </a:lnTo>
                  <a:lnTo>
                    <a:pt x="307782" y="186097"/>
                  </a:lnTo>
                  <a:lnTo>
                    <a:pt x="321772" y="185719"/>
                  </a:lnTo>
                  <a:lnTo>
                    <a:pt x="335762" y="185276"/>
                  </a:lnTo>
                  <a:lnTo>
                    <a:pt x="349752" y="184758"/>
                  </a:lnTo>
                  <a:lnTo>
                    <a:pt x="363742" y="184154"/>
                  </a:lnTo>
                  <a:lnTo>
                    <a:pt x="377732" y="183448"/>
                  </a:lnTo>
                  <a:lnTo>
                    <a:pt x="391722" y="182625"/>
                  </a:lnTo>
                  <a:lnTo>
                    <a:pt x="405712" y="181668"/>
                  </a:lnTo>
                  <a:lnTo>
                    <a:pt x="419702" y="180555"/>
                  </a:lnTo>
                  <a:lnTo>
                    <a:pt x="433692" y="179264"/>
                  </a:lnTo>
                  <a:lnTo>
                    <a:pt x="447682" y="177771"/>
                  </a:lnTo>
                  <a:lnTo>
                    <a:pt x="461673" y="176046"/>
                  </a:lnTo>
                  <a:lnTo>
                    <a:pt x="475663" y="174062"/>
                  </a:lnTo>
                  <a:lnTo>
                    <a:pt x="489653" y="171786"/>
                  </a:lnTo>
                  <a:lnTo>
                    <a:pt x="503643" y="169186"/>
                  </a:lnTo>
                  <a:lnTo>
                    <a:pt x="517633" y="166228"/>
                  </a:lnTo>
                  <a:lnTo>
                    <a:pt x="531623" y="162881"/>
                  </a:lnTo>
                  <a:lnTo>
                    <a:pt x="545613" y="159115"/>
                  </a:lnTo>
                  <a:lnTo>
                    <a:pt x="559603" y="154906"/>
                  </a:lnTo>
                  <a:lnTo>
                    <a:pt x="573593" y="150234"/>
                  </a:lnTo>
                  <a:lnTo>
                    <a:pt x="587583" y="145090"/>
                  </a:lnTo>
                  <a:lnTo>
                    <a:pt x="601574" y="139477"/>
                  </a:lnTo>
                  <a:lnTo>
                    <a:pt x="615564" y="133410"/>
                  </a:lnTo>
                  <a:lnTo>
                    <a:pt x="629554" y="126921"/>
                  </a:lnTo>
                  <a:lnTo>
                    <a:pt x="643544" y="120056"/>
                  </a:lnTo>
                  <a:lnTo>
                    <a:pt x="657534" y="112880"/>
                  </a:lnTo>
                  <a:lnTo>
                    <a:pt x="671524" y="105469"/>
                  </a:lnTo>
                  <a:lnTo>
                    <a:pt x="685514" y="97913"/>
                  </a:lnTo>
                  <a:lnTo>
                    <a:pt x="699504" y="90307"/>
                  </a:lnTo>
                  <a:lnTo>
                    <a:pt x="713494" y="82750"/>
                  </a:lnTo>
                  <a:lnTo>
                    <a:pt x="727484" y="75339"/>
                  </a:lnTo>
                  <a:lnTo>
                    <a:pt x="741474" y="68163"/>
                  </a:lnTo>
                  <a:lnTo>
                    <a:pt x="755465" y="61299"/>
                  </a:lnTo>
                  <a:lnTo>
                    <a:pt x="769455" y="54809"/>
                  </a:lnTo>
                  <a:lnTo>
                    <a:pt x="783445" y="48742"/>
                  </a:lnTo>
                  <a:lnTo>
                    <a:pt x="797435" y="43129"/>
                  </a:lnTo>
                  <a:lnTo>
                    <a:pt x="811425" y="37986"/>
                  </a:lnTo>
                  <a:lnTo>
                    <a:pt x="825415" y="33314"/>
                  </a:lnTo>
                  <a:lnTo>
                    <a:pt x="839405" y="29104"/>
                  </a:lnTo>
                  <a:lnTo>
                    <a:pt x="853395" y="25338"/>
                  </a:lnTo>
                  <a:lnTo>
                    <a:pt x="867385" y="21991"/>
                  </a:lnTo>
                  <a:lnTo>
                    <a:pt x="881375" y="19034"/>
                  </a:lnTo>
                  <a:lnTo>
                    <a:pt x="895365" y="16433"/>
                  </a:lnTo>
                  <a:lnTo>
                    <a:pt x="909356" y="14157"/>
                  </a:lnTo>
                  <a:lnTo>
                    <a:pt x="923346" y="12173"/>
                  </a:lnTo>
                  <a:lnTo>
                    <a:pt x="937336" y="10449"/>
                  </a:lnTo>
                  <a:lnTo>
                    <a:pt x="951326" y="8955"/>
                  </a:lnTo>
                  <a:lnTo>
                    <a:pt x="965316" y="7665"/>
                  </a:lnTo>
                  <a:lnTo>
                    <a:pt x="979306" y="6552"/>
                  </a:lnTo>
                  <a:lnTo>
                    <a:pt x="993296" y="5594"/>
                  </a:lnTo>
                  <a:lnTo>
                    <a:pt x="1007286" y="4771"/>
                  </a:lnTo>
                  <a:lnTo>
                    <a:pt x="1021276" y="4066"/>
                  </a:lnTo>
                  <a:lnTo>
                    <a:pt x="1035266" y="3461"/>
                  </a:lnTo>
                  <a:lnTo>
                    <a:pt x="1049256" y="2943"/>
                  </a:lnTo>
                  <a:lnTo>
                    <a:pt x="1063247" y="2501"/>
                  </a:lnTo>
                  <a:lnTo>
                    <a:pt x="1077237" y="2123"/>
                  </a:lnTo>
                  <a:lnTo>
                    <a:pt x="1091227" y="1800"/>
                  </a:lnTo>
                  <a:lnTo>
                    <a:pt x="1105217" y="1524"/>
                  </a:lnTo>
                  <a:lnTo>
                    <a:pt x="1119207" y="1289"/>
                  </a:lnTo>
                  <a:lnTo>
                    <a:pt x="1133197" y="1088"/>
                  </a:lnTo>
                  <a:lnTo>
                    <a:pt x="1147187" y="917"/>
                  </a:lnTo>
                  <a:lnTo>
                    <a:pt x="1161177" y="771"/>
                  </a:lnTo>
                  <a:lnTo>
                    <a:pt x="1175167" y="647"/>
                  </a:lnTo>
                  <a:lnTo>
                    <a:pt x="1189157" y="541"/>
                  </a:lnTo>
                  <a:lnTo>
                    <a:pt x="1203148" y="451"/>
                  </a:lnTo>
                  <a:lnTo>
                    <a:pt x="1217138" y="375"/>
                  </a:lnTo>
                  <a:lnTo>
                    <a:pt x="1231128" y="309"/>
                  </a:lnTo>
                  <a:lnTo>
                    <a:pt x="1245118" y="254"/>
                  </a:lnTo>
                  <a:lnTo>
                    <a:pt x="1259108" y="207"/>
                  </a:lnTo>
                  <a:lnTo>
                    <a:pt x="1273098" y="166"/>
                  </a:lnTo>
                  <a:lnTo>
                    <a:pt x="1287088" y="132"/>
                  </a:lnTo>
                  <a:lnTo>
                    <a:pt x="1301078" y="103"/>
                  </a:lnTo>
                  <a:lnTo>
                    <a:pt x="1315068" y="78"/>
                  </a:lnTo>
                  <a:lnTo>
                    <a:pt x="1329058" y="57"/>
                  </a:lnTo>
                  <a:lnTo>
                    <a:pt x="1343048" y="39"/>
                  </a:lnTo>
                  <a:lnTo>
                    <a:pt x="1357039" y="24"/>
                  </a:lnTo>
                  <a:lnTo>
                    <a:pt x="1371029" y="11"/>
                  </a:lnTo>
                  <a:lnTo>
                    <a:pt x="1385019" y="0"/>
                  </a:lnTo>
                  <a:lnTo>
                    <a:pt x="1385019" y="63"/>
                  </a:lnTo>
                  <a:lnTo>
                    <a:pt x="1399009" y="85"/>
                  </a:lnTo>
                  <a:lnTo>
                    <a:pt x="1412999" y="111"/>
                  </a:lnTo>
                  <a:lnTo>
                    <a:pt x="1426989" y="141"/>
                  </a:lnTo>
                  <a:lnTo>
                    <a:pt x="1440979" y="177"/>
                  </a:lnTo>
                  <a:lnTo>
                    <a:pt x="1454969" y="220"/>
                  </a:lnTo>
                  <a:lnTo>
                    <a:pt x="1468959" y="269"/>
                  </a:lnTo>
                  <a:lnTo>
                    <a:pt x="1482949" y="328"/>
                  </a:lnTo>
                  <a:lnTo>
                    <a:pt x="1496939" y="396"/>
                  </a:lnTo>
                  <a:lnTo>
                    <a:pt x="1510930" y="477"/>
                  </a:lnTo>
                  <a:lnTo>
                    <a:pt x="1524920" y="571"/>
                  </a:lnTo>
                  <a:lnTo>
                    <a:pt x="1538910" y="683"/>
                  </a:lnTo>
                  <a:lnTo>
                    <a:pt x="1552900" y="813"/>
                  </a:lnTo>
                  <a:lnTo>
                    <a:pt x="1566890" y="966"/>
                  </a:lnTo>
                  <a:lnTo>
                    <a:pt x="1580880" y="1147"/>
                  </a:lnTo>
                  <a:lnTo>
                    <a:pt x="1594870" y="1358"/>
                  </a:lnTo>
                  <a:lnTo>
                    <a:pt x="1608860" y="1606"/>
                  </a:lnTo>
                  <a:lnTo>
                    <a:pt x="1622850" y="1898"/>
                  </a:lnTo>
                  <a:lnTo>
                    <a:pt x="1636840" y="2240"/>
                  </a:lnTo>
                  <a:lnTo>
                    <a:pt x="1650830" y="2641"/>
                  </a:lnTo>
                  <a:lnTo>
                    <a:pt x="1664821" y="3111"/>
                  </a:lnTo>
                  <a:lnTo>
                    <a:pt x="1678811" y="3663"/>
                  </a:lnTo>
                  <a:lnTo>
                    <a:pt x="1692801" y="4309"/>
                  </a:lnTo>
                  <a:lnTo>
                    <a:pt x="1706791" y="5065"/>
                  </a:lnTo>
                  <a:lnTo>
                    <a:pt x="1720781" y="5951"/>
                  </a:lnTo>
                  <a:lnTo>
                    <a:pt x="1734771" y="6986"/>
                  </a:lnTo>
                  <a:lnTo>
                    <a:pt x="1748761" y="8195"/>
                  </a:lnTo>
                  <a:lnTo>
                    <a:pt x="1762751" y="9607"/>
                  </a:lnTo>
                  <a:lnTo>
                    <a:pt x="1776741" y="11252"/>
                  </a:lnTo>
                  <a:lnTo>
                    <a:pt x="1790731" y="13167"/>
                  </a:lnTo>
                  <a:lnTo>
                    <a:pt x="1804722" y="15393"/>
                  </a:lnTo>
                  <a:lnTo>
                    <a:pt x="1818712" y="17974"/>
                  </a:lnTo>
                  <a:lnTo>
                    <a:pt x="1832702" y="20961"/>
                  </a:lnTo>
                  <a:lnTo>
                    <a:pt x="1846692" y="24410"/>
                  </a:lnTo>
                  <a:lnTo>
                    <a:pt x="1860682" y="28379"/>
                  </a:lnTo>
                  <a:lnTo>
                    <a:pt x="1874672" y="32931"/>
                  </a:lnTo>
                  <a:lnTo>
                    <a:pt x="1888662" y="38131"/>
                  </a:lnTo>
                  <a:lnTo>
                    <a:pt x="1902652" y="44046"/>
                  </a:lnTo>
                  <a:lnTo>
                    <a:pt x="1916642" y="50740"/>
                  </a:lnTo>
                  <a:lnTo>
                    <a:pt x="1930632" y="58272"/>
                  </a:lnTo>
                  <a:lnTo>
                    <a:pt x="1944622" y="66691"/>
                  </a:lnTo>
                  <a:lnTo>
                    <a:pt x="1958613" y="76035"/>
                  </a:lnTo>
                  <a:lnTo>
                    <a:pt x="1972603" y="86322"/>
                  </a:lnTo>
                  <a:lnTo>
                    <a:pt x="1986593" y="97548"/>
                  </a:lnTo>
                  <a:lnTo>
                    <a:pt x="2000583" y="109682"/>
                  </a:lnTo>
                  <a:lnTo>
                    <a:pt x="2014573" y="122661"/>
                  </a:lnTo>
                  <a:lnTo>
                    <a:pt x="2028563" y="136390"/>
                  </a:lnTo>
                  <a:lnTo>
                    <a:pt x="2042553" y="150743"/>
                  </a:lnTo>
                  <a:lnTo>
                    <a:pt x="2056543" y="165564"/>
                  </a:lnTo>
                  <a:lnTo>
                    <a:pt x="2070533" y="180677"/>
                  </a:lnTo>
                  <a:lnTo>
                    <a:pt x="2084523" y="195889"/>
                  </a:lnTo>
                  <a:lnTo>
                    <a:pt x="2098513" y="211002"/>
                  </a:lnTo>
                  <a:lnTo>
                    <a:pt x="2112504" y="225824"/>
                  </a:lnTo>
                  <a:lnTo>
                    <a:pt x="2126494" y="240177"/>
                  </a:lnTo>
                  <a:lnTo>
                    <a:pt x="2140484" y="253906"/>
                  </a:lnTo>
                  <a:lnTo>
                    <a:pt x="2154474" y="266884"/>
                  </a:lnTo>
                  <a:lnTo>
                    <a:pt x="2168464" y="279018"/>
                  </a:lnTo>
                  <a:lnTo>
                    <a:pt x="2182454" y="290244"/>
                  </a:lnTo>
                  <a:lnTo>
                    <a:pt x="2196444" y="300532"/>
                  </a:lnTo>
                  <a:lnTo>
                    <a:pt x="2210434" y="309875"/>
                  </a:lnTo>
                  <a:lnTo>
                    <a:pt x="2224424" y="318295"/>
                  </a:lnTo>
                  <a:lnTo>
                    <a:pt x="2238414" y="325826"/>
                  </a:lnTo>
                  <a:lnTo>
                    <a:pt x="2252404" y="332520"/>
                  </a:lnTo>
                  <a:lnTo>
                    <a:pt x="2266395" y="338435"/>
                  </a:lnTo>
                  <a:lnTo>
                    <a:pt x="2280385" y="343636"/>
                  </a:lnTo>
                  <a:lnTo>
                    <a:pt x="2294375" y="348188"/>
                  </a:lnTo>
                  <a:lnTo>
                    <a:pt x="2308365" y="352156"/>
                  </a:lnTo>
                  <a:lnTo>
                    <a:pt x="2322355" y="355605"/>
                  </a:lnTo>
                  <a:lnTo>
                    <a:pt x="2336345" y="358592"/>
                  </a:lnTo>
                  <a:lnTo>
                    <a:pt x="2350335" y="361174"/>
                  </a:lnTo>
                  <a:lnTo>
                    <a:pt x="2364325" y="363399"/>
                  </a:lnTo>
                  <a:lnTo>
                    <a:pt x="2378315" y="365314"/>
                  </a:lnTo>
                  <a:lnTo>
                    <a:pt x="2392305" y="366960"/>
                  </a:lnTo>
                  <a:lnTo>
                    <a:pt x="2406296" y="368371"/>
                  </a:lnTo>
                  <a:lnTo>
                    <a:pt x="2420286" y="369581"/>
                  </a:lnTo>
                  <a:lnTo>
                    <a:pt x="2434276" y="370616"/>
                  </a:lnTo>
                  <a:lnTo>
                    <a:pt x="2448266" y="371501"/>
                  </a:lnTo>
                  <a:lnTo>
                    <a:pt x="2462256" y="372258"/>
                  </a:lnTo>
                  <a:lnTo>
                    <a:pt x="2476246" y="372904"/>
                  </a:lnTo>
                  <a:lnTo>
                    <a:pt x="2490236" y="373455"/>
                  </a:lnTo>
                  <a:lnTo>
                    <a:pt x="2504226" y="373925"/>
                  </a:lnTo>
                  <a:lnTo>
                    <a:pt x="2518216" y="374327"/>
                  </a:lnTo>
                  <a:lnTo>
                    <a:pt x="2532206" y="374669"/>
                  </a:lnTo>
                  <a:lnTo>
                    <a:pt x="2546196" y="374960"/>
                  </a:lnTo>
                  <a:lnTo>
                    <a:pt x="2560187" y="375208"/>
                  </a:lnTo>
                  <a:lnTo>
                    <a:pt x="2574177" y="375420"/>
                  </a:lnTo>
                  <a:lnTo>
                    <a:pt x="2588167" y="375600"/>
                  </a:lnTo>
                  <a:lnTo>
                    <a:pt x="2602157" y="375753"/>
                  </a:lnTo>
                  <a:lnTo>
                    <a:pt x="2616147" y="375884"/>
                  </a:lnTo>
                  <a:lnTo>
                    <a:pt x="2630137" y="375995"/>
                  </a:lnTo>
                  <a:lnTo>
                    <a:pt x="2644127" y="376090"/>
                  </a:lnTo>
                  <a:lnTo>
                    <a:pt x="2658117" y="376170"/>
                  </a:lnTo>
                  <a:lnTo>
                    <a:pt x="2672107" y="376239"/>
                  </a:lnTo>
                  <a:lnTo>
                    <a:pt x="2686097" y="376297"/>
                  </a:lnTo>
                  <a:lnTo>
                    <a:pt x="2700087" y="376347"/>
                  </a:lnTo>
                  <a:lnTo>
                    <a:pt x="2714078" y="376389"/>
                  </a:lnTo>
                  <a:lnTo>
                    <a:pt x="2728068" y="376425"/>
                  </a:lnTo>
                  <a:lnTo>
                    <a:pt x="2742058" y="376455"/>
                  </a:lnTo>
                  <a:lnTo>
                    <a:pt x="2756048" y="376481"/>
                  </a:lnTo>
                  <a:lnTo>
                    <a:pt x="2770038" y="376504"/>
                  </a:lnTo>
                  <a:lnTo>
                    <a:pt x="2770038" y="376567"/>
                  </a:lnTo>
                  <a:lnTo>
                    <a:pt x="2784028" y="376556"/>
                  </a:lnTo>
                  <a:lnTo>
                    <a:pt x="2798018" y="376543"/>
                  </a:lnTo>
                  <a:lnTo>
                    <a:pt x="2812008" y="376527"/>
                  </a:lnTo>
                  <a:lnTo>
                    <a:pt x="2825998" y="376509"/>
                  </a:lnTo>
                  <a:lnTo>
                    <a:pt x="2839988" y="376488"/>
                  </a:lnTo>
                  <a:lnTo>
                    <a:pt x="2853978" y="376463"/>
                  </a:lnTo>
                  <a:lnTo>
                    <a:pt x="2867969" y="376434"/>
                  </a:lnTo>
                  <a:lnTo>
                    <a:pt x="2881959" y="376400"/>
                  </a:lnTo>
                  <a:lnTo>
                    <a:pt x="2895949" y="376360"/>
                  </a:lnTo>
                  <a:lnTo>
                    <a:pt x="2909939" y="376312"/>
                  </a:lnTo>
                  <a:lnTo>
                    <a:pt x="2923929" y="376257"/>
                  </a:lnTo>
                  <a:lnTo>
                    <a:pt x="2937919" y="376192"/>
                  </a:lnTo>
                  <a:lnTo>
                    <a:pt x="2951909" y="376115"/>
                  </a:lnTo>
                  <a:lnTo>
                    <a:pt x="2965899" y="376025"/>
                  </a:lnTo>
                  <a:lnTo>
                    <a:pt x="2979889" y="375919"/>
                  </a:lnTo>
                  <a:lnTo>
                    <a:pt x="2993879" y="375795"/>
                  </a:lnTo>
                  <a:lnTo>
                    <a:pt x="3007870" y="375649"/>
                  </a:lnTo>
                  <a:lnTo>
                    <a:pt x="3021860" y="375478"/>
                  </a:lnTo>
                  <a:lnTo>
                    <a:pt x="3035850" y="375278"/>
                  </a:lnTo>
                  <a:lnTo>
                    <a:pt x="3049840" y="375042"/>
                  </a:lnTo>
                  <a:lnTo>
                    <a:pt x="3063830" y="374767"/>
                  </a:lnTo>
                  <a:lnTo>
                    <a:pt x="3077820" y="374444"/>
                  </a:lnTo>
                  <a:lnTo>
                    <a:pt x="3091810" y="374066"/>
                  </a:lnTo>
                  <a:lnTo>
                    <a:pt x="3105800" y="373623"/>
                  </a:lnTo>
                  <a:lnTo>
                    <a:pt x="3119790" y="373105"/>
                  </a:lnTo>
                  <a:lnTo>
                    <a:pt x="3133780" y="372501"/>
                  </a:lnTo>
                  <a:lnTo>
                    <a:pt x="3147770" y="371795"/>
                  </a:lnTo>
                  <a:lnTo>
                    <a:pt x="3161761" y="370972"/>
                  </a:lnTo>
                  <a:lnTo>
                    <a:pt x="3175751" y="370015"/>
                  </a:lnTo>
                  <a:lnTo>
                    <a:pt x="3189741" y="368902"/>
                  </a:lnTo>
                  <a:lnTo>
                    <a:pt x="3203731" y="367611"/>
                  </a:lnTo>
                  <a:lnTo>
                    <a:pt x="3217721" y="366117"/>
                  </a:lnTo>
                  <a:lnTo>
                    <a:pt x="3231711" y="364393"/>
                  </a:lnTo>
                  <a:lnTo>
                    <a:pt x="3245701" y="362409"/>
                  </a:lnTo>
                  <a:lnTo>
                    <a:pt x="3259691" y="360133"/>
                  </a:lnTo>
                  <a:lnTo>
                    <a:pt x="3273681" y="357533"/>
                  </a:lnTo>
                  <a:lnTo>
                    <a:pt x="3287671" y="354575"/>
                  </a:lnTo>
                  <a:lnTo>
                    <a:pt x="3301661" y="351228"/>
                  </a:lnTo>
                  <a:lnTo>
                    <a:pt x="3315652" y="347462"/>
                  </a:lnTo>
                  <a:lnTo>
                    <a:pt x="3329642" y="343253"/>
                  </a:lnTo>
                  <a:lnTo>
                    <a:pt x="3343632" y="338581"/>
                  </a:lnTo>
                  <a:lnTo>
                    <a:pt x="3357622" y="333437"/>
                  </a:lnTo>
                  <a:lnTo>
                    <a:pt x="3371612" y="327824"/>
                  </a:lnTo>
                  <a:lnTo>
                    <a:pt x="3385602" y="321757"/>
                  </a:lnTo>
                  <a:lnTo>
                    <a:pt x="3399592" y="315268"/>
                  </a:lnTo>
                  <a:lnTo>
                    <a:pt x="3413582" y="308403"/>
                  </a:lnTo>
                  <a:lnTo>
                    <a:pt x="3427572" y="301227"/>
                  </a:lnTo>
                  <a:lnTo>
                    <a:pt x="3441562" y="293816"/>
                  </a:lnTo>
                  <a:lnTo>
                    <a:pt x="3455552" y="286259"/>
                  </a:lnTo>
                  <a:lnTo>
                    <a:pt x="3469543" y="278654"/>
                  </a:lnTo>
                  <a:lnTo>
                    <a:pt x="3483533" y="271097"/>
                  </a:lnTo>
                  <a:lnTo>
                    <a:pt x="3497523" y="263686"/>
                  </a:lnTo>
                  <a:lnTo>
                    <a:pt x="3511513" y="256510"/>
                  </a:lnTo>
                  <a:lnTo>
                    <a:pt x="3525503" y="249645"/>
                  </a:lnTo>
                  <a:lnTo>
                    <a:pt x="3539493" y="243156"/>
                  </a:lnTo>
                  <a:lnTo>
                    <a:pt x="3553483" y="237089"/>
                  </a:lnTo>
                  <a:lnTo>
                    <a:pt x="3567473" y="231476"/>
                  </a:lnTo>
                  <a:lnTo>
                    <a:pt x="3581463" y="226332"/>
                  </a:lnTo>
                  <a:lnTo>
                    <a:pt x="3595453" y="221660"/>
                  </a:lnTo>
                  <a:lnTo>
                    <a:pt x="3609444" y="217451"/>
                  </a:lnTo>
                  <a:lnTo>
                    <a:pt x="3623434" y="213685"/>
                  </a:lnTo>
                  <a:lnTo>
                    <a:pt x="3637424" y="210338"/>
                  </a:lnTo>
                  <a:lnTo>
                    <a:pt x="3651414" y="207381"/>
                  </a:lnTo>
                  <a:lnTo>
                    <a:pt x="3665404" y="204780"/>
                  </a:lnTo>
                  <a:lnTo>
                    <a:pt x="3679394" y="202504"/>
                  </a:lnTo>
                  <a:lnTo>
                    <a:pt x="3693384" y="200520"/>
                  </a:lnTo>
                  <a:lnTo>
                    <a:pt x="3707374" y="198796"/>
                  </a:lnTo>
                  <a:lnTo>
                    <a:pt x="3721364" y="197302"/>
                  </a:lnTo>
                  <a:lnTo>
                    <a:pt x="3735354" y="196011"/>
                  </a:lnTo>
                  <a:lnTo>
                    <a:pt x="3749344" y="194899"/>
                  </a:lnTo>
                  <a:lnTo>
                    <a:pt x="3763335" y="193941"/>
                  </a:lnTo>
                  <a:lnTo>
                    <a:pt x="3777325" y="193118"/>
                  </a:lnTo>
                  <a:lnTo>
                    <a:pt x="3791315" y="192413"/>
                  </a:lnTo>
                  <a:lnTo>
                    <a:pt x="3805305" y="191808"/>
                  </a:lnTo>
                  <a:lnTo>
                    <a:pt x="3819295" y="191290"/>
                  </a:lnTo>
                  <a:lnTo>
                    <a:pt x="3833285" y="190848"/>
                  </a:lnTo>
                  <a:lnTo>
                    <a:pt x="3847275" y="190469"/>
                  </a:lnTo>
                  <a:lnTo>
                    <a:pt x="3861265" y="190146"/>
                  </a:lnTo>
                  <a:lnTo>
                    <a:pt x="3875255" y="189871"/>
                  </a:lnTo>
                  <a:lnTo>
                    <a:pt x="3889245" y="189635"/>
                  </a:lnTo>
                  <a:lnTo>
                    <a:pt x="3903235" y="189435"/>
                  </a:lnTo>
                  <a:lnTo>
                    <a:pt x="3917226" y="189264"/>
                  </a:lnTo>
                  <a:lnTo>
                    <a:pt x="3931216" y="189118"/>
                  </a:lnTo>
                  <a:lnTo>
                    <a:pt x="3945206" y="188994"/>
                  </a:lnTo>
                  <a:lnTo>
                    <a:pt x="3959196" y="188888"/>
                  </a:lnTo>
                  <a:lnTo>
                    <a:pt x="3973186" y="188798"/>
                  </a:lnTo>
                  <a:lnTo>
                    <a:pt x="3987176" y="188722"/>
                  </a:lnTo>
                  <a:lnTo>
                    <a:pt x="4001166" y="188656"/>
                  </a:lnTo>
                  <a:lnTo>
                    <a:pt x="4015156" y="188601"/>
                  </a:lnTo>
                  <a:lnTo>
                    <a:pt x="4029146" y="188553"/>
                  </a:lnTo>
                  <a:lnTo>
                    <a:pt x="4043136" y="188513"/>
                  </a:lnTo>
                  <a:lnTo>
                    <a:pt x="4057126" y="188479"/>
                  </a:lnTo>
                  <a:lnTo>
                    <a:pt x="4071117" y="188450"/>
                  </a:lnTo>
                  <a:lnTo>
                    <a:pt x="4085107" y="188425"/>
                  </a:lnTo>
                  <a:lnTo>
                    <a:pt x="4099097" y="188404"/>
                  </a:lnTo>
                  <a:lnTo>
                    <a:pt x="4113087" y="188386"/>
                  </a:lnTo>
                  <a:lnTo>
                    <a:pt x="4127077" y="188370"/>
                  </a:lnTo>
                  <a:lnTo>
                    <a:pt x="4141067" y="188357"/>
                  </a:lnTo>
                  <a:lnTo>
                    <a:pt x="4155057" y="188346"/>
                  </a:lnTo>
                </a:path>
              </a:pathLst>
            </a:custGeom>
            <a:ln w="40651" cap="flat">
              <a:solidFill>
                <a:srgbClr val="D3D3D3">
                  <a:alpha val="100000"/>
                </a:srgbClr>
              </a:solidFill>
              <a:prstDash val="solid"/>
              <a:round/>
            </a:ln>
          </p:spPr>
          <p:txBody>
            <a:bodyPr/>
            <a:lstStyle/>
            <a:p/>
          </p:txBody>
        </p:sp>
        <p:sp>
          <p:nvSpPr>
            <p:cNvPr id="50" name="pl50"/>
            <p:cNvSpPr/>
            <p:nvPr/>
          </p:nvSpPr>
          <p:spPr>
            <a:xfrm>
              <a:off x="2737948" y="4107090"/>
              <a:ext cx="4155057" cy="376567"/>
            </a:xfrm>
            <a:custGeom>
              <a:avLst/>
              <a:pathLst>
                <a:path w="4155057" h="376567">
                  <a:moveTo>
                    <a:pt x="0" y="376567"/>
                  </a:moveTo>
                  <a:lnTo>
                    <a:pt x="13990" y="376567"/>
                  </a:lnTo>
                  <a:lnTo>
                    <a:pt x="27980" y="376567"/>
                  </a:lnTo>
                  <a:lnTo>
                    <a:pt x="41970" y="376567"/>
                  </a:lnTo>
                  <a:lnTo>
                    <a:pt x="55960" y="376567"/>
                  </a:lnTo>
                  <a:lnTo>
                    <a:pt x="69950" y="376567"/>
                  </a:lnTo>
                  <a:lnTo>
                    <a:pt x="83940" y="376567"/>
                  </a:lnTo>
                  <a:lnTo>
                    <a:pt x="97930" y="376567"/>
                  </a:lnTo>
                  <a:lnTo>
                    <a:pt x="111920" y="376567"/>
                  </a:lnTo>
                  <a:lnTo>
                    <a:pt x="125910" y="376567"/>
                  </a:lnTo>
                  <a:lnTo>
                    <a:pt x="139900" y="376567"/>
                  </a:lnTo>
                  <a:lnTo>
                    <a:pt x="153891" y="376567"/>
                  </a:lnTo>
                  <a:lnTo>
                    <a:pt x="167881" y="376567"/>
                  </a:lnTo>
                  <a:lnTo>
                    <a:pt x="181871" y="376567"/>
                  </a:lnTo>
                  <a:lnTo>
                    <a:pt x="195861" y="376567"/>
                  </a:lnTo>
                  <a:lnTo>
                    <a:pt x="209851" y="376567"/>
                  </a:lnTo>
                  <a:lnTo>
                    <a:pt x="223841" y="376567"/>
                  </a:lnTo>
                  <a:lnTo>
                    <a:pt x="237831" y="376567"/>
                  </a:lnTo>
                  <a:lnTo>
                    <a:pt x="251821" y="376567"/>
                  </a:lnTo>
                  <a:lnTo>
                    <a:pt x="265811" y="376567"/>
                  </a:lnTo>
                  <a:lnTo>
                    <a:pt x="279801" y="376567"/>
                  </a:lnTo>
                  <a:lnTo>
                    <a:pt x="293791" y="376567"/>
                  </a:lnTo>
                  <a:lnTo>
                    <a:pt x="307782" y="376567"/>
                  </a:lnTo>
                  <a:lnTo>
                    <a:pt x="321772" y="376567"/>
                  </a:lnTo>
                  <a:lnTo>
                    <a:pt x="335762" y="376567"/>
                  </a:lnTo>
                  <a:lnTo>
                    <a:pt x="349752" y="376567"/>
                  </a:lnTo>
                  <a:lnTo>
                    <a:pt x="363742" y="376567"/>
                  </a:lnTo>
                  <a:lnTo>
                    <a:pt x="377732" y="376567"/>
                  </a:lnTo>
                  <a:lnTo>
                    <a:pt x="391722" y="376567"/>
                  </a:lnTo>
                  <a:lnTo>
                    <a:pt x="405712" y="376567"/>
                  </a:lnTo>
                  <a:lnTo>
                    <a:pt x="419702" y="376567"/>
                  </a:lnTo>
                  <a:lnTo>
                    <a:pt x="433692" y="376567"/>
                  </a:lnTo>
                  <a:lnTo>
                    <a:pt x="447682" y="376567"/>
                  </a:lnTo>
                  <a:lnTo>
                    <a:pt x="461673" y="376567"/>
                  </a:lnTo>
                  <a:lnTo>
                    <a:pt x="475663" y="376567"/>
                  </a:lnTo>
                  <a:lnTo>
                    <a:pt x="489653" y="376567"/>
                  </a:lnTo>
                  <a:lnTo>
                    <a:pt x="503643" y="376567"/>
                  </a:lnTo>
                  <a:lnTo>
                    <a:pt x="517633" y="376567"/>
                  </a:lnTo>
                  <a:lnTo>
                    <a:pt x="531623" y="376567"/>
                  </a:lnTo>
                  <a:lnTo>
                    <a:pt x="545613" y="376567"/>
                  </a:lnTo>
                  <a:lnTo>
                    <a:pt x="559603" y="376567"/>
                  </a:lnTo>
                  <a:lnTo>
                    <a:pt x="573593" y="376567"/>
                  </a:lnTo>
                  <a:lnTo>
                    <a:pt x="587583" y="376567"/>
                  </a:lnTo>
                  <a:lnTo>
                    <a:pt x="601574" y="376567"/>
                  </a:lnTo>
                  <a:lnTo>
                    <a:pt x="615564" y="376567"/>
                  </a:lnTo>
                  <a:lnTo>
                    <a:pt x="629554" y="376567"/>
                  </a:lnTo>
                  <a:lnTo>
                    <a:pt x="643544" y="376567"/>
                  </a:lnTo>
                  <a:lnTo>
                    <a:pt x="657534" y="376567"/>
                  </a:lnTo>
                  <a:lnTo>
                    <a:pt x="671524" y="376567"/>
                  </a:lnTo>
                  <a:lnTo>
                    <a:pt x="685514" y="376567"/>
                  </a:lnTo>
                  <a:lnTo>
                    <a:pt x="699504" y="376567"/>
                  </a:lnTo>
                  <a:lnTo>
                    <a:pt x="713494" y="376567"/>
                  </a:lnTo>
                  <a:lnTo>
                    <a:pt x="727484" y="376567"/>
                  </a:lnTo>
                  <a:lnTo>
                    <a:pt x="741474" y="376567"/>
                  </a:lnTo>
                  <a:lnTo>
                    <a:pt x="755465" y="376567"/>
                  </a:lnTo>
                  <a:lnTo>
                    <a:pt x="769455" y="376567"/>
                  </a:lnTo>
                  <a:lnTo>
                    <a:pt x="783445" y="376567"/>
                  </a:lnTo>
                  <a:lnTo>
                    <a:pt x="797435" y="376567"/>
                  </a:lnTo>
                  <a:lnTo>
                    <a:pt x="811425" y="376567"/>
                  </a:lnTo>
                  <a:lnTo>
                    <a:pt x="825415" y="376567"/>
                  </a:lnTo>
                  <a:lnTo>
                    <a:pt x="839405" y="376567"/>
                  </a:lnTo>
                  <a:lnTo>
                    <a:pt x="853395" y="376567"/>
                  </a:lnTo>
                  <a:lnTo>
                    <a:pt x="867385" y="376567"/>
                  </a:lnTo>
                  <a:lnTo>
                    <a:pt x="881375" y="376567"/>
                  </a:lnTo>
                  <a:lnTo>
                    <a:pt x="895365" y="376567"/>
                  </a:lnTo>
                  <a:lnTo>
                    <a:pt x="909356" y="376567"/>
                  </a:lnTo>
                  <a:lnTo>
                    <a:pt x="923346" y="376567"/>
                  </a:lnTo>
                  <a:lnTo>
                    <a:pt x="937336" y="376567"/>
                  </a:lnTo>
                  <a:lnTo>
                    <a:pt x="951326" y="376567"/>
                  </a:lnTo>
                  <a:lnTo>
                    <a:pt x="965316" y="376567"/>
                  </a:lnTo>
                  <a:lnTo>
                    <a:pt x="979306" y="376567"/>
                  </a:lnTo>
                  <a:lnTo>
                    <a:pt x="993296" y="376567"/>
                  </a:lnTo>
                  <a:lnTo>
                    <a:pt x="1007286" y="376567"/>
                  </a:lnTo>
                  <a:lnTo>
                    <a:pt x="1021276" y="376567"/>
                  </a:lnTo>
                  <a:lnTo>
                    <a:pt x="1035266" y="376567"/>
                  </a:lnTo>
                  <a:lnTo>
                    <a:pt x="1049256" y="376567"/>
                  </a:lnTo>
                  <a:lnTo>
                    <a:pt x="1063247" y="376567"/>
                  </a:lnTo>
                  <a:lnTo>
                    <a:pt x="1077237" y="376567"/>
                  </a:lnTo>
                  <a:lnTo>
                    <a:pt x="1091227" y="376567"/>
                  </a:lnTo>
                  <a:lnTo>
                    <a:pt x="1105217" y="376567"/>
                  </a:lnTo>
                  <a:lnTo>
                    <a:pt x="1119207" y="376567"/>
                  </a:lnTo>
                  <a:lnTo>
                    <a:pt x="1133197" y="376567"/>
                  </a:lnTo>
                  <a:lnTo>
                    <a:pt x="1147187" y="376567"/>
                  </a:lnTo>
                  <a:lnTo>
                    <a:pt x="1161177" y="376567"/>
                  </a:lnTo>
                  <a:lnTo>
                    <a:pt x="1175167" y="376567"/>
                  </a:lnTo>
                  <a:lnTo>
                    <a:pt x="1189157" y="376567"/>
                  </a:lnTo>
                  <a:lnTo>
                    <a:pt x="1203148" y="376567"/>
                  </a:lnTo>
                  <a:lnTo>
                    <a:pt x="1217138" y="376567"/>
                  </a:lnTo>
                  <a:lnTo>
                    <a:pt x="1231128" y="376567"/>
                  </a:lnTo>
                  <a:lnTo>
                    <a:pt x="1245118" y="376567"/>
                  </a:lnTo>
                  <a:lnTo>
                    <a:pt x="1259108" y="376567"/>
                  </a:lnTo>
                  <a:lnTo>
                    <a:pt x="1273098" y="376567"/>
                  </a:lnTo>
                  <a:lnTo>
                    <a:pt x="1287088" y="376567"/>
                  </a:lnTo>
                  <a:lnTo>
                    <a:pt x="1301078" y="376567"/>
                  </a:lnTo>
                  <a:lnTo>
                    <a:pt x="1315068" y="376567"/>
                  </a:lnTo>
                  <a:lnTo>
                    <a:pt x="1329058" y="376567"/>
                  </a:lnTo>
                  <a:lnTo>
                    <a:pt x="1343048" y="376567"/>
                  </a:lnTo>
                  <a:lnTo>
                    <a:pt x="1357039" y="376567"/>
                  </a:lnTo>
                  <a:lnTo>
                    <a:pt x="1371029" y="376567"/>
                  </a:lnTo>
                  <a:lnTo>
                    <a:pt x="1385019" y="376567"/>
                  </a:lnTo>
                  <a:lnTo>
                    <a:pt x="1385019" y="376440"/>
                  </a:lnTo>
                  <a:lnTo>
                    <a:pt x="1399009" y="376418"/>
                  </a:lnTo>
                  <a:lnTo>
                    <a:pt x="1412999" y="376392"/>
                  </a:lnTo>
                  <a:lnTo>
                    <a:pt x="1426989" y="376362"/>
                  </a:lnTo>
                  <a:lnTo>
                    <a:pt x="1440979" y="376326"/>
                  </a:lnTo>
                  <a:lnTo>
                    <a:pt x="1454969" y="376284"/>
                  </a:lnTo>
                  <a:lnTo>
                    <a:pt x="1468959" y="376234"/>
                  </a:lnTo>
                  <a:lnTo>
                    <a:pt x="1482949" y="376176"/>
                  </a:lnTo>
                  <a:lnTo>
                    <a:pt x="1496939" y="376107"/>
                  </a:lnTo>
                  <a:lnTo>
                    <a:pt x="1510930" y="376026"/>
                  </a:lnTo>
                  <a:lnTo>
                    <a:pt x="1524920" y="375932"/>
                  </a:lnTo>
                  <a:lnTo>
                    <a:pt x="1538910" y="375821"/>
                  </a:lnTo>
                  <a:lnTo>
                    <a:pt x="1552900" y="375690"/>
                  </a:lnTo>
                  <a:lnTo>
                    <a:pt x="1566890" y="375537"/>
                  </a:lnTo>
                  <a:lnTo>
                    <a:pt x="1580880" y="375357"/>
                  </a:lnTo>
                  <a:lnTo>
                    <a:pt x="1594870" y="375145"/>
                  </a:lnTo>
                  <a:lnTo>
                    <a:pt x="1608860" y="374897"/>
                  </a:lnTo>
                  <a:lnTo>
                    <a:pt x="1622850" y="374605"/>
                  </a:lnTo>
                  <a:lnTo>
                    <a:pt x="1636840" y="374263"/>
                  </a:lnTo>
                  <a:lnTo>
                    <a:pt x="1650830" y="373862"/>
                  </a:lnTo>
                  <a:lnTo>
                    <a:pt x="1664821" y="373392"/>
                  </a:lnTo>
                  <a:lnTo>
                    <a:pt x="1678811" y="372840"/>
                  </a:lnTo>
                  <a:lnTo>
                    <a:pt x="1692801" y="372194"/>
                  </a:lnTo>
                  <a:lnTo>
                    <a:pt x="1706791" y="371438"/>
                  </a:lnTo>
                  <a:lnTo>
                    <a:pt x="1720781" y="370553"/>
                  </a:lnTo>
                  <a:lnTo>
                    <a:pt x="1734771" y="369517"/>
                  </a:lnTo>
                  <a:lnTo>
                    <a:pt x="1748761" y="368308"/>
                  </a:lnTo>
                  <a:lnTo>
                    <a:pt x="1762751" y="366896"/>
                  </a:lnTo>
                  <a:lnTo>
                    <a:pt x="1776741" y="365251"/>
                  </a:lnTo>
                  <a:lnTo>
                    <a:pt x="1790731" y="363336"/>
                  </a:lnTo>
                  <a:lnTo>
                    <a:pt x="1804722" y="361110"/>
                  </a:lnTo>
                  <a:lnTo>
                    <a:pt x="1818712" y="358529"/>
                  </a:lnTo>
                  <a:lnTo>
                    <a:pt x="1832702" y="355542"/>
                  </a:lnTo>
                  <a:lnTo>
                    <a:pt x="1846692" y="352093"/>
                  </a:lnTo>
                  <a:lnTo>
                    <a:pt x="1860682" y="348125"/>
                  </a:lnTo>
                  <a:lnTo>
                    <a:pt x="1874672" y="343573"/>
                  </a:lnTo>
                  <a:lnTo>
                    <a:pt x="1888662" y="338372"/>
                  </a:lnTo>
                  <a:lnTo>
                    <a:pt x="1902652" y="332457"/>
                  </a:lnTo>
                  <a:lnTo>
                    <a:pt x="1916642" y="325763"/>
                  </a:lnTo>
                  <a:lnTo>
                    <a:pt x="1930632" y="318231"/>
                  </a:lnTo>
                  <a:lnTo>
                    <a:pt x="1944622" y="309812"/>
                  </a:lnTo>
                  <a:lnTo>
                    <a:pt x="1958613" y="300468"/>
                  </a:lnTo>
                  <a:lnTo>
                    <a:pt x="1972603" y="290181"/>
                  </a:lnTo>
                  <a:lnTo>
                    <a:pt x="1986593" y="278955"/>
                  </a:lnTo>
                  <a:lnTo>
                    <a:pt x="2000583" y="266821"/>
                  </a:lnTo>
                  <a:lnTo>
                    <a:pt x="2014573" y="253842"/>
                  </a:lnTo>
                  <a:lnTo>
                    <a:pt x="2028563" y="240113"/>
                  </a:lnTo>
                  <a:lnTo>
                    <a:pt x="2042553" y="225761"/>
                  </a:lnTo>
                  <a:lnTo>
                    <a:pt x="2056543" y="210939"/>
                  </a:lnTo>
                  <a:lnTo>
                    <a:pt x="2070533" y="195826"/>
                  </a:lnTo>
                  <a:lnTo>
                    <a:pt x="2084523" y="180614"/>
                  </a:lnTo>
                  <a:lnTo>
                    <a:pt x="2098513" y="165501"/>
                  </a:lnTo>
                  <a:lnTo>
                    <a:pt x="2112504" y="150679"/>
                  </a:lnTo>
                  <a:lnTo>
                    <a:pt x="2126494" y="136327"/>
                  </a:lnTo>
                  <a:lnTo>
                    <a:pt x="2140484" y="122598"/>
                  </a:lnTo>
                  <a:lnTo>
                    <a:pt x="2154474" y="109619"/>
                  </a:lnTo>
                  <a:lnTo>
                    <a:pt x="2168464" y="97485"/>
                  </a:lnTo>
                  <a:lnTo>
                    <a:pt x="2182454" y="86259"/>
                  </a:lnTo>
                  <a:lnTo>
                    <a:pt x="2196444" y="75972"/>
                  </a:lnTo>
                  <a:lnTo>
                    <a:pt x="2210434" y="66628"/>
                  </a:lnTo>
                  <a:lnTo>
                    <a:pt x="2224424" y="58208"/>
                  </a:lnTo>
                  <a:lnTo>
                    <a:pt x="2238414" y="50677"/>
                  </a:lnTo>
                  <a:lnTo>
                    <a:pt x="2252404" y="43983"/>
                  </a:lnTo>
                  <a:lnTo>
                    <a:pt x="2266395" y="38068"/>
                  </a:lnTo>
                  <a:lnTo>
                    <a:pt x="2280385" y="32867"/>
                  </a:lnTo>
                  <a:lnTo>
                    <a:pt x="2294375" y="28315"/>
                  </a:lnTo>
                  <a:lnTo>
                    <a:pt x="2308365" y="24347"/>
                  </a:lnTo>
                  <a:lnTo>
                    <a:pt x="2322355" y="20898"/>
                  </a:lnTo>
                  <a:lnTo>
                    <a:pt x="2336345" y="17911"/>
                  </a:lnTo>
                  <a:lnTo>
                    <a:pt x="2350335" y="15330"/>
                  </a:lnTo>
                  <a:lnTo>
                    <a:pt x="2364325" y="13104"/>
                  </a:lnTo>
                  <a:lnTo>
                    <a:pt x="2378315" y="11189"/>
                  </a:lnTo>
                  <a:lnTo>
                    <a:pt x="2392305" y="9543"/>
                  </a:lnTo>
                  <a:lnTo>
                    <a:pt x="2406296" y="8132"/>
                  </a:lnTo>
                  <a:lnTo>
                    <a:pt x="2420286" y="6923"/>
                  </a:lnTo>
                  <a:lnTo>
                    <a:pt x="2434276" y="5887"/>
                  </a:lnTo>
                  <a:lnTo>
                    <a:pt x="2448266" y="5002"/>
                  </a:lnTo>
                  <a:lnTo>
                    <a:pt x="2462256" y="4246"/>
                  </a:lnTo>
                  <a:lnTo>
                    <a:pt x="2476246" y="3600"/>
                  </a:lnTo>
                  <a:lnTo>
                    <a:pt x="2490236" y="3048"/>
                  </a:lnTo>
                  <a:lnTo>
                    <a:pt x="2504226" y="2578"/>
                  </a:lnTo>
                  <a:lnTo>
                    <a:pt x="2518216" y="2177"/>
                  </a:lnTo>
                  <a:lnTo>
                    <a:pt x="2532206" y="1835"/>
                  </a:lnTo>
                  <a:lnTo>
                    <a:pt x="2546196" y="1543"/>
                  </a:lnTo>
                  <a:lnTo>
                    <a:pt x="2560187" y="1295"/>
                  </a:lnTo>
                  <a:lnTo>
                    <a:pt x="2574177" y="1083"/>
                  </a:lnTo>
                  <a:lnTo>
                    <a:pt x="2588167" y="903"/>
                  </a:lnTo>
                  <a:lnTo>
                    <a:pt x="2602157" y="750"/>
                  </a:lnTo>
                  <a:lnTo>
                    <a:pt x="2616147" y="619"/>
                  </a:lnTo>
                  <a:lnTo>
                    <a:pt x="2630137" y="508"/>
                  </a:lnTo>
                  <a:lnTo>
                    <a:pt x="2644127" y="414"/>
                  </a:lnTo>
                  <a:lnTo>
                    <a:pt x="2658117" y="333"/>
                  </a:lnTo>
                  <a:lnTo>
                    <a:pt x="2672107" y="264"/>
                  </a:lnTo>
                  <a:lnTo>
                    <a:pt x="2686097" y="206"/>
                  </a:lnTo>
                  <a:lnTo>
                    <a:pt x="2700087" y="156"/>
                  </a:lnTo>
                  <a:lnTo>
                    <a:pt x="2714078" y="114"/>
                  </a:lnTo>
                  <a:lnTo>
                    <a:pt x="2728068" y="78"/>
                  </a:lnTo>
                  <a:lnTo>
                    <a:pt x="2742058" y="48"/>
                  </a:lnTo>
                  <a:lnTo>
                    <a:pt x="2756048" y="22"/>
                  </a:lnTo>
                  <a:lnTo>
                    <a:pt x="2770038" y="0"/>
                  </a:lnTo>
                  <a:lnTo>
                    <a:pt x="2770038" y="0"/>
                  </a:lnTo>
                  <a:lnTo>
                    <a:pt x="2784028" y="22"/>
                  </a:lnTo>
                  <a:lnTo>
                    <a:pt x="2798018" y="48"/>
                  </a:lnTo>
                  <a:lnTo>
                    <a:pt x="2812008" y="78"/>
                  </a:lnTo>
                  <a:lnTo>
                    <a:pt x="2825998" y="114"/>
                  </a:lnTo>
                  <a:lnTo>
                    <a:pt x="2839988" y="156"/>
                  </a:lnTo>
                  <a:lnTo>
                    <a:pt x="2853978" y="206"/>
                  </a:lnTo>
                  <a:lnTo>
                    <a:pt x="2867969" y="264"/>
                  </a:lnTo>
                  <a:lnTo>
                    <a:pt x="2881959" y="333"/>
                  </a:lnTo>
                  <a:lnTo>
                    <a:pt x="2895949" y="414"/>
                  </a:lnTo>
                  <a:lnTo>
                    <a:pt x="2909939" y="508"/>
                  </a:lnTo>
                  <a:lnTo>
                    <a:pt x="2923929" y="619"/>
                  </a:lnTo>
                  <a:lnTo>
                    <a:pt x="2937919" y="750"/>
                  </a:lnTo>
                  <a:lnTo>
                    <a:pt x="2951909" y="903"/>
                  </a:lnTo>
                  <a:lnTo>
                    <a:pt x="2965899" y="1083"/>
                  </a:lnTo>
                  <a:lnTo>
                    <a:pt x="2979889" y="1295"/>
                  </a:lnTo>
                  <a:lnTo>
                    <a:pt x="2993879" y="1543"/>
                  </a:lnTo>
                  <a:lnTo>
                    <a:pt x="3007870" y="1835"/>
                  </a:lnTo>
                  <a:lnTo>
                    <a:pt x="3021860" y="2177"/>
                  </a:lnTo>
                  <a:lnTo>
                    <a:pt x="3035850" y="2578"/>
                  </a:lnTo>
                  <a:lnTo>
                    <a:pt x="3049840" y="3048"/>
                  </a:lnTo>
                  <a:lnTo>
                    <a:pt x="3063830" y="3600"/>
                  </a:lnTo>
                  <a:lnTo>
                    <a:pt x="3077820" y="4246"/>
                  </a:lnTo>
                  <a:lnTo>
                    <a:pt x="3091810" y="5002"/>
                  </a:lnTo>
                  <a:lnTo>
                    <a:pt x="3105800" y="5887"/>
                  </a:lnTo>
                  <a:lnTo>
                    <a:pt x="3119790" y="6923"/>
                  </a:lnTo>
                  <a:lnTo>
                    <a:pt x="3133780" y="8132"/>
                  </a:lnTo>
                  <a:lnTo>
                    <a:pt x="3147770" y="9543"/>
                  </a:lnTo>
                  <a:lnTo>
                    <a:pt x="3161761" y="11189"/>
                  </a:lnTo>
                  <a:lnTo>
                    <a:pt x="3175751" y="13104"/>
                  </a:lnTo>
                  <a:lnTo>
                    <a:pt x="3189741" y="15330"/>
                  </a:lnTo>
                  <a:lnTo>
                    <a:pt x="3203731" y="17911"/>
                  </a:lnTo>
                  <a:lnTo>
                    <a:pt x="3217721" y="20898"/>
                  </a:lnTo>
                  <a:lnTo>
                    <a:pt x="3231711" y="24347"/>
                  </a:lnTo>
                  <a:lnTo>
                    <a:pt x="3245701" y="28315"/>
                  </a:lnTo>
                  <a:lnTo>
                    <a:pt x="3259691" y="32867"/>
                  </a:lnTo>
                  <a:lnTo>
                    <a:pt x="3273681" y="38068"/>
                  </a:lnTo>
                  <a:lnTo>
                    <a:pt x="3287671" y="43983"/>
                  </a:lnTo>
                  <a:lnTo>
                    <a:pt x="3301661" y="50677"/>
                  </a:lnTo>
                  <a:lnTo>
                    <a:pt x="3315652" y="58208"/>
                  </a:lnTo>
                  <a:lnTo>
                    <a:pt x="3329642" y="66628"/>
                  </a:lnTo>
                  <a:lnTo>
                    <a:pt x="3343632" y="75972"/>
                  </a:lnTo>
                  <a:lnTo>
                    <a:pt x="3357622" y="86259"/>
                  </a:lnTo>
                  <a:lnTo>
                    <a:pt x="3371612" y="97485"/>
                  </a:lnTo>
                  <a:lnTo>
                    <a:pt x="3385602" y="109619"/>
                  </a:lnTo>
                  <a:lnTo>
                    <a:pt x="3399592" y="122598"/>
                  </a:lnTo>
                  <a:lnTo>
                    <a:pt x="3413582" y="136327"/>
                  </a:lnTo>
                  <a:lnTo>
                    <a:pt x="3427572" y="150679"/>
                  </a:lnTo>
                  <a:lnTo>
                    <a:pt x="3441562" y="165501"/>
                  </a:lnTo>
                  <a:lnTo>
                    <a:pt x="3455552" y="180614"/>
                  </a:lnTo>
                  <a:lnTo>
                    <a:pt x="3469543" y="195826"/>
                  </a:lnTo>
                  <a:lnTo>
                    <a:pt x="3483533" y="210939"/>
                  </a:lnTo>
                  <a:lnTo>
                    <a:pt x="3497523" y="225761"/>
                  </a:lnTo>
                  <a:lnTo>
                    <a:pt x="3511513" y="240113"/>
                  </a:lnTo>
                  <a:lnTo>
                    <a:pt x="3525503" y="253842"/>
                  </a:lnTo>
                  <a:lnTo>
                    <a:pt x="3539493" y="266821"/>
                  </a:lnTo>
                  <a:lnTo>
                    <a:pt x="3553483" y="278955"/>
                  </a:lnTo>
                  <a:lnTo>
                    <a:pt x="3567473" y="290181"/>
                  </a:lnTo>
                  <a:lnTo>
                    <a:pt x="3581463" y="300468"/>
                  </a:lnTo>
                  <a:lnTo>
                    <a:pt x="3595453" y="309812"/>
                  </a:lnTo>
                  <a:lnTo>
                    <a:pt x="3609444" y="318231"/>
                  </a:lnTo>
                  <a:lnTo>
                    <a:pt x="3623434" y="325763"/>
                  </a:lnTo>
                  <a:lnTo>
                    <a:pt x="3637424" y="332457"/>
                  </a:lnTo>
                  <a:lnTo>
                    <a:pt x="3651414" y="338372"/>
                  </a:lnTo>
                  <a:lnTo>
                    <a:pt x="3665404" y="343573"/>
                  </a:lnTo>
                  <a:lnTo>
                    <a:pt x="3679394" y="348125"/>
                  </a:lnTo>
                  <a:lnTo>
                    <a:pt x="3693384" y="352093"/>
                  </a:lnTo>
                  <a:lnTo>
                    <a:pt x="3707374" y="355542"/>
                  </a:lnTo>
                  <a:lnTo>
                    <a:pt x="3721364" y="358529"/>
                  </a:lnTo>
                  <a:lnTo>
                    <a:pt x="3735354" y="361110"/>
                  </a:lnTo>
                  <a:lnTo>
                    <a:pt x="3749344" y="363336"/>
                  </a:lnTo>
                  <a:lnTo>
                    <a:pt x="3763335" y="365251"/>
                  </a:lnTo>
                  <a:lnTo>
                    <a:pt x="3777325" y="366896"/>
                  </a:lnTo>
                  <a:lnTo>
                    <a:pt x="3791315" y="368308"/>
                  </a:lnTo>
                  <a:lnTo>
                    <a:pt x="3805305" y="369517"/>
                  </a:lnTo>
                  <a:lnTo>
                    <a:pt x="3819295" y="370553"/>
                  </a:lnTo>
                  <a:lnTo>
                    <a:pt x="3833285" y="371438"/>
                  </a:lnTo>
                  <a:lnTo>
                    <a:pt x="3847275" y="372194"/>
                  </a:lnTo>
                  <a:lnTo>
                    <a:pt x="3861265" y="372840"/>
                  </a:lnTo>
                  <a:lnTo>
                    <a:pt x="3875255" y="373392"/>
                  </a:lnTo>
                  <a:lnTo>
                    <a:pt x="3889245" y="373862"/>
                  </a:lnTo>
                  <a:lnTo>
                    <a:pt x="3903235" y="374263"/>
                  </a:lnTo>
                  <a:lnTo>
                    <a:pt x="3917226" y="374605"/>
                  </a:lnTo>
                  <a:lnTo>
                    <a:pt x="3931216" y="374897"/>
                  </a:lnTo>
                  <a:lnTo>
                    <a:pt x="3945206" y="375145"/>
                  </a:lnTo>
                  <a:lnTo>
                    <a:pt x="3959196" y="375357"/>
                  </a:lnTo>
                  <a:lnTo>
                    <a:pt x="3973186" y="375537"/>
                  </a:lnTo>
                  <a:lnTo>
                    <a:pt x="3987176" y="375690"/>
                  </a:lnTo>
                  <a:lnTo>
                    <a:pt x="4001166" y="375821"/>
                  </a:lnTo>
                  <a:lnTo>
                    <a:pt x="4015156" y="375932"/>
                  </a:lnTo>
                  <a:lnTo>
                    <a:pt x="4029146" y="376026"/>
                  </a:lnTo>
                  <a:lnTo>
                    <a:pt x="4043136" y="376107"/>
                  </a:lnTo>
                  <a:lnTo>
                    <a:pt x="4057126" y="376176"/>
                  </a:lnTo>
                  <a:lnTo>
                    <a:pt x="4071117" y="376234"/>
                  </a:lnTo>
                  <a:lnTo>
                    <a:pt x="4085107" y="376284"/>
                  </a:lnTo>
                  <a:lnTo>
                    <a:pt x="4099097" y="376326"/>
                  </a:lnTo>
                  <a:lnTo>
                    <a:pt x="4113087" y="376362"/>
                  </a:lnTo>
                  <a:lnTo>
                    <a:pt x="4127077" y="376392"/>
                  </a:lnTo>
                  <a:lnTo>
                    <a:pt x="4141067" y="376418"/>
                  </a:lnTo>
                  <a:lnTo>
                    <a:pt x="4155057" y="376440"/>
                  </a:lnTo>
                </a:path>
              </a:pathLst>
            </a:custGeom>
            <a:ln w="40651" cap="flat">
              <a:solidFill>
                <a:srgbClr val="D3D3D3">
                  <a:alpha val="100000"/>
                </a:srgbClr>
              </a:solidFill>
              <a:prstDash val="solid"/>
              <a:round/>
            </a:ln>
          </p:spPr>
          <p:txBody>
            <a:bodyPr/>
            <a:lstStyle/>
            <a:p/>
          </p:txBody>
        </p:sp>
        <p:sp>
          <p:nvSpPr>
            <p:cNvPr id="51" name="pl51"/>
            <p:cNvSpPr/>
            <p:nvPr/>
          </p:nvSpPr>
          <p:spPr>
            <a:xfrm>
              <a:off x="2737948" y="3165230"/>
              <a:ext cx="4155057" cy="564977"/>
            </a:xfrm>
            <a:custGeom>
              <a:avLst/>
              <a:pathLst>
                <a:path w="4155057" h="564977">
                  <a:moveTo>
                    <a:pt x="0" y="376756"/>
                  </a:moveTo>
                  <a:lnTo>
                    <a:pt x="13990" y="376767"/>
                  </a:lnTo>
                  <a:lnTo>
                    <a:pt x="27980" y="376780"/>
                  </a:lnTo>
                  <a:lnTo>
                    <a:pt x="41970" y="376796"/>
                  </a:lnTo>
                  <a:lnTo>
                    <a:pt x="55960" y="376814"/>
                  </a:lnTo>
                  <a:lnTo>
                    <a:pt x="69950" y="376835"/>
                  </a:lnTo>
                  <a:lnTo>
                    <a:pt x="83940" y="376860"/>
                  </a:lnTo>
                  <a:lnTo>
                    <a:pt x="97930" y="376889"/>
                  </a:lnTo>
                  <a:lnTo>
                    <a:pt x="111920" y="376923"/>
                  </a:lnTo>
                  <a:lnTo>
                    <a:pt x="125910" y="376963"/>
                  </a:lnTo>
                  <a:lnTo>
                    <a:pt x="139900" y="377011"/>
                  </a:lnTo>
                  <a:lnTo>
                    <a:pt x="153891" y="377066"/>
                  </a:lnTo>
                  <a:lnTo>
                    <a:pt x="167881" y="377132"/>
                  </a:lnTo>
                  <a:lnTo>
                    <a:pt x="181871" y="377208"/>
                  </a:lnTo>
                  <a:lnTo>
                    <a:pt x="195861" y="377298"/>
                  </a:lnTo>
                  <a:lnTo>
                    <a:pt x="209851" y="377404"/>
                  </a:lnTo>
                  <a:lnTo>
                    <a:pt x="223841" y="377528"/>
                  </a:lnTo>
                  <a:lnTo>
                    <a:pt x="237831" y="377674"/>
                  </a:lnTo>
                  <a:lnTo>
                    <a:pt x="251821" y="377845"/>
                  </a:lnTo>
                  <a:lnTo>
                    <a:pt x="265811" y="378045"/>
                  </a:lnTo>
                  <a:lnTo>
                    <a:pt x="279801" y="378281"/>
                  </a:lnTo>
                  <a:lnTo>
                    <a:pt x="293791" y="378556"/>
                  </a:lnTo>
                  <a:lnTo>
                    <a:pt x="307782" y="378879"/>
                  </a:lnTo>
                  <a:lnTo>
                    <a:pt x="321772" y="379258"/>
                  </a:lnTo>
                  <a:lnTo>
                    <a:pt x="335762" y="379700"/>
                  </a:lnTo>
                  <a:lnTo>
                    <a:pt x="349752" y="380218"/>
                  </a:lnTo>
                  <a:lnTo>
                    <a:pt x="363742" y="380823"/>
                  </a:lnTo>
                  <a:lnTo>
                    <a:pt x="377732" y="381528"/>
                  </a:lnTo>
                  <a:lnTo>
                    <a:pt x="391722" y="382351"/>
                  </a:lnTo>
                  <a:lnTo>
                    <a:pt x="405712" y="383309"/>
                  </a:lnTo>
                  <a:lnTo>
                    <a:pt x="419702" y="384421"/>
                  </a:lnTo>
                  <a:lnTo>
                    <a:pt x="433692" y="385712"/>
                  </a:lnTo>
                  <a:lnTo>
                    <a:pt x="447682" y="387206"/>
                  </a:lnTo>
                  <a:lnTo>
                    <a:pt x="461673" y="388930"/>
                  </a:lnTo>
                  <a:lnTo>
                    <a:pt x="475663" y="390914"/>
                  </a:lnTo>
                  <a:lnTo>
                    <a:pt x="489653" y="393190"/>
                  </a:lnTo>
                  <a:lnTo>
                    <a:pt x="503643" y="395791"/>
                  </a:lnTo>
                  <a:lnTo>
                    <a:pt x="517633" y="398748"/>
                  </a:lnTo>
                  <a:lnTo>
                    <a:pt x="531623" y="402095"/>
                  </a:lnTo>
                  <a:lnTo>
                    <a:pt x="545613" y="405861"/>
                  </a:lnTo>
                  <a:lnTo>
                    <a:pt x="559603" y="410070"/>
                  </a:lnTo>
                  <a:lnTo>
                    <a:pt x="573593" y="414742"/>
                  </a:lnTo>
                  <a:lnTo>
                    <a:pt x="587583" y="419886"/>
                  </a:lnTo>
                  <a:lnTo>
                    <a:pt x="601574" y="425499"/>
                  </a:lnTo>
                  <a:lnTo>
                    <a:pt x="615564" y="431566"/>
                  </a:lnTo>
                  <a:lnTo>
                    <a:pt x="629554" y="438055"/>
                  </a:lnTo>
                  <a:lnTo>
                    <a:pt x="643544" y="444920"/>
                  </a:lnTo>
                  <a:lnTo>
                    <a:pt x="657534" y="452096"/>
                  </a:lnTo>
                  <a:lnTo>
                    <a:pt x="671524" y="459507"/>
                  </a:lnTo>
                  <a:lnTo>
                    <a:pt x="685514" y="467064"/>
                  </a:lnTo>
                  <a:lnTo>
                    <a:pt x="699504" y="474669"/>
                  </a:lnTo>
                  <a:lnTo>
                    <a:pt x="713494" y="482226"/>
                  </a:lnTo>
                  <a:lnTo>
                    <a:pt x="727484" y="489637"/>
                  </a:lnTo>
                  <a:lnTo>
                    <a:pt x="741474" y="496813"/>
                  </a:lnTo>
                  <a:lnTo>
                    <a:pt x="755465" y="503678"/>
                  </a:lnTo>
                  <a:lnTo>
                    <a:pt x="769455" y="510167"/>
                  </a:lnTo>
                  <a:lnTo>
                    <a:pt x="783445" y="516234"/>
                  </a:lnTo>
                  <a:lnTo>
                    <a:pt x="797435" y="521847"/>
                  </a:lnTo>
                  <a:lnTo>
                    <a:pt x="811425" y="526991"/>
                  </a:lnTo>
                  <a:lnTo>
                    <a:pt x="825415" y="531663"/>
                  </a:lnTo>
                  <a:lnTo>
                    <a:pt x="839405" y="535872"/>
                  </a:lnTo>
                  <a:lnTo>
                    <a:pt x="853395" y="539638"/>
                  </a:lnTo>
                  <a:lnTo>
                    <a:pt x="867385" y="542985"/>
                  </a:lnTo>
                  <a:lnTo>
                    <a:pt x="881375" y="545942"/>
                  </a:lnTo>
                  <a:lnTo>
                    <a:pt x="895365" y="548543"/>
                  </a:lnTo>
                  <a:lnTo>
                    <a:pt x="909356" y="550819"/>
                  </a:lnTo>
                  <a:lnTo>
                    <a:pt x="923346" y="552803"/>
                  </a:lnTo>
                  <a:lnTo>
                    <a:pt x="937336" y="554527"/>
                  </a:lnTo>
                  <a:lnTo>
                    <a:pt x="951326" y="556021"/>
                  </a:lnTo>
                  <a:lnTo>
                    <a:pt x="965316" y="557312"/>
                  </a:lnTo>
                  <a:lnTo>
                    <a:pt x="979306" y="558425"/>
                  </a:lnTo>
                  <a:lnTo>
                    <a:pt x="993296" y="559382"/>
                  </a:lnTo>
                  <a:lnTo>
                    <a:pt x="1007286" y="560205"/>
                  </a:lnTo>
                  <a:lnTo>
                    <a:pt x="1021276" y="560911"/>
                  </a:lnTo>
                  <a:lnTo>
                    <a:pt x="1035266" y="561515"/>
                  </a:lnTo>
                  <a:lnTo>
                    <a:pt x="1049256" y="562033"/>
                  </a:lnTo>
                  <a:lnTo>
                    <a:pt x="1063247" y="562475"/>
                  </a:lnTo>
                  <a:lnTo>
                    <a:pt x="1077237" y="562854"/>
                  </a:lnTo>
                  <a:lnTo>
                    <a:pt x="1091227" y="563177"/>
                  </a:lnTo>
                  <a:lnTo>
                    <a:pt x="1105217" y="563452"/>
                  </a:lnTo>
                  <a:lnTo>
                    <a:pt x="1119207" y="563688"/>
                  </a:lnTo>
                  <a:lnTo>
                    <a:pt x="1133197" y="563888"/>
                  </a:lnTo>
                  <a:lnTo>
                    <a:pt x="1147187" y="564059"/>
                  </a:lnTo>
                  <a:lnTo>
                    <a:pt x="1161177" y="564205"/>
                  </a:lnTo>
                  <a:lnTo>
                    <a:pt x="1175167" y="564329"/>
                  </a:lnTo>
                  <a:lnTo>
                    <a:pt x="1189157" y="564435"/>
                  </a:lnTo>
                  <a:lnTo>
                    <a:pt x="1203148" y="564525"/>
                  </a:lnTo>
                  <a:lnTo>
                    <a:pt x="1217138" y="564602"/>
                  </a:lnTo>
                  <a:lnTo>
                    <a:pt x="1231128" y="564667"/>
                  </a:lnTo>
                  <a:lnTo>
                    <a:pt x="1245118" y="564722"/>
                  </a:lnTo>
                  <a:lnTo>
                    <a:pt x="1259108" y="564770"/>
                  </a:lnTo>
                  <a:lnTo>
                    <a:pt x="1273098" y="564810"/>
                  </a:lnTo>
                  <a:lnTo>
                    <a:pt x="1287088" y="564844"/>
                  </a:lnTo>
                  <a:lnTo>
                    <a:pt x="1301078" y="564873"/>
                  </a:lnTo>
                  <a:lnTo>
                    <a:pt x="1315068" y="564898"/>
                  </a:lnTo>
                  <a:lnTo>
                    <a:pt x="1329058" y="564919"/>
                  </a:lnTo>
                  <a:lnTo>
                    <a:pt x="1343048" y="564937"/>
                  </a:lnTo>
                  <a:lnTo>
                    <a:pt x="1357039" y="564953"/>
                  </a:lnTo>
                  <a:lnTo>
                    <a:pt x="1371029" y="564966"/>
                  </a:lnTo>
                  <a:lnTo>
                    <a:pt x="1385019" y="564977"/>
                  </a:lnTo>
                  <a:lnTo>
                    <a:pt x="1385019" y="564850"/>
                  </a:lnTo>
                  <a:lnTo>
                    <a:pt x="1399009" y="564817"/>
                  </a:lnTo>
                  <a:lnTo>
                    <a:pt x="1412999" y="564778"/>
                  </a:lnTo>
                  <a:lnTo>
                    <a:pt x="1426989" y="564732"/>
                  </a:lnTo>
                  <a:lnTo>
                    <a:pt x="1440979" y="564678"/>
                  </a:lnTo>
                  <a:lnTo>
                    <a:pt x="1454969" y="564615"/>
                  </a:lnTo>
                  <a:lnTo>
                    <a:pt x="1468959" y="564541"/>
                  </a:lnTo>
                  <a:lnTo>
                    <a:pt x="1482949" y="564453"/>
                  </a:lnTo>
                  <a:lnTo>
                    <a:pt x="1496939" y="564350"/>
                  </a:lnTo>
                  <a:lnTo>
                    <a:pt x="1510930" y="564229"/>
                  </a:lnTo>
                  <a:lnTo>
                    <a:pt x="1524920" y="564087"/>
                  </a:lnTo>
                  <a:lnTo>
                    <a:pt x="1538910" y="563921"/>
                  </a:lnTo>
                  <a:lnTo>
                    <a:pt x="1552900" y="563725"/>
                  </a:lnTo>
                  <a:lnTo>
                    <a:pt x="1566890" y="563495"/>
                  </a:lnTo>
                  <a:lnTo>
                    <a:pt x="1580880" y="563225"/>
                  </a:lnTo>
                  <a:lnTo>
                    <a:pt x="1594870" y="562907"/>
                  </a:lnTo>
                  <a:lnTo>
                    <a:pt x="1608860" y="562535"/>
                  </a:lnTo>
                  <a:lnTo>
                    <a:pt x="1622850" y="562098"/>
                  </a:lnTo>
                  <a:lnTo>
                    <a:pt x="1636840" y="561585"/>
                  </a:lnTo>
                  <a:lnTo>
                    <a:pt x="1650830" y="560983"/>
                  </a:lnTo>
                  <a:lnTo>
                    <a:pt x="1664821" y="560278"/>
                  </a:lnTo>
                  <a:lnTo>
                    <a:pt x="1678811" y="559450"/>
                  </a:lnTo>
                  <a:lnTo>
                    <a:pt x="1692801" y="558481"/>
                  </a:lnTo>
                  <a:lnTo>
                    <a:pt x="1706791" y="557347"/>
                  </a:lnTo>
                  <a:lnTo>
                    <a:pt x="1720781" y="556019"/>
                  </a:lnTo>
                  <a:lnTo>
                    <a:pt x="1734771" y="554466"/>
                  </a:lnTo>
                  <a:lnTo>
                    <a:pt x="1748761" y="552652"/>
                  </a:lnTo>
                  <a:lnTo>
                    <a:pt x="1762751" y="550534"/>
                  </a:lnTo>
                  <a:lnTo>
                    <a:pt x="1776741" y="548067"/>
                  </a:lnTo>
                  <a:lnTo>
                    <a:pt x="1790731" y="545194"/>
                  </a:lnTo>
                  <a:lnTo>
                    <a:pt x="1804722" y="541855"/>
                  </a:lnTo>
                  <a:lnTo>
                    <a:pt x="1818712" y="537983"/>
                  </a:lnTo>
                  <a:lnTo>
                    <a:pt x="1832702" y="533502"/>
                  </a:lnTo>
                  <a:lnTo>
                    <a:pt x="1846692" y="528330"/>
                  </a:lnTo>
                  <a:lnTo>
                    <a:pt x="1860682" y="522377"/>
                  </a:lnTo>
                  <a:lnTo>
                    <a:pt x="1874672" y="515549"/>
                  </a:lnTo>
                  <a:lnTo>
                    <a:pt x="1888662" y="507748"/>
                  </a:lnTo>
                  <a:lnTo>
                    <a:pt x="1902652" y="498875"/>
                  </a:lnTo>
                  <a:lnTo>
                    <a:pt x="1916642" y="488834"/>
                  </a:lnTo>
                  <a:lnTo>
                    <a:pt x="1930632" y="477537"/>
                  </a:lnTo>
                  <a:lnTo>
                    <a:pt x="1944622" y="464908"/>
                  </a:lnTo>
                  <a:lnTo>
                    <a:pt x="1958613" y="450892"/>
                  </a:lnTo>
                  <a:lnTo>
                    <a:pt x="1972603" y="435462"/>
                  </a:lnTo>
                  <a:lnTo>
                    <a:pt x="1986593" y="418622"/>
                  </a:lnTo>
                  <a:lnTo>
                    <a:pt x="2000583" y="400422"/>
                  </a:lnTo>
                  <a:lnTo>
                    <a:pt x="2014573" y="380953"/>
                  </a:lnTo>
                  <a:lnTo>
                    <a:pt x="2028563" y="360360"/>
                  </a:lnTo>
                  <a:lnTo>
                    <a:pt x="2042553" y="338831"/>
                  </a:lnTo>
                  <a:lnTo>
                    <a:pt x="2056543" y="316598"/>
                  </a:lnTo>
                  <a:lnTo>
                    <a:pt x="2070533" y="293928"/>
                  </a:lnTo>
                  <a:lnTo>
                    <a:pt x="2084523" y="271111"/>
                  </a:lnTo>
                  <a:lnTo>
                    <a:pt x="2098513" y="248442"/>
                  </a:lnTo>
                  <a:lnTo>
                    <a:pt x="2112504" y="226209"/>
                  </a:lnTo>
                  <a:lnTo>
                    <a:pt x="2126494" y="204680"/>
                  </a:lnTo>
                  <a:lnTo>
                    <a:pt x="2140484" y="184086"/>
                  </a:lnTo>
                  <a:lnTo>
                    <a:pt x="2154474" y="164618"/>
                  </a:lnTo>
                  <a:lnTo>
                    <a:pt x="2168464" y="146417"/>
                  </a:lnTo>
                  <a:lnTo>
                    <a:pt x="2182454" y="129578"/>
                  </a:lnTo>
                  <a:lnTo>
                    <a:pt x="2196444" y="114147"/>
                  </a:lnTo>
                  <a:lnTo>
                    <a:pt x="2210434" y="100131"/>
                  </a:lnTo>
                  <a:lnTo>
                    <a:pt x="2224424" y="87502"/>
                  </a:lnTo>
                  <a:lnTo>
                    <a:pt x="2238414" y="76205"/>
                  </a:lnTo>
                  <a:lnTo>
                    <a:pt x="2252404" y="66165"/>
                  </a:lnTo>
                  <a:lnTo>
                    <a:pt x="2266395" y="57292"/>
                  </a:lnTo>
                  <a:lnTo>
                    <a:pt x="2280385" y="49491"/>
                  </a:lnTo>
                  <a:lnTo>
                    <a:pt x="2294375" y="42663"/>
                  </a:lnTo>
                  <a:lnTo>
                    <a:pt x="2308365" y="36710"/>
                  </a:lnTo>
                  <a:lnTo>
                    <a:pt x="2322355" y="31537"/>
                  </a:lnTo>
                  <a:lnTo>
                    <a:pt x="2336345" y="27056"/>
                  </a:lnTo>
                  <a:lnTo>
                    <a:pt x="2350335" y="23184"/>
                  </a:lnTo>
                  <a:lnTo>
                    <a:pt x="2364325" y="19846"/>
                  </a:lnTo>
                  <a:lnTo>
                    <a:pt x="2378315" y="16973"/>
                  </a:lnTo>
                  <a:lnTo>
                    <a:pt x="2392305" y="14505"/>
                  </a:lnTo>
                  <a:lnTo>
                    <a:pt x="2406296" y="12388"/>
                  </a:lnTo>
                  <a:lnTo>
                    <a:pt x="2420286" y="10574"/>
                  </a:lnTo>
                  <a:lnTo>
                    <a:pt x="2434276" y="9021"/>
                  </a:lnTo>
                  <a:lnTo>
                    <a:pt x="2448266" y="7693"/>
                  </a:lnTo>
                  <a:lnTo>
                    <a:pt x="2462256" y="6558"/>
                  </a:lnTo>
                  <a:lnTo>
                    <a:pt x="2476246" y="5589"/>
                  </a:lnTo>
                  <a:lnTo>
                    <a:pt x="2490236" y="4762"/>
                  </a:lnTo>
                  <a:lnTo>
                    <a:pt x="2504226" y="4056"/>
                  </a:lnTo>
                  <a:lnTo>
                    <a:pt x="2518216" y="3455"/>
                  </a:lnTo>
                  <a:lnTo>
                    <a:pt x="2532206" y="2942"/>
                  </a:lnTo>
                  <a:lnTo>
                    <a:pt x="2546196" y="2505"/>
                  </a:lnTo>
                  <a:lnTo>
                    <a:pt x="2560187" y="2132"/>
                  </a:lnTo>
                  <a:lnTo>
                    <a:pt x="2574177" y="1815"/>
                  </a:lnTo>
                  <a:lnTo>
                    <a:pt x="2588167" y="1545"/>
                  </a:lnTo>
                  <a:lnTo>
                    <a:pt x="2602157" y="1315"/>
                  </a:lnTo>
                  <a:lnTo>
                    <a:pt x="2616147" y="1119"/>
                  </a:lnTo>
                  <a:lnTo>
                    <a:pt x="2630137" y="952"/>
                  </a:lnTo>
                  <a:lnTo>
                    <a:pt x="2644127" y="810"/>
                  </a:lnTo>
                  <a:lnTo>
                    <a:pt x="2658117" y="689"/>
                  </a:lnTo>
                  <a:lnTo>
                    <a:pt x="2672107" y="586"/>
                  </a:lnTo>
                  <a:lnTo>
                    <a:pt x="2686097" y="499"/>
                  </a:lnTo>
                  <a:lnTo>
                    <a:pt x="2700087" y="424"/>
                  </a:lnTo>
                  <a:lnTo>
                    <a:pt x="2714078" y="361"/>
                  </a:lnTo>
                  <a:lnTo>
                    <a:pt x="2728068" y="307"/>
                  </a:lnTo>
                  <a:lnTo>
                    <a:pt x="2742058" y="261"/>
                  </a:lnTo>
                  <a:lnTo>
                    <a:pt x="2756048" y="222"/>
                  </a:lnTo>
                  <a:lnTo>
                    <a:pt x="2770038" y="189"/>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2" name="pl52"/>
            <p:cNvSpPr/>
            <p:nvPr/>
          </p:nvSpPr>
          <p:spPr>
            <a:xfrm>
              <a:off x="2737948" y="2411843"/>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3" name="pl53"/>
            <p:cNvSpPr/>
            <p:nvPr/>
          </p:nvSpPr>
          <p:spPr>
            <a:xfrm>
              <a:off x="2737948" y="2976883"/>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4" name="pl54"/>
            <p:cNvSpPr/>
            <p:nvPr/>
          </p:nvSpPr>
          <p:spPr>
            <a:xfrm>
              <a:off x="2737948" y="4672005"/>
              <a:ext cx="4155057" cy="188346"/>
            </a:xfrm>
            <a:custGeom>
              <a:avLst/>
              <a:pathLst>
                <a:path w="4155057" h="188346">
                  <a:moveTo>
                    <a:pt x="0" y="188346"/>
                  </a:moveTo>
                  <a:lnTo>
                    <a:pt x="13990" y="188346"/>
                  </a:lnTo>
                  <a:lnTo>
                    <a:pt x="27980" y="188346"/>
                  </a:lnTo>
                  <a:lnTo>
                    <a:pt x="41970" y="188346"/>
                  </a:lnTo>
                  <a:lnTo>
                    <a:pt x="55960" y="188346"/>
                  </a:lnTo>
                  <a:lnTo>
                    <a:pt x="69950" y="188346"/>
                  </a:lnTo>
                  <a:lnTo>
                    <a:pt x="83940" y="188346"/>
                  </a:lnTo>
                  <a:lnTo>
                    <a:pt x="97930" y="188346"/>
                  </a:lnTo>
                  <a:lnTo>
                    <a:pt x="111920" y="188346"/>
                  </a:lnTo>
                  <a:lnTo>
                    <a:pt x="125910" y="188346"/>
                  </a:lnTo>
                  <a:lnTo>
                    <a:pt x="139900" y="188346"/>
                  </a:lnTo>
                  <a:lnTo>
                    <a:pt x="153891" y="188346"/>
                  </a:lnTo>
                  <a:lnTo>
                    <a:pt x="167881" y="188346"/>
                  </a:lnTo>
                  <a:lnTo>
                    <a:pt x="181871" y="188346"/>
                  </a:lnTo>
                  <a:lnTo>
                    <a:pt x="195861" y="188346"/>
                  </a:lnTo>
                  <a:lnTo>
                    <a:pt x="209851" y="188346"/>
                  </a:lnTo>
                  <a:lnTo>
                    <a:pt x="223841" y="188346"/>
                  </a:lnTo>
                  <a:lnTo>
                    <a:pt x="237831" y="188346"/>
                  </a:lnTo>
                  <a:lnTo>
                    <a:pt x="251821" y="188346"/>
                  </a:lnTo>
                  <a:lnTo>
                    <a:pt x="265811" y="188346"/>
                  </a:lnTo>
                  <a:lnTo>
                    <a:pt x="279801" y="188346"/>
                  </a:lnTo>
                  <a:lnTo>
                    <a:pt x="293791" y="188346"/>
                  </a:lnTo>
                  <a:lnTo>
                    <a:pt x="307782" y="188346"/>
                  </a:lnTo>
                  <a:lnTo>
                    <a:pt x="321772" y="188346"/>
                  </a:lnTo>
                  <a:lnTo>
                    <a:pt x="335762" y="188346"/>
                  </a:lnTo>
                  <a:lnTo>
                    <a:pt x="349752" y="188346"/>
                  </a:lnTo>
                  <a:lnTo>
                    <a:pt x="363742" y="188346"/>
                  </a:lnTo>
                  <a:lnTo>
                    <a:pt x="377732" y="188346"/>
                  </a:lnTo>
                  <a:lnTo>
                    <a:pt x="391722" y="188346"/>
                  </a:lnTo>
                  <a:lnTo>
                    <a:pt x="405712" y="188346"/>
                  </a:lnTo>
                  <a:lnTo>
                    <a:pt x="419702" y="188346"/>
                  </a:lnTo>
                  <a:lnTo>
                    <a:pt x="433692" y="188346"/>
                  </a:lnTo>
                  <a:lnTo>
                    <a:pt x="447682" y="188346"/>
                  </a:lnTo>
                  <a:lnTo>
                    <a:pt x="461673" y="188346"/>
                  </a:lnTo>
                  <a:lnTo>
                    <a:pt x="475663" y="188346"/>
                  </a:lnTo>
                  <a:lnTo>
                    <a:pt x="489653" y="188346"/>
                  </a:lnTo>
                  <a:lnTo>
                    <a:pt x="503643" y="188346"/>
                  </a:lnTo>
                  <a:lnTo>
                    <a:pt x="517633" y="188346"/>
                  </a:lnTo>
                  <a:lnTo>
                    <a:pt x="531623" y="188346"/>
                  </a:lnTo>
                  <a:lnTo>
                    <a:pt x="545613" y="188346"/>
                  </a:lnTo>
                  <a:lnTo>
                    <a:pt x="559603" y="188346"/>
                  </a:lnTo>
                  <a:lnTo>
                    <a:pt x="573593" y="188346"/>
                  </a:lnTo>
                  <a:lnTo>
                    <a:pt x="587583" y="188346"/>
                  </a:lnTo>
                  <a:lnTo>
                    <a:pt x="601574" y="188346"/>
                  </a:lnTo>
                  <a:lnTo>
                    <a:pt x="615564" y="188346"/>
                  </a:lnTo>
                  <a:lnTo>
                    <a:pt x="629554" y="188346"/>
                  </a:lnTo>
                  <a:lnTo>
                    <a:pt x="643544" y="188346"/>
                  </a:lnTo>
                  <a:lnTo>
                    <a:pt x="657534" y="188346"/>
                  </a:lnTo>
                  <a:lnTo>
                    <a:pt x="671524" y="188346"/>
                  </a:lnTo>
                  <a:lnTo>
                    <a:pt x="685514" y="188346"/>
                  </a:lnTo>
                  <a:lnTo>
                    <a:pt x="699504" y="188346"/>
                  </a:lnTo>
                  <a:lnTo>
                    <a:pt x="713494" y="188346"/>
                  </a:lnTo>
                  <a:lnTo>
                    <a:pt x="727484" y="188346"/>
                  </a:lnTo>
                  <a:lnTo>
                    <a:pt x="741474" y="188346"/>
                  </a:lnTo>
                  <a:lnTo>
                    <a:pt x="755465" y="188346"/>
                  </a:lnTo>
                  <a:lnTo>
                    <a:pt x="769455" y="188346"/>
                  </a:lnTo>
                  <a:lnTo>
                    <a:pt x="783445" y="188346"/>
                  </a:lnTo>
                  <a:lnTo>
                    <a:pt x="797435" y="188346"/>
                  </a:lnTo>
                  <a:lnTo>
                    <a:pt x="811425" y="188346"/>
                  </a:lnTo>
                  <a:lnTo>
                    <a:pt x="825415" y="188346"/>
                  </a:lnTo>
                  <a:lnTo>
                    <a:pt x="839405" y="188346"/>
                  </a:lnTo>
                  <a:lnTo>
                    <a:pt x="853395" y="188346"/>
                  </a:lnTo>
                  <a:lnTo>
                    <a:pt x="867385" y="188346"/>
                  </a:lnTo>
                  <a:lnTo>
                    <a:pt x="881375" y="188346"/>
                  </a:lnTo>
                  <a:lnTo>
                    <a:pt x="895365" y="188346"/>
                  </a:lnTo>
                  <a:lnTo>
                    <a:pt x="909356" y="188346"/>
                  </a:lnTo>
                  <a:lnTo>
                    <a:pt x="923346" y="188346"/>
                  </a:lnTo>
                  <a:lnTo>
                    <a:pt x="937336" y="188346"/>
                  </a:lnTo>
                  <a:lnTo>
                    <a:pt x="951326" y="188346"/>
                  </a:lnTo>
                  <a:lnTo>
                    <a:pt x="965316" y="188346"/>
                  </a:lnTo>
                  <a:lnTo>
                    <a:pt x="979306" y="188346"/>
                  </a:lnTo>
                  <a:lnTo>
                    <a:pt x="993296" y="188346"/>
                  </a:lnTo>
                  <a:lnTo>
                    <a:pt x="1007286" y="188346"/>
                  </a:lnTo>
                  <a:lnTo>
                    <a:pt x="1021276" y="188346"/>
                  </a:lnTo>
                  <a:lnTo>
                    <a:pt x="1035266" y="188346"/>
                  </a:lnTo>
                  <a:lnTo>
                    <a:pt x="1049256" y="188346"/>
                  </a:lnTo>
                  <a:lnTo>
                    <a:pt x="1063247" y="188346"/>
                  </a:lnTo>
                  <a:lnTo>
                    <a:pt x="1077237" y="188346"/>
                  </a:lnTo>
                  <a:lnTo>
                    <a:pt x="1091227" y="188346"/>
                  </a:lnTo>
                  <a:lnTo>
                    <a:pt x="1105217" y="188346"/>
                  </a:lnTo>
                  <a:lnTo>
                    <a:pt x="1119207" y="188346"/>
                  </a:lnTo>
                  <a:lnTo>
                    <a:pt x="1133197" y="188346"/>
                  </a:lnTo>
                  <a:lnTo>
                    <a:pt x="1147187" y="188346"/>
                  </a:lnTo>
                  <a:lnTo>
                    <a:pt x="1161177" y="188346"/>
                  </a:lnTo>
                  <a:lnTo>
                    <a:pt x="1175167" y="188346"/>
                  </a:lnTo>
                  <a:lnTo>
                    <a:pt x="1189157" y="188346"/>
                  </a:lnTo>
                  <a:lnTo>
                    <a:pt x="1203148" y="188346"/>
                  </a:lnTo>
                  <a:lnTo>
                    <a:pt x="1217138" y="188346"/>
                  </a:lnTo>
                  <a:lnTo>
                    <a:pt x="1231128" y="188346"/>
                  </a:lnTo>
                  <a:lnTo>
                    <a:pt x="1245118" y="188346"/>
                  </a:lnTo>
                  <a:lnTo>
                    <a:pt x="1259108" y="188346"/>
                  </a:lnTo>
                  <a:lnTo>
                    <a:pt x="1273098" y="188346"/>
                  </a:lnTo>
                  <a:lnTo>
                    <a:pt x="1287088" y="188346"/>
                  </a:lnTo>
                  <a:lnTo>
                    <a:pt x="1301078" y="188346"/>
                  </a:lnTo>
                  <a:lnTo>
                    <a:pt x="1315068" y="188346"/>
                  </a:lnTo>
                  <a:lnTo>
                    <a:pt x="1329058" y="188346"/>
                  </a:lnTo>
                  <a:lnTo>
                    <a:pt x="1343048" y="188346"/>
                  </a:lnTo>
                  <a:lnTo>
                    <a:pt x="1357039" y="188346"/>
                  </a:lnTo>
                  <a:lnTo>
                    <a:pt x="1371029" y="188346"/>
                  </a:lnTo>
                  <a:lnTo>
                    <a:pt x="1385019" y="188346"/>
                  </a:lnTo>
                  <a:lnTo>
                    <a:pt x="1385019" y="188283"/>
                  </a:lnTo>
                  <a:lnTo>
                    <a:pt x="1399009" y="188272"/>
                  </a:lnTo>
                  <a:lnTo>
                    <a:pt x="1412999" y="188259"/>
                  </a:lnTo>
                  <a:lnTo>
                    <a:pt x="1426989" y="188244"/>
                  </a:lnTo>
                  <a:lnTo>
                    <a:pt x="1440979" y="188226"/>
                  </a:lnTo>
                  <a:lnTo>
                    <a:pt x="1454969" y="188205"/>
                  </a:lnTo>
                  <a:lnTo>
                    <a:pt x="1468959" y="188180"/>
                  </a:lnTo>
                  <a:lnTo>
                    <a:pt x="1482949" y="188151"/>
                  </a:lnTo>
                  <a:lnTo>
                    <a:pt x="1496939" y="188116"/>
                  </a:lnTo>
                  <a:lnTo>
                    <a:pt x="1510930" y="188076"/>
                  </a:lnTo>
                  <a:lnTo>
                    <a:pt x="1524920" y="188029"/>
                  </a:lnTo>
                  <a:lnTo>
                    <a:pt x="1538910" y="187973"/>
                  </a:lnTo>
                  <a:lnTo>
                    <a:pt x="1552900" y="187908"/>
                  </a:lnTo>
                  <a:lnTo>
                    <a:pt x="1566890" y="187831"/>
                  </a:lnTo>
                  <a:lnTo>
                    <a:pt x="1580880" y="187741"/>
                  </a:lnTo>
                  <a:lnTo>
                    <a:pt x="1594870" y="187635"/>
                  </a:lnTo>
                  <a:lnTo>
                    <a:pt x="1608860" y="187511"/>
                  </a:lnTo>
                  <a:lnTo>
                    <a:pt x="1622850" y="187366"/>
                  </a:lnTo>
                  <a:lnTo>
                    <a:pt x="1636840" y="187195"/>
                  </a:lnTo>
                  <a:lnTo>
                    <a:pt x="1650830" y="186994"/>
                  </a:lnTo>
                  <a:lnTo>
                    <a:pt x="1664821" y="186759"/>
                  </a:lnTo>
                  <a:lnTo>
                    <a:pt x="1678811" y="186483"/>
                  </a:lnTo>
                  <a:lnTo>
                    <a:pt x="1692801" y="186160"/>
                  </a:lnTo>
                  <a:lnTo>
                    <a:pt x="1706791" y="185782"/>
                  </a:lnTo>
                  <a:lnTo>
                    <a:pt x="1720781" y="185339"/>
                  </a:lnTo>
                  <a:lnTo>
                    <a:pt x="1734771" y="184822"/>
                  </a:lnTo>
                  <a:lnTo>
                    <a:pt x="1748761" y="184217"/>
                  </a:lnTo>
                  <a:lnTo>
                    <a:pt x="1762751" y="183511"/>
                  </a:lnTo>
                  <a:lnTo>
                    <a:pt x="1776741" y="182689"/>
                  </a:lnTo>
                  <a:lnTo>
                    <a:pt x="1790731" y="181731"/>
                  </a:lnTo>
                  <a:lnTo>
                    <a:pt x="1804722" y="180618"/>
                  </a:lnTo>
                  <a:lnTo>
                    <a:pt x="1818712" y="179327"/>
                  </a:lnTo>
                  <a:lnTo>
                    <a:pt x="1832702" y="177834"/>
                  </a:lnTo>
                  <a:lnTo>
                    <a:pt x="1846692" y="176110"/>
                  </a:lnTo>
                  <a:lnTo>
                    <a:pt x="1860682" y="174125"/>
                  </a:lnTo>
                  <a:lnTo>
                    <a:pt x="1874672" y="171849"/>
                  </a:lnTo>
                  <a:lnTo>
                    <a:pt x="1888662" y="169249"/>
                  </a:lnTo>
                  <a:lnTo>
                    <a:pt x="1902652" y="166291"/>
                  </a:lnTo>
                  <a:lnTo>
                    <a:pt x="1916642" y="162944"/>
                  </a:lnTo>
                  <a:lnTo>
                    <a:pt x="1930632" y="159179"/>
                  </a:lnTo>
                  <a:lnTo>
                    <a:pt x="1944622" y="154969"/>
                  </a:lnTo>
                  <a:lnTo>
                    <a:pt x="1958613" y="150297"/>
                  </a:lnTo>
                  <a:lnTo>
                    <a:pt x="1972603" y="145154"/>
                  </a:lnTo>
                  <a:lnTo>
                    <a:pt x="1986593" y="139540"/>
                  </a:lnTo>
                  <a:lnTo>
                    <a:pt x="2000583" y="133474"/>
                  </a:lnTo>
                  <a:lnTo>
                    <a:pt x="2014573" y="126984"/>
                  </a:lnTo>
                  <a:lnTo>
                    <a:pt x="2028563" y="120120"/>
                  </a:lnTo>
                  <a:lnTo>
                    <a:pt x="2042553" y="112943"/>
                  </a:lnTo>
                  <a:lnTo>
                    <a:pt x="2056543" y="105532"/>
                  </a:lnTo>
                  <a:lnTo>
                    <a:pt x="2070533" y="97976"/>
                  </a:lnTo>
                  <a:lnTo>
                    <a:pt x="2084523" y="90370"/>
                  </a:lnTo>
                  <a:lnTo>
                    <a:pt x="2098513" y="82814"/>
                  </a:lnTo>
                  <a:lnTo>
                    <a:pt x="2112504" y="75403"/>
                  </a:lnTo>
                  <a:lnTo>
                    <a:pt x="2126494" y="68226"/>
                  </a:lnTo>
                  <a:lnTo>
                    <a:pt x="2140484" y="61362"/>
                  </a:lnTo>
                  <a:lnTo>
                    <a:pt x="2154474" y="54872"/>
                  </a:lnTo>
                  <a:lnTo>
                    <a:pt x="2168464" y="48805"/>
                  </a:lnTo>
                  <a:lnTo>
                    <a:pt x="2182454" y="43192"/>
                  </a:lnTo>
                  <a:lnTo>
                    <a:pt x="2196444" y="38049"/>
                  </a:lnTo>
                  <a:lnTo>
                    <a:pt x="2210434" y="33377"/>
                  </a:lnTo>
                  <a:lnTo>
                    <a:pt x="2224424" y="29167"/>
                  </a:lnTo>
                  <a:lnTo>
                    <a:pt x="2238414" y="25401"/>
                  </a:lnTo>
                  <a:lnTo>
                    <a:pt x="2252404" y="22055"/>
                  </a:lnTo>
                  <a:lnTo>
                    <a:pt x="2266395" y="19097"/>
                  </a:lnTo>
                  <a:lnTo>
                    <a:pt x="2280385" y="16497"/>
                  </a:lnTo>
                  <a:lnTo>
                    <a:pt x="2294375" y="14221"/>
                  </a:lnTo>
                  <a:lnTo>
                    <a:pt x="2308365" y="12236"/>
                  </a:lnTo>
                  <a:lnTo>
                    <a:pt x="2322355" y="10512"/>
                  </a:lnTo>
                  <a:lnTo>
                    <a:pt x="2336345" y="9018"/>
                  </a:lnTo>
                  <a:lnTo>
                    <a:pt x="2350335" y="7728"/>
                  </a:lnTo>
                  <a:lnTo>
                    <a:pt x="2364325" y="6615"/>
                  </a:lnTo>
                  <a:lnTo>
                    <a:pt x="2378315" y="5657"/>
                  </a:lnTo>
                  <a:lnTo>
                    <a:pt x="2392305" y="4835"/>
                  </a:lnTo>
                  <a:lnTo>
                    <a:pt x="2406296" y="4129"/>
                  </a:lnTo>
                  <a:lnTo>
                    <a:pt x="2420286" y="3524"/>
                  </a:lnTo>
                  <a:lnTo>
                    <a:pt x="2434276" y="3007"/>
                  </a:lnTo>
                  <a:lnTo>
                    <a:pt x="2448266" y="2564"/>
                  </a:lnTo>
                  <a:lnTo>
                    <a:pt x="2462256" y="2186"/>
                  </a:lnTo>
                  <a:lnTo>
                    <a:pt x="2476246" y="1863"/>
                  </a:lnTo>
                  <a:lnTo>
                    <a:pt x="2490236" y="1587"/>
                  </a:lnTo>
                  <a:lnTo>
                    <a:pt x="2504226" y="1352"/>
                  </a:lnTo>
                  <a:lnTo>
                    <a:pt x="2518216" y="1151"/>
                  </a:lnTo>
                  <a:lnTo>
                    <a:pt x="2532206" y="980"/>
                  </a:lnTo>
                  <a:lnTo>
                    <a:pt x="2546196" y="835"/>
                  </a:lnTo>
                  <a:lnTo>
                    <a:pt x="2560187" y="710"/>
                  </a:lnTo>
                  <a:lnTo>
                    <a:pt x="2574177" y="605"/>
                  </a:lnTo>
                  <a:lnTo>
                    <a:pt x="2588167" y="515"/>
                  </a:lnTo>
                  <a:lnTo>
                    <a:pt x="2602157" y="438"/>
                  </a:lnTo>
                  <a:lnTo>
                    <a:pt x="2616147" y="373"/>
                  </a:lnTo>
                  <a:lnTo>
                    <a:pt x="2630137" y="317"/>
                  </a:lnTo>
                  <a:lnTo>
                    <a:pt x="2644127" y="270"/>
                  </a:lnTo>
                  <a:lnTo>
                    <a:pt x="2658117" y="229"/>
                  </a:lnTo>
                  <a:lnTo>
                    <a:pt x="2672107" y="195"/>
                  </a:lnTo>
                  <a:lnTo>
                    <a:pt x="2686097" y="166"/>
                  </a:lnTo>
                  <a:lnTo>
                    <a:pt x="2700087" y="141"/>
                  </a:lnTo>
                  <a:lnTo>
                    <a:pt x="2714078" y="120"/>
                  </a:lnTo>
                  <a:lnTo>
                    <a:pt x="2728068" y="102"/>
                  </a:lnTo>
                  <a:lnTo>
                    <a:pt x="2742058" y="87"/>
                  </a:lnTo>
                  <a:lnTo>
                    <a:pt x="2756048" y="74"/>
                  </a:lnTo>
                  <a:lnTo>
                    <a:pt x="2770038" y="63"/>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5" name="pl55"/>
            <p:cNvSpPr/>
            <p:nvPr/>
          </p:nvSpPr>
          <p:spPr>
            <a:xfrm>
              <a:off x="2737948" y="5613739"/>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6" name="pl56"/>
            <p:cNvSpPr/>
            <p:nvPr/>
          </p:nvSpPr>
          <p:spPr>
            <a:xfrm>
              <a:off x="2737948" y="3165293"/>
              <a:ext cx="4155057" cy="376630"/>
            </a:xfrm>
            <a:custGeom>
              <a:avLst/>
              <a:pathLst>
                <a:path w="4155057" h="376630">
                  <a:moveTo>
                    <a:pt x="0" y="0"/>
                  </a:moveTo>
                  <a:lnTo>
                    <a:pt x="13990" y="11"/>
                  </a:lnTo>
                  <a:lnTo>
                    <a:pt x="27980" y="24"/>
                  </a:lnTo>
                  <a:lnTo>
                    <a:pt x="41970" y="39"/>
                  </a:lnTo>
                  <a:lnTo>
                    <a:pt x="55960" y="57"/>
                  </a:lnTo>
                  <a:lnTo>
                    <a:pt x="69950" y="78"/>
                  </a:lnTo>
                  <a:lnTo>
                    <a:pt x="83940" y="103"/>
                  </a:lnTo>
                  <a:lnTo>
                    <a:pt x="97930" y="132"/>
                  </a:lnTo>
                  <a:lnTo>
                    <a:pt x="111920" y="166"/>
                  </a:lnTo>
                  <a:lnTo>
                    <a:pt x="125910" y="207"/>
                  </a:lnTo>
                  <a:lnTo>
                    <a:pt x="139900" y="254"/>
                  </a:lnTo>
                  <a:lnTo>
                    <a:pt x="153891" y="309"/>
                  </a:lnTo>
                  <a:lnTo>
                    <a:pt x="167881" y="375"/>
                  </a:lnTo>
                  <a:lnTo>
                    <a:pt x="181871" y="451"/>
                  </a:lnTo>
                  <a:lnTo>
                    <a:pt x="195861" y="541"/>
                  </a:lnTo>
                  <a:lnTo>
                    <a:pt x="209851" y="647"/>
                  </a:lnTo>
                  <a:lnTo>
                    <a:pt x="223841" y="771"/>
                  </a:lnTo>
                  <a:lnTo>
                    <a:pt x="237831" y="917"/>
                  </a:lnTo>
                  <a:lnTo>
                    <a:pt x="251821" y="1088"/>
                  </a:lnTo>
                  <a:lnTo>
                    <a:pt x="265811" y="1289"/>
                  </a:lnTo>
                  <a:lnTo>
                    <a:pt x="279801" y="1524"/>
                  </a:lnTo>
                  <a:lnTo>
                    <a:pt x="293791" y="1800"/>
                  </a:lnTo>
                  <a:lnTo>
                    <a:pt x="307782" y="2123"/>
                  </a:lnTo>
                  <a:lnTo>
                    <a:pt x="321772" y="2501"/>
                  </a:lnTo>
                  <a:lnTo>
                    <a:pt x="335762" y="2943"/>
                  </a:lnTo>
                  <a:lnTo>
                    <a:pt x="349752" y="3461"/>
                  </a:lnTo>
                  <a:lnTo>
                    <a:pt x="363742" y="4066"/>
                  </a:lnTo>
                  <a:lnTo>
                    <a:pt x="377732" y="4771"/>
                  </a:lnTo>
                  <a:lnTo>
                    <a:pt x="391722" y="5594"/>
                  </a:lnTo>
                  <a:lnTo>
                    <a:pt x="405712" y="6552"/>
                  </a:lnTo>
                  <a:lnTo>
                    <a:pt x="419702" y="7665"/>
                  </a:lnTo>
                  <a:lnTo>
                    <a:pt x="433692" y="8955"/>
                  </a:lnTo>
                  <a:lnTo>
                    <a:pt x="447682" y="10449"/>
                  </a:lnTo>
                  <a:lnTo>
                    <a:pt x="461673" y="12173"/>
                  </a:lnTo>
                  <a:lnTo>
                    <a:pt x="475663" y="14157"/>
                  </a:lnTo>
                  <a:lnTo>
                    <a:pt x="489653" y="16433"/>
                  </a:lnTo>
                  <a:lnTo>
                    <a:pt x="503643" y="19034"/>
                  </a:lnTo>
                  <a:lnTo>
                    <a:pt x="517633" y="21991"/>
                  </a:lnTo>
                  <a:lnTo>
                    <a:pt x="531623" y="25338"/>
                  </a:lnTo>
                  <a:lnTo>
                    <a:pt x="545613" y="29104"/>
                  </a:lnTo>
                  <a:lnTo>
                    <a:pt x="559603" y="33314"/>
                  </a:lnTo>
                  <a:lnTo>
                    <a:pt x="573593" y="37986"/>
                  </a:lnTo>
                  <a:lnTo>
                    <a:pt x="587583" y="43129"/>
                  </a:lnTo>
                  <a:lnTo>
                    <a:pt x="601574" y="48742"/>
                  </a:lnTo>
                  <a:lnTo>
                    <a:pt x="615564" y="54809"/>
                  </a:lnTo>
                  <a:lnTo>
                    <a:pt x="629554" y="61299"/>
                  </a:lnTo>
                  <a:lnTo>
                    <a:pt x="643544" y="68163"/>
                  </a:lnTo>
                  <a:lnTo>
                    <a:pt x="657534" y="75339"/>
                  </a:lnTo>
                  <a:lnTo>
                    <a:pt x="671524" y="82750"/>
                  </a:lnTo>
                  <a:lnTo>
                    <a:pt x="685514" y="90307"/>
                  </a:lnTo>
                  <a:lnTo>
                    <a:pt x="699504" y="97913"/>
                  </a:lnTo>
                  <a:lnTo>
                    <a:pt x="713494" y="105469"/>
                  </a:lnTo>
                  <a:lnTo>
                    <a:pt x="727484" y="112880"/>
                  </a:lnTo>
                  <a:lnTo>
                    <a:pt x="741474" y="120056"/>
                  </a:lnTo>
                  <a:lnTo>
                    <a:pt x="755465" y="126921"/>
                  </a:lnTo>
                  <a:lnTo>
                    <a:pt x="769455" y="133410"/>
                  </a:lnTo>
                  <a:lnTo>
                    <a:pt x="783445" y="139477"/>
                  </a:lnTo>
                  <a:lnTo>
                    <a:pt x="797435" y="145090"/>
                  </a:lnTo>
                  <a:lnTo>
                    <a:pt x="811425" y="150234"/>
                  </a:lnTo>
                  <a:lnTo>
                    <a:pt x="825415" y="154906"/>
                  </a:lnTo>
                  <a:lnTo>
                    <a:pt x="839405" y="159115"/>
                  </a:lnTo>
                  <a:lnTo>
                    <a:pt x="853395" y="162881"/>
                  </a:lnTo>
                  <a:lnTo>
                    <a:pt x="867385" y="166228"/>
                  </a:lnTo>
                  <a:lnTo>
                    <a:pt x="881375" y="169186"/>
                  </a:lnTo>
                  <a:lnTo>
                    <a:pt x="895365" y="171786"/>
                  </a:lnTo>
                  <a:lnTo>
                    <a:pt x="909356" y="174062"/>
                  </a:lnTo>
                  <a:lnTo>
                    <a:pt x="923346" y="176046"/>
                  </a:lnTo>
                  <a:lnTo>
                    <a:pt x="937336" y="177771"/>
                  </a:lnTo>
                  <a:lnTo>
                    <a:pt x="951326" y="179264"/>
                  </a:lnTo>
                  <a:lnTo>
                    <a:pt x="965316" y="180555"/>
                  </a:lnTo>
                  <a:lnTo>
                    <a:pt x="979306" y="181668"/>
                  </a:lnTo>
                  <a:lnTo>
                    <a:pt x="993296" y="182625"/>
                  </a:lnTo>
                  <a:lnTo>
                    <a:pt x="1007286" y="183448"/>
                  </a:lnTo>
                  <a:lnTo>
                    <a:pt x="1021276" y="184154"/>
                  </a:lnTo>
                  <a:lnTo>
                    <a:pt x="1035266" y="184758"/>
                  </a:lnTo>
                  <a:lnTo>
                    <a:pt x="1049256" y="185276"/>
                  </a:lnTo>
                  <a:lnTo>
                    <a:pt x="1063247" y="185719"/>
                  </a:lnTo>
                  <a:lnTo>
                    <a:pt x="1077237" y="186097"/>
                  </a:lnTo>
                  <a:lnTo>
                    <a:pt x="1091227" y="186420"/>
                  </a:lnTo>
                  <a:lnTo>
                    <a:pt x="1105217" y="186696"/>
                  </a:lnTo>
                  <a:lnTo>
                    <a:pt x="1119207" y="186931"/>
                  </a:lnTo>
                  <a:lnTo>
                    <a:pt x="1133197" y="187131"/>
                  </a:lnTo>
                  <a:lnTo>
                    <a:pt x="1147187" y="187302"/>
                  </a:lnTo>
                  <a:lnTo>
                    <a:pt x="1161177" y="187448"/>
                  </a:lnTo>
                  <a:lnTo>
                    <a:pt x="1175167" y="187572"/>
                  </a:lnTo>
                  <a:lnTo>
                    <a:pt x="1189157" y="187678"/>
                  </a:lnTo>
                  <a:lnTo>
                    <a:pt x="1203148" y="187768"/>
                  </a:lnTo>
                  <a:lnTo>
                    <a:pt x="1217138" y="187845"/>
                  </a:lnTo>
                  <a:lnTo>
                    <a:pt x="1231128" y="187910"/>
                  </a:lnTo>
                  <a:lnTo>
                    <a:pt x="1245118" y="187966"/>
                  </a:lnTo>
                  <a:lnTo>
                    <a:pt x="1259108" y="188013"/>
                  </a:lnTo>
                  <a:lnTo>
                    <a:pt x="1273098" y="188053"/>
                  </a:lnTo>
                  <a:lnTo>
                    <a:pt x="1287088" y="188088"/>
                  </a:lnTo>
                  <a:lnTo>
                    <a:pt x="1301078" y="188117"/>
                  </a:lnTo>
                  <a:lnTo>
                    <a:pt x="1315068" y="188142"/>
                  </a:lnTo>
                  <a:lnTo>
                    <a:pt x="1329058" y="188163"/>
                  </a:lnTo>
                  <a:lnTo>
                    <a:pt x="1343048" y="188181"/>
                  </a:lnTo>
                  <a:lnTo>
                    <a:pt x="1357039" y="188196"/>
                  </a:lnTo>
                  <a:lnTo>
                    <a:pt x="1371029" y="188209"/>
                  </a:lnTo>
                  <a:lnTo>
                    <a:pt x="1385019" y="188220"/>
                  </a:lnTo>
                  <a:lnTo>
                    <a:pt x="1385019" y="188346"/>
                  </a:lnTo>
                  <a:lnTo>
                    <a:pt x="1399009" y="188357"/>
                  </a:lnTo>
                  <a:lnTo>
                    <a:pt x="1412999" y="188370"/>
                  </a:lnTo>
                  <a:lnTo>
                    <a:pt x="1426989" y="188386"/>
                  </a:lnTo>
                  <a:lnTo>
                    <a:pt x="1440979" y="188404"/>
                  </a:lnTo>
                  <a:lnTo>
                    <a:pt x="1454969" y="188425"/>
                  </a:lnTo>
                  <a:lnTo>
                    <a:pt x="1468959" y="188450"/>
                  </a:lnTo>
                  <a:lnTo>
                    <a:pt x="1482949" y="188479"/>
                  </a:lnTo>
                  <a:lnTo>
                    <a:pt x="1496939" y="188513"/>
                  </a:lnTo>
                  <a:lnTo>
                    <a:pt x="1510930" y="188553"/>
                  </a:lnTo>
                  <a:lnTo>
                    <a:pt x="1524920" y="188601"/>
                  </a:lnTo>
                  <a:lnTo>
                    <a:pt x="1538910" y="188656"/>
                  </a:lnTo>
                  <a:lnTo>
                    <a:pt x="1552900" y="188722"/>
                  </a:lnTo>
                  <a:lnTo>
                    <a:pt x="1566890" y="188798"/>
                  </a:lnTo>
                  <a:lnTo>
                    <a:pt x="1580880" y="188888"/>
                  </a:lnTo>
                  <a:lnTo>
                    <a:pt x="1594870" y="188994"/>
                  </a:lnTo>
                  <a:lnTo>
                    <a:pt x="1608860" y="189118"/>
                  </a:lnTo>
                  <a:lnTo>
                    <a:pt x="1622850" y="189264"/>
                  </a:lnTo>
                  <a:lnTo>
                    <a:pt x="1636840" y="189435"/>
                  </a:lnTo>
                  <a:lnTo>
                    <a:pt x="1650830" y="189635"/>
                  </a:lnTo>
                  <a:lnTo>
                    <a:pt x="1664821" y="189871"/>
                  </a:lnTo>
                  <a:lnTo>
                    <a:pt x="1678811" y="190146"/>
                  </a:lnTo>
                  <a:lnTo>
                    <a:pt x="1692801" y="190469"/>
                  </a:lnTo>
                  <a:lnTo>
                    <a:pt x="1706791" y="190848"/>
                  </a:lnTo>
                  <a:lnTo>
                    <a:pt x="1720781" y="191290"/>
                  </a:lnTo>
                  <a:lnTo>
                    <a:pt x="1734771" y="191808"/>
                  </a:lnTo>
                  <a:lnTo>
                    <a:pt x="1748761" y="192413"/>
                  </a:lnTo>
                  <a:lnTo>
                    <a:pt x="1762751" y="193118"/>
                  </a:lnTo>
                  <a:lnTo>
                    <a:pt x="1776741" y="193941"/>
                  </a:lnTo>
                  <a:lnTo>
                    <a:pt x="1790731" y="194899"/>
                  </a:lnTo>
                  <a:lnTo>
                    <a:pt x="1804722" y="196011"/>
                  </a:lnTo>
                  <a:lnTo>
                    <a:pt x="1818712" y="197302"/>
                  </a:lnTo>
                  <a:lnTo>
                    <a:pt x="1832702" y="198796"/>
                  </a:lnTo>
                  <a:lnTo>
                    <a:pt x="1846692" y="200520"/>
                  </a:lnTo>
                  <a:lnTo>
                    <a:pt x="1860682" y="202504"/>
                  </a:lnTo>
                  <a:lnTo>
                    <a:pt x="1874672" y="204780"/>
                  </a:lnTo>
                  <a:lnTo>
                    <a:pt x="1888662" y="207381"/>
                  </a:lnTo>
                  <a:lnTo>
                    <a:pt x="1902652" y="210338"/>
                  </a:lnTo>
                  <a:lnTo>
                    <a:pt x="1916642" y="213685"/>
                  </a:lnTo>
                  <a:lnTo>
                    <a:pt x="1930632" y="217451"/>
                  </a:lnTo>
                  <a:lnTo>
                    <a:pt x="1944622" y="221660"/>
                  </a:lnTo>
                  <a:lnTo>
                    <a:pt x="1958613" y="226332"/>
                  </a:lnTo>
                  <a:lnTo>
                    <a:pt x="1972603" y="231476"/>
                  </a:lnTo>
                  <a:lnTo>
                    <a:pt x="1986593" y="237089"/>
                  </a:lnTo>
                  <a:lnTo>
                    <a:pt x="2000583" y="243156"/>
                  </a:lnTo>
                  <a:lnTo>
                    <a:pt x="2014573" y="249645"/>
                  </a:lnTo>
                  <a:lnTo>
                    <a:pt x="2028563" y="256510"/>
                  </a:lnTo>
                  <a:lnTo>
                    <a:pt x="2042553" y="263686"/>
                  </a:lnTo>
                  <a:lnTo>
                    <a:pt x="2056543" y="271097"/>
                  </a:lnTo>
                  <a:lnTo>
                    <a:pt x="2070533" y="278654"/>
                  </a:lnTo>
                  <a:lnTo>
                    <a:pt x="2084523" y="286259"/>
                  </a:lnTo>
                  <a:lnTo>
                    <a:pt x="2098513" y="293816"/>
                  </a:lnTo>
                  <a:lnTo>
                    <a:pt x="2112504" y="301227"/>
                  </a:lnTo>
                  <a:lnTo>
                    <a:pt x="2126494" y="308403"/>
                  </a:lnTo>
                  <a:lnTo>
                    <a:pt x="2140484" y="315268"/>
                  </a:lnTo>
                  <a:lnTo>
                    <a:pt x="2154474" y="321757"/>
                  </a:lnTo>
                  <a:lnTo>
                    <a:pt x="2168464" y="327824"/>
                  </a:lnTo>
                  <a:lnTo>
                    <a:pt x="2182454" y="333437"/>
                  </a:lnTo>
                  <a:lnTo>
                    <a:pt x="2196444" y="338581"/>
                  </a:lnTo>
                  <a:lnTo>
                    <a:pt x="2210434" y="343253"/>
                  </a:lnTo>
                  <a:lnTo>
                    <a:pt x="2224424" y="347462"/>
                  </a:lnTo>
                  <a:lnTo>
                    <a:pt x="2238414" y="351228"/>
                  </a:lnTo>
                  <a:lnTo>
                    <a:pt x="2252404" y="354575"/>
                  </a:lnTo>
                  <a:lnTo>
                    <a:pt x="2266395" y="357533"/>
                  </a:lnTo>
                  <a:lnTo>
                    <a:pt x="2280385" y="360133"/>
                  </a:lnTo>
                  <a:lnTo>
                    <a:pt x="2294375" y="362409"/>
                  </a:lnTo>
                  <a:lnTo>
                    <a:pt x="2308365" y="364393"/>
                  </a:lnTo>
                  <a:lnTo>
                    <a:pt x="2322355" y="366117"/>
                  </a:lnTo>
                  <a:lnTo>
                    <a:pt x="2336345" y="367611"/>
                  </a:lnTo>
                  <a:lnTo>
                    <a:pt x="2350335" y="368902"/>
                  </a:lnTo>
                  <a:lnTo>
                    <a:pt x="2364325" y="370015"/>
                  </a:lnTo>
                  <a:lnTo>
                    <a:pt x="2378315" y="370972"/>
                  </a:lnTo>
                  <a:lnTo>
                    <a:pt x="2392305" y="371795"/>
                  </a:lnTo>
                  <a:lnTo>
                    <a:pt x="2406296" y="372501"/>
                  </a:lnTo>
                  <a:lnTo>
                    <a:pt x="2420286" y="373105"/>
                  </a:lnTo>
                  <a:lnTo>
                    <a:pt x="2434276" y="373623"/>
                  </a:lnTo>
                  <a:lnTo>
                    <a:pt x="2448266" y="374066"/>
                  </a:lnTo>
                  <a:lnTo>
                    <a:pt x="2462256" y="374444"/>
                  </a:lnTo>
                  <a:lnTo>
                    <a:pt x="2476246" y="374767"/>
                  </a:lnTo>
                  <a:lnTo>
                    <a:pt x="2490236" y="375042"/>
                  </a:lnTo>
                  <a:lnTo>
                    <a:pt x="2504226" y="375278"/>
                  </a:lnTo>
                  <a:lnTo>
                    <a:pt x="2518216" y="375478"/>
                  </a:lnTo>
                  <a:lnTo>
                    <a:pt x="2532206" y="375649"/>
                  </a:lnTo>
                  <a:lnTo>
                    <a:pt x="2546196" y="375795"/>
                  </a:lnTo>
                  <a:lnTo>
                    <a:pt x="2560187" y="375919"/>
                  </a:lnTo>
                  <a:lnTo>
                    <a:pt x="2574177" y="376025"/>
                  </a:lnTo>
                  <a:lnTo>
                    <a:pt x="2588167" y="376115"/>
                  </a:lnTo>
                  <a:lnTo>
                    <a:pt x="2602157" y="376192"/>
                  </a:lnTo>
                  <a:lnTo>
                    <a:pt x="2616147" y="376257"/>
                  </a:lnTo>
                  <a:lnTo>
                    <a:pt x="2630137" y="376312"/>
                  </a:lnTo>
                  <a:lnTo>
                    <a:pt x="2644127" y="376360"/>
                  </a:lnTo>
                  <a:lnTo>
                    <a:pt x="2658117" y="376400"/>
                  </a:lnTo>
                  <a:lnTo>
                    <a:pt x="2672107" y="376434"/>
                  </a:lnTo>
                  <a:lnTo>
                    <a:pt x="2686097" y="376463"/>
                  </a:lnTo>
                  <a:lnTo>
                    <a:pt x="2700087" y="376488"/>
                  </a:lnTo>
                  <a:lnTo>
                    <a:pt x="2714078" y="376509"/>
                  </a:lnTo>
                  <a:lnTo>
                    <a:pt x="2728068" y="376527"/>
                  </a:lnTo>
                  <a:lnTo>
                    <a:pt x="2742058" y="376543"/>
                  </a:lnTo>
                  <a:lnTo>
                    <a:pt x="2756048" y="376556"/>
                  </a:lnTo>
                  <a:lnTo>
                    <a:pt x="2770038" y="376567"/>
                  </a:lnTo>
                  <a:lnTo>
                    <a:pt x="2770038" y="376630"/>
                  </a:lnTo>
                  <a:lnTo>
                    <a:pt x="2784028" y="376630"/>
                  </a:lnTo>
                  <a:lnTo>
                    <a:pt x="2798018" y="376630"/>
                  </a:lnTo>
                  <a:lnTo>
                    <a:pt x="2812008" y="376630"/>
                  </a:lnTo>
                  <a:lnTo>
                    <a:pt x="2825998" y="376630"/>
                  </a:lnTo>
                  <a:lnTo>
                    <a:pt x="2839988" y="376630"/>
                  </a:lnTo>
                  <a:lnTo>
                    <a:pt x="2853978" y="376630"/>
                  </a:lnTo>
                  <a:lnTo>
                    <a:pt x="2867969" y="376630"/>
                  </a:lnTo>
                  <a:lnTo>
                    <a:pt x="2881959" y="376630"/>
                  </a:lnTo>
                  <a:lnTo>
                    <a:pt x="2895949" y="376630"/>
                  </a:lnTo>
                  <a:lnTo>
                    <a:pt x="2909939" y="376630"/>
                  </a:lnTo>
                  <a:lnTo>
                    <a:pt x="2923929" y="376630"/>
                  </a:lnTo>
                  <a:lnTo>
                    <a:pt x="2937919" y="376630"/>
                  </a:lnTo>
                  <a:lnTo>
                    <a:pt x="2951909" y="376630"/>
                  </a:lnTo>
                  <a:lnTo>
                    <a:pt x="2965899" y="376630"/>
                  </a:lnTo>
                  <a:lnTo>
                    <a:pt x="2979889" y="376630"/>
                  </a:lnTo>
                  <a:lnTo>
                    <a:pt x="2993879" y="376630"/>
                  </a:lnTo>
                  <a:lnTo>
                    <a:pt x="3007870" y="376630"/>
                  </a:lnTo>
                  <a:lnTo>
                    <a:pt x="3021860" y="376630"/>
                  </a:lnTo>
                  <a:lnTo>
                    <a:pt x="3035850" y="376630"/>
                  </a:lnTo>
                  <a:lnTo>
                    <a:pt x="3049840" y="376630"/>
                  </a:lnTo>
                  <a:lnTo>
                    <a:pt x="3063830" y="376630"/>
                  </a:lnTo>
                  <a:lnTo>
                    <a:pt x="3077820" y="376630"/>
                  </a:lnTo>
                  <a:lnTo>
                    <a:pt x="3091810" y="376630"/>
                  </a:lnTo>
                  <a:lnTo>
                    <a:pt x="3105800" y="376630"/>
                  </a:lnTo>
                  <a:lnTo>
                    <a:pt x="3119790" y="376630"/>
                  </a:lnTo>
                  <a:lnTo>
                    <a:pt x="3133780" y="376630"/>
                  </a:lnTo>
                  <a:lnTo>
                    <a:pt x="3147770" y="376630"/>
                  </a:lnTo>
                  <a:lnTo>
                    <a:pt x="3161761" y="376630"/>
                  </a:lnTo>
                  <a:lnTo>
                    <a:pt x="3175751" y="376630"/>
                  </a:lnTo>
                  <a:lnTo>
                    <a:pt x="3189741" y="376630"/>
                  </a:lnTo>
                  <a:lnTo>
                    <a:pt x="3203731" y="376630"/>
                  </a:lnTo>
                  <a:lnTo>
                    <a:pt x="3217721" y="376630"/>
                  </a:lnTo>
                  <a:lnTo>
                    <a:pt x="3231711" y="376630"/>
                  </a:lnTo>
                  <a:lnTo>
                    <a:pt x="3245701" y="376630"/>
                  </a:lnTo>
                  <a:lnTo>
                    <a:pt x="3259691" y="376630"/>
                  </a:lnTo>
                  <a:lnTo>
                    <a:pt x="3273681" y="376630"/>
                  </a:lnTo>
                  <a:lnTo>
                    <a:pt x="3287671" y="376630"/>
                  </a:lnTo>
                  <a:lnTo>
                    <a:pt x="3301661" y="376630"/>
                  </a:lnTo>
                  <a:lnTo>
                    <a:pt x="3315652" y="376630"/>
                  </a:lnTo>
                  <a:lnTo>
                    <a:pt x="3329642" y="376630"/>
                  </a:lnTo>
                  <a:lnTo>
                    <a:pt x="3343632" y="376630"/>
                  </a:lnTo>
                  <a:lnTo>
                    <a:pt x="3357622" y="376630"/>
                  </a:lnTo>
                  <a:lnTo>
                    <a:pt x="3371612" y="376630"/>
                  </a:lnTo>
                  <a:lnTo>
                    <a:pt x="3385602" y="376630"/>
                  </a:lnTo>
                  <a:lnTo>
                    <a:pt x="3399592" y="376630"/>
                  </a:lnTo>
                  <a:lnTo>
                    <a:pt x="3413582" y="376630"/>
                  </a:lnTo>
                  <a:lnTo>
                    <a:pt x="3427572" y="376630"/>
                  </a:lnTo>
                  <a:lnTo>
                    <a:pt x="3441562" y="376630"/>
                  </a:lnTo>
                  <a:lnTo>
                    <a:pt x="3455552" y="376630"/>
                  </a:lnTo>
                  <a:lnTo>
                    <a:pt x="3469543" y="376630"/>
                  </a:lnTo>
                  <a:lnTo>
                    <a:pt x="3483533" y="376630"/>
                  </a:lnTo>
                  <a:lnTo>
                    <a:pt x="3497523" y="376630"/>
                  </a:lnTo>
                  <a:lnTo>
                    <a:pt x="3511513" y="376630"/>
                  </a:lnTo>
                  <a:lnTo>
                    <a:pt x="3525503" y="376630"/>
                  </a:lnTo>
                  <a:lnTo>
                    <a:pt x="3539493" y="376630"/>
                  </a:lnTo>
                  <a:lnTo>
                    <a:pt x="3553483" y="376630"/>
                  </a:lnTo>
                  <a:lnTo>
                    <a:pt x="3567473" y="376630"/>
                  </a:lnTo>
                  <a:lnTo>
                    <a:pt x="3581463" y="376630"/>
                  </a:lnTo>
                  <a:lnTo>
                    <a:pt x="3595453" y="376630"/>
                  </a:lnTo>
                  <a:lnTo>
                    <a:pt x="3609444" y="376630"/>
                  </a:lnTo>
                  <a:lnTo>
                    <a:pt x="3623434" y="376630"/>
                  </a:lnTo>
                  <a:lnTo>
                    <a:pt x="3637424" y="376630"/>
                  </a:lnTo>
                  <a:lnTo>
                    <a:pt x="3651414" y="376630"/>
                  </a:lnTo>
                  <a:lnTo>
                    <a:pt x="3665404" y="376630"/>
                  </a:lnTo>
                  <a:lnTo>
                    <a:pt x="3679394" y="376630"/>
                  </a:lnTo>
                  <a:lnTo>
                    <a:pt x="3693384" y="376630"/>
                  </a:lnTo>
                  <a:lnTo>
                    <a:pt x="3707374" y="376630"/>
                  </a:lnTo>
                  <a:lnTo>
                    <a:pt x="3721364" y="376630"/>
                  </a:lnTo>
                  <a:lnTo>
                    <a:pt x="3735354" y="376630"/>
                  </a:lnTo>
                  <a:lnTo>
                    <a:pt x="3749344" y="376630"/>
                  </a:lnTo>
                  <a:lnTo>
                    <a:pt x="3763335" y="376630"/>
                  </a:lnTo>
                  <a:lnTo>
                    <a:pt x="3777325" y="376630"/>
                  </a:lnTo>
                  <a:lnTo>
                    <a:pt x="3791315" y="376630"/>
                  </a:lnTo>
                  <a:lnTo>
                    <a:pt x="3805305" y="376630"/>
                  </a:lnTo>
                  <a:lnTo>
                    <a:pt x="3819295" y="376630"/>
                  </a:lnTo>
                  <a:lnTo>
                    <a:pt x="3833285" y="376630"/>
                  </a:lnTo>
                  <a:lnTo>
                    <a:pt x="3847275" y="376630"/>
                  </a:lnTo>
                  <a:lnTo>
                    <a:pt x="3861265" y="376630"/>
                  </a:lnTo>
                  <a:lnTo>
                    <a:pt x="3875255" y="376630"/>
                  </a:lnTo>
                  <a:lnTo>
                    <a:pt x="3889245" y="376630"/>
                  </a:lnTo>
                  <a:lnTo>
                    <a:pt x="3903235" y="376630"/>
                  </a:lnTo>
                  <a:lnTo>
                    <a:pt x="3917226" y="376630"/>
                  </a:lnTo>
                  <a:lnTo>
                    <a:pt x="3931216" y="376630"/>
                  </a:lnTo>
                  <a:lnTo>
                    <a:pt x="3945206" y="376630"/>
                  </a:lnTo>
                  <a:lnTo>
                    <a:pt x="3959196" y="376630"/>
                  </a:lnTo>
                  <a:lnTo>
                    <a:pt x="3973186" y="376630"/>
                  </a:lnTo>
                  <a:lnTo>
                    <a:pt x="3987176" y="376630"/>
                  </a:lnTo>
                  <a:lnTo>
                    <a:pt x="4001166" y="376630"/>
                  </a:lnTo>
                  <a:lnTo>
                    <a:pt x="4015156" y="376630"/>
                  </a:lnTo>
                  <a:lnTo>
                    <a:pt x="4029146" y="376630"/>
                  </a:lnTo>
                  <a:lnTo>
                    <a:pt x="4043136" y="376630"/>
                  </a:lnTo>
                  <a:lnTo>
                    <a:pt x="4057126" y="376630"/>
                  </a:lnTo>
                  <a:lnTo>
                    <a:pt x="4071117" y="376630"/>
                  </a:lnTo>
                  <a:lnTo>
                    <a:pt x="4085107" y="376630"/>
                  </a:lnTo>
                  <a:lnTo>
                    <a:pt x="4099097" y="376630"/>
                  </a:lnTo>
                  <a:lnTo>
                    <a:pt x="4113087" y="376630"/>
                  </a:lnTo>
                  <a:lnTo>
                    <a:pt x="4127077" y="376630"/>
                  </a:lnTo>
                  <a:lnTo>
                    <a:pt x="4141067" y="376630"/>
                  </a:lnTo>
                  <a:lnTo>
                    <a:pt x="4155057" y="376630"/>
                  </a:lnTo>
                </a:path>
              </a:pathLst>
            </a:custGeom>
            <a:ln w="40651" cap="flat">
              <a:solidFill>
                <a:srgbClr val="D3D3D3">
                  <a:alpha val="100000"/>
                </a:srgbClr>
              </a:solidFill>
              <a:prstDash val="solid"/>
              <a:round/>
            </a:ln>
          </p:spPr>
          <p:txBody>
            <a:bodyPr/>
            <a:lstStyle/>
            <a:p/>
          </p:txBody>
        </p:sp>
        <p:sp>
          <p:nvSpPr>
            <p:cNvPr id="57" name="pl57"/>
            <p:cNvSpPr/>
            <p:nvPr/>
          </p:nvSpPr>
          <p:spPr>
            <a:xfrm>
              <a:off x="2737948" y="1093605"/>
              <a:ext cx="4155057" cy="1506079"/>
            </a:xfrm>
            <a:custGeom>
              <a:avLst/>
              <a:pathLst>
                <a:path w="4155057" h="1506079">
                  <a:moveTo>
                    <a:pt x="0" y="376567"/>
                  </a:moveTo>
                  <a:lnTo>
                    <a:pt x="13990" y="376578"/>
                  </a:lnTo>
                  <a:lnTo>
                    <a:pt x="27980" y="376591"/>
                  </a:lnTo>
                  <a:lnTo>
                    <a:pt x="41970" y="376606"/>
                  </a:lnTo>
                  <a:lnTo>
                    <a:pt x="55960" y="376624"/>
                  </a:lnTo>
                  <a:lnTo>
                    <a:pt x="69950" y="376645"/>
                  </a:lnTo>
                  <a:lnTo>
                    <a:pt x="83940" y="376670"/>
                  </a:lnTo>
                  <a:lnTo>
                    <a:pt x="97930" y="376699"/>
                  </a:lnTo>
                  <a:lnTo>
                    <a:pt x="111920" y="376734"/>
                  </a:lnTo>
                  <a:lnTo>
                    <a:pt x="125910" y="376774"/>
                  </a:lnTo>
                  <a:lnTo>
                    <a:pt x="139900" y="376821"/>
                  </a:lnTo>
                  <a:lnTo>
                    <a:pt x="153891" y="376877"/>
                  </a:lnTo>
                  <a:lnTo>
                    <a:pt x="167881" y="376942"/>
                  </a:lnTo>
                  <a:lnTo>
                    <a:pt x="181871" y="377019"/>
                  </a:lnTo>
                  <a:lnTo>
                    <a:pt x="195861" y="377109"/>
                  </a:lnTo>
                  <a:lnTo>
                    <a:pt x="209851" y="377215"/>
                  </a:lnTo>
                  <a:lnTo>
                    <a:pt x="223841" y="377339"/>
                  </a:lnTo>
                  <a:lnTo>
                    <a:pt x="237831" y="377484"/>
                  </a:lnTo>
                  <a:lnTo>
                    <a:pt x="251821" y="377655"/>
                  </a:lnTo>
                  <a:lnTo>
                    <a:pt x="265811" y="377856"/>
                  </a:lnTo>
                  <a:lnTo>
                    <a:pt x="279801" y="378091"/>
                  </a:lnTo>
                  <a:lnTo>
                    <a:pt x="293791" y="378367"/>
                  </a:lnTo>
                  <a:lnTo>
                    <a:pt x="307782" y="378690"/>
                  </a:lnTo>
                  <a:lnTo>
                    <a:pt x="321772" y="379068"/>
                  </a:lnTo>
                  <a:lnTo>
                    <a:pt x="335762" y="379511"/>
                  </a:lnTo>
                  <a:lnTo>
                    <a:pt x="349752" y="380028"/>
                  </a:lnTo>
                  <a:lnTo>
                    <a:pt x="363742" y="380633"/>
                  </a:lnTo>
                  <a:lnTo>
                    <a:pt x="377732" y="381339"/>
                  </a:lnTo>
                  <a:lnTo>
                    <a:pt x="391722" y="382161"/>
                  </a:lnTo>
                  <a:lnTo>
                    <a:pt x="405712" y="383119"/>
                  </a:lnTo>
                  <a:lnTo>
                    <a:pt x="419702" y="384232"/>
                  </a:lnTo>
                  <a:lnTo>
                    <a:pt x="433692" y="385523"/>
                  </a:lnTo>
                  <a:lnTo>
                    <a:pt x="447682" y="387016"/>
                  </a:lnTo>
                  <a:lnTo>
                    <a:pt x="461673" y="388740"/>
                  </a:lnTo>
                  <a:lnTo>
                    <a:pt x="475663" y="390725"/>
                  </a:lnTo>
                  <a:lnTo>
                    <a:pt x="489653" y="393001"/>
                  </a:lnTo>
                  <a:lnTo>
                    <a:pt x="503643" y="395601"/>
                  </a:lnTo>
                  <a:lnTo>
                    <a:pt x="517633" y="398559"/>
                  </a:lnTo>
                  <a:lnTo>
                    <a:pt x="531623" y="401906"/>
                  </a:lnTo>
                  <a:lnTo>
                    <a:pt x="545613" y="405671"/>
                  </a:lnTo>
                  <a:lnTo>
                    <a:pt x="559603" y="409881"/>
                  </a:lnTo>
                  <a:lnTo>
                    <a:pt x="573593" y="414553"/>
                  </a:lnTo>
                  <a:lnTo>
                    <a:pt x="587583" y="419696"/>
                  </a:lnTo>
                  <a:lnTo>
                    <a:pt x="601574" y="425310"/>
                  </a:lnTo>
                  <a:lnTo>
                    <a:pt x="615564" y="431376"/>
                  </a:lnTo>
                  <a:lnTo>
                    <a:pt x="629554" y="437866"/>
                  </a:lnTo>
                  <a:lnTo>
                    <a:pt x="643544" y="444730"/>
                  </a:lnTo>
                  <a:lnTo>
                    <a:pt x="657534" y="451907"/>
                  </a:lnTo>
                  <a:lnTo>
                    <a:pt x="671524" y="459318"/>
                  </a:lnTo>
                  <a:lnTo>
                    <a:pt x="685514" y="466874"/>
                  </a:lnTo>
                  <a:lnTo>
                    <a:pt x="699504" y="474480"/>
                  </a:lnTo>
                  <a:lnTo>
                    <a:pt x="713494" y="482036"/>
                  </a:lnTo>
                  <a:lnTo>
                    <a:pt x="727484" y="489447"/>
                  </a:lnTo>
                  <a:lnTo>
                    <a:pt x="741474" y="496624"/>
                  </a:lnTo>
                  <a:lnTo>
                    <a:pt x="755465" y="503488"/>
                  </a:lnTo>
                  <a:lnTo>
                    <a:pt x="769455" y="509978"/>
                  </a:lnTo>
                  <a:lnTo>
                    <a:pt x="783445" y="516045"/>
                  </a:lnTo>
                  <a:lnTo>
                    <a:pt x="797435" y="521658"/>
                  </a:lnTo>
                  <a:lnTo>
                    <a:pt x="811425" y="526801"/>
                  </a:lnTo>
                  <a:lnTo>
                    <a:pt x="825415" y="531473"/>
                  </a:lnTo>
                  <a:lnTo>
                    <a:pt x="839405" y="535683"/>
                  </a:lnTo>
                  <a:lnTo>
                    <a:pt x="853395" y="539449"/>
                  </a:lnTo>
                  <a:lnTo>
                    <a:pt x="867385" y="542795"/>
                  </a:lnTo>
                  <a:lnTo>
                    <a:pt x="881375" y="545753"/>
                  </a:lnTo>
                  <a:lnTo>
                    <a:pt x="895365" y="548353"/>
                  </a:lnTo>
                  <a:lnTo>
                    <a:pt x="909356" y="550629"/>
                  </a:lnTo>
                  <a:lnTo>
                    <a:pt x="923346" y="552614"/>
                  </a:lnTo>
                  <a:lnTo>
                    <a:pt x="937336" y="554338"/>
                  </a:lnTo>
                  <a:lnTo>
                    <a:pt x="951326" y="555832"/>
                  </a:lnTo>
                  <a:lnTo>
                    <a:pt x="965316" y="557122"/>
                  </a:lnTo>
                  <a:lnTo>
                    <a:pt x="979306" y="558235"/>
                  </a:lnTo>
                  <a:lnTo>
                    <a:pt x="993296" y="559193"/>
                  </a:lnTo>
                  <a:lnTo>
                    <a:pt x="1007286" y="560015"/>
                  </a:lnTo>
                  <a:lnTo>
                    <a:pt x="1021276" y="560721"/>
                  </a:lnTo>
                  <a:lnTo>
                    <a:pt x="1035266" y="561326"/>
                  </a:lnTo>
                  <a:lnTo>
                    <a:pt x="1049256" y="561843"/>
                  </a:lnTo>
                  <a:lnTo>
                    <a:pt x="1063247" y="562286"/>
                  </a:lnTo>
                  <a:lnTo>
                    <a:pt x="1077237" y="562664"/>
                  </a:lnTo>
                  <a:lnTo>
                    <a:pt x="1091227" y="562987"/>
                  </a:lnTo>
                  <a:lnTo>
                    <a:pt x="1105217" y="563263"/>
                  </a:lnTo>
                  <a:lnTo>
                    <a:pt x="1119207" y="563498"/>
                  </a:lnTo>
                  <a:lnTo>
                    <a:pt x="1133197" y="563699"/>
                  </a:lnTo>
                  <a:lnTo>
                    <a:pt x="1147187" y="563870"/>
                  </a:lnTo>
                  <a:lnTo>
                    <a:pt x="1161177" y="564015"/>
                  </a:lnTo>
                  <a:lnTo>
                    <a:pt x="1175167" y="564140"/>
                  </a:lnTo>
                  <a:lnTo>
                    <a:pt x="1189157" y="564245"/>
                  </a:lnTo>
                  <a:lnTo>
                    <a:pt x="1203148" y="564335"/>
                  </a:lnTo>
                  <a:lnTo>
                    <a:pt x="1217138" y="564412"/>
                  </a:lnTo>
                  <a:lnTo>
                    <a:pt x="1231128" y="564477"/>
                  </a:lnTo>
                  <a:lnTo>
                    <a:pt x="1245118" y="564533"/>
                  </a:lnTo>
                  <a:lnTo>
                    <a:pt x="1259108" y="564580"/>
                  </a:lnTo>
                  <a:lnTo>
                    <a:pt x="1273098" y="564621"/>
                  </a:lnTo>
                  <a:lnTo>
                    <a:pt x="1287088" y="564655"/>
                  </a:lnTo>
                  <a:lnTo>
                    <a:pt x="1301078" y="564684"/>
                  </a:lnTo>
                  <a:lnTo>
                    <a:pt x="1315068" y="564709"/>
                  </a:lnTo>
                  <a:lnTo>
                    <a:pt x="1329058" y="564730"/>
                  </a:lnTo>
                  <a:lnTo>
                    <a:pt x="1343048" y="564748"/>
                  </a:lnTo>
                  <a:lnTo>
                    <a:pt x="1357039" y="564763"/>
                  </a:lnTo>
                  <a:lnTo>
                    <a:pt x="1371029" y="564776"/>
                  </a:lnTo>
                  <a:lnTo>
                    <a:pt x="1385019" y="564787"/>
                  </a:lnTo>
                  <a:lnTo>
                    <a:pt x="1385019" y="564661"/>
                  </a:lnTo>
                  <a:lnTo>
                    <a:pt x="1399009" y="564628"/>
                  </a:lnTo>
                  <a:lnTo>
                    <a:pt x="1412999" y="564589"/>
                  </a:lnTo>
                  <a:lnTo>
                    <a:pt x="1426989" y="564543"/>
                  </a:lnTo>
                  <a:lnTo>
                    <a:pt x="1440979" y="564489"/>
                  </a:lnTo>
                  <a:lnTo>
                    <a:pt x="1454969" y="564426"/>
                  </a:lnTo>
                  <a:lnTo>
                    <a:pt x="1468959" y="564351"/>
                  </a:lnTo>
                  <a:lnTo>
                    <a:pt x="1482949" y="564264"/>
                  </a:lnTo>
                  <a:lnTo>
                    <a:pt x="1496939" y="564161"/>
                  </a:lnTo>
                  <a:lnTo>
                    <a:pt x="1510930" y="564040"/>
                  </a:lnTo>
                  <a:lnTo>
                    <a:pt x="1524920" y="563898"/>
                  </a:lnTo>
                  <a:lnTo>
                    <a:pt x="1538910" y="563731"/>
                  </a:lnTo>
                  <a:lnTo>
                    <a:pt x="1552900" y="563535"/>
                  </a:lnTo>
                  <a:lnTo>
                    <a:pt x="1566890" y="563305"/>
                  </a:lnTo>
                  <a:lnTo>
                    <a:pt x="1580880" y="563035"/>
                  </a:lnTo>
                  <a:lnTo>
                    <a:pt x="1594870" y="562718"/>
                  </a:lnTo>
                  <a:lnTo>
                    <a:pt x="1608860" y="562345"/>
                  </a:lnTo>
                  <a:lnTo>
                    <a:pt x="1622850" y="561908"/>
                  </a:lnTo>
                  <a:lnTo>
                    <a:pt x="1636840" y="561395"/>
                  </a:lnTo>
                  <a:lnTo>
                    <a:pt x="1650830" y="560794"/>
                  </a:lnTo>
                  <a:lnTo>
                    <a:pt x="1664821" y="560088"/>
                  </a:lnTo>
                  <a:lnTo>
                    <a:pt x="1678811" y="559261"/>
                  </a:lnTo>
                  <a:lnTo>
                    <a:pt x="1692801" y="558292"/>
                  </a:lnTo>
                  <a:lnTo>
                    <a:pt x="1706791" y="557157"/>
                  </a:lnTo>
                  <a:lnTo>
                    <a:pt x="1720781" y="555829"/>
                  </a:lnTo>
                  <a:lnTo>
                    <a:pt x="1734771" y="554276"/>
                  </a:lnTo>
                  <a:lnTo>
                    <a:pt x="1748761" y="552462"/>
                  </a:lnTo>
                  <a:lnTo>
                    <a:pt x="1762751" y="550345"/>
                  </a:lnTo>
                  <a:lnTo>
                    <a:pt x="1776741" y="547877"/>
                  </a:lnTo>
                  <a:lnTo>
                    <a:pt x="1790731" y="545004"/>
                  </a:lnTo>
                  <a:lnTo>
                    <a:pt x="1804722" y="541666"/>
                  </a:lnTo>
                  <a:lnTo>
                    <a:pt x="1818712" y="537794"/>
                  </a:lnTo>
                  <a:lnTo>
                    <a:pt x="1832702" y="533313"/>
                  </a:lnTo>
                  <a:lnTo>
                    <a:pt x="1846692" y="528140"/>
                  </a:lnTo>
                  <a:lnTo>
                    <a:pt x="1860682" y="522187"/>
                  </a:lnTo>
                  <a:lnTo>
                    <a:pt x="1874672" y="515359"/>
                  </a:lnTo>
                  <a:lnTo>
                    <a:pt x="1888662" y="507558"/>
                  </a:lnTo>
                  <a:lnTo>
                    <a:pt x="1902652" y="498685"/>
                  </a:lnTo>
                  <a:lnTo>
                    <a:pt x="1916642" y="488645"/>
                  </a:lnTo>
                  <a:lnTo>
                    <a:pt x="1930632" y="477347"/>
                  </a:lnTo>
                  <a:lnTo>
                    <a:pt x="1944622" y="464719"/>
                  </a:lnTo>
                  <a:lnTo>
                    <a:pt x="1958613" y="450703"/>
                  </a:lnTo>
                  <a:lnTo>
                    <a:pt x="1972603" y="435272"/>
                  </a:lnTo>
                  <a:lnTo>
                    <a:pt x="1986593" y="418433"/>
                  </a:lnTo>
                  <a:lnTo>
                    <a:pt x="2000583" y="400232"/>
                  </a:lnTo>
                  <a:lnTo>
                    <a:pt x="2014573" y="380764"/>
                  </a:lnTo>
                  <a:lnTo>
                    <a:pt x="2028563" y="360170"/>
                  </a:lnTo>
                  <a:lnTo>
                    <a:pt x="2042553" y="338641"/>
                  </a:lnTo>
                  <a:lnTo>
                    <a:pt x="2056543" y="316408"/>
                  </a:lnTo>
                  <a:lnTo>
                    <a:pt x="2070533" y="293739"/>
                  </a:lnTo>
                  <a:lnTo>
                    <a:pt x="2084523" y="270921"/>
                  </a:lnTo>
                  <a:lnTo>
                    <a:pt x="2098513" y="248252"/>
                  </a:lnTo>
                  <a:lnTo>
                    <a:pt x="2112504" y="226019"/>
                  </a:lnTo>
                  <a:lnTo>
                    <a:pt x="2126494" y="204490"/>
                  </a:lnTo>
                  <a:lnTo>
                    <a:pt x="2140484" y="183897"/>
                  </a:lnTo>
                  <a:lnTo>
                    <a:pt x="2154474" y="164428"/>
                  </a:lnTo>
                  <a:lnTo>
                    <a:pt x="2168464" y="146228"/>
                  </a:lnTo>
                  <a:lnTo>
                    <a:pt x="2182454" y="129388"/>
                  </a:lnTo>
                  <a:lnTo>
                    <a:pt x="2196444" y="113958"/>
                  </a:lnTo>
                  <a:lnTo>
                    <a:pt x="2210434" y="99942"/>
                  </a:lnTo>
                  <a:lnTo>
                    <a:pt x="2224424" y="87313"/>
                  </a:lnTo>
                  <a:lnTo>
                    <a:pt x="2238414" y="76016"/>
                  </a:lnTo>
                  <a:lnTo>
                    <a:pt x="2252404" y="65975"/>
                  </a:lnTo>
                  <a:lnTo>
                    <a:pt x="2266395" y="57102"/>
                  </a:lnTo>
                  <a:lnTo>
                    <a:pt x="2280385" y="49301"/>
                  </a:lnTo>
                  <a:lnTo>
                    <a:pt x="2294375" y="42473"/>
                  </a:lnTo>
                  <a:lnTo>
                    <a:pt x="2308365" y="36520"/>
                  </a:lnTo>
                  <a:lnTo>
                    <a:pt x="2322355" y="31348"/>
                  </a:lnTo>
                  <a:lnTo>
                    <a:pt x="2336345" y="26867"/>
                  </a:lnTo>
                  <a:lnTo>
                    <a:pt x="2350335" y="22995"/>
                  </a:lnTo>
                  <a:lnTo>
                    <a:pt x="2364325" y="19656"/>
                  </a:lnTo>
                  <a:lnTo>
                    <a:pt x="2378315" y="16783"/>
                  </a:lnTo>
                  <a:lnTo>
                    <a:pt x="2392305" y="14315"/>
                  </a:lnTo>
                  <a:lnTo>
                    <a:pt x="2406296" y="12198"/>
                  </a:lnTo>
                  <a:lnTo>
                    <a:pt x="2420286" y="10384"/>
                  </a:lnTo>
                  <a:lnTo>
                    <a:pt x="2434276" y="8831"/>
                  </a:lnTo>
                  <a:lnTo>
                    <a:pt x="2448266" y="7503"/>
                  </a:lnTo>
                  <a:lnTo>
                    <a:pt x="2462256" y="6369"/>
                  </a:lnTo>
                  <a:lnTo>
                    <a:pt x="2476246" y="5400"/>
                  </a:lnTo>
                  <a:lnTo>
                    <a:pt x="2490236" y="4572"/>
                  </a:lnTo>
                  <a:lnTo>
                    <a:pt x="2504226" y="3867"/>
                  </a:lnTo>
                  <a:lnTo>
                    <a:pt x="2518216" y="3265"/>
                  </a:lnTo>
                  <a:lnTo>
                    <a:pt x="2532206" y="2752"/>
                  </a:lnTo>
                  <a:lnTo>
                    <a:pt x="2546196" y="2315"/>
                  </a:lnTo>
                  <a:lnTo>
                    <a:pt x="2560187" y="1943"/>
                  </a:lnTo>
                  <a:lnTo>
                    <a:pt x="2574177" y="1625"/>
                  </a:lnTo>
                  <a:lnTo>
                    <a:pt x="2588167" y="1355"/>
                  </a:lnTo>
                  <a:lnTo>
                    <a:pt x="2602157" y="1125"/>
                  </a:lnTo>
                  <a:lnTo>
                    <a:pt x="2616147" y="929"/>
                  </a:lnTo>
                  <a:lnTo>
                    <a:pt x="2630137" y="763"/>
                  </a:lnTo>
                  <a:lnTo>
                    <a:pt x="2644127" y="621"/>
                  </a:lnTo>
                  <a:lnTo>
                    <a:pt x="2658117" y="500"/>
                  </a:lnTo>
                  <a:lnTo>
                    <a:pt x="2672107" y="397"/>
                  </a:lnTo>
                  <a:lnTo>
                    <a:pt x="2686097" y="309"/>
                  </a:lnTo>
                  <a:lnTo>
                    <a:pt x="2700087" y="235"/>
                  </a:lnTo>
                  <a:lnTo>
                    <a:pt x="2714078" y="172"/>
                  </a:lnTo>
                  <a:lnTo>
                    <a:pt x="2728068" y="118"/>
                  </a:lnTo>
                  <a:lnTo>
                    <a:pt x="2742058" y="72"/>
                  </a:lnTo>
                  <a:lnTo>
                    <a:pt x="2756048" y="33"/>
                  </a:lnTo>
                  <a:lnTo>
                    <a:pt x="2770038" y="0"/>
                  </a:lnTo>
                  <a:lnTo>
                    <a:pt x="2770038" y="315"/>
                  </a:lnTo>
                  <a:lnTo>
                    <a:pt x="2784028" y="404"/>
                  </a:lnTo>
                  <a:lnTo>
                    <a:pt x="2798018" y="508"/>
                  </a:lnTo>
                  <a:lnTo>
                    <a:pt x="2812008" y="630"/>
                  </a:lnTo>
                  <a:lnTo>
                    <a:pt x="2825998" y="774"/>
                  </a:lnTo>
                  <a:lnTo>
                    <a:pt x="2839988" y="943"/>
                  </a:lnTo>
                  <a:lnTo>
                    <a:pt x="2853978" y="1142"/>
                  </a:lnTo>
                  <a:lnTo>
                    <a:pt x="2867969" y="1375"/>
                  </a:lnTo>
                  <a:lnTo>
                    <a:pt x="2881959" y="1649"/>
                  </a:lnTo>
                  <a:lnTo>
                    <a:pt x="2895949" y="1972"/>
                  </a:lnTo>
                  <a:lnTo>
                    <a:pt x="2909939" y="2350"/>
                  </a:lnTo>
                  <a:lnTo>
                    <a:pt x="2923929" y="2795"/>
                  </a:lnTo>
                  <a:lnTo>
                    <a:pt x="2937919" y="3317"/>
                  </a:lnTo>
                  <a:lnTo>
                    <a:pt x="2951909" y="3931"/>
                  </a:lnTo>
                  <a:lnTo>
                    <a:pt x="2965899" y="4651"/>
                  </a:lnTo>
                  <a:lnTo>
                    <a:pt x="2979889" y="5497"/>
                  </a:lnTo>
                  <a:lnTo>
                    <a:pt x="2993879" y="6490"/>
                  </a:lnTo>
                  <a:lnTo>
                    <a:pt x="3007870" y="7656"/>
                  </a:lnTo>
                  <a:lnTo>
                    <a:pt x="3021860" y="9024"/>
                  </a:lnTo>
                  <a:lnTo>
                    <a:pt x="3035850" y="10628"/>
                  </a:lnTo>
                  <a:lnTo>
                    <a:pt x="3049840" y="12510"/>
                  </a:lnTo>
                  <a:lnTo>
                    <a:pt x="3063830" y="14715"/>
                  </a:lnTo>
                  <a:lnTo>
                    <a:pt x="3077820" y="17300"/>
                  </a:lnTo>
                  <a:lnTo>
                    <a:pt x="3091810" y="20326"/>
                  </a:lnTo>
                  <a:lnTo>
                    <a:pt x="3105800" y="23867"/>
                  </a:lnTo>
                  <a:lnTo>
                    <a:pt x="3119790" y="28008"/>
                  </a:lnTo>
                  <a:lnTo>
                    <a:pt x="3133780" y="32845"/>
                  </a:lnTo>
                  <a:lnTo>
                    <a:pt x="3147770" y="38491"/>
                  </a:lnTo>
                  <a:lnTo>
                    <a:pt x="3161761" y="45073"/>
                  </a:lnTo>
                  <a:lnTo>
                    <a:pt x="3175751" y="52733"/>
                  </a:lnTo>
                  <a:lnTo>
                    <a:pt x="3189741" y="61635"/>
                  </a:lnTo>
                  <a:lnTo>
                    <a:pt x="3203731" y="71961"/>
                  </a:lnTo>
                  <a:lnTo>
                    <a:pt x="3217721" y="83910"/>
                  </a:lnTo>
                  <a:lnTo>
                    <a:pt x="3231711" y="97704"/>
                  </a:lnTo>
                  <a:lnTo>
                    <a:pt x="3245701" y="113579"/>
                  </a:lnTo>
                  <a:lnTo>
                    <a:pt x="3259691" y="131787"/>
                  </a:lnTo>
                  <a:lnTo>
                    <a:pt x="3273681" y="152590"/>
                  </a:lnTo>
                  <a:lnTo>
                    <a:pt x="3287671" y="176250"/>
                  </a:lnTo>
                  <a:lnTo>
                    <a:pt x="3301661" y="203026"/>
                  </a:lnTo>
                  <a:lnTo>
                    <a:pt x="3315652" y="233151"/>
                  </a:lnTo>
                  <a:lnTo>
                    <a:pt x="3329642" y="266828"/>
                  </a:lnTo>
                  <a:lnTo>
                    <a:pt x="3343632" y="304204"/>
                  </a:lnTo>
                  <a:lnTo>
                    <a:pt x="3357622" y="345353"/>
                  </a:lnTo>
                  <a:lnTo>
                    <a:pt x="3371612" y="390258"/>
                  </a:lnTo>
                  <a:lnTo>
                    <a:pt x="3385602" y="438792"/>
                  </a:lnTo>
                  <a:lnTo>
                    <a:pt x="3399592" y="490707"/>
                  </a:lnTo>
                  <a:lnTo>
                    <a:pt x="3413582" y="545623"/>
                  </a:lnTo>
                  <a:lnTo>
                    <a:pt x="3427572" y="603035"/>
                  </a:lnTo>
                  <a:lnTo>
                    <a:pt x="3441562" y="662322"/>
                  </a:lnTo>
                  <a:lnTo>
                    <a:pt x="3455552" y="722774"/>
                  </a:lnTo>
                  <a:lnTo>
                    <a:pt x="3469543" y="783621"/>
                  </a:lnTo>
                  <a:lnTo>
                    <a:pt x="3483533" y="844072"/>
                  </a:lnTo>
                  <a:lnTo>
                    <a:pt x="3497523" y="903359"/>
                  </a:lnTo>
                  <a:lnTo>
                    <a:pt x="3511513" y="960771"/>
                  </a:lnTo>
                  <a:lnTo>
                    <a:pt x="3525503" y="1015687"/>
                  </a:lnTo>
                  <a:lnTo>
                    <a:pt x="3539493" y="1067602"/>
                  </a:lnTo>
                  <a:lnTo>
                    <a:pt x="3553483" y="1116137"/>
                  </a:lnTo>
                  <a:lnTo>
                    <a:pt x="3567473" y="1161042"/>
                  </a:lnTo>
                  <a:lnTo>
                    <a:pt x="3581463" y="1202191"/>
                  </a:lnTo>
                  <a:lnTo>
                    <a:pt x="3595453" y="1239566"/>
                  </a:lnTo>
                  <a:lnTo>
                    <a:pt x="3609444" y="1273243"/>
                  </a:lnTo>
                  <a:lnTo>
                    <a:pt x="3623434" y="1303369"/>
                  </a:lnTo>
                  <a:lnTo>
                    <a:pt x="3637424" y="1330144"/>
                  </a:lnTo>
                  <a:lnTo>
                    <a:pt x="3651414" y="1353805"/>
                  </a:lnTo>
                  <a:lnTo>
                    <a:pt x="3665404" y="1374608"/>
                  </a:lnTo>
                  <a:lnTo>
                    <a:pt x="3679394" y="1392816"/>
                  </a:lnTo>
                  <a:lnTo>
                    <a:pt x="3693384" y="1408691"/>
                  </a:lnTo>
                  <a:lnTo>
                    <a:pt x="3707374" y="1422484"/>
                  </a:lnTo>
                  <a:lnTo>
                    <a:pt x="3721364" y="1434434"/>
                  </a:lnTo>
                  <a:lnTo>
                    <a:pt x="3735354" y="1444759"/>
                  </a:lnTo>
                  <a:lnTo>
                    <a:pt x="3749344" y="1453661"/>
                  </a:lnTo>
                  <a:lnTo>
                    <a:pt x="3763335" y="1461322"/>
                  </a:lnTo>
                  <a:lnTo>
                    <a:pt x="3777325" y="1467903"/>
                  </a:lnTo>
                  <a:lnTo>
                    <a:pt x="3791315" y="1473549"/>
                  </a:lnTo>
                  <a:lnTo>
                    <a:pt x="3805305" y="1478387"/>
                  </a:lnTo>
                  <a:lnTo>
                    <a:pt x="3819295" y="1482528"/>
                  </a:lnTo>
                  <a:lnTo>
                    <a:pt x="3833285" y="1486069"/>
                  </a:lnTo>
                  <a:lnTo>
                    <a:pt x="3847275" y="1489095"/>
                  </a:lnTo>
                  <a:lnTo>
                    <a:pt x="3861265" y="1491679"/>
                  </a:lnTo>
                  <a:lnTo>
                    <a:pt x="3875255" y="1493885"/>
                  </a:lnTo>
                  <a:lnTo>
                    <a:pt x="3889245" y="1495766"/>
                  </a:lnTo>
                  <a:lnTo>
                    <a:pt x="3903235" y="1497371"/>
                  </a:lnTo>
                  <a:lnTo>
                    <a:pt x="3917226" y="1498739"/>
                  </a:lnTo>
                  <a:lnTo>
                    <a:pt x="3931216" y="1499904"/>
                  </a:lnTo>
                  <a:lnTo>
                    <a:pt x="3945206" y="1500898"/>
                  </a:lnTo>
                  <a:lnTo>
                    <a:pt x="3959196" y="1501743"/>
                  </a:lnTo>
                  <a:lnTo>
                    <a:pt x="3973186" y="1502464"/>
                  </a:lnTo>
                  <a:lnTo>
                    <a:pt x="3987176" y="1503077"/>
                  </a:lnTo>
                  <a:lnTo>
                    <a:pt x="4001166" y="1503600"/>
                  </a:lnTo>
                  <a:lnTo>
                    <a:pt x="4015156" y="1504044"/>
                  </a:lnTo>
                  <a:lnTo>
                    <a:pt x="4029146" y="1504423"/>
                  </a:lnTo>
                  <a:lnTo>
                    <a:pt x="4043136" y="1504745"/>
                  </a:lnTo>
                  <a:lnTo>
                    <a:pt x="4057126" y="1505019"/>
                  </a:lnTo>
                  <a:lnTo>
                    <a:pt x="4071117" y="1505253"/>
                  </a:lnTo>
                  <a:lnTo>
                    <a:pt x="4085107" y="1505451"/>
                  </a:lnTo>
                  <a:lnTo>
                    <a:pt x="4099097" y="1505620"/>
                  </a:lnTo>
                  <a:lnTo>
                    <a:pt x="4113087" y="1505764"/>
                  </a:lnTo>
                  <a:lnTo>
                    <a:pt x="4127077" y="1505887"/>
                  </a:lnTo>
                  <a:lnTo>
                    <a:pt x="4141067" y="1505991"/>
                  </a:lnTo>
                  <a:lnTo>
                    <a:pt x="4155057" y="1506079"/>
                  </a:lnTo>
                </a:path>
              </a:pathLst>
            </a:custGeom>
            <a:ln w="40651" cap="flat">
              <a:solidFill>
                <a:srgbClr val="D3D3D3">
                  <a:alpha val="100000"/>
                </a:srgbClr>
              </a:solidFill>
              <a:prstDash val="solid"/>
              <a:round/>
            </a:ln>
          </p:spPr>
          <p:txBody>
            <a:bodyPr/>
            <a:lstStyle/>
            <a:p/>
          </p:txBody>
        </p:sp>
        <p:sp>
          <p:nvSpPr>
            <p:cNvPr id="58" name="pt58"/>
            <p:cNvSpPr/>
            <p:nvPr/>
          </p:nvSpPr>
          <p:spPr>
            <a:xfrm>
              <a:off x="2679245" y="84636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9" name="pt59"/>
            <p:cNvSpPr/>
            <p:nvPr/>
          </p:nvSpPr>
          <p:spPr>
            <a:xfrm>
              <a:off x="6834303" y="84636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0" name="pt60"/>
            <p:cNvSpPr/>
            <p:nvPr/>
          </p:nvSpPr>
          <p:spPr>
            <a:xfrm>
              <a:off x="5449283" y="84636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1" name="pt61"/>
            <p:cNvSpPr/>
            <p:nvPr/>
          </p:nvSpPr>
          <p:spPr>
            <a:xfrm>
              <a:off x="2679245" y="103471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2679245" y="12230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4064264" y="84636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4" name="pt64"/>
            <p:cNvSpPr/>
            <p:nvPr/>
          </p:nvSpPr>
          <p:spPr>
            <a:xfrm>
              <a:off x="6834303" y="103471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5449283" y="103471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5449283" y="12230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6834303" y="12230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4064264" y="103471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6834303" y="14114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2679245" y="14114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5449283" y="14114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4064264" y="12230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5449283" y="15997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2679245" y="15997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5449283" y="17881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4064264" y="14114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6834303" y="15997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4064264" y="15997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2679245" y="17881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4064264" y="17881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2679245" y="19764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4064264" y="19764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5449283" y="19764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6834303" y="17881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6834303" y="19764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6834303" y="21647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2679245" y="21647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4064264" y="21647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5449283" y="21647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2679245" y="23531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4064264" y="23531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5449283" y="23531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6834303" y="23531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5449283" y="254148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2679245" y="254148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6834303" y="254148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4064264" y="254148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2679245" y="27298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4064264" y="27298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5449283" y="27298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6834303" y="27298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4064264" y="29181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2679245" y="29181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5449283" y="29181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6834303" y="29181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2679245" y="31065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2679245"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4064264" y="31065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6834303" y="31065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683430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31065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4064264"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544928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6834303" y="34832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2679245" y="34832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5449283" y="34832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6834303" y="36715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4064264" y="34832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4064264" y="36715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4064264" y="38599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2679245" y="36715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5449283" y="36715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4064264" y="40482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6834303" y="38599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2679245" y="38599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6834303" y="40482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2679245" y="40482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2679245" y="42366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4064264" y="42366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5449283" y="38599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6834303" y="42366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2679245" y="44249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4064264" y="44249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5449283" y="40482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6834303" y="44249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5449283" y="42366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7" name="pt137"/>
            <p:cNvSpPr/>
            <p:nvPr/>
          </p:nvSpPr>
          <p:spPr>
            <a:xfrm>
              <a:off x="4064264" y="4613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5449283" y="44249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9" name="pt139"/>
            <p:cNvSpPr/>
            <p:nvPr/>
          </p:nvSpPr>
          <p:spPr>
            <a:xfrm>
              <a:off x="2679245" y="4613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2679245" y="48016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4064264" y="48016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5449283" y="4613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6834303" y="4613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4" name="pt144"/>
            <p:cNvSpPr/>
            <p:nvPr/>
          </p:nvSpPr>
          <p:spPr>
            <a:xfrm>
              <a:off x="4064264" y="49899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5" name="pt145"/>
            <p:cNvSpPr/>
            <p:nvPr/>
          </p:nvSpPr>
          <p:spPr>
            <a:xfrm>
              <a:off x="5449283" y="48016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6" name="pt146"/>
            <p:cNvSpPr/>
            <p:nvPr/>
          </p:nvSpPr>
          <p:spPr>
            <a:xfrm>
              <a:off x="6834303" y="48016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7" name="pt147"/>
            <p:cNvSpPr/>
            <p:nvPr/>
          </p:nvSpPr>
          <p:spPr>
            <a:xfrm>
              <a:off x="2679245" y="49899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8" name="pt148"/>
            <p:cNvSpPr/>
            <p:nvPr/>
          </p:nvSpPr>
          <p:spPr>
            <a:xfrm>
              <a:off x="5449283" y="49899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9" name="pt149"/>
            <p:cNvSpPr/>
            <p:nvPr/>
          </p:nvSpPr>
          <p:spPr>
            <a:xfrm>
              <a:off x="6834303" y="49899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0" name="pt150"/>
            <p:cNvSpPr/>
            <p:nvPr/>
          </p:nvSpPr>
          <p:spPr>
            <a:xfrm>
              <a:off x="2679245" y="51783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1" name="pt151"/>
            <p:cNvSpPr/>
            <p:nvPr/>
          </p:nvSpPr>
          <p:spPr>
            <a:xfrm>
              <a:off x="4064264" y="51783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2" name="pt152"/>
            <p:cNvSpPr/>
            <p:nvPr/>
          </p:nvSpPr>
          <p:spPr>
            <a:xfrm>
              <a:off x="5449283" y="51783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3" name="pt153"/>
            <p:cNvSpPr/>
            <p:nvPr/>
          </p:nvSpPr>
          <p:spPr>
            <a:xfrm>
              <a:off x="6834303" y="51783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4" name="pt154"/>
            <p:cNvSpPr/>
            <p:nvPr/>
          </p:nvSpPr>
          <p:spPr>
            <a:xfrm>
              <a:off x="2679245" y="536668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5" name="pt155"/>
            <p:cNvSpPr/>
            <p:nvPr/>
          </p:nvSpPr>
          <p:spPr>
            <a:xfrm>
              <a:off x="4064264" y="536668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6" name="pt156"/>
            <p:cNvSpPr/>
            <p:nvPr/>
          </p:nvSpPr>
          <p:spPr>
            <a:xfrm>
              <a:off x="5449283" y="536668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7" name="pt157"/>
            <p:cNvSpPr/>
            <p:nvPr/>
          </p:nvSpPr>
          <p:spPr>
            <a:xfrm>
              <a:off x="6834303" y="536668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8" name="pt158"/>
            <p:cNvSpPr/>
            <p:nvPr/>
          </p:nvSpPr>
          <p:spPr>
            <a:xfrm>
              <a:off x="2679245" y="555503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9" name="pt159"/>
            <p:cNvSpPr/>
            <p:nvPr/>
          </p:nvSpPr>
          <p:spPr>
            <a:xfrm>
              <a:off x="4064264" y="555503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0" name="pt160"/>
            <p:cNvSpPr/>
            <p:nvPr/>
          </p:nvSpPr>
          <p:spPr>
            <a:xfrm>
              <a:off x="5449283" y="555503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1" name="pt161"/>
            <p:cNvSpPr/>
            <p:nvPr/>
          </p:nvSpPr>
          <p:spPr>
            <a:xfrm>
              <a:off x="6834303" y="555503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2" name="pt162"/>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3" name="pt163"/>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4" name="pt164"/>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5" name="pt165"/>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6" name="tx166"/>
            <p:cNvSpPr/>
            <p:nvPr/>
          </p:nvSpPr>
          <p:spPr>
            <a:xfrm>
              <a:off x="1368932" y="831643"/>
              <a:ext cx="123051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Indonesia (1,162,000)</a:t>
              </a:r>
            </a:p>
          </p:txBody>
        </p:sp>
        <p:sp>
          <p:nvSpPr>
            <p:cNvPr id="167" name="tx167"/>
            <p:cNvSpPr/>
            <p:nvPr/>
          </p:nvSpPr>
          <p:spPr>
            <a:xfrm>
              <a:off x="1411234" y="1019989"/>
              <a:ext cx="118821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Philippines (536,000)</a:t>
              </a:r>
            </a:p>
          </p:txBody>
        </p:sp>
        <p:sp>
          <p:nvSpPr>
            <p:cNvPr id="168" name="tx168"/>
            <p:cNvSpPr/>
            <p:nvPr/>
          </p:nvSpPr>
          <p:spPr>
            <a:xfrm>
              <a:off x="1495837" y="1208336"/>
              <a:ext cx="110360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Myanmar (490,000)</a:t>
              </a:r>
            </a:p>
          </p:txBody>
        </p:sp>
        <p:sp>
          <p:nvSpPr>
            <p:cNvPr id="169" name="tx169"/>
            <p:cNvSpPr/>
            <p:nvPr/>
          </p:nvSpPr>
          <p:spPr>
            <a:xfrm>
              <a:off x="1502815" y="1396683"/>
              <a:ext cx="109663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Viet Nam (187,000)</a:t>
              </a:r>
            </a:p>
          </p:txBody>
        </p:sp>
        <p:sp>
          <p:nvSpPr>
            <p:cNvPr id="170" name="tx170"/>
            <p:cNvSpPr/>
            <p:nvPr/>
          </p:nvSpPr>
          <p:spPr>
            <a:xfrm>
              <a:off x="1748844" y="1585030"/>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PNG (147,000)</a:t>
              </a:r>
            </a:p>
          </p:txBody>
        </p:sp>
        <p:sp>
          <p:nvSpPr>
            <p:cNvPr id="171" name="tx171"/>
            <p:cNvSpPr/>
            <p:nvPr/>
          </p:nvSpPr>
          <p:spPr>
            <a:xfrm>
              <a:off x="1692462" y="1773377"/>
              <a:ext cx="90698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China (104,000)</a:t>
              </a:r>
            </a:p>
          </p:txBody>
        </p:sp>
        <p:sp>
          <p:nvSpPr>
            <p:cNvPr id="172" name="tx172"/>
            <p:cNvSpPr/>
            <p:nvPr/>
          </p:nvSpPr>
          <p:spPr>
            <a:xfrm>
              <a:off x="1818997" y="1961723"/>
              <a:ext cx="78044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Laos (46,000)</a:t>
              </a:r>
            </a:p>
          </p:txBody>
        </p:sp>
        <p:sp>
          <p:nvSpPr>
            <p:cNvPr id="173" name="tx173"/>
            <p:cNvSpPr/>
            <p:nvPr/>
          </p:nvSpPr>
          <p:spPr>
            <a:xfrm>
              <a:off x="1516772" y="2150070"/>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Cambodia (29,000)</a:t>
              </a:r>
            </a:p>
          </p:txBody>
        </p:sp>
        <p:sp>
          <p:nvSpPr>
            <p:cNvPr id="174" name="tx174"/>
            <p:cNvSpPr/>
            <p:nvPr/>
          </p:nvSpPr>
          <p:spPr>
            <a:xfrm>
              <a:off x="1608106" y="2338417"/>
              <a:ext cx="9913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Thailand (24,000)</a:t>
              </a:r>
            </a:p>
          </p:txBody>
        </p:sp>
        <p:sp>
          <p:nvSpPr>
            <p:cNvPr id="175" name="tx175"/>
            <p:cNvSpPr/>
            <p:nvPr/>
          </p:nvSpPr>
          <p:spPr>
            <a:xfrm>
              <a:off x="1594212" y="2526764"/>
              <a:ext cx="10052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Malaysia (21,000)</a:t>
              </a:r>
            </a:p>
          </p:txBody>
        </p:sp>
        <p:sp>
          <p:nvSpPr>
            <p:cNvPr id="176" name="tx176"/>
            <p:cNvSpPr/>
            <p:nvPr/>
          </p:nvSpPr>
          <p:spPr>
            <a:xfrm>
              <a:off x="1812204" y="2715111"/>
              <a:ext cx="7872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DPRK (3,000)</a:t>
              </a:r>
            </a:p>
          </p:txBody>
        </p:sp>
        <p:sp>
          <p:nvSpPr>
            <p:cNvPr id="177" name="tx177"/>
            <p:cNvSpPr/>
            <p:nvPr/>
          </p:nvSpPr>
          <p:spPr>
            <a:xfrm>
              <a:off x="1488921" y="2903458"/>
              <a:ext cx="11105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Timor-Leste (3,000)</a:t>
              </a:r>
            </a:p>
          </p:txBody>
        </p:sp>
        <p:sp>
          <p:nvSpPr>
            <p:cNvPr id="178" name="tx178"/>
            <p:cNvSpPr/>
            <p:nvPr/>
          </p:nvSpPr>
          <p:spPr>
            <a:xfrm>
              <a:off x="1692401" y="3091804"/>
              <a:ext cx="9070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Vanuatu (3,000)</a:t>
              </a:r>
            </a:p>
          </p:txBody>
        </p:sp>
        <p:sp>
          <p:nvSpPr>
            <p:cNvPr id="179" name="tx179"/>
            <p:cNvSpPr/>
            <p:nvPr/>
          </p:nvSpPr>
          <p:spPr>
            <a:xfrm>
              <a:off x="1650346" y="3280151"/>
              <a:ext cx="94909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Mongolia (2,000)</a:t>
              </a:r>
            </a:p>
          </p:txBody>
        </p:sp>
        <p:sp>
          <p:nvSpPr>
            <p:cNvPr id="180" name="tx180"/>
            <p:cNvSpPr/>
            <p:nvPr/>
          </p:nvSpPr>
          <p:spPr>
            <a:xfrm>
              <a:off x="1228565" y="3468498"/>
              <a:ext cx="137088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Solomon Islands (1,000)</a:t>
              </a:r>
            </a:p>
          </p:txBody>
        </p:sp>
        <p:sp>
          <p:nvSpPr>
            <p:cNvPr id="181" name="tx181"/>
            <p:cNvSpPr/>
            <p:nvPr/>
          </p:nvSpPr>
          <p:spPr>
            <a:xfrm>
              <a:off x="2033654" y="3656845"/>
              <a:ext cx="5657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Fiji (&lt;200)</a:t>
              </a:r>
            </a:p>
          </p:txBody>
        </p:sp>
        <p:sp>
          <p:nvSpPr>
            <p:cNvPr id="182" name="tx182"/>
            <p:cNvSpPr/>
            <p:nvPr/>
          </p:nvSpPr>
          <p:spPr>
            <a:xfrm>
              <a:off x="1583713" y="3845192"/>
              <a:ext cx="101573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Micronesia (&lt;200)</a:t>
              </a:r>
            </a:p>
          </p:txBody>
        </p:sp>
        <p:sp>
          <p:nvSpPr>
            <p:cNvPr id="183" name="tx183"/>
            <p:cNvSpPr/>
            <p:nvPr/>
          </p:nvSpPr>
          <p:spPr>
            <a:xfrm>
              <a:off x="1808622" y="4033538"/>
              <a:ext cx="7908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Kiribati (&lt;100)</a:t>
              </a:r>
            </a:p>
          </p:txBody>
        </p:sp>
        <p:sp>
          <p:nvSpPr>
            <p:cNvPr id="184" name="tx184"/>
            <p:cNvSpPr/>
            <p:nvPr/>
          </p:nvSpPr>
          <p:spPr>
            <a:xfrm>
              <a:off x="1119754" y="4221885"/>
              <a:ext cx="1479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Brunei Darussalam (&lt;100)</a:t>
              </a:r>
            </a:p>
          </p:txBody>
        </p:sp>
        <p:sp>
          <p:nvSpPr>
            <p:cNvPr id="185" name="tx185"/>
            <p:cNvSpPr/>
            <p:nvPr/>
          </p:nvSpPr>
          <p:spPr>
            <a:xfrm>
              <a:off x="1794480" y="4410232"/>
              <a:ext cx="8049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Samoa (&lt;100)</a:t>
              </a:r>
            </a:p>
          </p:txBody>
        </p:sp>
        <p:sp>
          <p:nvSpPr>
            <p:cNvPr id="186" name="tx186"/>
            <p:cNvSpPr/>
            <p:nvPr/>
          </p:nvSpPr>
          <p:spPr>
            <a:xfrm>
              <a:off x="1281427" y="4598579"/>
              <a:ext cx="131801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Marshall Islands (&lt;100)</a:t>
              </a:r>
            </a:p>
          </p:txBody>
        </p:sp>
        <p:sp>
          <p:nvSpPr>
            <p:cNvPr id="187" name="tx187"/>
            <p:cNvSpPr/>
            <p:nvPr/>
          </p:nvSpPr>
          <p:spPr>
            <a:xfrm>
              <a:off x="1836597" y="4786926"/>
              <a:ext cx="76284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Tonga (&lt;100)</a:t>
              </a:r>
            </a:p>
          </p:txBody>
        </p:sp>
        <p:sp>
          <p:nvSpPr>
            <p:cNvPr id="188" name="tx188"/>
            <p:cNvSpPr/>
            <p:nvPr/>
          </p:nvSpPr>
          <p:spPr>
            <a:xfrm>
              <a:off x="1464096" y="4975273"/>
              <a:ext cx="113535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Cook Islands (&lt;100)</a:t>
              </a:r>
            </a:p>
          </p:txBody>
        </p:sp>
        <p:sp>
          <p:nvSpPr>
            <p:cNvPr id="189" name="tx189"/>
            <p:cNvSpPr/>
            <p:nvPr/>
          </p:nvSpPr>
          <p:spPr>
            <a:xfrm>
              <a:off x="1850738" y="5163619"/>
              <a:ext cx="74870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Nauru (&lt;100)</a:t>
              </a:r>
            </a:p>
          </p:txBody>
        </p:sp>
        <p:sp>
          <p:nvSpPr>
            <p:cNvPr id="190" name="tx190"/>
            <p:cNvSpPr/>
            <p:nvPr/>
          </p:nvSpPr>
          <p:spPr>
            <a:xfrm>
              <a:off x="1871735" y="5351966"/>
              <a:ext cx="72771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Palau (&lt;100)</a:t>
              </a:r>
            </a:p>
          </p:txBody>
        </p:sp>
        <p:sp>
          <p:nvSpPr>
            <p:cNvPr id="191" name="tx191"/>
            <p:cNvSpPr/>
            <p:nvPr/>
          </p:nvSpPr>
          <p:spPr>
            <a:xfrm>
              <a:off x="1815600" y="5540313"/>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Tuvalu (&lt;100)</a:t>
              </a:r>
            </a:p>
          </p:txBody>
        </p:sp>
        <p:sp>
          <p:nvSpPr>
            <p:cNvPr id="192" name="tx192"/>
            <p:cNvSpPr/>
            <p:nvPr/>
          </p:nvSpPr>
          <p:spPr>
            <a:xfrm>
              <a:off x="1935094" y="5728660"/>
              <a:ext cx="66435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Niue (&lt;100)</a:t>
              </a:r>
            </a:p>
          </p:txBody>
        </p:sp>
        <p:sp>
          <p:nvSpPr>
            <p:cNvPr id="193" name="tx193"/>
            <p:cNvSpPr/>
            <p:nvPr/>
          </p:nvSpPr>
          <p:spPr>
            <a:xfrm>
              <a:off x="7031507" y="831643"/>
              <a:ext cx="1125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Indonesia (748,000)</a:t>
              </a:r>
            </a:p>
          </p:txBody>
        </p:sp>
        <p:sp>
          <p:nvSpPr>
            <p:cNvPr id="194" name="tx194"/>
            <p:cNvSpPr/>
            <p:nvPr/>
          </p:nvSpPr>
          <p:spPr>
            <a:xfrm>
              <a:off x="7031507" y="1019989"/>
              <a:ext cx="118821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Philippines (326,000)</a:t>
              </a:r>
            </a:p>
          </p:txBody>
        </p:sp>
        <p:sp>
          <p:nvSpPr>
            <p:cNvPr id="195" name="tx195"/>
            <p:cNvSpPr/>
            <p:nvPr/>
          </p:nvSpPr>
          <p:spPr>
            <a:xfrm>
              <a:off x="7031507" y="1208336"/>
              <a:ext cx="90698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China (263,000)</a:t>
              </a:r>
            </a:p>
          </p:txBody>
        </p:sp>
        <p:sp>
          <p:nvSpPr>
            <p:cNvPr id="196" name="tx196"/>
            <p:cNvSpPr/>
            <p:nvPr/>
          </p:nvSpPr>
          <p:spPr>
            <a:xfrm>
              <a:off x="7031507" y="1396683"/>
              <a:ext cx="110360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Myanmar (209,000)</a:t>
              </a:r>
            </a:p>
          </p:txBody>
        </p:sp>
        <p:sp>
          <p:nvSpPr>
            <p:cNvPr id="197" name="tx197"/>
            <p:cNvSpPr/>
            <p:nvPr/>
          </p:nvSpPr>
          <p:spPr>
            <a:xfrm>
              <a:off x="7031507" y="1585030"/>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PNG (127,000)</a:t>
              </a:r>
            </a:p>
          </p:txBody>
        </p:sp>
        <p:sp>
          <p:nvSpPr>
            <p:cNvPr id="198" name="tx198"/>
            <p:cNvSpPr/>
            <p:nvPr/>
          </p:nvSpPr>
          <p:spPr>
            <a:xfrm>
              <a:off x="7031507" y="1773377"/>
              <a:ext cx="78044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Laos (38,000)</a:t>
              </a:r>
            </a:p>
          </p:txBody>
        </p:sp>
        <p:sp>
          <p:nvSpPr>
            <p:cNvPr id="199" name="tx199"/>
            <p:cNvSpPr/>
            <p:nvPr/>
          </p:nvSpPr>
          <p:spPr>
            <a:xfrm>
              <a:off x="7031507" y="1961723"/>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Cambodia (35,000)</a:t>
              </a:r>
            </a:p>
          </p:txBody>
        </p:sp>
        <p:sp>
          <p:nvSpPr>
            <p:cNvPr id="200" name="tx200"/>
            <p:cNvSpPr/>
            <p:nvPr/>
          </p:nvSpPr>
          <p:spPr>
            <a:xfrm>
              <a:off x="7031507" y="2150070"/>
              <a:ext cx="10052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Malaysia (31,000)</a:t>
              </a:r>
            </a:p>
          </p:txBody>
        </p:sp>
        <p:sp>
          <p:nvSpPr>
            <p:cNvPr id="201" name="tx201"/>
            <p:cNvSpPr/>
            <p:nvPr/>
          </p:nvSpPr>
          <p:spPr>
            <a:xfrm>
              <a:off x="7031507" y="2338417"/>
              <a:ext cx="9913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Thailand (23,000)</a:t>
              </a:r>
            </a:p>
          </p:txBody>
        </p:sp>
        <p:sp>
          <p:nvSpPr>
            <p:cNvPr id="202" name="tx202"/>
            <p:cNvSpPr/>
            <p:nvPr/>
          </p:nvSpPr>
          <p:spPr>
            <a:xfrm>
              <a:off x="7031507" y="2526764"/>
              <a:ext cx="102629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Viet Nam (13,000)</a:t>
              </a:r>
            </a:p>
          </p:txBody>
        </p:sp>
        <p:sp>
          <p:nvSpPr>
            <p:cNvPr id="203" name="tx203"/>
            <p:cNvSpPr/>
            <p:nvPr/>
          </p:nvSpPr>
          <p:spPr>
            <a:xfrm>
              <a:off x="7031507" y="2715111"/>
              <a:ext cx="7872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DPRK (3,000)</a:t>
              </a:r>
            </a:p>
          </p:txBody>
        </p:sp>
        <p:sp>
          <p:nvSpPr>
            <p:cNvPr id="204" name="tx204"/>
            <p:cNvSpPr/>
            <p:nvPr/>
          </p:nvSpPr>
          <p:spPr>
            <a:xfrm>
              <a:off x="7031507" y="2903458"/>
              <a:ext cx="11105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Timor-Leste (3,000)</a:t>
              </a:r>
            </a:p>
          </p:txBody>
        </p:sp>
        <p:sp>
          <p:nvSpPr>
            <p:cNvPr id="205" name="tx205"/>
            <p:cNvSpPr/>
            <p:nvPr/>
          </p:nvSpPr>
          <p:spPr>
            <a:xfrm>
              <a:off x="7031507" y="3091804"/>
              <a:ext cx="137088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Solomon Islands (2,000)</a:t>
              </a:r>
            </a:p>
          </p:txBody>
        </p:sp>
        <p:sp>
          <p:nvSpPr>
            <p:cNvPr id="206" name="tx206"/>
            <p:cNvSpPr/>
            <p:nvPr/>
          </p:nvSpPr>
          <p:spPr>
            <a:xfrm>
              <a:off x="7031507" y="3280151"/>
              <a:ext cx="94909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Mongolia (2,000)</a:t>
              </a:r>
            </a:p>
          </p:txBody>
        </p:sp>
        <p:sp>
          <p:nvSpPr>
            <p:cNvPr id="207" name="tx207"/>
            <p:cNvSpPr/>
            <p:nvPr/>
          </p:nvSpPr>
          <p:spPr>
            <a:xfrm>
              <a:off x="7031507" y="3468498"/>
              <a:ext cx="9070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Vanuatu (1,000)</a:t>
              </a:r>
            </a:p>
          </p:txBody>
        </p:sp>
        <p:sp>
          <p:nvSpPr>
            <p:cNvPr id="208" name="tx208"/>
            <p:cNvSpPr/>
            <p:nvPr/>
          </p:nvSpPr>
          <p:spPr>
            <a:xfrm>
              <a:off x="7031507" y="3656845"/>
              <a:ext cx="6712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Fiji (&lt;1,000)</a:t>
              </a:r>
            </a:p>
          </p:txBody>
        </p:sp>
        <p:sp>
          <p:nvSpPr>
            <p:cNvPr id="209" name="tx209"/>
            <p:cNvSpPr/>
            <p:nvPr/>
          </p:nvSpPr>
          <p:spPr>
            <a:xfrm>
              <a:off x="7031507" y="3845192"/>
              <a:ext cx="7908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Kiribati (&lt;200)</a:t>
              </a:r>
            </a:p>
          </p:txBody>
        </p:sp>
        <p:sp>
          <p:nvSpPr>
            <p:cNvPr id="210" name="tx210"/>
            <p:cNvSpPr/>
            <p:nvPr/>
          </p:nvSpPr>
          <p:spPr>
            <a:xfrm>
              <a:off x="7031507" y="4033538"/>
              <a:ext cx="101573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Micronesia (&lt;100)</a:t>
              </a:r>
            </a:p>
          </p:txBody>
        </p:sp>
        <p:sp>
          <p:nvSpPr>
            <p:cNvPr id="211" name="tx211"/>
            <p:cNvSpPr/>
            <p:nvPr/>
          </p:nvSpPr>
          <p:spPr>
            <a:xfrm>
              <a:off x="7031507" y="4221885"/>
              <a:ext cx="1479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Brunei Darussalam (&lt;100)</a:t>
              </a:r>
            </a:p>
          </p:txBody>
        </p:sp>
        <p:sp>
          <p:nvSpPr>
            <p:cNvPr id="212" name="tx212"/>
            <p:cNvSpPr/>
            <p:nvPr/>
          </p:nvSpPr>
          <p:spPr>
            <a:xfrm>
              <a:off x="7031507" y="4410232"/>
              <a:ext cx="8049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Samoa (&lt;100)</a:t>
              </a:r>
            </a:p>
          </p:txBody>
        </p:sp>
        <p:sp>
          <p:nvSpPr>
            <p:cNvPr id="213" name="tx213"/>
            <p:cNvSpPr/>
            <p:nvPr/>
          </p:nvSpPr>
          <p:spPr>
            <a:xfrm>
              <a:off x="7031507" y="4598579"/>
              <a:ext cx="76284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Tonga (&lt;100)</a:t>
              </a:r>
            </a:p>
          </p:txBody>
        </p:sp>
        <p:sp>
          <p:nvSpPr>
            <p:cNvPr id="214" name="tx214"/>
            <p:cNvSpPr/>
            <p:nvPr/>
          </p:nvSpPr>
          <p:spPr>
            <a:xfrm>
              <a:off x="7031507" y="4786926"/>
              <a:ext cx="131801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Marshall Islands (&lt;100)</a:t>
              </a:r>
            </a:p>
          </p:txBody>
        </p:sp>
        <p:sp>
          <p:nvSpPr>
            <p:cNvPr id="215" name="tx215"/>
            <p:cNvSpPr/>
            <p:nvPr/>
          </p:nvSpPr>
          <p:spPr>
            <a:xfrm>
              <a:off x="7031507" y="4975273"/>
              <a:ext cx="113535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Cook Islands (&lt;100)</a:t>
              </a:r>
            </a:p>
          </p:txBody>
        </p:sp>
        <p:sp>
          <p:nvSpPr>
            <p:cNvPr id="216" name="tx216"/>
            <p:cNvSpPr/>
            <p:nvPr/>
          </p:nvSpPr>
          <p:spPr>
            <a:xfrm>
              <a:off x="7031507" y="5163619"/>
              <a:ext cx="74870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Nauru (&lt;100)</a:t>
              </a:r>
            </a:p>
          </p:txBody>
        </p:sp>
        <p:sp>
          <p:nvSpPr>
            <p:cNvPr id="217" name="tx217"/>
            <p:cNvSpPr/>
            <p:nvPr/>
          </p:nvSpPr>
          <p:spPr>
            <a:xfrm>
              <a:off x="7031507" y="5351966"/>
              <a:ext cx="72771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Palau (&lt;100)</a:t>
              </a:r>
            </a:p>
          </p:txBody>
        </p:sp>
        <p:sp>
          <p:nvSpPr>
            <p:cNvPr id="218" name="tx218"/>
            <p:cNvSpPr/>
            <p:nvPr/>
          </p:nvSpPr>
          <p:spPr>
            <a:xfrm>
              <a:off x="7031507" y="5540313"/>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Tuvalu (&lt;100)</a:t>
              </a:r>
            </a:p>
          </p:txBody>
        </p:sp>
        <p:sp>
          <p:nvSpPr>
            <p:cNvPr id="219" name="tx219"/>
            <p:cNvSpPr/>
            <p:nvPr/>
          </p:nvSpPr>
          <p:spPr>
            <a:xfrm>
              <a:off x="7031507" y="5728660"/>
              <a:ext cx="66435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Niue (&lt;100)</a:t>
              </a:r>
            </a:p>
          </p:txBody>
        </p:sp>
        <p:sp>
          <p:nvSpPr>
            <p:cNvPr id="220" name="tx220"/>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21" name="tx221"/>
            <p:cNvSpPr/>
            <p:nvPr/>
          </p:nvSpPr>
          <p:spPr>
            <a:xfrm>
              <a:off x="570259" y="1053088"/>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22" name="tx222"/>
            <p:cNvSpPr/>
            <p:nvPr/>
          </p:nvSpPr>
          <p:spPr>
            <a:xfrm>
              <a:off x="570259" y="1240016"/>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23" name="tx223"/>
            <p:cNvSpPr/>
            <p:nvPr/>
          </p:nvSpPr>
          <p:spPr>
            <a:xfrm>
              <a:off x="570259" y="1430109"/>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24" name="tx224"/>
            <p:cNvSpPr/>
            <p:nvPr/>
          </p:nvSpPr>
          <p:spPr>
            <a:xfrm>
              <a:off x="570259" y="1618183"/>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25" name="tx225"/>
            <p:cNvSpPr/>
            <p:nvPr/>
          </p:nvSpPr>
          <p:spPr>
            <a:xfrm>
              <a:off x="570259" y="180511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26" name="tx226"/>
            <p:cNvSpPr/>
            <p:nvPr/>
          </p:nvSpPr>
          <p:spPr>
            <a:xfrm>
              <a:off x="570259" y="1996186"/>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27" name="tx227"/>
            <p:cNvSpPr/>
            <p:nvPr/>
          </p:nvSpPr>
          <p:spPr>
            <a:xfrm>
              <a:off x="570259" y="21818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28" name="tx228"/>
            <p:cNvSpPr/>
            <p:nvPr/>
          </p:nvSpPr>
          <p:spPr>
            <a:xfrm>
              <a:off x="570259" y="237015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29" name="tx229"/>
            <p:cNvSpPr/>
            <p:nvPr/>
          </p:nvSpPr>
          <p:spPr>
            <a:xfrm>
              <a:off x="508103" y="255849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30" name="tx230"/>
            <p:cNvSpPr/>
            <p:nvPr/>
          </p:nvSpPr>
          <p:spPr>
            <a:xfrm>
              <a:off x="508103" y="274820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31" name="tx231"/>
            <p:cNvSpPr/>
            <p:nvPr/>
          </p:nvSpPr>
          <p:spPr>
            <a:xfrm>
              <a:off x="508103" y="293655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32" name="tx232"/>
            <p:cNvSpPr/>
            <p:nvPr/>
          </p:nvSpPr>
          <p:spPr>
            <a:xfrm>
              <a:off x="508103" y="3123484"/>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33" name="tx233"/>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34" name="tx234"/>
            <p:cNvSpPr/>
            <p:nvPr/>
          </p:nvSpPr>
          <p:spPr>
            <a:xfrm>
              <a:off x="508103" y="350023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35" name="tx235"/>
            <p:cNvSpPr/>
            <p:nvPr/>
          </p:nvSpPr>
          <p:spPr>
            <a:xfrm>
              <a:off x="508103" y="368857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36" name="tx236"/>
            <p:cNvSpPr/>
            <p:nvPr/>
          </p:nvSpPr>
          <p:spPr>
            <a:xfrm>
              <a:off x="508103" y="387829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37" name="tx237"/>
            <p:cNvSpPr/>
            <p:nvPr/>
          </p:nvSpPr>
          <p:spPr>
            <a:xfrm>
              <a:off x="508103" y="406527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38" name="tx238"/>
            <p:cNvSpPr/>
            <p:nvPr/>
          </p:nvSpPr>
          <p:spPr>
            <a:xfrm>
              <a:off x="508103" y="425361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39" name="tx239"/>
            <p:cNvSpPr/>
            <p:nvPr/>
          </p:nvSpPr>
          <p:spPr>
            <a:xfrm>
              <a:off x="508103" y="444196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40" name="tx240"/>
            <p:cNvSpPr/>
            <p:nvPr/>
          </p:nvSpPr>
          <p:spPr>
            <a:xfrm>
              <a:off x="508103" y="463167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41" name="tx241"/>
            <p:cNvSpPr/>
            <p:nvPr/>
          </p:nvSpPr>
          <p:spPr>
            <a:xfrm>
              <a:off x="508103" y="482002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42" name="tx242"/>
            <p:cNvSpPr/>
            <p:nvPr/>
          </p:nvSpPr>
          <p:spPr>
            <a:xfrm>
              <a:off x="508103" y="500695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43" name="tx243"/>
            <p:cNvSpPr/>
            <p:nvPr/>
          </p:nvSpPr>
          <p:spPr>
            <a:xfrm>
              <a:off x="508103" y="519671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44" name="tx244"/>
            <p:cNvSpPr/>
            <p:nvPr/>
          </p:nvSpPr>
          <p:spPr>
            <a:xfrm>
              <a:off x="508103" y="538370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245" name="tx245"/>
            <p:cNvSpPr/>
            <p:nvPr/>
          </p:nvSpPr>
          <p:spPr>
            <a:xfrm>
              <a:off x="508103" y="55720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246" name="tx246"/>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247" name="tx247"/>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48" name="tx248"/>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49" name="tx249"/>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50" name="tx250"/>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51" name="tx251"/>
            <p:cNvSpPr/>
            <p:nvPr/>
          </p:nvSpPr>
          <p:spPr>
            <a:xfrm>
              <a:off x="695044" y="398022"/>
              <a:ext cx="51717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EAPR, 2021-2024</a:t>
              </a:r>
            </a:p>
          </p:txBody>
        </p:sp>
        <p:sp>
          <p:nvSpPr>
            <p:cNvPr id="252" name="tx25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53" name="tx253"/>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5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EAPR based on the absolute number of zero-dose children, with rank 1 representing the country with the most zero-dose children.
In 2021, Indonesia ranked number 1 out of 27 countries with 1,162,000 zero-dose children.
In 2024, Indonesia ranked number 1 out of 27 countries with 748,000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4151217"/>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5" name="pl5"/>
            <p:cNvSpPr/>
            <p:nvPr/>
          </p:nvSpPr>
          <p:spPr>
            <a:xfrm>
              <a:off x="1079223" y="3202580"/>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6" name="pl6"/>
            <p:cNvSpPr/>
            <p:nvPr/>
          </p:nvSpPr>
          <p:spPr>
            <a:xfrm>
              <a:off x="1079223" y="2253943"/>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7" name="pl7"/>
            <p:cNvSpPr/>
            <p:nvPr/>
          </p:nvSpPr>
          <p:spPr>
            <a:xfrm>
              <a:off x="1079223" y="1305306"/>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8" name="pl8"/>
            <p:cNvSpPr/>
            <p:nvPr/>
          </p:nvSpPr>
          <p:spPr>
            <a:xfrm>
              <a:off x="1079223" y="4625535"/>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9" name="pl9"/>
            <p:cNvSpPr/>
            <p:nvPr/>
          </p:nvSpPr>
          <p:spPr>
            <a:xfrm>
              <a:off x="1079223" y="3676898"/>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0" name="pl10"/>
            <p:cNvSpPr/>
            <p:nvPr/>
          </p:nvSpPr>
          <p:spPr>
            <a:xfrm>
              <a:off x="1079223" y="2728261"/>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1" name="pl11"/>
            <p:cNvSpPr/>
            <p:nvPr/>
          </p:nvSpPr>
          <p:spPr>
            <a:xfrm>
              <a:off x="1079223" y="1779625"/>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2" name="pl12"/>
            <p:cNvSpPr/>
            <p:nvPr/>
          </p:nvSpPr>
          <p:spPr>
            <a:xfrm>
              <a:off x="152398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63867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75336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86805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98274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9743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21212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75980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98274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20567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428617"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65155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87449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423662" y="3329918"/>
              <a:ext cx="200644" cy="1295616"/>
            </a:xfrm>
            <a:prstGeom prst="rect">
              <a:avLst/>
            </a:prstGeom>
            <a:solidFill>
              <a:srgbClr val="80BD41">
                <a:alpha val="100000"/>
              </a:srgbClr>
            </a:solidFill>
          </p:spPr>
          <p:txBody>
            <a:bodyPr/>
            <a:lstStyle/>
            <a:p/>
          </p:txBody>
        </p:sp>
        <p:sp>
          <p:nvSpPr>
            <p:cNvPr id="26" name="rc26"/>
            <p:cNvSpPr/>
            <p:nvPr/>
          </p:nvSpPr>
          <p:spPr>
            <a:xfrm>
              <a:off x="1423662" y="2898046"/>
              <a:ext cx="200644" cy="276398"/>
            </a:xfrm>
            <a:prstGeom prst="rect">
              <a:avLst/>
            </a:prstGeom>
            <a:solidFill>
              <a:srgbClr val="0058AB">
                <a:alpha val="100000"/>
              </a:srgbClr>
            </a:solidFill>
          </p:spPr>
          <p:txBody>
            <a:bodyPr/>
            <a:lstStyle/>
            <a:p/>
          </p:txBody>
        </p:sp>
        <p:sp>
          <p:nvSpPr>
            <p:cNvPr id="27" name="rc27"/>
            <p:cNvSpPr/>
            <p:nvPr/>
          </p:nvSpPr>
          <p:spPr>
            <a:xfrm>
              <a:off x="1423662" y="3174444"/>
              <a:ext cx="200644" cy="155473"/>
            </a:xfrm>
            <a:prstGeom prst="rect">
              <a:avLst/>
            </a:prstGeom>
            <a:solidFill>
              <a:srgbClr val="1CABE2">
                <a:alpha val="100000"/>
              </a:srgbClr>
            </a:solidFill>
          </p:spPr>
          <p:txBody>
            <a:bodyPr/>
            <a:lstStyle/>
            <a:p/>
          </p:txBody>
        </p:sp>
        <p:sp>
          <p:nvSpPr>
            <p:cNvPr id="28" name="rc28"/>
            <p:cNvSpPr/>
            <p:nvPr/>
          </p:nvSpPr>
          <p:spPr>
            <a:xfrm>
              <a:off x="1646600" y="3310638"/>
              <a:ext cx="200644" cy="1314897"/>
            </a:xfrm>
            <a:prstGeom prst="rect">
              <a:avLst/>
            </a:prstGeom>
            <a:solidFill>
              <a:srgbClr val="80BD41">
                <a:alpha val="100000"/>
              </a:srgbClr>
            </a:solidFill>
          </p:spPr>
          <p:txBody>
            <a:bodyPr/>
            <a:lstStyle/>
            <a:p/>
          </p:txBody>
        </p:sp>
        <p:sp>
          <p:nvSpPr>
            <p:cNvPr id="29" name="rc29"/>
            <p:cNvSpPr/>
            <p:nvPr/>
          </p:nvSpPr>
          <p:spPr>
            <a:xfrm>
              <a:off x="1646600" y="2895407"/>
              <a:ext cx="200644" cy="311423"/>
            </a:xfrm>
            <a:prstGeom prst="rect">
              <a:avLst/>
            </a:prstGeom>
            <a:solidFill>
              <a:srgbClr val="0058AB">
                <a:alpha val="100000"/>
              </a:srgbClr>
            </a:solidFill>
          </p:spPr>
          <p:txBody>
            <a:bodyPr/>
            <a:lstStyle/>
            <a:p/>
          </p:txBody>
        </p:sp>
        <p:sp>
          <p:nvSpPr>
            <p:cNvPr id="30" name="rc30"/>
            <p:cNvSpPr/>
            <p:nvPr/>
          </p:nvSpPr>
          <p:spPr>
            <a:xfrm>
              <a:off x="1646600" y="3206830"/>
              <a:ext cx="200644" cy="103807"/>
            </a:xfrm>
            <a:prstGeom prst="rect">
              <a:avLst/>
            </a:prstGeom>
            <a:solidFill>
              <a:srgbClr val="1CABE2">
                <a:alpha val="100000"/>
              </a:srgbClr>
            </a:solidFill>
          </p:spPr>
          <p:txBody>
            <a:bodyPr/>
            <a:lstStyle/>
            <a:p/>
          </p:txBody>
        </p:sp>
        <p:sp>
          <p:nvSpPr>
            <p:cNvPr id="31" name="rc31"/>
            <p:cNvSpPr/>
            <p:nvPr/>
          </p:nvSpPr>
          <p:spPr>
            <a:xfrm>
              <a:off x="1869538" y="3420262"/>
              <a:ext cx="200644" cy="1205272"/>
            </a:xfrm>
            <a:prstGeom prst="rect">
              <a:avLst/>
            </a:prstGeom>
            <a:solidFill>
              <a:srgbClr val="80BD41">
                <a:alpha val="100000"/>
              </a:srgbClr>
            </a:solidFill>
          </p:spPr>
          <p:txBody>
            <a:bodyPr/>
            <a:lstStyle/>
            <a:p/>
          </p:txBody>
        </p:sp>
        <p:sp>
          <p:nvSpPr>
            <p:cNvPr id="32" name="rc32"/>
            <p:cNvSpPr/>
            <p:nvPr/>
          </p:nvSpPr>
          <p:spPr>
            <a:xfrm>
              <a:off x="1869538" y="2903717"/>
              <a:ext cx="200644" cy="292709"/>
            </a:xfrm>
            <a:prstGeom prst="rect">
              <a:avLst/>
            </a:prstGeom>
            <a:solidFill>
              <a:srgbClr val="0058AB">
                <a:alpha val="100000"/>
              </a:srgbClr>
            </a:solidFill>
          </p:spPr>
          <p:txBody>
            <a:bodyPr/>
            <a:lstStyle/>
            <a:p/>
          </p:txBody>
        </p:sp>
        <p:sp>
          <p:nvSpPr>
            <p:cNvPr id="33" name="rc33"/>
            <p:cNvSpPr/>
            <p:nvPr/>
          </p:nvSpPr>
          <p:spPr>
            <a:xfrm>
              <a:off x="1869538" y="3196426"/>
              <a:ext cx="200644" cy="223836"/>
            </a:xfrm>
            <a:prstGeom prst="rect">
              <a:avLst/>
            </a:prstGeom>
            <a:solidFill>
              <a:srgbClr val="1CABE2">
                <a:alpha val="100000"/>
              </a:srgbClr>
            </a:solidFill>
          </p:spPr>
          <p:txBody>
            <a:bodyPr/>
            <a:lstStyle/>
            <a:p/>
          </p:txBody>
        </p:sp>
        <p:sp>
          <p:nvSpPr>
            <p:cNvPr id="34" name="rc34"/>
            <p:cNvSpPr/>
            <p:nvPr/>
          </p:nvSpPr>
          <p:spPr>
            <a:xfrm>
              <a:off x="2092476" y="3401349"/>
              <a:ext cx="200644" cy="1224185"/>
            </a:xfrm>
            <a:prstGeom prst="rect">
              <a:avLst/>
            </a:prstGeom>
            <a:solidFill>
              <a:srgbClr val="80BD41">
                <a:alpha val="100000"/>
              </a:srgbClr>
            </a:solidFill>
          </p:spPr>
          <p:txBody>
            <a:bodyPr/>
            <a:lstStyle/>
            <a:p/>
          </p:txBody>
        </p:sp>
        <p:sp>
          <p:nvSpPr>
            <p:cNvPr id="35" name="rc35"/>
            <p:cNvSpPr/>
            <p:nvPr/>
          </p:nvSpPr>
          <p:spPr>
            <a:xfrm>
              <a:off x="2092476" y="2901330"/>
              <a:ext cx="200644" cy="275872"/>
            </a:xfrm>
            <a:prstGeom prst="rect">
              <a:avLst/>
            </a:prstGeom>
            <a:solidFill>
              <a:srgbClr val="0058AB">
                <a:alpha val="100000"/>
              </a:srgbClr>
            </a:solidFill>
          </p:spPr>
          <p:txBody>
            <a:bodyPr/>
            <a:lstStyle/>
            <a:p/>
          </p:txBody>
        </p:sp>
        <p:sp>
          <p:nvSpPr>
            <p:cNvPr id="36" name="rc36"/>
            <p:cNvSpPr/>
            <p:nvPr/>
          </p:nvSpPr>
          <p:spPr>
            <a:xfrm>
              <a:off x="2092476" y="3177202"/>
              <a:ext cx="200644" cy="224146"/>
            </a:xfrm>
            <a:prstGeom prst="rect">
              <a:avLst/>
            </a:prstGeom>
            <a:solidFill>
              <a:srgbClr val="1CABE2">
                <a:alpha val="100000"/>
              </a:srgbClr>
            </a:solidFill>
          </p:spPr>
          <p:txBody>
            <a:bodyPr/>
            <a:lstStyle/>
            <a:p/>
          </p:txBody>
        </p:sp>
        <p:sp>
          <p:nvSpPr>
            <p:cNvPr id="37" name="rc37"/>
            <p:cNvSpPr/>
            <p:nvPr/>
          </p:nvSpPr>
          <p:spPr>
            <a:xfrm>
              <a:off x="2315413" y="3388449"/>
              <a:ext cx="200644" cy="1237086"/>
            </a:xfrm>
            <a:prstGeom prst="rect">
              <a:avLst/>
            </a:prstGeom>
            <a:solidFill>
              <a:srgbClr val="80BD41">
                <a:alpha val="100000"/>
              </a:srgbClr>
            </a:solidFill>
          </p:spPr>
          <p:txBody>
            <a:bodyPr/>
            <a:lstStyle/>
            <a:p/>
          </p:txBody>
        </p:sp>
        <p:sp>
          <p:nvSpPr>
            <p:cNvPr id="38" name="rc38"/>
            <p:cNvSpPr/>
            <p:nvPr/>
          </p:nvSpPr>
          <p:spPr>
            <a:xfrm>
              <a:off x="2315413" y="2883159"/>
              <a:ext cx="200644" cy="278780"/>
            </a:xfrm>
            <a:prstGeom prst="rect">
              <a:avLst/>
            </a:prstGeom>
            <a:solidFill>
              <a:srgbClr val="0058AB">
                <a:alpha val="100000"/>
              </a:srgbClr>
            </a:solidFill>
          </p:spPr>
          <p:txBody>
            <a:bodyPr/>
            <a:lstStyle/>
            <a:p/>
          </p:txBody>
        </p:sp>
        <p:sp>
          <p:nvSpPr>
            <p:cNvPr id="39" name="rc39"/>
            <p:cNvSpPr/>
            <p:nvPr/>
          </p:nvSpPr>
          <p:spPr>
            <a:xfrm>
              <a:off x="2315413" y="3161939"/>
              <a:ext cx="200644" cy="226509"/>
            </a:xfrm>
            <a:prstGeom prst="rect">
              <a:avLst/>
            </a:prstGeom>
            <a:solidFill>
              <a:srgbClr val="1CABE2">
                <a:alpha val="100000"/>
              </a:srgbClr>
            </a:solidFill>
          </p:spPr>
          <p:txBody>
            <a:bodyPr/>
            <a:lstStyle/>
            <a:p/>
          </p:txBody>
        </p:sp>
        <p:sp>
          <p:nvSpPr>
            <p:cNvPr id="40" name="rc40"/>
            <p:cNvSpPr/>
            <p:nvPr/>
          </p:nvSpPr>
          <p:spPr>
            <a:xfrm>
              <a:off x="2538351" y="3337982"/>
              <a:ext cx="200644" cy="1287552"/>
            </a:xfrm>
            <a:prstGeom prst="rect">
              <a:avLst/>
            </a:prstGeom>
            <a:solidFill>
              <a:srgbClr val="80BD41">
                <a:alpha val="100000"/>
              </a:srgbClr>
            </a:solidFill>
          </p:spPr>
          <p:txBody>
            <a:bodyPr/>
            <a:lstStyle/>
            <a:p/>
          </p:txBody>
        </p:sp>
        <p:sp>
          <p:nvSpPr>
            <p:cNvPr id="41" name="rc41"/>
            <p:cNvSpPr/>
            <p:nvPr/>
          </p:nvSpPr>
          <p:spPr>
            <a:xfrm>
              <a:off x="2538351" y="2837267"/>
              <a:ext cx="200644" cy="268240"/>
            </a:xfrm>
            <a:prstGeom prst="rect">
              <a:avLst/>
            </a:prstGeom>
            <a:solidFill>
              <a:srgbClr val="0058AB">
                <a:alpha val="100000"/>
              </a:srgbClr>
            </a:solidFill>
          </p:spPr>
          <p:txBody>
            <a:bodyPr/>
            <a:lstStyle/>
            <a:p/>
          </p:txBody>
        </p:sp>
        <p:sp>
          <p:nvSpPr>
            <p:cNvPr id="42" name="rc42"/>
            <p:cNvSpPr/>
            <p:nvPr/>
          </p:nvSpPr>
          <p:spPr>
            <a:xfrm>
              <a:off x="2538351" y="3105507"/>
              <a:ext cx="200644" cy="232474"/>
            </a:xfrm>
            <a:prstGeom prst="rect">
              <a:avLst/>
            </a:prstGeom>
            <a:solidFill>
              <a:srgbClr val="1CABE2">
                <a:alpha val="100000"/>
              </a:srgbClr>
            </a:solidFill>
          </p:spPr>
          <p:txBody>
            <a:bodyPr/>
            <a:lstStyle/>
            <a:p/>
          </p:txBody>
        </p:sp>
        <p:sp>
          <p:nvSpPr>
            <p:cNvPr id="43" name="rc43"/>
            <p:cNvSpPr/>
            <p:nvPr/>
          </p:nvSpPr>
          <p:spPr>
            <a:xfrm>
              <a:off x="2761289" y="3324170"/>
              <a:ext cx="200644" cy="1301365"/>
            </a:xfrm>
            <a:prstGeom prst="rect">
              <a:avLst/>
            </a:prstGeom>
            <a:solidFill>
              <a:srgbClr val="80BD41">
                <a:alpha val="100000"/>
              </a:srgbClr>
            </a:solidFill>
          </p:spPr>
          <p:txBody>
            <a:bodyPr/>
            <a:lstStyle/>
            <a:p/>
          </p:txBody>
        </p:sp>
        <p:sp>
          <p:nvSpPr>
            <p:cNvPr id="44" name="rc44"/>
            <p:cNvSpPr/>
            <p:nvPr/>
          </p:nvSpPr>
          <p:spPr>
            <a:xfrm>
              <a:off x="2761289" y="2818083"/>
              <a:ext cx="200644" cy="253043"/>
            </a:xfrm>
            <a:prstGeom prst="rect">
              <a:avLst/>
            </a:prstGeom>
            <a:solidFill>
              <a:srgbClr val="0058AB">
                <a:alpha val="100000"/>
              </a:srgbClr>
            </a:solidFill>
          </p:spPr>
          <p:txBody>
            <a:bodyPr/>
            <a:lstStyle/>
            <a:p/>
          </p:txBody>
        </p:sp>
        <p:sp>
          <p:nvSpPr>
            <p:cNvPr id="45" name="rc45"/>
            <p:cNvSpPr/>
            <p:nvPr/>
          </p:nvSpPr>
          <p:spPr>
            <a:xfrm>
              <a:off x="2761289" y="3071126"/>
              <a:ext cx="200644" cy="253043"/>
            </a:xfrm>
            <a:prstGeom prst="rect">
              <a:avLst/>
            </a:prstGeom>
            <a:solidFill>
              <a:srgbClr val="1CABE2">
                <a:alpha val="100000"/>
              </a:srgbClr>
            </a:solidFill>
          </p:spPr>
          <p:txBody>
            <a:bodyPr/>
            <a:lstStyle/>
            <a:p/>
          </p:txBody>
        </p:sp>
        <p:sp>
          <p:nvSpPr>
            <p:cNvPr id="46" name="rc46"/>
            <p:cNvSpPr/>
            <p:nvPr/>
          </p:nvSpPr>
          <p:spPr>
            <a:xfrm>
              <a:off x="2984227" y="3285627"/>
              <a:ext cx="200644" cy="1339908"/>
            </a:xfrm>
            <a:prstGeom prst="rect">
              <a:avLst/>
            </a:prstGeom>
            <a:solidFill>
              <a:srgbClr val="80BD41">
                <a:alpha val="100000"/>
              </a:srgbClr>
            </a:solidFill>
          </p:spPr>
          <p:txBody>
            <a:bodyPr/>
            <a:lstStyle/>
            <a:p/>
          </p:txBody>
        </p:sp>
        <p:sp>
          <p:nvSpPr>
            <p:cNvPr id="47" name="rc47"/>
            <p:cNvSpPr/>
            <p:nvPr/>
          </p:nvSpPr>
          <p:spPr>
            <a:xfrm>
              <a:off x="2984227" y="2790044"/>
              <a:ext cx="200644" cy="275323"/>
            </a:xfrm>
            <a:prstGeom prst="rect">
              <a:avLst/>
            </a:prstGeom>
            <a:solidFill>
              <a:srgbClr val="0058AB">
                <a:alpha val="100000"/>
              </a:srgbClr>
            </a:solidFill>
          </p:spPr>
          <p:txBody>
            <a:bodyPr/>
            <a:lstStyle/>
            <a:p/>
          </p:txBody>
        </p:sp>
        <p:sp>
          <p:nvSpPr>
            <p:cNvPr id="48" name="rc48"/>
            <p:cNvSpPr/>
            <p:nvPr/>
          </p:nvSpPr>
          <p:spPr>
            <a:xfrm>
              <a:off x="2984227" y="3065367"/>
              <a:ext cx="200644" cy="220259"/>
            </a:xfrm>
            <a:prstGeom prst="rect">
              <a:avLst/>
            </a:prstGeom>
            <a:solidFill>
              <a:srgbClr val="1CABE2">
                <a:alpha val="100000"/>
              </a:srgbClr>
            </a:solidFill>
          </p:spPr>
          <p:txBody>
            <a:bodyPr/>
            <a:lstStyle/>
            <a:p/>
          </p:txBody>
        </p:sp>
        <p:sp>
          <p:nvSpPr>
            <p:cNvPr id="49" name="rc49"/>
            <p:cNvSpPr/>
            <p:nvPr/>
          </p:nvSpPr>
          <p:spPr>
            <a:xfrm>
              <a:off x="3207165" y="3223560"/>
              <a:ext cx="200644" cy="1401975"/>
            </a:xfrm>
            <a:prstGeom prst="rect">
              <a:avLst/>
            </a:prstGeom>
            <a:solidFill>
              <a:srgbClr val="80BD41">
                <a:alpha val="100000"/>
              </a:srgbClr>
            </a:solidFill>
          </p:spPr>
          <p:txBody>
            <a:bodyPr/>
            <a:lstStyle/>
            <a:p/>
          </p:txBody>
        </p:sp>
        <p:sp>
          <p:nvSpPr>
            <p:cNvPr id="50" name="rc50"/>
            <p:cNvSpPr/>
            <p:nvPr/>
          </p:nvSpPr>
          <p:spPr>
            <a:xfrm>
              <a:off x="3207165" y="2804788"/>
              <a:ext cx="200644" cy="218489"/>
            </a:xfrm>
            <a:prstGeom prst="rect">
              <a:avLst/>
            </a:prstGeom>
            <a:solidFill>
              <a:srgbClr val="0058AB">
                <a:alpha val="100000"/>
              </a:srgbClr>
            </a:solidFill>
          </p:spPr>
          <p:txBody>
            <a:bodyPr/>
            <a:lstStyle/>
            <a:p/>
          </p:txBody>
        </p:sp>
        <p:sp>
          <p:nvSpPr>
            <p:cNvPr id="51" name="rc51"/>
            <p:cNvSpPr/>
            <p:nvPr/>
          </p:nvSpPr>
          <p:spPr>
            <a:xfrm>
              <a:off x="3207165" y="3023277"/>
              <a:ext cx="200644" cy="200282"/>
            </a:xfrm>
            <a:prstGeom prst="rect">
              <a:avLst/>
            </a:prstGeom>
            <a:solidFill>
              <a:srgbClr val="1CABE2">
                <a:alpha val="100000"/>
              </a:srgbClr>
            </a:solidFill>
          </p:spPr>
          <p:txBody>
            <a:bodyPr/>
            <a:lstStyle/>
            <a:p/>
          </p:txBody>
        </p:sp>
        <p:sp>
          <p:nvSpPr>
            <p:cNvPr id="52" name="rc52"/>
            <p:cNvSpPr/>
            <p:nvPr/>
          </p:nvSpPr>
          <p:spPr>
            <a:xfrm>
              <a:off x="3430103" y="3195574"/>
              <a:ext cx="200644" cy="1429960"/>
            </a:xfrm>
            <a:prstGeom prst="rect">
              <a:avLst/>
            </a:prstGeom>
            <a:solidFill>
              <a:srgbClr val="80BD41">
                <a:alpha val="100000"/>
              </a:srgbClr>
            </a:solidFill>
          </p:spPr>
          <p:txBody>
            <a:bodyPr/>
            <a:lstStyle/>
            <a:p/>
          </p:txBody>
        </p:sp>
        <p:sp>
          <p:nvSpPr>
            <p:cNvPr id="53" name="rc53"/>
            <p:cNvSpPr/>
            <p:nvPr/>
          </p:nvSpPr>
          <p:spPr>
            <a:xfrm>
              <a:off x="3430103" y="2792252"/>
              <a:ext cx="200644" cy="219993"/>
            </a:xfrm>
            <a:prstGeom prst="rect">
              <a:avLst/>
            </a:prstGeom>
            <a:solidFill>
              <a:srgbClr val="0058AB">
                <a:alpha val="100000"/>
              </a:srgbClr>
            </a:solidFill>
          </p:spPr>
          <p:txBody>
            <a:bodyPr/>
            <a:lstStyle/>
            <a:p/>
          </p:txBody>
        </p:sp>
        <p:sp>
          <p:nvSpPr>
            <p:cNvPr id="54" name="rc54"/>
            <p:cNvSpPr/>
            <p:nvPr/>
          </p:nvSpPr>
          <p:spPr>
            <a:xfrm>
              <a:off x="3430103" y="3012246"/>
              <a:ext cx="200644" cy="183328"/>
            </a:xfrm>
            <a:prstGeom prst="rect">
              <a:avLst/>
            </a:prstGeom>
            <a:solidFill>
              <a:srgbClr val="1CABE2">
                <a:alpha val="100000"/>
              </a:srgbClr>
            </a:solidFill>
          </p:spPr>
          <p:txBody>
            <a:bodyPr/>
            <a:lstStyle/>
            <a:p/>
          </p:txBody>
        </p:sp>
        <p:sp>
          <p:nvSpPr>
            <p:cNvPr id="55" name="rc55"/>
            <p:cNvSpPr/>
            <p:nvPr/>
          </p:nvSpPr>
          <p:spPr>
            <a:xfrm>
              <a:off x="3653041" y="3121374"/>
              <a:ext cx="200644" cy="1504160"/>
            </a:xfrm>
            <a:prstGeom prst="rect">
              <a:avLst/>
            </a:prstGeom>
            <a:solidFill>
              <a:srgbClr val="80BD41">
                <a:alpha val="100000"/>
              </a:srgbClr>
            </a:solidFill>
          </p:spPr>
          <p:txBody>
            <a:bodyPr/>
            <a:lstStyle/>
            <a:p/>
          </p:txBody>
        </p:sp>
        <p:sp>
          <p:nvSpPr>
            <p:cNvPr id="56" name="rc56"/>
            <p:cNvSpPr/>
            <p:nvPr/>
          </p:nvSpPr>
          <p:spPr>
            <a:xfrm>
              <a:off x="3653041" y="2768546"/>
              <a:ext cx="200644" cy="204268"/>
            </a:xfrm>
            <a:prstGeom prst="rect">
              <a:avLst/>
            </a:prstGeom>
            <a:solidFill>
              <a:srgbClr val="0058AB">
                <a:alpha val="100000"/>
              </a:srgbClr>
            </a:solidFill>
          </p:spPr>
          <p:txBody>
            <a:bodyPr/>
            <a:lstStyle/>
            <a:p/>
          </p:txBody>
        </p:sp>
        <p:sp>
          <p:nvSpPr>
            <p:cNvPr id="57" name="rc57"/>
            <p:cNvSpPr/>
            <p:nvPr/>
          </p:nvSpPr>
          <p:spPr>
            <a:xfrm>
              <a:off x="3653041" y="2972815"/>
              <a:ext cx="200644" cy="148559"/>
            </a:xfrm>
            <a:prstGeom prst="rect">
              <a:avLst/>
            </a:prstGeom>
            <a:solidFill>
              <a:srgbClr val="1CABE2">
                <a:alpha val="100000"/>
              </a:srgbClr>
            </a:solidFill>
          </p:spPr>
          <p:txBody>
            <a:bodyPr/>
            <a:lstStyle/>
            <a:p/>
          </p:txBody>
        </p:sp>
        <p:sp>
          <p:nvSpPr>
            <p:cNvPr id="58" name="rc58"/>
            <p:cNvSpPr/>
            <p:nvPr/>
          </p:nvSpPr>
          <p:spPr>
            <a:xfrm>
              <a:off x="3875979" y="3082075"/>
              <a:ext cx="200644" cy="1543460"/>
            </a:xfrm>
            <a:prstGeom prst="rect">
              <a:avLst/>
            </a:prstGeom>
            <a:solidFill>
              <a:srgbClr val="80BD41">
                <a:alpha val="100000"/>
              </a:srgbClr>
            </a:solidFill>
          </p:spPr>
          <p:txBody>
            <a:bodyPr/>
            <a:lstStyle/>
            <a:p/>
          </p:txBody>
        </p:sp>
        <p:sp>
          <p:nvSpPr>
            <p:cNvPr id="59" name="rc59"/>
            <p:cNvSpPr/>
            <p:nvPr/>
          </p:nvSpPr>
          <p:spPr>
            <a:xfrm>
              <a:off x="3875979" y="2720028"/>
              <a:ext cx="200644" cy="228660"/>
            </a:xfrm>
            <a:prstGeom prst="rect">
              <a:avLst/>
            </a:prstGeom>
            <a:solidFill>
              <a:srgbClr val="0058AB">
                <a:alpha val="100000"/>
              </a:srgbClr>
            </a:solidFill>
          </p:spPr>
          <p:txBody>
            <a:bodyPr/>
            <a:lstStyle/>
            <a:p/>
          </p:txBody>
        </p:sp>
        <p:sp>
          <p:nvSpPr>
            <p:cNvPr id="60" name="rc60"/>
            <p:cNvSpPr/>
            <p:nvPr/>
          </p:nvSpPr>
          <p:spPr>
            <a:xfrm>
              <a:off x="3875979" y="2948689"/>
              <a:ext cx="200644" cy="133385"/>
            </a:xfrm>
            <a:prstGeom prst="rect">
              <a:avLst/>
            </a:prstGeom>
            <a:solidFill>
              <a:srgbClr val="1CABE2">
                <a:alpha val="100000"/>
              </a:srgbClr>
            </a:solidFill>
          </p:spPr>
          <p:txBody>
            <a:bodyPr/>
            <a:lstStyle/>
            <a:p/>
          </p:txBody>
        </p:sp>
        <p:sp>
          <p:nvSpPr>
            <p:cNvPr id="61" name="rc61"/>
            <p:cNvSpPr/>
            <p:nvPr/>
          </p:nvSpPr>
          <p:spPr>
            <a:xfrm>
              <a:off x="4098916" y="2961299"/>
              <a:ext cx="200644" cy="1664236"/>
            </a:xfrm>
            <a:prstGeom prst="rect">
              <a:avLst/>
            </a:prstGeom>
            <a:solidFill>
              <a:srgbClr val="80BD41">
                <a:alpha val="100000"/>
              </a:srgbClr>
            </a:solidFill>
          </p:spPr>
          <p:txBody>
            <a:bodyPr/>
            <a:lstStyle/>
            <a:p/>
          </p:txBody>
        </p:sp>
        <p:sp>
          <p:nvSpPr>
            <p:cNvPr id="62" name="rc62"/>
            <p:cNvSpPr/>
            <p:nvPr/>
          </p:nvSpPr>
          <p:spPr>
            <a:xfrm>
              <a:off x="4098916" y="2712620"/>
              <a:ext cx="200644" cy="191291"/>
            </a:xfrm>
            <a:prstGeom prst="rect">
              <a:avLst/>
            </a:prstGeom>
            <a:solidFill>
              <a:srgbClr val="0058AB">
                <a:alpha val="100000"/>
              </a:srgbClr>
            </a:solidFill>
          </p:spPr>
          <p:txBody>
            <a:bodyPr/>
            <a:lstStyle/>
            <a:p/>
          </p:txBody>
        </p:sp>
        <p:sp>
          <p:nvSpPr>
            <p:cNvPr id="63" name="rc63"/>
            <p:cNvSpPr/>
            <p:nvPr/>
          </p:nvSpPr>
          <p:spPr>
            <a:xfrm>
              <a:off x="4098916" y="2903911"/>
              <a:ext cx="200644" cy="57387"/>
            </a:xfrm>
            <a:prstGeom prst="rect">
              <a:avLst/>
            </a:prstGeom>
            <a:solidFill>
              <a:srgbClr val="1CABE2">
                <a:alpha val="100000"/>
              </a:srgbClr>
            </a:solidFill>
          </p:spPr>
          <p:txBody>
            <a:bodyPr/>
            <a:lstStyle/>
            <a:p/>
          </p:txBody>
        </p:sp>
        <p:sp>
          <p:nvSpPr>
            <p:cNvPr id="64" name="rc64"/>
            <p:cNvSpPr/>
            <p:nvPr/>
          </p:nvSpPr>
          <p:spPr>
            <a:xfrm>
              <a:off x="4321854" y="2909314"/>
              <a:ext cx="200644" cy="1716220"/>
            </a:xfrm>
            <a:prstGeom prst="rect">
              <a:avLst/>
            </a:prstGeom>
            <a:solidFill>
              <a:srgbClr val="80BD41">
                <a:alpha val="100000"/>
              </a:srgbClr>
            </a:solidFill>
          </p:spPr>
          <p:txBody>
            <a:bodyPr/>
            <a:lstStyle/>
            <a:p/>
          </p:txBody>
        </p:sp>
        <p:sp>
          <p:nvSpPr>
            <p:cNvPr id="65" name="rc65"/>
            <p:cNvSpPr/>
            <p:nvPr/>
          </p:nvSpPr>
          <p:spPr>
            <a:xfrm>
              <a:off x="4321854" y="2760078"/>
              <a:ext cx="200644" cy="55963"/>
            </a:xfrm>
            <a:prstGeom prst="rect">
              <a:avLst/>
            </a:prstGeom>
            <a:solidFill>
              <a:srgbClr val="0058AB">
                <a:alpha val="100000"/>
              </a:srgbClr>
            </a:solidFill>
          </p:spPr>
          <p:txBody>
            <a:bodyPr/>
            <a:lstStyle/>
            <a:p/>
          </p:txBody>
        </p:sp>
        <p:sp>
          <p:nvSpPr>
            <p:cNvPr id="66" name="rc66"/>
            <p:cNvSpPr/>
            <p:nvPr/>
          </p:nvSpPr>
          <p:spPr>
            <a:xfrm>
              <a:off x="4321854" y="2816042"/>
              <a:ext cx="200644" cy="93272"/>
            </a:xfrm>
            <a:prstGeom prst="rect">
              <a:avLst/>
            </a:prstGeom>
            <a:solidFill>
              <a:srgbClr val="1CABE2">
                <a:alpha val="100000"/>
              </a:srgbClr>
            </a:solidFill>
          </p:spPr>
          <p:txBody>
            <a:bodyPr/>
            <a:lstStyle/>
            <a:p/>
          </p:txBody>
        </p:sp>
        <p:sp>
          <p:nvSpPr>
            <p:cNvPr id="67" name="rc67"/>
            <p:cNvSpPr/>
            <p:nvPr/>
          </p:nvSpPr>
          <p:spPr>
            <a:xfrm>
              <a:off x="4544792" y="3009969"/>
              <a:ext cx="200644" cy="1615565"/>
            </a:xfrm>
            <a:prstGeom prst="rect">
              <a:avLst/>
            </a:prstGeom>
            <a:solidFill>
              <a:srgbClr val="80BD41">
                <a:alpha val="100000"/>
              </a:srgbClr>
            </a:solidFill>
          </p:spPr>
          <p:txBody>
            <a:bodyPr/>
            <a:lstStyle/>
            <a:p/>
          </p:txBody>
        </p:sp>
        <p:sp>
          <p:nvSpPr>
            <p:cNvPr id="68" name="rc68"/>
            <p:cNvSpPr/>
            <p:nvPr/>
          </p:nvSpPr>
          <p:spPr>
            <a:xfrm>
              <a:off x="4544792" y="2789665"/>
              <a:ext cx="200644" cy="128511"/>
            </a:xfrm>
            <a:prstGeom prst="rect">
              <a:avLst/>
            </a:prstGeom>
            <a:solidFill>
              <a:srgbClr val="0058AB">
                <a:alpha val="100000"/>
              </a:srgbClr>
            </a:solidFill>
          </p:spPr>
          <p:txBody>
            <a:bodyPr/>
            <a:lstStyle/>
            <a:p/>
          </p:txBody>
        </p:sp>
        <p:sp>
          <p:nvSpPr>
            <p:cNvPr id="69" name="rc69"/>
            <p:cNvSpPr/>
            <p:nvPr/>
          </p:nvSpPr>
          <p:spPr>
            <a:xfrm>
              <a:off x="4544792" y="2918176"/>
              <a:ext cx="200644" cy="91793"/>
            </a:xfrm>
            <a:prstGeom prst="rect">
              <a:avLst/>
            </a:prstGeom>
            <a:solidFill>
              <a:srgbClr val="1CABE2">
                <a:alpha val="100000"/>
              </a:srgbClr>
            </a:solidFill>
          </p:spPr>
          <p:txBody>
            <a:bodyPr/>
            <a:lstStyle/>
            <a:p/>
          </p:txBody>
        </p:sp>
        <p:sp>
          <p:nvSpPr>
            <p:cNvPr id="70" name="rc70"/>
            <p:cNvSpPr/>
            <p:nvPr/>
          </p:nvSpPr>
          <p:spPr>
            <a:xfrm>
              <a:off x="4767730" y="3107525"/>
              <a:ext cx="200644" cy="1518010"/>
            </a:xfrm>
            <a:prstGeom prst="rect">
              <a:avLst/>
            </a:prstGeom>
            <a:solidFill>
              <a:srgbClr val="80BD41">
                <a:alpha val="100000"/>
              </a:srgbClr>
            </a:solidFill>
          </p:spPr>
          <p:txBody>
            <a:bodyPr/>
            <a:lstStyle/>
            <a:p/>
          </p:txBody>
        </p:sp>
        <p:sp>
          <p:nvSpPr>
            <p:cNvPr id="71" name="rc71"/>
            <p:cNvSpPr/>
            <p:nvPr/>
          </p:nvSpPr>
          <p:spPr>
            <a:xfrm>
              <a:off x="4767730" y="2818380"/>
              <a:ext cx="200644" cy="180715"/>
            </a:xfrm>
            <a:prstGeom prst="rect">
              <a:avLst/>
            </a:prstGeom>
            <a:solidFill>
              <a:srgbClr val="0058AB">
                <a:alpha val="100000"/>
              </a:srgbClr>
            </a:solidFill>
          </p:spPr>
          <p:txBody>
            <a:bodyPr/>
            <a:lstStyle/>
            <a:p/>
          </p:txBody>
        </p:sp>
        <p:sp>
          <p:nvSpPr>
            <p:cNvPr id="72" name="rc72"/>
            <p:cNvSpPr/>
            <p:nvPr/>
          </p:nvSpPr>
          <p:spPr>
            <a:xfrm>
              <a:off x="4767730" y="2999095"/>
              <a:ext cx="200644" cy="108429"/>
            </a:xfrm>
            <a:prstGeom prst="rect">
              <a:avLst/>
            </a:prstGeom>
            <a:solidFill>
              <a:srgbClr val="1CABE2">
                <a:alpha val="100000"/>
              </a:srgbClr>
            </a:solidFill>
          </p:spPr>
          <p:txBody>
            <a:bodyPr/>
            <a:lstStyle/>
            <a:p/>
          </p:txBody>
        </p:sp>
        <p:sp>
          <p:nvSpPr>
            <p:cNvPr id="73" name="rc73"/>
            <p:cNvSpPr/>
            <p:nvPr/>
          </p:nvSpPr>
          <p:spPr>
            <a:xfrm>
              <a:off x="4990668" y="3125604"/>
              <a:ext cx="200644" cy="1499931"/>
            </a:xfrm>
            <a:prstGeom prst="rect">
              <a:avLst/>
            </a:prstGeom>
            <a:solidFill>
              <a:srgbClr val="80BD41">
                <a:alpha val="100000"/>
              </a:srgbClr>
            </a:solidFill>
          </p:spPr>
          <p:txBody>
            <a:bodyPr/>
            <a:lstStyle/>
            <a:p/>
          </p:txBody>
        </p:sp>
        <p:sp>
          <p:nvSpPr>
            <p:cNvPr id="74" name="rc74"/>
            <p:cNvSpPr/>
            <p:nvPr/>
          </p:nvSpPr>
          <p:spPr>
            <a:xfrm>
              <a:off x="4990668" y="2839903"/>
              <a:ext cx="200644" cy="178563"/>
            </a:xfrm>
            <a:prstGeom prst="rect">
              <a:avLst/>
            </a:prstGeom>
            <a:solidFill>
              <a:srgbClr val="0058AB">
                <a:alpha val="100000"/>
              </a:srgbClr>
            </a:solidFill>
          </p:spPr>
          <p:txBody>
            <a:bodyPr/>
            <a:lstStyle/>
            <a:p/>
          </p:txBody>
        </p:sp>
        <p:sp>
          <p:nvSpPr>
            <p:cNvPr id="75" name="rc75"/>
            <p:cNvSpPr/>
            <p:nvPr/>
          </p:nvSpPr>
          <p:spPr>
            <a:xfrm>
              <a:off x="4990668" y="3018466"/>
              <a:ext cx="200644" cy="107137"/>
            </a:xfrm>
            <a:prstGeom prst="rect">
              <a:avLst/>
            </a:prstGeom>
            <a:solidFill>
              <a:srgbClr val="1CABE2">
                <a:alpha val="100000"/>
              </a:srgbClr>
            </a:solidFill>
          </p:spPr>
          <p:txBody>
            <a:bodyPr/>
            <a:lstStyle/>
            <a:p/>
          </p:txBody>
        </p:sp>
        <p:sp>
          <p:nvSpPr>
            <p:cNvPr id="76" name="rc76"/>
            <p:cNvSpPr/>
            <p:nvPr/>
          </p:nvSpPr>
          <p:spPr>
            <a:xfrm>
              <a:off x="5213606" y="3141594"/>
              <a:ext cx="200644" cy="1483940"/>
            </a:xfrm>
            <a:prstGeom prst="rect">
              <a:avLst/>
            </a:prstGeom>
            <a:solidFill>
              <a:srgbClr val="80BD41">
                <a:alpha val="100000"/>
              </a:srgbClr>
            </a:solidFill>
          </p:spPr>
          <p:txBody>
            <a:bodyPr/>
            <a:lstStyle/>
            <a:p/>
          </p:txBody>
        </p:sp>
        <p:sp>
          <p:nvSpPr>
            <p:cNvPr id="77" name="rc77"/>
            <p:cNvSpPr/>
            <p:nvPr/>
          </p:nvSpPr>
          <p:spPr>
            <a:xfrm>
              <a:off x="5213606" y="2879722"/>
              <a:ext cx="200644" cy="174581"/>
            </a:xfrm>
            <a:prstGeom prst="rect">
              <a:avLst/>
            </a:prstGeom>
            <a:solidFill>
              <a:srgbClr val="0058AB">
                <a:alpha val="100000"/>
              </a:srgbClr>
            </a:solidFill>
          </p:spPr>
          <p:txBody>
            <a:bodyPr/>
            <a:lstStyle/>
            <a:p/>
          </p:txBody>
        </p:sp>
        <p:sp>
          <p:nvSpPr>
            <p:cNvPr id="78" name="rc78"/>
            <p:cNvSpPr/>
            <p:nvPr/>
          </p:nvSpPr>
          <p:spPr>
            <a:xfrm>
              <a:off x="5213606" y="3054304"/>
              <a:ext cx="200644" cy="87290"/>
            </a:xfrm>
            <a:prstGeom prst="rect">
              <a:avLst/>
            </a:prstGeom>
            <a:solidFill>
              <a:srgbClr val="1CABE2">
                <a:alpha val="100000"/>
              </a:srgbClr>
            </a:solidFill>
          </p:spPr>
          <p:txBody>
            <a:bodyPr/>
            <a:lstStyle/>
            <a:p/>
          </p:txBody>
        </p:sp>
        <p:sp>
          <p:nvSpPr>
            <p:cNvPr id="79" name="rc79"/>
            <p:cNvSpPr/>
            <p:nvPr/>
          </p:nvSpPr>
          <p:spPr>
            <a:xfrm>
              <a:off x="5436544" y="3159793"/>
              <a:ext cx="200644" cy="1465741"/>
            </a:xfrm>
            <a:prstGeom prst="rect">
              <a:avLst/>
            </a:prstGeom>
            <a:solidFill>
              <a:srgbClr val="80BD41">
                <a:alpha val="100000"/>
              </a:srgbClr>
            </a:solidFill>
          </p:spPr>
          <p:txBody>
            <a:bodyPr/>
            <a:lstStyle/>
            <a:p/>
          </p:txBody>
        </p:sp>
        <p:sp>
          <p:nvSpPr>
            <p:cNvPr id="80" name="rc80"/>
            <p:cNvSpPr/>
            <p:nvPr/>
          </p:nvSpPr>
          <p:spPr>
            <a:xfrm>
              <a:off x="5436544" y="2901133"/>
              <a:ext cx="200644" cy="172440"/>
            </a:xfrm>
            <a:prstGeom prst="rect">
              <a:avLst/>
            </a:prstGeom>
            <a:solidFill>
              <a:srgbClr val="0058AB">
                <a:alpha val="100000"/>
              </a:srgbClr>
            </a:solidFill>
          </p:spPr>
          <p:txBody>
            <a:bodyPr/>
            <a:lstStyle/>
            <a:p/>
          </p:txBody>
        </p:sp>
        <p:sp>
          <p:nvSpPr>
            <p:cNvPr id="81" name="rc81"/>
            <p:cNvSpPr/>
            <p:nvPr/>
          </p:nvSpPr>
          <p:spPr>
            <a:xfrm>
              <a:off x="5436544" y="3073573"/>
              <a:ext cx="200644" cy="86220"/>
            </a:xfrm>
            <a:prstGeom prst="rect">
              <a:avLst/>
            </a:prstGeom>
            <a:solidFill>
              <a:srgbClr val="1CABE2">
                <a:alpha val="100000"/>
              </a:srgbClr>
            </a:solidFill>
          </p:spPr>
          <p:txBody>
            <a:bodyPr/>
            <a:lstStyle/>
            <a:p/>
          </p:txBody>
        </p:sp>
        <p:sp>
          <p:nvSpPr>
            <p:cNvPr id="82" name="rc82"/>
            <p:cNvSpPr/>
            <p:nvPr/>
          </p:nvSpPr>
          <p:spPr>
            <a:xfrm>
              <a:off x="5659482" y="3165433"/>
              <a:ext cx="200644" cy="1460101"/>
            </a:xfrm>
            <a:prstGeom prst="rect">
              <a:avLst/>
            </a:prstGeom>
            <a:solidFill>
              <a:srgbClr val="80BD41">
                <a:alpha val="100000"/>
              </a:srgbClr>
            </a:solidFill>
          </p:spPr>
          <p:txBody>
            <a:bodyPr/>
            <a:lstStyle/>
            <a:p/>
          </p:txBody>
        </p:sp>
        <p:sp>
          <p:nvSpPr>
            <p:cNvPr id="83" name="rc83"/>
            <p:cNvSpPr/>
            <p:nvPr/>
          </p:nvSpPr>
          <p:spPr>
            <a:xfrm>
              <a:off x="5659482" y="2907769"/>
              <a:ext cx="200644" cy="171776"/>
            </a:xfrm>
            <a:prstGeom prst="rect">
              <a:avLst/>
            </a:prstGeom>
            <a:solidFill>
              <a:srgbClr val="0058AB">
                <a:alpha val="100000"/>
              </a:srgbClr>
            </a:solidFill>
          </p:spPr>
          <p:txBody>
            <a:bodyPr/>
            <a:lstStyle/>
            <a:p/>
          </p:txBody>
        </p:sp>
        <p:sp>
          <p:nvSpPr>
            <p:cNvPr id="84" name="rc84"/>
            <p:cNvSpPr/>
            <p:nvPr/>
          </p:nvSpPr>
          <p:spPr>
            <a:xfrm>
              <a:off x="5659482" y="3079545"/>
              <a:ext cx="200644" cy="85888"/>
            </a:xfrm>
            <a:prstGeom prst="rect">
              <a:avLst/>
            </a:prstGeom>
            <a:solidFill>
              <a:srgbClr val="1CABE2">
                <a:alpha val="100000"/>
              </a:srgbClr>
            </a:solidFill>
          </p:spPr>
          <p:txBody>
            <a:bodyPr/>
            <a:lstStyle/>
            <a:p/>
          </p:txBody>
        </p:sp>
        <p:sp>
          <p:nvSpPr>
            <p:cNvPr id="85" name="rc85"/>
            <p:cNvSpPr/>
            <p:nvPr/>
          </p:nvSpPr>
          <p:spPr>
            <a:xfrm>
              <a:off x="5882419" y="3309252"/>
              <a:ext cx="200644" cy="1316282"/>
            </a:xfrm>
            <a:prstGeom prst="rect">
              <a:avLst/>
            </a:prstGeom>
            <a:solidFill>
              <a:srgbClr val="80BD41">
                <a:alpha val="100000"/>
              </a:srgbClr>
            </a:solidFill>
          </p:spPr>
          <p:txBody>
            <a:bodyPr/>
            <a:lstStyle/>
            <a:p/>
          </p:txBody>
        </p:sp>
        <p:sp>
          <p:nvSpPr>
            <p:cNvPr id="86" name="rc86"/>
            <p:cNvSpPr/>
            <p:nvPr/>
          </p:nvSpPr>
          <p:spPr>
            <a:xfrm>
              <a:off x="5882419" y="2916077"/>
              <a:ext cx="200644" cy="290608"/>
            </a:xfrm>
            <a:prstGeom prst="rect">
              <a:avLst/>
            </a:prstGeom>
            <a:solidFill>
              <a:srgbClr val="0058AB">
                <a:alpha val="100000"/>
              </a:srgbClr>
            </a:solidFill>
          </p:spPr>
          <p:txBody>
            <a:bodyPr/>
            <a:lstStyle/>
            <a:p/>
          </p:txBody>
        </p:sp>
        <p:sp>
          <p:nvSpPr>
            <p:cNvPr id="87" name="rc87"/>
            <p:cNvSpPr/>
            <p:nvPr/>
          </p:nvSpPr>
          <p:spPr>
            <a:xfrm>
              <a:off x="5882419" y="3206685"/>
              <a:ext cx="200644" cy="102567"/>
            </a:xfrm>
            <a:prstGeom prst="rect">
              <a:avLst/>
            </a:prstGeom>
            <a:solidFill>
              <a:srgbClr val="1CABE2">
                <a:alpha val="100000"/>
              </a:srgbClr>
            </a:solidFill>
          </p:spPr>
          <p:txBody>
            <a:bodyPr/>
            <a:lstStyle/>
            <a:p/>
          </p:txBody>
        </p:sp>
        <p:sp>
          <p:nvSpPr>
            <p:cNvPr id="88" name="rc88"/>
            <p:cNvSpPr/>
            <p:nvPr/>
          </p:nvSpPr>
          <p:spPr>
            <a:xfrm>
              <a:off x="6105357" y="3489234"/>
              <a:ext cx="200644" cy="1136301"/>
            </a:xfrm>
            <a:prstGeom prst="rect">
              <a:avLst/>
            </a:prstGeom>
            <a:solidFill>
              <a:srgbClr val="80BD41">
                <a:alpha val="100000"/>
              </a:srgbClr>
            </a:solidFill>
          </p:spPr>
          <p:txBody>
            <a:bodyPr/>
            <a:lstStyle/>
            <a:p/>
          </p:txBody>
        </p:sp>
        <p:sp>
          <p:nvSpPr>
            <p:cNvPr id="89" name="rc89"/>
            <p:cNvSpPr/>
            <p:nvPr/>
          </p:nvSpPr>
          <p:spPr>
            <a:xfrm>
              <a:off x="6105357" y="2929563"/>
              <a:ext cx="200644" cy="440952"/>
            </a:xfrm>
            <a:prstGeom prst="rect">
              <a:avLst/>
            </a:prstGeom>
            <a:solidFill>
              <a:srgbClr val="0058AB">
                <a:alpha val="100000"/>
              </a:srgbClr>
            </a:solidFill>
          </p:spPr>
          <p:txBody>
            <a:bodyPr/>
            <a:lstStyle/>
            <a:p/>
          </p:txBody>
        </p:sp>
        <p:sp>
          <p:nvSpPr>
            <p:cNvPr id="90" name="rc90"/>
            <p:cNvSpPr/>
            <p:nvPr/>
          </p:nvSpPr>
          <p:spPr>
            <a:xfrm>
              <a:off x="6105357" y="3370515"/>
              <a:ext cx="200644" cy="118718"/>
            </a:xfrm>
            <a:prstGeom prst="rect">
              <a:avLst/>
            </a:prstGeom>
            <a:solidFill>
              <a:srgbClr val="1CABE2">
                <a:alpha val="100000"/>
              </a:srgbClr>
            </a:solidFill>
          </p:spPr>
          <p:txBody>
            <a:bodyPr/>
            <a:lstStyle/>
            <a:p/>
          </p:txBody>
        </p:sp>
        <p:sp>
          <p:nvSpPr>
            <p:cNvPr id="91" name="rc91"/>
            <p:cNvSpPr/>
            <p:nvPr/>
          </p:nvSpPr>
          <p:spPr>
            <a:xfrm>
              <a:off x="6328295" y="3089855"/>
              <a:ext cx="200644" cy="1535680"/>
            </a:xfrm>
            <a:prstGeom prst="rect">
              <a:avLst/>
            </a:prstGeom>
            <a:solidFill>
              <a:srgbClr val="80BD41">
                <a:alpha val="100000"/>
              </a:srgbClr>
            </a:solidFill>
          </p:spPr>
          <p:txBody>
            <a:bodyPr/>
            <a:lstStyle/>
            <a:p/>
          </p:txBody>
        </p:sp>
        <p:sp>
          <p:nvSpPr>
            <p:cNvPr id="92" name="rc92"/>
            <p:cNvSpPr/>
            <p:nvPr/>
          </p:nvSpPr>
          <p:spPr>
            <a:xfrm>
              <a:off x="6328295" y="2937974"/>
              <a:ext cx="200644" cy="135004"/>
            </a:xfrm>
            <a:prstGeom prst="rect">
              <a:avLst/>
            </a:prstGeom>
            <a:solidFill>
              <a:srgbClr val="0058AB">
                <a:alpha val="100000"/>
              </a:srgbClr>
            </a:solidFill>
          </p:spPr>
          <p:txBody>
            <a:bodyPr/>
            <a:lstStyle/>
            <a:p/>
          </p:txBody>
        </p:sp>
        <p:sp>
          <p:nvSpPr>
            <p:cNvPr id="93" name="rc93"/>
            <p:cNvSpPr/>
            <p:nvPr/>
          </p:nvSpPr>
          <p:spPr>
            <a:xfrm>
              <a:off x="6328295" y="3072979"/>
              <a:ext cx="200644" cy="16875"/>
            </a:xfrm>
            <a:prstGeom prst="rect">
              <a:avLst/>
            </a:prstGeom>
            <a:solidFill>
              <a:srgbClr val="1CABE2">
                <a:alpha val="100000"/>
              </a:srgbClr>
            </a:solidFill>
          </p:spPr>
          <p:txBody>
            <a:bodyPr/>
            <a:lstStyle/>
            <a:p/>
          </p:txBody>
        </p:sp>
        <p:sp>
          <p:nvSpPr>
            <p:cNvPr id="94" name="rc94"/>
            <p:cNvSpPr/>
            <p:nvPr/>
          </p:nvSpPr>
          <p:spPr>
            <a:xfrm>
              <a:off x="6551233" y="3235223"/>
              <a:ext cx="200644" cy="1390312"/>
            </a:xfrm>
            <a:prstGeom prst="rect">
              <a:avLst/>
            </a:prstGeom>
            <a:solidFill>
              <a:srgbClr val="80BD41">
                <a:alpha val="100000"/>
              </a:srgbClr>
            </a:solidFill>
          </p:spPr>
          <p:txBody>
            <a:bodyPr/>
            <a:lstStyle/>
            <a:p/>
          </p:txBody>
        </p:sp>
        <p:sp>
          <p:nvSpPr>
            <p:cNvPr id="95" name="rc95"/>
            <p:cNvSpPr/>
            <p:nvPr/>
          </p:nvSpPr>
          <p:spPr>
            <a:xfrm>
              <a:off x="6551233" y="2950460"/>
              <a:ext cx="200644" cy="251261"/>
            </a:xfrm>
            <a:prstGeom prst="rect">
              <a:avLst/>
            </a:prstGeom>
            <a:solidFill>
              <a:srgbClr val="0058AB">
                <a:alpha val="100000"/>
              </a:srgbClr>
            </a:solidFill>
          </p:spPr>
          <p:txBody>
            <a:bodyPr/>
            <a:lstStyle/>
            <a:p/>
          </p:txBody>
        </p:sp>
        <p:sp>
          <p:nvSpPr>
            <p:cNvPr id="96" name="rc96"/>
            <p:cNvSpPr/>
            <p:nvPr/>
          </p:nvSpPr>
          <p:spPr>
            <a:xfrm>
              <a:off x="6551233" y="3201722"/>
              <a:ext cx="200644" cy="33501"/>
            </a:xfrm>
            <a:prstGeom prst="rect">
              <a:avLst/>
            </a:prstGeom>
            <a:solidFill>
              <a:srgbClr val="1CABE2">
                <a:alpha val="100000"/>
              </a:srgbClr>
            </a:solidFill>
          </p:spPr>
          <p:txBody>
            <a:bodyPr/>
            <a:lstStyle/>
            <a:p/>
          </p:txBody>
        </p:sp>
        <p:sp>
          <p:nvSpPr>
            <p:cNvPr id="97" name="rc97"/>
            <p:cNvSpPr/>
            <p:nvPr/>
          </p:nvSpPr>
          <p:spPr>
            <a:xfrm>
              <a:off x="6774171" y="3322424"/>
              <a:ext cx="200644" cy="1303111"/>
            </a:xfrm>
            <a:prstGeom prst="rect">
              <a:avLst/>
            </a:prstGeom>
            <a:solidFill>
              <a:srgbClr val="80BD41">
                <a:alpha val="100000"/>
              </a:srgbClr>
            </a:solidFill>
          </p:spPr>
          <p:txBody>
            <a:bodyPr/>
            <a:lstStyle/>
            <a:p/>
          </p:txBody>
        </p:sp>
        <p:sp>
          <p:nvSpPr>
            <p:cNvPr id="98" name="rc98"/>
            <p:cNvSpPr/>
            <p:nvPr/>
          </p:nvSpPr>
          <p:spPr>
            <a:xfrm>
              <a:off x="6774171" y="2954879"/>
              <a:ext cx="200644" cy="284011"/>
            </a:xfrm>
            <a:prstGeom prst="rect">
              <a:avLst/>
            </a:prstGeom>
            <a:solidFill>
              <a:srgbClr val="0058AB">
                <a:alpha val="100000"/>
              </a:srgbClr>
            </a:solidFill>
          </p:spPr>
          <p:txBody>
            <a:bodyPr/>
            <a:lstStyle/>
            <a:p/>
          </p:txBody>
        </p:sp>
        <p:sp>
          <p:nvSpPr>
            <p:cNvPr id="99" name="rc99"/>
            <p:cNvSpPr/>
            <p:nvPr/>
          </p:nvSpPr>
          <p:spPr>
            <a:xfrm>
              <a:off x="6774171" y="3238891"/>
              <a:ext cx="200644" cy="83532"/>
            </a:xfrm>
            <a:prstGeom prst="rect">
              <a:avLst/>
            </a:prstGeom>
            <a:solidFill>
              <a:srgbClr val="1CABE2">
                <a:alpha val="100000"/>
              </a:srgbClr>
            </a:solidFill>
          </p:spPr>
          <p:txBody>
            <a:bodyPr/>
            <a:lstStyle/>
            <a:p/>
          </p:txBody>
        </p:sp>
        <p:sp>
          <p:nvSpPr>
            <p:cNvPr id="100" name="rc100"/>
            <p:cNvSpPr/>
            <p:nvPr/>
          </p:nvSpPr>
          <p:spPr>
            <a:xfrm>
              <a:off x="6997109" y="2964414"/>
              <a:ext cx="200644" cy="232685"/>
            </a:xfrm>
            <a:prstGeom prst="rect">
              <a:avLst/>
            </a:prstGeom>
            <a:solidFill>
              <a:srgbClr val="F26A21">
                <a:alpha val="100000"/>
              </a:srgbClr>
            </a:solidFill>
          </p:spPr>
          <p:txBody>
            <a:bodyPr/>
            <a:lstStyle/>
            <a:p/>
          </p:txBody>
        </p:sp>
        <p:sp>
          <p:nvSpPr>
            <p:cNvPr id="101" name="rc101"/>
            <p:cNvSpPr/>
            <p:nvPr/>
          </p:nvSpPr>
          <p:spPr>
            <a:xfrm>
              <a:off x="6997109" y="3197099"/>
              <a:ext cx="200644" cy="1428435"/>
            </a:xfrm>
            <a:prstGeom prst="rect">
              <a:avLst/>
            </a:prstGeom>
            <a:solidFill>
              <a:srgbClr val="FFC20E">
                <a:alpha val="100000"/>
              </a:srgbClr>
            </a:solidFill>
          </p:spPr>
          <p:txBody>
            <a:bodyPr/>
            <a:lstStyle/>
            <a:p/>
          </p:txBody>
        </p:sp>
        <p:sp>
          <p:nvSpPr>
            <p:cNvPr id="102" name="rc102"/>
            <p:cNvSpPr/>
            <p:nvPr/>
          </p:nvSpPr>
          <p:spPr>
            <a:xfrm>
              <a:off x="7220047" y="2971502"/>
              <a:ext cx="200644" cy="190634"/>
            </a:xfrm>
            <a:prstGeom prst="rect">
              <a:avLst/>
            </a:prstGeom>
            <a:solidFill>
              <a:srgbClr val="F26A21">
                <a:alpha val="100000"/>
              </a:srgbClr>
            </a:solidFill>
          </p:spPr>
          <p:txBody>
            <a:bodyPr/>
            <a:lstStyle/>
            <a:p/>
          </p:txBody>
        </p:sp>
        <p:sp>
          <p:nvSpPr>
            <p:cNvPr id="103" name="rc103"/>
            <p:cNvSpPr/>
            <p:nvPr/>
          </p:nvSpPr>
          <p:spPr>
            <a:xfrm>
              <a:off x="7220047" y="3162137"/>
              <a:ext cx="200644" cy="1463398"/>
            </a:xfrm>
            <a:prstGeom prst="rect">
              <a:avLst/>
            </a:prstGeom>
            <a:solidFill>
              <a:srgbClr val="FFC20E">
                <a:alpha val="100000"/>
              </a:srgbClr>
            </a:solidFill>
          </p:spPr>
          <p:txBody>
            <a:bodyPr/>
            <a:lstStyle/>
            <a:p/>
          </p:txBody>
        </p:sp>
        <p:sp>
          <p:nvSpPr>
            <p:cNvPr id="104" name="rc104"/>
            <p:cNvSpPr/>
            <p:nvPr/>
          </p:nvSpPr>
          <p:spPr>
            <a:xfrm>
              <a:off x="7442985" y="2978729"/>
              <a:ext cx="200644" cy="156183"/>
            </a:xfrm>
            <a:prstGeom prst="rect">
              <a:avLst/>
            </a:prstGeom>
            <a:solidFill>
              <a:srgbClr val="F26A21">
                <a:alpha val="100000"/>
              </a:srgbClr>
            </a:solidFill>
          </p:spPr>
          <p:txBody>
            <a:bodyPr/>
            <a:lstStyle/>
            <a:p/>
          </p:txBody>
        </p:sp>
        <p:sp>
          <p:nvSpPr>
            <p:cNvPr id="105" name="rc105"/>
            <p:cNvSpPr/>
            <p:nvPr/>
          </p:nvSpPr>
          <p:spPr>
            <a:xfrm>
              <a:off x="7442985" y="3134913"/>
              <a:ext cx="200644" cy="1490622"/>
            </a:xfrm>
            <a:prstGeom prst="rect">
              <a:avLst/>
            </a:prstGeom>
            <a:solidFill>
              <a:srgbClr val="FFC20E">
                <a:alpha val="100000"/>
              </a:srgbClr>
            </a:solidFill>
          </p:spPr>
          <p:txBody>
            <a:bodyPr/>
            <a:lstStyle/>
            <a:p/>
          </p:txBody>
        </p:sp>
        <p:sp>
          <p:nvSpPr>
            <p:cNvPr id="106" name="rc106"/>
            <p:cNvSpPr/>
            <p:nvPr/>
          </p:nvSpPr>
          <p:spPr>
            <a:xfrm>
              <a:off x="7665922" y="2986940"/>
              <a:ext cx="200644" cy="127958"/>
            </a:xfrm>
            <a:prstGeom prst="rect">
              <a:avLst/>
            </a:prstGeom>
            <a:solidFill>
              <a:srgbClr val="F26A21">
                <a:alpha val="100000"/>
              </a:srgbClr>
            </a:solidFill>
          </p:spPr>
          <p:txBody>
            <a:bodyPr/>
            <a:lstStyle/>
            <a:p/>
          </p:txBody>
        </p:sp>
        <p:sp>
          <p:nvSpPr>
            <p:cNvPr id="107" name="rc107"/>
            <p:cNvSpPr/>
            <p:nvPr/>
          </p:nvSpPr>
          <p:spPr>
            <a:xfrm>
              <a:off x="7665922" y="3114898"/>
              <a:ext cx="200644" cy="1510636"/>
            </a:xfrm>
            <a:prstGeom prst="rect">
              <a:avLst/>
            </a:prstGeom>
            <a:solidFill>
              <a:srgbClr val="FFC20E">
                <a:alpha val="100000"/>
              </a:srgbClr>
            </a:solidFill>
          </p:spPr>
          <p:txBody>
            <a:bodyPr/>
            <a:lstStyle/>
            <a:p/>
          </p:txBody>
        </p:sp>
        <p:sp>
          <p:nvSpPr>
            <p:cNvPr id="108" name="rc108"/>
            <p:cNvSpPr/>
            <p:nvPr/>
          </p:nvSpPr>
          <p:spPr>
            <a:xfrm>
              <a:off x="7888860" y="2992665"/>
              <a:ext cx="200644" cy="104833"/>
            </a:xfrm>
            <a:prstGeom prst="rect">
              <a:avLst/>
            </a:prstGeom>
            <a:solidFill>
              <a:srgbClr val="F26A21">
                <a:alpha val="100000"/>
              </a:srgbClr>
            </a:solidFill>
          </p:spPr>
          <p:txBody>
            <a:bodyPr/>
            <a:lstStyle/>
            <a:p/>
          </p:txBody>
        </p:sp>
        <p:sp>
          <p:nvSpPr>
            <p:cNvPr id="109" name="rc109"/>
            <p:cNvSpPr/>
            <p:nvPr/>
          </p:nvSpPr>
          <p:spPr>
            <a:xfrm>
              <a:off x="7888860" y="3097499"/>
              <a:ext cx="200644" cy="1528035"/>
            </a:xfrm>
            <a:prstGeom prst="rect">
              <a:avLst/>
            </a:prstGeom>
            <a:solidFill>
              <a:srgbClr val="FFC20E">
                <a:alpha val="100000"/>
              </a:srgbClr>
            </a:solidFill>
          </p:spPr>
          <p:txBody>
            <a:bodyPr/>
            <a:lstStyle/>
            <a:p/>
          </p:txBody>
        </p:sp>
        <p:sp>
          <p:nvSpPr>
            <p:cNvPr id="110" name="rc110"/>
            <p:cNvSpPr/>
            <p:nvPr/>
          </p:nvSpPr>
          <p:spPr>
            <a:xfrm>
              <a:off x="8111798" y="2997611"/>
              <a:ext cx="200644" cy="85888"/>
            </a:xfrm>
            <a:prstGeom prst="rect">
              <a:avLst/>
            </a:prstGeom>
            <a:solidFill>
              <a:srgbClr val="F26A21">
                <a:alpha val="100000"/>
              </a:srgbClr>
            </a:solidFill>
          </p:spPr>
          <p:txBody>
            <a:bodyPr/>
            <a:lstStyle/>
            <a:p/>
          </p:txBody>
        </p:sp>
        <p:sp>
          <p:nvSpPr>
            <p:cNvPr id="111" name="rc111"/>
            <p:cNvSpPr/>
            <p:nvPr/>
          </p:nvSpPr>
          <p:spPr>
            <a:xfrm>
              <a:off x="8111798" y="3083500"/>
              <a:ext cx="200644" cy="1542035"/>
            </a:xfrm>
            <a:prstGeom prst="rect">
              <a:avLst/>
            </a:prstGeom>
            <a:solidFill>
              <a:srgbClr val="FFC20E">
                <a:alpha val="100000"/>
              </a:srgbClr>
            </a:solidFill>
          </p:spPr>
          <p:txBody>
            <a:bodyPr/>
            <a:lstStyle/>
            <a:p/>
          </p:txBody>
        </p:sp>
        <p:sp>
          <p:nvSpPr>
            <p:cNvPr id="112" name="pl112"/>
            <p:cNvSpPr/>
            <p:nvPr/>
          </p:nvSpPr>
          <p:spPr>
            <a:xfrm>
              <a:off x="1523984" y="1296067"/>
              <a:ext cx="5350508" cy="789461"/>
            </a:xfrm>
            <a:custGeom>
              <a:avLst/>
              <a:pathLst>
                <a:path w="5350508" h="789461">
                  <a:moveTo>
                    <a:pt x="0" y="446217"/>
                  </a:moveTo>
                  <a:lnTo>
                    <a:pt x="222937" y="514866"/>
                  </a:lnTo>
                  <a:lnTo>
                    <a:pt x="445875" y="480541"/>
                  </a:lnTo>
                  <a:lnTo>
                    <a:pt x="668813" y="446217"/>
                  </a:lnTo>
                  <a:lnTo>
                    <a:pt x="891751" y="446217"/>
                  </a:lnTo>
                  <a:lnTo>
                    <a:pt x="1114689" y="411892"/>
                  </a:lnTo>
                  <a:lnTo>
                    <a:pt x="1337627" y="377568"/>
                  </a:lnTo>
                  <a:lnTo>
                    <a:pt x="1560565" y="411892"/>
                  </a:lnTo>
                  <a:lnTo>
                    <a:pt x="1783502" y="308919"/>
                  </a:lnTo>
                  <a:lnTo>
                    <a:pt x="2006440" y="308919"/>
                  </a:lnTo>
                  <a:lnTo>
                    <a:pt x="2229378" y="274595"/>
                  </a:lnTo>
                  <a:lnTo>
                    <a:pt x="2452316" y="308919"/>
                  </a:lnTo>
                  <a:lnTo>
                    <a:pt x="2675254" y="240270"/>
                  </a:lnTo>
                  <a:lnTo>
                    <a:pt x="2898192" y="0"/>
                  </a:lnTo>
                  <a:lnTo>
                    <a:pt x="3121130" y="137297"/>
                  </a:lnTo>
                  <a:lnTo>
                    <a:pt x="3344068" y="240270"/>
                  </a:lnTo>
                  <a:lnTo>
                    <a:pt x="3567005" y="240270"/>
                  </a:lnTo>
                  <a:lnTo>
                    <a:pt x="3789943" y="240270"/>
                  </a:lnTo>
                  <a:lnTo>
                    <a:pt x="4012881" y="240270"/>
                  </a:lnTo>
                  <a:lnTo>
                    <a:pt x="4235819" y="240270"/>
                  </a:lnTo>
                  <a:lnTo>
                    <a:pt x="4458757" y="480541"/>
                  </a:lnTo>
                  <a:lnTo>
                    <a:pt x="4681695" y="789461"/>
                  </a:lnTo>
                  <a:lnTo>
                    <a:pt x="4904633" y="171622"/>
                  </a:lnTo>
                  <a:lnTo>
                    <a:pt x="5127571" y="411892"/>
                  </a:lnTo>
                  <a:lnTo>
                    <a:pt x="5350508" y="480541"/>
                  </a:lnTo>
                </a:path>
              </a:pathLst>
            </a:custGeom>
            <a:ln w="27101" cap="flat">
              <a:solidFill>
                <a:srgbClr val="0058AB">
                  <a:alpha val="100000"/>
                </a:srgbClr>
              </a:solidFill>
              <a:prstDash val="solid"/>
              <a:round/>
            </a:ln>
          </p:spPr>
          <p:txBody>
            <a:bodyPr/>
            <a:lstStyle/>
            <a:p/>
          </p:txBody>
        </p:sp>
        <p:sp>
          <p:nvSpPr>
            <p:cNvPr id="113" name="pl113"/>
            <p:cNvSpPr/>
            <p:nvPr/>
          </p:nvSpPr>
          <p:spPr>
            <a:xfrm>
              <a:off x="1523984" y="1467689"/>
              <a:ext cx="5350508" cy="858110"/>
            </a:xfrm>
            <a:custGeom>
              <a:avLst/>
              <a:pathLst>
                <a:path w="5350508" h="858110">
                  <a:moveTo>
                    <a:pt x="0" y="583515"/>
                  </a:moveTo>
                  <a:lnTo>
                    <a:pt x="222937" y="549190"/>
                  </a:lnTo>
                  <a:lnTo>
                    <a:pt x="445875" y="755137"/>
                  </a:lnTo>
                  <a:lnTo>
                    <a:pt x="668813" y="720812"/>
                  </a:lnTo>
                  <a:lnTo>
                    <a:pt x="891751" y="720812"/>
                  </a:lnTo>
                  <a:lnTo>
                    <a:pt x="1114689" y="686488"/>
                  </a:lnTo>
                  <a:lnTo>
                    <a:pt x="1337627" y="686488"/>
                  </a:lnTo>
                  <a:lnTo>
                    <a:pt x="1560565" y="652163"/>
                  </a:lnTo>
                  <a:lnTo>
                    <a:pt x="1783502" y="514866"/>
                  </a:lnTo>
                  <a:lnTo>
                    <a:pt x="2006440" y="480541"/>
                  </a:lnTo>
                  <a:lnTo>
                    <a:pt x="2229378" y="377568"/>
                  </a:lnTo>
                  <a:lnTo>
                    <a:pt x="2452316" y="377568"/>
                  </a:lnTo>
                  <a:lnTo>
                    <a:pt x="2675254" y="171622"/>
                  </a:lnTo>
                  <a:lnTo>
                    <a:pt x="2898192" y="0"/>
                  </a:lnTo>
                  <a:lnTo>
                    <a:pt x="3121130" y="137297"/>
                  </a:lnTo>
                  <a:lnTo>
                    <a:pt x="3344068" y="274595"/>
                  </a:lnTo>
                  <a:lnTo>
                    <a:pt x="3567005" y="274595"/>
                  </a:lnTo>
                  <a:lnTo>
                    <a:pt x="3789943" y="240270"/>
                  </a:lnTo>
                  <a:lnTo>
                    <a:pt x="4012881" y="240270"/>
                  </a:lnTo>
                  <a:lnTo>
                    <a:pt x="4235819" y="240270"/>
                  </a:lnTo>
                  <a:lnTo>
                    <a:pt x="4458757" y="514866"/>
                  </a:lnTo>
                  <a:lnTo>
                    <a:pt x="4681695" y="858110"/>
                  </a:lnTo>
                  <a:lnTo>
                    <a:pt x="4904633" y="34324"/>
                  </a:lnTo>
                  <a:lnTo>
                    <a:pt x="5127571" y="308919"/>
                  </a:lnTo>
                  <a:lnTo>
                    <a:pt x="5350508" y="480541"/>
                  </a:lnTo>
                </a:path>
              </a:pathLst>
            </a:custGeom>
            <a:ln w="27101" cap="flat">
              <a:solidFill>
                <a:srgbClr val="80BD41">
                  <a:alpha val="100000"/>
                </a:srgbClr>
              </a:solidFill>
              <a:prstDash val="solid"/>
              <a:round/>
            </a:ln>
          </p:spPr>
          <p:txBody>
            <a:bodyPr/>
            <a:lstStyle/>
            <a:p/>
          </p:txBody>
        </p:sp>
        <p:sp>
          <p:nvSpPr>
            <p:cNvPr id="114" name="tx114"/>
            <p:cNvSpPr/>
            <p:nvPr/>
          </p:nvSpPr>
          <p:spPr>
            <a:xfrm>
              <a:off x="1455656" y="153815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84</a:t>
              </a:r>
            </a:p>
          </p:txBody>
        </p:sp>
        <p:sp>
          <p:nvSpPr>
            <p:cNvPr id="115" name="tx115"/>
            <p:cNvSpPr/>
            <p:nvPr/>
          </p:nvSpPr>
          <p:spPr>
            <a:xfrm>
              <a:off x="2570345" y="150382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85</a:t>
              </a:r>
            </a:p>
          </p:txBody>
        </p:sp>
        <p:sp>
          <p:nvSpPr>
            <p:cNvPr id="116" name="tx116"/>
            <p:cNvSpPr/>
            <p:nvPr/>
          </p:nvSpPr>
          <p:spPr>
            <a:xfrm>
              <a:off x="3685034" y="136652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89</a:t>
              </a:r>
            </a:p>
          </p:txBody>
        </p:sp>
        <p:sp>
          <p:nvSpPr>
            <p:cNvPr id="117" name="tx117"/>
            <p:cNvSpPr/>
            <p:nvPr/>
          </p:nvSpPr>
          <p:spPr>
            <a:xfrm>
              <a:off x="4799724" y="133220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90</a:t>
              </a:r>
            </a:p>
          </p:txBody>
        </p:sp>
        <p:sp>
          <p:nvSpPr>
            <p:cNvPr id="118" name="tx118"/>
            <p:cNvSpPr/>
            <p:nvPr/>
          </p:nvSpPr>
          <p:spPr>
            <a:xfrm>
              <a:off x="5691475" y="133220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90</a:t>
              </a:r>
            </a:p>
          </p:txBody>
        </p:sp>
        <p:sp>
          <p:nvSpPr>
            <p:cNvPr id="119" name="tx119"/>
            <p:cNvSpPr/>
            <p:nvPr/>
          </p:nvSpPr>
          <p:spPr>
            <a:xfrm>
              <a:off x="5914413" y="1572416"/>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83</a:t>
              </a:r>
            </a:p>
          </p:txBody>
        </p:sp>
        <p:sp>
          <p:nvSpPr>
            <p:cNvPr id="120" name="tx120"/>
            <p:cNvSpPr/>
            <p:nvPr/>
          </p:nvSpPr>
          <p:spPr>
            <a:xfrm>
              <a:off x="6137351" y="1883255"/>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74</a:t>
              </a:r>
            </a:p>
          </p:txBody>
        </p:sp>
        <p:sp>
          <p:nvSpPr>
            <p:cNvPr id="121" name="tx121"/>
            <p:cNvSpPr/>
            <p:nvPr/>
          </p:nvSpPr>
          <p:spPr>
            <a:xfrm>
              <a:off x="6360289" y="12635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22" name="tx122"/>
            <p:cNvSpPr/>
            <p:nvPr/>
          </p:nvSpPr>
          <p:spPr>
            <a:xfrm>
              <a:off x="6583227" y="150382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85</a:t>
              </a:r>
            </a:p>
          </p:txBody>
        </p:sp>
        <p:sp>
          <p:nvSpPr>
            <p:cNvPr id="123" name="tx123"/>
            <p:cNvSpPr/>
            <p:nvPr/>
          </p:nvSpPr>
          <p:spPr>
            <a:xfrm>
              <a:off x="6806165" y="1572416"/>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83</a:t>
              </a:r>
            </a:p>
          </p:txBody>
        </p:sp>
        <p:sp>
          <p:nvSpPr>
            <p:cNvPr id="124" name="tx124"/>
            <p:cNvSpPr/>
            <p:nvPr/>
          </p:nvSpPr>
          <p:spPr>
            <a:xfrm>
              <a:off x="1455656" y="2121200"/>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75</a:t>
              </a:r>
            </a:p>
          </p:txBody>
        </p:sp>
        <p:sp>
          <p:nvSpPr>
            <p:cNvPr id="125" name="tx125"/>
            <p:cNvSpPr/>
            <p:nvPr/>
          </p:nvSpPr>
          <p:spPr>
            <a:xfrm>
              <a:off x="2570345" y="2224173"/>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72</a:t>
              </a:r>
            </a:p>
          </p:txBody>
        </p:sp>
        <p:sp>
          <p:nvSpPr>
            <p:cNvPr id="126" name="tx126"/>
            <p:cNvSpPr/>
            <p:nvPr/>
          </p:nvSpPr>
          <p:spPr>
            <a:xfrm>
              <a:off x="3685034" y="191375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81</a:t>
              </a:r>
            </a:p>
          </p:txBody>
        </p:sp>
        <p:sp>
          <p:nvSpPr>
            <p:cNvPr id="127" name="tx127"/>
            <p:cNvSpPr/>
            <p:nvPr/>
          </p:nvSpPr>
          <p:spPr>
            <a:xfrm>
              <a:off x="4799724" y="181078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84</a:t>
              </a:r>
            </a:p>
          </p:txBody>
        </p:sp>
        <p:sp>
          <p:nvSpPr>
            <p:cNvPr id="128" name="tx128"/>
            <p:cNvSpPr/>
            <p:nvPr/>
          </p:nvSpPr>
          <p:spPr>
            <a:xfrm>
              <a:off x="5691475" y="17764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85</a:t>
              </a:r>
            </a:p>
          </p:txBody>
        </p:sp>
        <p:sp>
          <p:nvSpPr>
            <p:cNvPr id="129" name="tx129"/>
            <p:cNvSpPr/>
            <p:nvPr/>
          </p:nvSpPr>
          <p:spPr>
            <a:xfrm>
              <a:off x="5914413" y="2054051"/>
              <a:ext cx="136656" cy="86805"/>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77</a:t>
              </a:r>
            </a:p>
          </p:txBody>
        </p:sp>
        <p:sp>
          <p:nvSpPr>
            <p:cNvPr id="130" name="tx130"/>
            <p:cNvSpPr/>
            <p:nvPr/>
          </p:nvSpPr>
          <p:spPr>
            <a:xfrm>
              <a:off x="6137351" y="239429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67</a:t>
              </a:r>
            </a:p>
          </p:txBody>
        </p:sp>
        <p:sp>
          <p:nvSpPr>
            <p:cNvPr id="131" name="tx131"/>
            <p:cNvSpPr/>
            <p:nvPr/>
          </p:nvSpPr>
          <p:spPr>
            <a:xfrm>
              <a:off x="6360289" y="15705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32" name="tx132"/>
            <p:cNvSpPr/>
            <p:nvPr/>
          </p:nvSpPr>
          <p:spPr>
            <a:xfrm>
              <a:off x="6583227" y="1845045"/>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83</a:t>
              </a:r>
            </a:p>
          </p:txBody>
        </p:sp>
        <p:sp>
          <p:nvSpPr>
            <p:cNvPr id="133" name="tx133"/>
            <p:cNvSpPr/>
            <p:nvPr/>
          </p:nvSpPr>
          <p:spPr>
            <a:xfrm>
              <a:off x="6806165" y="201672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78</a:t>
              </a:r>
            </a:p>
          </p:txBody>
        </p:sp>
        <p:sp>
          <p:nvSpPr>
            <p:cNvPr id="134" name="tx134"/>
            <p:cNvSpPr/>
            <p:nvPr/>
          </p:nvSpPr>
          <p:spPr>
            <a:xfrm>
              <a:off x="953025"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5" name="tx135"/>
            <p:cNvSpPr/>
            <p:nvPr/>
          </p:nvSpPr>
          <p:spPr>
            <a:xfrm>
              <a:off x="508103" y="3619469"/>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2,500,000</a:t>
              </a:r>
            </a:p>
          </p:txBody>
        </p:sp>
        <p:sp>
          <p:nvSpPr>
            <p:cNvPr id="136" name="tx136"/>
            <p:cNvSpPr/>
            <p:nvPr/>
          </p:nvSpPr>
          <p:spPr>
            <a:xfrm>
              <a:off x="508103" y="2670832"/>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5,000,000</a:t>
              </a:r>
            </a:p>
          </p:txBody>
        </p:sp>
        <p:sp>
          <p:nvSpPr>
            <p:cNvPr id="137" name="tx137"/>
            <p:cNvSpPr/>
            <p:nvPr/>
          </p:nvSpPr>
          <p:spPr>
            <a:xfrm>
              <a:off x="508103" y="1722196"/>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7,500,000</a:t>
              </a:r>
            </a:p>
          </p:txBody>
        </p:sp>
        <p:sp>
          <p:nvSpPr>
            <p:cNvPr id="138" name="tx138"/>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9" name="tx139"/>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0" name="tx140"/>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1" name="tx141"/>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2" name="tx142"/>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3" name="tx143"/>
            <p:cNvSpPr/>
            <p:nvPr/>
          </p:nvSpPr>
          <p:spPr>
            <a:xfrm rot="-5400000">
              <a:off x="139598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4" name="tx144"/>
            <p:cNvSpPr/>
            <p:nvPr/>
          </p:nvSpPr>
          <p:spPr>
            <a:xfrm rot="-5400000">
              <a:off x="251067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5" name="tx145"/>
            <p:cNvSpPr/>
            <p:nvPr/>
          </p:nvSpPr>
          <p:spPr>
            <a:xfrm rot="-5400000">
              <a:off x="3625361"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6" name="tx146"/>
            <p:cNvSpPr/>
            <p:nvPr/>
          </p:nvSpPr>
          <p:spPr>
            <a:xfrm rot="-5400000">
              <a:off x="4740051"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7" name="tx147"/>
            <p:cNvSpPr/>
            <p:nvPr/>
          </p:nvSpPr>
          <p:spPr>
            <a:xfrm rot="-5400000">
              <a:off x="585474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8" name="tx148"/>
            <p:cNvSpPr/>
            <p:nvPr/>
          </p:nvSpPr>
          <p:spPr>
            <a:xfrm rot="-5400000">
              <a:off x="6969429"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49" name="tx149"/>
            <p:cNvSpPr/>
            <p:nvPr/>
          </p:nvSpPr>
          <p:spPr>
            <a:xfrm rot="-5400000">
              <a:off x="8084091"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0" name="tx150"/>
            <p:cNvSpPr/>
            <p:nvPr/>
          </p:nvSpPr>
          <p:spPr>
            <a:xfrm rot="-5400000">
              <a:off x="563180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1" name="tx151"/>
            <p:cNvSpPr/>
            <p:nvPr/>
          </p:nvSpPr>
          <p:spPr>
            <a:xfrm rot="-5400000">
              <a:off x="585474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2" name="tx152"/>
            <p:cNvSpPr/>
            <p:nvPr/>
          </p:nvSpPr>
          <p:spPr>
            <a:xfrm rot="-5400000">
              <a:off x="607767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3" name="tx153"/>
            <p:cNvSpPr/>
            <p:nvPr/>
          </p:nvSpPr>
          <p:spPr>
            <a:xfrm rot="-5400000">
              <a:off x="6300616"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4" name="tx154"/>
            <p:cNvSpPr/>
            <p:nvPr/>
          </p:nvSpPr>
          <p:spPr>
            <a:xfrm rot="-5400000">
              <a:off x="652352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5" name="tx155"/>
            <p:cNvSpPr/>
            <p:nvPr/>
          </p:nvSpPr>
          <p:spPr>
            <a:xfrm rot="-5400000">
              <a:off x="674649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6" name="tx156"/>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7" name="tx157"/>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8" name="rc158"/>
            <p:cNvSpPr/>
            <p:nvPr/>
          </p:nvSpPr>
          <p:spPr>
            <a:xfrm>
              <a:off x="1763486" y="5504603"/>
              <a:ext cx="201456" cy="201456"/>
            </a:xfrm>
            <a:prstGeom prst="rect">
              <a:avLst/>
            </a:prstGeom>
            <a:solidFill>
              <a:srgbClr val="80BD41">
                <a:alpha val="100000"/>
              </a:srgbClr>
            </a:solidFill>
          </p:spPr>
          <p:txBody>
            <a:bodyPr/>
            <a:lstStyle/>
            <a:p/>
          </p:txBody>
        </p:sp>
        <p:sp>
          <p:nvSpPr>
            <p:cNvPr id="159" name="rc159"/>
            <p:cNvSpPr/>
            <p:nvPr/>
          </p:nvSpPr>
          <p:spPr>
            <a:xfrm>
              <a:off x="2665435" y="5504603"/>
              <a:ext cx="201456" cy="201456"/>
            </a:xfrm>
            <a:prstGeom prst="rect">
              <a:avLst/>
            </a:prstGeom>
            <a:solidFill>
              <a:srgbClr val="1CABE2">
                <a:alpha val="100000"/>
              </a:srgbClr>
            </a:solidFill>
          </p:spPr>
          <p:txBody>
            <a:bodyPr/>
            <a:lstStyle/>
            <a:p/>
          </p:txBody>
        </p:sp>
        <p:sp>
          <p:nvSpPr>
            <p:cNvPr id="160" name="rc160"/>
            <p:cNvSpPr/>
            <p:nvPr/>
          </p:nvSpPr>
          <p:spPr>
            <a:xfrm>
              <a:off x="3738259" y="5504603"/>
              <a:ext cx="201456" cy="201456"/>
            </a:xfrm>
            <a:prstGeom prst="rect">
              <a:avLst/>
            </a:prstGeom>
            <a:solidFill>
              <a:srgbClr val="0058AB">
                <a:alpha val="100000"/>
              </a:srgbClr>
            </a:solidFill>
          </p:spPr>
          <p:txBody>
            <a:bodyPr/>
            <a:lstStyle/>
            <a:p/>
          </p:txBody>
        </p:sp>
        <p:sp>
          <p:nvSpPr>
            <p:cNvPr id="161" name="rc161"/>
            <p:cNvSpPr/>
            <p:nvPr/>
          </p:nvSpPr>
          <p:spPr>
            <a:xfrm>
              <a:off x="4733592" y="5504603"/>
              <a:ext cx="201456" cy="201456"/>
            </a:xfrm>
            <a:prstGeom prst="rect">
              <a:avLst/>
            </a:prstGeom>
            <a:solidFill>
              <a:srgbClr val="FFC20E">
                <a:alpha val="100000"/>
              </a:srgbClr>
            </a:solidFill>
          </p:spPr>
          <p:txBody>
            <a:bodyPr/>
            <a:lstStyle/>
            <a:p/>
          </p:txBody>
        </p:sp>
        <p:sp>
          <p:nvSpPr>
            <p:cNvPr id="162" name="rc162"/>
            <p:cNvSpPr/>
            <p:nvPr/>
          </p:nvSpPr>
          <p:spPr>
            <a:xfrm>
              <a:off x="6637725" y="5504603"/>
              <a:ext cx="201455" cy="201456"/>
            </a:xfrm>
            <a:prstGeom prst="rect">
              <a:avLst/>
            </a:prstGeom>
            <a:solidFill>
              <a:srgbClr val="F26A21">
                <a:alpha val="100000"/>
              </a:srgbClr>
            </a:solidFill>
          </p:spPr>
          <p:txBody>
            <a:bodyPr/>
            <a:lstStyle/>
            <a:p/>
          </p:txBody>
        </p:sp>
        <p:sp>
          <p:nvSpPr>
            <p:cNvPr id="163" name="tx163"/>
            <p:cNvSpPr/>
            <p:nvPr/>
          </p:nvSpPr>
          <p:spPr>
            <a:xfrm>
              <a:off x="2043531"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4" name="tx164"/>
            <p:cNvSpPr/>
            <p:nvPr/>
          </p:nvSpPr>
          <p:spPr>
            <a:xfrm>
              <a:off x="2945481"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5" name="tx165"/>
            <p:cNvSpPr/>
            <p:nvPr/>
          </p:nvSpPr>
          <p:spPr>
            <a:xfrm>
              <a:off x="4018304"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6" name="tx166"/>
            <p:cNvSpPr/>
            <p:nvPr/>
          </p:nvSpPr>
          <p:spPr>
            <a:xfrm>
              <a:off x="5013637"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7" name="tx167"/>
            <p:cNvSpPr/>
            <p:nvPr/>
          </p:nvSpPr>
          <p:spPr>
            <a:xfrm>
              <a:off x="6917770"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68" name="pl168"/>
            <p:cNvSpPr/>
            <p:nvPr/>
          </p:nvSpPr>
          <p:spPr>
            <a:xfrm>
              <a:off x="3595557"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9" name="pl169"/>
            <p:cNvSpPr/>
            <p:nvPr/>
          </p:nvSpPr>
          <p:spPr>
            <a:xfrm>
              <a:off x="4924792"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0" name="tx170"/>
            <p:cNvSpPr/>
            <p:nvPr/>
          </p:nvSpPr>
          <p:spPr>
            <a:xfrm>
              <a:off x="3862656"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1" name="tx171"/>
            <p:cNvSpPr/>
            <p:nvPr/>
          </p:nvSpPr>
          <p:spPr>
            <a:xfrm>
              <a:off x="5191892"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2" name="tx172"/>
            <p:cNvSpPr/>
            <p:nvPr/>
          </p:nvSpPr>
          <p:spPr>
            <a:xfrm>
              <a:off x="1079223"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3" name="tx173"/>
            <p:cNvSpPr/>
            <p:nvPr/>
          </p:nvSpPr>
          <p:spPr>
            <a:xfrm>
              <a:off x="1079223" y="580629"/>
              <a:ext cx="4399158"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Indonesia</a:t>
              </a:r>
            </a:p>
          </p:txBody>
        </p:sp>
        <p:sp>
          <p:nvSpPr>
            <p:cNvPr id="174" name="tx174"/>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5" name="tx175"/>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6" name="tx176"/>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Indonesia is projected to have a  decline in the number of surviving infants by 2030. To achieve the IA2030 ZD target, more (~1.79%) children need to be vaccinated with DTP1 each year.</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4458391"/>
              <a:ext cx="7995187" cy="0"/>
            </a:xfrm>
            <a:custGeom>
              <a:avLst/>
              <a:pathLst>
                <a:path w="7995187" h="0">
                  <a:moveTo>
                    <a:pt x="0" y="0"/>
                  </a:moveTo>
                  <a:lnTo>
                    <a:pt x="7995187" y="0"/>
                  </a:lnTo>
                  <a:lnTo>
                    <a:pt x="7995187" y="0"/>
                  </a:lnTo>
                </a:path>
              </a:pathLst>
            </a:custGeom>
            <a:ln w="6775" cap="flat">
              <a:solidFill>
                <a:srgbClr val="EBEBEB">
                  <a:alpha val="100000"/>
                </a:srgbClr>
              </a:solidFill>
              <a:prstDash val="solid"/>
              <a:round/>
            </a:ln>
          </p:spPr>
          <p:txBody>
            <a:bodyPr/>
            <a:lstStyle/>
            <a:p/>
          </p:txBody>
        </p:sp>
        <p:sp>
          <p:nvSpPr>
            <p:cNvPr id="5" name="pl5"/>
            <p:cNvSpPr/>
            <p:nvPr/>
          </p:nvSpPr>
          <p:spPr>
            <a:xfrm>
              <a:off x="1079223" y="3393654"/>
              <a:ext cx="7995187" cy="0"/>
            </a:xfrm>
            <a:custGeom>
              <a:avLst/>
              <a:pathLst>
                <a:path w="7995187" h="0">
                  <a:moveTo>
                    <a:pt x="0" y="0"/>
                  </a:moveTo>
                  <a:lnTo>
                    <a:pt x="7995187" y="0"/>
                  </a:lnTo>
                  <a:lnTo>
                    <a:pt x="7995187" y="0"/>
                  </a:lnTo>
                </a:path>
              </a:pathLst>
            </a:custGeom>
            <a:ln w="6775" cap="flat">
              <a:solidFill>
                <a:srgbClr val="EBEBEB">
                  <a:alpha val="100000"/>
                </a:srgbClr>
              </a:solidFill>
              <a:prstDash val="solid"/>
              <a:round/>
            </a:ln>
          </p:spPr>
          <p:txBody>
            <a:bodyPr/>
            <a:lstStyle/>
            <a:p/>
          </p:txBody>
        </p:sp>
        <p:sp>
          <p:nvSpPr>
            <p:cNvPr id="6" name="pl6"/>
            <p:cNvSpPr/>
            <p:nvPr/>
          </p:nvSpPr>
          <p:spPr>
            <a:xfrm>
              <a:off x="1079223" y="2328917"/>
              <a:ext cx="7995187" cy="0"/>
            </a:xfrm>
            <a:custGeom>
              <a:avLst/>
              <a:pathLst>
                <a:path w="7995187" h="0">
                  <a:moveTo>
                    <a:pt x="0" y="0"/>
                  </a:moveTo>
                  <a:lnTo>
                    <a:pt x="7995187" y="0"/>
                  </a:lnTo>
                  <a:lnTo>
                    <a:pt x="7995187" y="0"/>
                  </a:lnTo>
                </a:path>
              </a:pathLst>
            </a:custGeom>
            <a:ln w="6775" cap="flat">
              <a:solidFill>
                <a:srgbClr val="EBEBEB">
                  <a:alpha val="100000"/>
                </a:srgbClr>
              </a:solidFill>
              <a:prstDash val="solid"/>
              <a:round/>
            </a:ln>
          </p:spPr>
          <p:txBody>
            <a:bodyPr/>
            <a:lstStyle/>
            <a:p/>
          </p:txBody>
        </p:sp>
        <p:sp>
          <p:nvSpPr>
            <p:cNvPr id="7" name="pl7"/>
            <p:cNvSpPr/>
            <p:nvPr/>
          </p:nvSpPr>
          <p:spPr>
            <a:xfrm>
              <a:off x="1079223" y="1264180"/>
              <a:ext cx="7995187" cy="0"/>
            </a:xfrm>
            <a:custGeom>
              <a:avLst/>
              <a:pathLst>
                <a:path w="7995187" h="0">
                  <a:moveTo>
                    <a:pt x="0" y="0"/>
                  </a:moveTo>
                  <a:lnTo>
                    <a:pt x="7995187" y="0"/>
                  </a:lnTo>
                  <a:lnTo>
                    <a:pt x="7995187" y="0"/>
                  </a:lnTo>
                </a:path>
              </a:pathLst>
            </a:custGeom>
            <a:ln w="6775" cap="flat">
              <a:solidFill>
                <a:srgbClr val="EBEBEB">
                  <a:alpha val="100000"/>
                </a:srgbClr>
              </a:solidFill>
              <a:prstDash val="solid"/>
              <a:round/>
            </a:ln>
          </p:spPr>
          <p:txBody>
            <a:bodyPr/>
            <a:lstStyle/>
            <a:p/>
          </p:txBody>
        </p:sp>
        <p:sp>
          <p:nvSpPr>
            <p:cNvPr id="8" name="pl8"/>
            <p:cNvSpPr/>
            <p:nvPr/>
          </p:nvSpPr>
          <p:spPr>
            <a:xfrm>
              <a:off x="1079223" y="4990760"/>
              <a:ext cx="7995187" cy="0"/>
            </a:xfrm>
            <a:custGeom>
              <a:avLst/>
              <a:pathLst>
                <a:path w="7995187" h="0">
                  <a:moveTo>
                    <a:pt x="0" y="0"/>
                  </a:moveTo>
                  <a:lnTo>
                    <a:pt x="7995187" y="0"/>
                  </a:lnTo>
                  <a:lnTo>
                    <a:pt x="7995187" y="0"/>
                  </a:lnTo>
                </a:path>
              </a:pathLst>
            </a:custGeom>
            <a:ln w="13550" cap="flat">
              <a:solidFill>
                <a:srgbClr val="EBEBEB">
                  <a:alpha val="100000"/>
                </a:srgbClr>
              </a:solidFill>
              <a:prstDash val="solid"/>
              <a:round/>
            </a:ln>
          </p:spPr>
          <p:txBody>
            <a:bodyPr/>
            <a:lstStyle/>
            <a:p/>
          </p:txBody>
        </p:sp>
        <p:sp>
          <p:nvSpPr>
            <p:cNvPr id="9" name="pl9"/>
            <p:cNvSpPr/>
            <p:nvPr/>
          </p:nvSpPr>
          <p:spPr>
            <a:xfrm>
              <a:off x="1079223" y="3926023"/>
              <a:ext cx="7995187" cy="0"/>
            </a:xfrm>
            <a:custGeom>
              <a:avLst/>
              <a:pathLst>
                <a:path w="7995187" h="0">
                  <a:moveTo>
                    <a:pt x="0" y="0"/>
                  </a:moveTo>
                  <a:lnTo>
                    <a:pt x="7995187" y="0"/>
                  </a:lnTo>
                  <a:lnTo>
                    <a:pt x="7995187" y="0"/>
                  </a:lnTo>
                </a:path>
              </a:pathLst>
            </a:custGeom>
            <a:ln w="13550" cap="flat">
              <a:solidFill>
                <a:srgbClr val="EBEBEB">
                  <a:alpha val="100000"/>
                </a:srgbClr>
              </a:solidFill>
              <a:prstDash val="solid"/>
              <a:round/>
            </a:ln>
          </p:spPr>
          <p:txBody>
            <a:bodyPr/>
            <a:lstStyle/>
            <a:p/>
          </p:txBody>
        </p:sp>
        <p:sp>
          <p:nvSpPr>
            <p:cNvPr id="10" name="pl10"/>
            <p:cNvSpPr/>
            <p:nvPr/>
          </p:nvSpPr>
          <p:spPr>
            <a:xfrm>
              <a:off x="1079223" y="2861286"/>
              <a:ext cx="7995187" cy="0"/>
            </a:xfrm>
            <a:custGeom>
              <a:avLst/>
              <a:pathLst>
                <a:path w="7995187" h="0">
                  <a:moveTo>
                    <a:pt x="0" y="0"/>
                  </a:moveTo>
                  <a:lnTo>
                    <a:pt x="7995187" y="0"/>
                  </a:lnTo>
                  <a:lnTo>
                    <a:pt x="7995187" y="0"/>
                  </a:lnTo>
                </a:path>
              </a:pathLst>
            </a:custGeom>
            <a:ln w="13550" cap="flat">
              <a:solidFill>
                <a:srgbClr val="EBEBEB">
                  <a:alpha val="100000"/>
                </a:srgbClr>
              </a:solidFill>
              <a:prstDash val="solid"/>
              <a:round/>
            </a:ln>
          </p:spPr>
          <p:txBody>
            <a:bodyPr/>
            <a:lstStyle/>
            <a:p/>
          </p:txBody>
        </p:sp>
        <p:sp>
          <p:nvSpPr>
            <p:cNvPr id="11" name="pl11"/>
            <p:cNvSpPr/>
            <p:nvPr/>
          </p:nvSpPr>
          <p:spPr>
            <a:xfrm>
              <a:off x="1079223" y="1796549"/>
              <a:ext cx="7995187" cy="0"/>
            </a:xfrm>
            <a:custGeom>
              <a:avLst/>
              <a:pathLst>
                <a:path w="7995187" h="0">
                  <a:moveTo>
                    <a:pt x="0" y="0"/>
                  </a:moveTo>
                  <a:lnTo>
                    <a:pt x="7995187" y="0"/>
                  </a:lnTo>
                  <a:lnTo>
                    <a:pt x="7995187" y="0"/>
                  </a:lnTo>
                </a:path>
              </a:pathLst>
            </a:custGeom>
            <a:ln w="13550" cap="flat">
              <a:solidFill>
                <a:srgbClr val="EBEBEB">
                  <a:alpha val="100000"/>
                </a:srgbClr>
              </a:solidFill>
              <a:prstDash val="solid"/>
              <a:round/>
            </a:ln>
          </p:spPr>
          <p:txBody>
            <a:bodyPr/>
            <a:lstStyle/>
            <a:p/>
          </p:txBody>
        </p:sp>
        <p:sp>
          <p:nvSpPr>
            <p:cNvPr id="12" name="pl12"/>
            <p:cNvSpPr/>
            <p:nvPr/>
          </p:nvSpPr>
          <p:spPr>
            <a:xfrm>
              <a:off x="1079223" y="731812"/>
              <a:ext cx="7995187" cy="0"/>
            </a:xfrm>
            <a:custGeom>
              <a:avLst/>
              <a:pathLst>
                <a:path w="7995187" h="0">
                  <a:moveTo>
                    <a:pt x="0" y="0"/>
                  </a:moveTo>
                  <a:lnTo>
                    <a:pt x="7995187" y="0"/>
                  </a:lnTo>
                  <a:lnTo>
                    <a:pt x="7995187" y="0"/>
                  </a:lnTo>
                </a:path>
              </a:pathLst>
            </a:custGeom>
            <a:ln w="13550" cap="flat">
              <a:solidFill>
                <a:srgbClr val="EBEBEB">
                  <a:alpha val="100000"/>
                </a:srgbClr>
              </a:solidFill>
              <a:prstDash val="solid"/>
              <a:round/>
            </a:ln>
          </p:spPr>
          <p:txBody>
            <a:bodyPr/>
            <a:lstStyle/>
            <a:p/>
          </p:txBody>
        </p:sp>
        <p:sp>
          <p:nvSpPr>
            <p:cNvPr id="13" name="pl13"/>
            <p:cNvSpPr/>
            <p:nvPr/>
          </p:nvSpPr>
          <p:spPr>
            <a:xfrm>
              <a:off x="154849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78371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01893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25415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48937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2459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95982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19504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43026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6654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90070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13593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37115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60637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84159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0768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31203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54726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78248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01770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25292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48814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72336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95859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19381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42903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860514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40" name="rc40"/>
            <p:cNvSpPr/>
            <p:nvPr/>
          </p:nvSpPr>
          <p:spPr>
            <a:xfrm>
              <a:off x="1442641" y="2405546"/>
              <a:ext cx="211699" cy="2585213"/>
            </a:xfrm>
            <a:prstGeom prst="rect">
              <a:avLst/>
            </a:prstGeom>
            <a:solidFill>
              <a:srgbClr val="0058AB">
                <a:alpha val="100000"/>
              </a:srgbClr>
            </a:solidFill>
          </p:spPr>
          <p:txBody>
            <a:bodyPr/>
            <a:lstStyle/>
            <a:p/>
          </p:txBody>
        </p:sp>
        <p:sp>
          <p:nvSpPr>
            <p:cNvPr id="41" name="rc41"/>
            <p:cNvSpPr/>
            <p:nvPr/>
          </p:nvSpPr>
          <p:spPr>
            <a:xfrm>
              <a:off x="1677862" y="2077952"/>
              <a:ext cx="211699" cy="2912807"/>
            </a:xfrm>
            <a:prstGeom prst="rect">
              <a:avLst/>
            </a:prstGeom>
            <a:solidFill>
              <a:srgbClr val="0058AB">
                <a:alpha val="100000"/>
              </a:srgbClr>
            </a:solidFill>
          </p:spPr>
          <p:txBody>
            <a:bodyPr/>
            <a:lstStyle/>
            <a:p/>
          </p:txBody>
        </p:sp>
        <p:sp>
          <p:nvSpPr>
            <p:cNvPr id="42" name="rc42"/>
            <p:cNvSpPr/>
            <p:nvPr/>
          </p:nvSpPr>
          <p:spPr>
            <a:xfrm>
              <a:off x="1913084" y="2252987"/>
              <a:ext cx="211699" cy="2737772"/>
            </a:xfrm>
            <a:prstGeom prst="rect">
              <a:avLst/>
            </a:prstGeom>
            <a:solidFill>
              <a:srgbClr val="0058AB">
                <a:alpha val="100000"/>
              </a:srgbClr>
            </a:solidFill>
          </p:spPr>
          <p:txBody>
            <a:bodyPr/>
            <a:lstStyle/>
            <a:p/>
          </p:txBody>
        </p:sp>
        <p:sp>
          <p:nvSpPr>
            <p:cNvPr id="43" name="rc43"/>
            <p:cNvSpPr/>
            <p:nvPr/>
          </p:nvSpPr>
          <p:spPr>
            <a:xfrm>
              <a:off x="2148306" y="2410462"/>
              <a:ext cx="211699" cy="2580297"/>
            </a:xfrm>
            <a:prstGeom prst="rect">
              <a:avLst/>
            </a:prstGeom>
            <a:solidFill>
              <a:srgbClr val="0058AB">
                <a:alpha val="100000"/>
              </a:srgbClr>
            </a:solidFill>
          </p:spPr>
          <p:txBody>
            <a:bodyPr/>
            <a:lstStyle/>
            <a:p/>
          </p:txBody>
        </p:sp>
        <p:sp>
          <p:nvSpPr>
            <p:cNvPr id="44" name="rc44"/>
            <p:cNvSpPr/>
            <p:nvPr/>
          </p:nvSpPr>
          <p:spPr>
            <a:xfrm>
              <a:off x="2383528" y="2383269"/>
              <a:ext cx="211699" cy="2607491"/>
            </a:xfrm>
            <a:prstGeom prst="rect">
              <a:avLst/>
            </a:prstGeom>
            <a:solidFill>
              <a:srgbClr val="0058AB">
                <a:alpha val="100000"/>
              </a:srgbClr>
            </a:solidFill>
          </p:spPr>
          <p:txBody>
            <a:bodyPr/>
            <a:lstStyle/>
            <a:p/>
          </p:txBody>
        </p:sp>
        <p:sp>
          <p:nvSpPr>
            <p:cNvPr id="45" name="rc45"/>
            <p:cNvSpPr/>
            <p:nvPr/>
          </p:nvSpPr>
          <p:spPr>
            <a:xfrm>
              <a:off x="2618749" y="2481849"/>
              <a:ext cx="211699" cy="2508910"/>
            </a:xfrm>
            <a:prstGeom prst="rect">
              <a:avLst/>
            </a:prstGeom>
            <a:solidFill>
              <a:srgbClr val="0058AB">
                <a:alpha val="100000"/>
              </a:srgbClr>
            </a:solidFill>
          </p:spPr>
          <p:txBody>
            <a:bodyPr/>
            <a:lstStyle/>
            <a:p/>
          </p:txBody>
        </p:sp>
        <p:sp>
          <p:nvSpPr>
            <p:cNvPr id="46" name="rc46"/>
            <p:cNvSpPr/>
            <p:nvPr/>
          </p:nvSpPr>
          <p:spPr>
            <a:xfrm>
              <a:off x="2853971" y="2623991"/>
              <a:ext cx="211699" cy="2366768"/>
            </a:xfrm>
            <a:prstGeom prst="rect">
              <a:avLst/>
            </a:prstGeom>
            <a:solidFill>
              <a:srgbClr val="0058AB">
                <a:alpha val="100000"/>
              </a:srgbClr>
            </a:solidFill>
          </p:spPr>
          <p:txBody>
            <a:bodyPr/>
            <a:lstStyle/>
            <a:p/>
          </p:txBody>
        </p:sp>
        <p:sp>
          <p:nvSpPr>
            <p:cNvPr id="47" name="rc47"/>
            <p:cNvSpPr/>
            <p:nvPr/>
          </p:nvSpPr>
          <p:spPr>
            <a:xfrm>
              <a:off x="3089193" y="2415598"/>
              <a:ext cx="211699" cy="2575162"/>
            </a:xfrm>
            <a:prstGeom prst="rect">
              <a:avLst/>
            </a:prstGeom>
            <a:solidFill>
              <a:srgbClr val="0058AB">
                <a:alpha val="100000"/>
              </a:srgbClr>
            </a:solidFill>
          </p:spPr>
          <p:txBody>
            <a:bodyPr/>
            <a:lstStyle/>
            <a:p/>
          </p:txBody>
        </p:sp>
        <p:sp>
          <p:nvSpPr>
            <p:cNvPr id="48" name="rc48"/>
            <p:cNvSpPr/>
            <p:nvPr/>
          </p:nvSpPr>
          <p:spPr>
            <a:xfrm>
              <a:off x="3324415" y="2947178"/>
              <a:ext cx="211699" cy="2043581"/>
            </a:xfrm>
            <a:prstGeom prst="rect">
              <a:avLst/>
            </a:prstGeom>
            <a:solidFill>
              <a:srgbClr val="0058AB">
                <a:alpha val="100000"/>
              </a:srgbClr>
            </a:solidFill>
          </p:spPr>
          <p:txBody>
            <a:bodyPr/>
            <a:lstStyle/>
            <a:p/>
          </p:txBody>
        </p:sp>
        <p:sp>
          <p:nvSpPr>
            <p:cNvPr id="49" name="rc49"/>
            <p:cNvSpPr/>
            <p:nvPr/>
          </p:nvSpPr>
          <p:spPr>
            <a:xfrm>
              <a:off x="3559636" y="2933109"/>
              <a:ext cx="211699" cy="2057650"/>
            </a:xfrm>
            <a:prstGeom prst="rect">
              <a:avLst/>
            </a:prstGeom>
            <a:solidFill>
              <a:srgbClr val="0058AB">
                <a:alpha val="100000"/>
              </a:srgbClr>
            </a:solidFill>
          </p:spPr>
          <p:txBody>
            <a:bodyPr/>
            <a:lstStyle/>
            <a:p/>
          </p:txBody>
        </p:sp>
        <p:sp>
          <p:nvSpPr>
            <p:cNvPr id="50" name="rc50"/>
            <p:cNvSpPr/>
            <p:nvPr/>
          </p:nvSpPr>
          <p:spPr>
            <a:xfrm>
              <a:off x="3794858" y="3080189"/>
              <a:ext cx="211699" cy="1910571"/>
            </a:xfrm>
            <a:prstGeom prst="rect">
              <a:avLst/>
            </a:prstGeom>
            <a:solidFill>
              <a:srgbClr val="0058AB">
                <a:alpha val="100000"/>
              </a:srgbClr>
            </a:solidFill>
          </p:spPr>
          <p:txBody>
            <a:bodyPr/>
            <a:lstStyle/>
            <a:p/>
          </p:txBody>
        </p:sp>
        <p:sp>
          <p:nvSpPr>
            <p:cNvPr id="51" name="rc51"/>
            <p:cNvSpPr/>
            <p:nvPr/>
          </p:nvSpPr>
          <p:spPr>
            <a:xfrm>
              <a:off x="4030080" y="2852044"/>
              <a:ext cx="211699" cy="2138715"/>
            </a:xfrm>
            <a:prstGeom prst="rect">
              <a:avLst/>
            </a:prstGeom>
            <a:solidFill>
              <a:srgbClr val="0058AB">
                <a:alpha val="100000"/>
              </a:srgbClr>
            </a:solidFill>
          </p:spPr>
          <p:txBody>
            <a:bodyPr/>
            <a:lstStyle/>
            <a:p/>
          </p:txBody>
        </p:sp>
        <p:sp>
          <p:nvSpPr>
            <p:cNvPr id="52" name="rc52"/>
            <p:cNvSpPr/>
            <p:nvPr/>
          </p:nvSpPr>
          <p:spPr>
            <a:xfrm>
              <a:off x="4265302" y="3201569"/>
              <a:ext cx="211699" cy="1789191"/>
            </a:xfrm>
            <a:prstGeom prst="rect">
              <a:avLst/>
            </a:prstGeom>
            <a:solidFill>
              <a:srgbClr val="0058AB">
                <a:alpha val="100000"/>
              </a:srgbClr>
            </a:solidFill>
          </p:spPr>
          <p:txBody>
            <a:bodyPr/>
            <a:lstStyle/>
            <a:p/>
          </p:txBody>
        </p:sp>
        <p:sp>
          <p:nvSpPr>
            <p:cNvPr id="53" name="rc53"/>
            <p:cNvSpPr/>
            <p:nvPr/>
          </p:nvSpPr>
          <p:spPr>
            <a:xfrm>
              <a:off x="4500523" y="4467317"/>
              <a:ext cx="211699" cy="523442"/>
            </a:xfrm>
            <a:prstGeom prst="rect">
              <a:avLst/>
            </a:prstGeom>
            <a:solidFill>
              <a:srgbClr val="0058AB">
                <a:alpha val="100000"/>
              </a:srgbClr>
            </a:solidFill>
          </p:spPr>
          <p:txBody>
            <a:bodyPr/>
            <a:lstStyle/>
            <a:p/>
          </p:txBody>
        </p:sp>
        <p:sp>
          <p:nvSpPr>
            <p:cNvPr id="54" name="rc54"/>
            <p:cNvSpPr/>
            <p:nvPr/>
          </p:nvSpPr>
          <p:spPr>
            <a:xfrm>
              <a:off x="4735745" y="3788767"/>
              <a:ext cx="211699" cy="1201992"/>
            </a:xfrm>
            <a:prstGeom prst="rect">
              <a:avLst/>
            </a:prstGeom>
            <a:solidFill>
              <a:srgbClr val="0058AB">
                <a:alpha val="100000"/>
              </a:srgbClr>
            </a:solidFill>
          </p:spPr>
          <p:txBody>
            <a:bodyPr/>
            <a:lstStyle/>
            <a:p/>
          </p:txBody>
        </p:sp>
        <p:sp>
          <p:nvSpPr>
            <p:cNvPr id="55" name="rc55"/>
            <p:cNvSpPr/>
            <p:nvPr/>
          </p:nvSpPr>
          <p:spPr>
            <a:xfrm>
              <a:off x="4970967" y="3300490"/>
              <a:ext cx="211699" cy="1690269"/>
            </a:xfrm>
            <a:prstGeom prst="rect">
              <a:avLst/>
            </a:prstGeom>
            <a:solidFill>
              <a:srgbClr val="0058AB">
                <a:alpha val="100000"/>
              </a:srgbClr>
            </a:solidFill>
          </p:spPr>
          <p:txBody>
            <a:bodyPr/>
            <a:lstStyle/>
            <a:p/>
          </p:txBody>
        </p:sp>
        <p:sp>
          <p:nvSpPr>
            <p:cNvPr id="56" name="rc56"/>
            <p:cNvSpPr/>
            <p:nvPr/>
          </p:nvSpPr>
          <p:spPr>
            <a:xfrm>
              <a:off x="5206189" y="3320620"/>
              <a:ext cx="211699" cy="1670139"/>
            </a:xfrm>
            <a:prstGeom prst="rect">
              <a:avLst/>
            </a:prstGeom>
            <a:solidFill>
              <a:srgbClr val="0058AB">
                <a:alpha val="100000"/>
              </a:srgbClr>
            </a:solidFill>
          </p:spPr>
          <p:txBody>
            <a:bodyPr/>
            <a:lstStyle/>
            <a:p/>
          </p:txBody>
        </p:sp>
        <p:sp>
          <p:nvSpPr>
            <p:cNvPr id="57" name="rc57"/>
            <p:cNvSpPr/>
            <p:nvPr/>
          </p:nvSpPr>
          <p:spPr>
            <a:xfrm>
              <a:off x="5441410" y="3357861"/>
              <a:ext cx="211699" cy="1632898"/>
            </a:xfrm>
            <a:prstGeom prst="rect">
              <a:avLst/>
            </a:prstGeom>
            <a:solidFill>
              <a:srgbClr val="0058AB">
                <a:alpha val="100000"/>
              </a:srgbClr>
            </a:solidFill>
          </p:spPr>
          <p:txBody>
            <a:bodyPr/>
            <a:lstStyle/>
            <a:p/>
          </p:txBody>
        </p:sp>
        <p:sp>
          <p:nvSpPr>
            <p:cNvPr id="58" name="rc58"/>
            <p:cNvSpPr/>
            <p:nvPr/>
          </p:nvSpPr>
          <p:spPr>
            <a:xfrm>
              <a:off x="5676632" y="3377889"/>
              <a:ext cx="211699" cy="1612870"/>
            </a:xfrm>
            <a:prstGeom prst="rect">
              <a:avLst/>
            </a:prstGeom>
            <a:solidFill>
              <a:srgbClr val="0058AB">
                <a:alpha val="100000"/>
              </a:srgbClr>
            </a:solidFill>
          </p:spPr>
          <p:txBody>
            <a:bodyPr/>
            <a:lstStyle/>
            <a:p/>
          </p:txBody>
        </p:sp>
        <p:sp>
          <p:nvSpPr>
            <p:cNvPr id="59" name="rc59"/>
            <p:cNvSpPr/>
            <p:nvPr/>
          </p:nvSpPr>
          <p:spPr>
            <a:xfrm>
              <a:off x="5911854" y="3384096"/>
              <a:ext cx="211699" cy="1606663"/>
            </a:xfrm>
            <a:prstGeom prst="rect">
              <a:avLst/>
            </a:prstGeom>
            <a:solidFill>
              <a:srgbClr val="0058AB">
                <a:alpha val="100000"/>
              </a:srgbClr>
            </a:solidFill>
          </p:spPr>
          <p:txBody>
            <a:bodyPr/>
            <a:lstStyle/>
            <a:p/>
          </p:txBody>
        </p:sp>
        <p:sp>
          <p:nvSpPr>
            <p:cNvPr id="60" name="rc60"/>
            <p:cNvSpPr/>
            <p:nvPr/>
          </p:nvSpPr>
          <p:spPr>
            <a:xfrm>
              <a:off x="6147076" y="2272639"/>
              <a:ext cx="211699" cy="2718120"/>
            </a:xfrm>
            <a:prstGeom prst="rect">
              <a:avLst/>
            </a:prstGeom>
            <a:solidFill>
              <a:srgbClr val="0058AB">
                <a:alpha val="100000"/>
              </a:srgbClr>
            </a:solidFill>
          </p:spPr>
          <p:txBody>
            <a:bodyPr/>
            <a:lstStyle/>
            <a:p/>
          </p:txBody>
        </p:sp>
        <p:sp>
          <p:nvSpPr>
            <p:cNvPr id="61" name="rc61"/>
            <p:cNvSpPr/>
            <p:nvPr/>
          </p:nvSpPr>
          <p:spPr>
            <a:xfrm>
              <a:off x="6382297" y="866434"/>
              <a:ext cx="211699" cy="4124325"/>
            </a:xfrm>
            <a:prstGeom prst="rect">
              <a:avLst/>
            </a:prstGeom>
            <a:solidFill>
              <a:srgbClr val="0058AB">
                <a:alpha val="100000"/>
              </a:srgbClr>
            </a:solidFill>
          </p:spPr>
          <p:txBody>
            <a:bodyPr/>
            <a:lstStyle/>
            <a:p/>
          </p:txBody>
        </p:sp>
        <p:sp>
          <p:nvSpPr>
            <p:cNvPr id="62" name="rc62"/>
            <p:cNvSpPr/>
            <p:nvPr/>
          </p:nvSpPr>
          <p:spPr>
            <a:xfrm>
              <a:off x="6617519" y="3728031"/>
              <a:ext cx="211699" cy="1262728"/>
            </a:xfrm>
            <a:prstGeom prst="rect">
              <a:avLst/>
            </a:prstGeom>
            <a:solidFill>
              <a:srgbClr val="0058AB">
                <a:alpha val="100000"/>
              </a:srgbClr>
            </a:solidFill>
          </p:spPr>
          <p:txBody>
            <a:bodyPr/>
            <a:lstStyle/>
            <a:p/>
          </p:txBody>
        </p:sp>
        <p:sp>
          <p:nvSpPr>
            <p:cNvPr id="63" name="rc63"/>
            <p:cNvSpPr/>
            <p:nvPr/>
          </p:nvSpPr>
          <p:spPr>
            <a:xfrm>
              <a:off x="6852741" y="2640658"/>
              <a:ext cx="211699" cy="2350101"/>
            </a:xfrm>
            <a:prstGeom prst="rect">
              <a:avLst/>
            </a:prstGeom>
            <a:solidFill>
              <a:srgbClr val="0058AB">
                <a:alpha val="100000"/>
              </a:srgbClr>
            </a:solidFill>
          </p:spPr>
          <p:txBody>
            <a:bodyPr/>
            <a:lstStyle/>
            <a:p/>
          </p:txBody>
        </p:sp>
        <p:sp>
          <p:nvSpPr>
            <p:cNvPr id="64" name="rc64"/>
            <p:cNvSpPr/>
            <p:nvPr/>
          </p:nvSpPr>
          <p:spPr>
            <a:xfrm>
              <a:off x="7087963" y="2334337"/>
              <a:ext cx="211699" cy="2656422"/>
            </a:xfrm>
            <a:prstGeom prst="rect">
              <a:avLst/>
            </a:prstGeom>
            <a:solidFill>
              <a:srgbClr val="0058AB">
                <a:alpha val="100000"/>
              </a:srgbClr>
            </a:solidFill>
          </p:spPr>
          <p:txBody>
            <a:bodyPr/>
            <a:lstStyle/>
            <a:p/>
          </p:txBody>
        </p:sp>
        <p:sp>
          <p:nvSpPr>
            <p:cNvPr id="65" name="rc65"/>
            <p:cNvSpPr/>
            <p:nvPr/>
          </p:nvSpPr>
          <p:spPr>
            <a:xfrm>
              <a:off x="8499293" y="4187430"/>
              <a:ext cx="211699" cy="803329"/>
            </a:xfrm>
            <a:prstGeom prst="rect">
              <a:avLst/>
            </a:prstGeom>
            <a:solidFill>
              <a:srgbClr val="69DBFF">
                <a:alpha val="100000"/>
              </a:srgbClr>
            </a:solidFill>
          </p:spPr>
          <p:txBody>
            <a:bodyPr/>
            <a:lstStyle/>
            <a:p/>
          </p:txBody>
        </p:sp>
        <p:sp>
          <p:nvSpPr>
            <p:cNvPr id="66" name="pl66"/>
            <p:cNvSpPr/>
            <p:nvPr/>
          </p:nvSpPr>
          <p:spPr>
            <a:xfrm>
              <a:off x="6252925" y="3384096"/>
              <a:ext cx="2352217" cy="803331"/>
            </a:xfrm>
            <a:custGeom>
              <a:avLst/>
              <a:pathLst>
                <a:path w="2352217" h="803331">
                  <a:moveTo>
                    <a:pt x="0" y="0"/>
                  </a:moveTo>
                  <a:lnTo>
                    <a:pt x="235221" y="80333"/>
                  </a:lnTo>
                  <a:lnTo>
                    <a:pt x="470443" y="160666"/>
                  </a:lnTo>
                  <a:lnTo>
                    <a:pt x="705665" y="240999"/>
                  </a:lnTo>
                  <a:lnTo>
                    <a:pt x="940887" y="321332"/>
                  </a:lnTo>
                  <a:lnTo>
                    <a:pt x="1176108" y="401665"/>
                  </a:lnTo>
                  <a:lnTo>
                    <a:pt x="1411330" y="481998"/>
                  </a:lnTo>
                  <a:lnTo>
                    <a:pt x="1646552" y="562332"/>
                  </a:lnTo>
                  <a:lnTo>
                    <a:pt x="1881774" y="642665"/>
                  </a:lnTo>
                  <a:lnTo>
                    <a:pt x="2116995" y="722998"/>
                  </a:lnTo>
                  <a:lnTo>
                    <a:pt x="2352217" y="803331"/>
                  </a:lnTo>
                </a:path>
              </a:pathLst>
            </a:custGeom>
            <a:ln w="13550" cap="flat">
              <a:solidFill>
                <a:srgbClr val="000000">
                  <a:alpha val="100000"/>
                </a:srgbClr>
              </a:solidFill>
              <a:prstDash val="solid"/>
              <a:round/>
            </a:ln>
          </p:spPr>
          <p:txBody>
            <a:bodyPr/>
            <a:lstStyle/>
            <a:p/>
          </p:txBody>
        </p:sp>
        <p:sp>
          <p:nvSpPr>
            <p:cNvPr id="67" name="pt67"/>
            <p:cNvSpPr/>
            <p:nvPr/>
          </p:nvSpPr>
          <p:spPr>
            <a:xfrm>
              <a:off x="6228100" y="335927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463321" y="343960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698543" y="351993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933765" y="360027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168987" y="368060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404208" y="376093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639430" y="384126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874652" y="392160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109874" y="400193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345095" y="408226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580317" y="416260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tx78"/>
            <p:cNvSpPr/>
            <p:nvPr/>
          </p:nvSpPr>
          <p:spPr>
            <a:xfrm>
              <a:off x="953025"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9" name="tx79"/>
            <p:cNvSpPr/>
            <p:nvPr/>
          </p:nvSpPr>
          <p:spPr>
            <a:xfrm>
              <a:off x="603427" y="3868594"/>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a:t>
              </a:r>
            </a:p>
          </p:txBody>
        </p:sp>
        <p:sp>
          <p:nvSpPr>
            <p:cNvPr id="80" name="tx80"/>
            <p:cNvSpPr/>
            <p:nvPr/>
          </p:nvSpPr>
          <p:spPr>
            <a:xfrm>
              <a:off x="603427" y="2803857"/>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600,000</a:t>
              </a:r>
            </a:p>
          </p:txBody>
        </p:sp>
        <p:sp>
          <p:nvSpPr>
            <p:cNvPr id="81" name="tx81"/>
            <p:cNvSpPr/>
            <p:nvPr/>
          </p:nvSpPr>
          <p:spPr>
            <a:xfrm>
              <a:off x="603427" y="1739120"/>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900,000</a:t>
              </a:r>
            </a:p>
          </p:txBody>
        </p:sp>
        <p:sp>
          <p:nvSpPr>
            <p:cNvPr id="82" name="tx82"/>
            <p:cNvSpPr/>
            <p:nvPr/>
          </p:nvSpPr>
          <p:spPr>
            <a:xfrm>
              <a:off x="508103" y="674383"/>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1,200,000</a:t>
              </a:r>
            </a:p>
          </p:txBody>
        </p:sp>
        <p:sp>
          <p:nvSpPr>
            <p:cNvPr id="83" name="tx83"/>
            <p:cNvSpPr/>
            <p:nvPr/>
          </p:nvSpPr>
          <p:spPr>
            <a:xfrm rot="-5400000">
              <a:off x="142760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4" name="tx84"/>
            <p:cNvSpPr/>
            <p:nvPr/>
          </p:nvSpPr>
          <p:spPr>
            <a:xfrm rot="-5400000">
              <a:off x="166282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5" name="tx85"/>
            <p:cNvSpPr/>
            <p:nvPr/>
          </p:nvSpPr>
          <p:spPr>
            <a:xfrm rot="-5400000">
              <a:off x="189804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6" name="tx86"/>
            <p:cNvSpPr/>
            <p:nvPr/>
          </p:nvSpPr>
          <p:spPr>
            <a:xfrm rot="-5400000">
              <a:off x="2133239"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7" name="tx87"/>
            <p:cNvSpPr/>
            <p:nvPr/>
          </p:nvSpPr>
          <p:spPr>
            <a:xfrm rot="-5400000">
              <a:off x="236848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8" name="tx88"/>
            <p:cNvSpPr/>
            <p:nvPr/>
          </p:nvSpPr>
          <p:spPr>
            <a:xfrm rot="-5400000">
              <a:off x="260370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9" name="tx89"/>
            <p:cNvSpPr/>
            <p:nvPr/>
          </p:nvSpPr>
          <p:spPr>
            <a:xfrm rot="-5400000">
              <a:off x="283893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0" name="tx90"/>
            <p:cNvSpPr/>
            <p:nvPr/>
          </p:nvSpPr>
          <p:spPr>
            <a:xfrm rot="-5400000">
              <a:off x="307415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1" name="tx91"/>
            <p:cNvSpPr/>
            <p:nvPr/>
          </p:nvSpPr>
          <p:spPr>
            <a:xfrm rot="-5400000">
              <a:off x="330937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2" name="tx92"/>
            <p:cNvSpPr/>
            <p:nvPr/>
          </p:nvSpPr>
          <p:spPr>
            <a:xfrm rot="-5400000">
              <a:off x="35445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3" name="tx93"/>
            <p:cNvSpPr/>
            <p:nvPr/>
          </p:nvSpPr>
          <p:spPr>
            <a:xfrm rot="-5400000">
              <a:off x="377981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4" name="tx94"/>
            <p:cNvSpPr/>
            <p:nvPr/>
          </p:nvSpPr>
          <p:spPr>
            <a:xfrm rot="-5400000">
              <a:off x="401503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5" name="tx95"/>
            <p:cNvSpPr/>
            <p:nvPr/>
          </p:nvSpPr>
          <p:spPr>
            <a:xfrm rot="-5400000">
              <a:off x="425026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6" name="tx96"/>
            <p:cNvSpPr/>
            <p:nvPr/>
          </p:nvSpPr>
          <p:spPr>
            <a:xfrm rot="-5400000">
              <a:off x="4485457"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7" name="tx97"/>
            <p:cNvSpPr/>
            <p:nvPr/>
          </p:nvSpPr>
          <p:spPr>
            <a:xfrm rot="-5400000">
              <a:off x="472070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8" name="tx98"/>
            <p:cNvSpPr/>
            <p:nvPr/>
          </p:nvSpPr>
          <p:spPr>
            <a:xfrm rot="-5400000">
              <a:off x="495592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9" name="tx99"/>
            <p:cNvSpPr/>
            <p:nvPr/>
          </p:nvSpPr>
          <p:spPr>
            <a:xfrm rot="-5400000">
              <a:off x="519114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0" name="tx100"/>
            <p:cNvSpPr/>
            <p:nvPr/>
          </p:nvSpPr>
          <p:spPr>
            <a:xfrm rot="-5400000">
              <a:off x="542637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1" name="tx101"/>
            <p:cNvSpPr/>
            <p:nvPr/>
          </p:nvSpPr>
          <p:spPr>
            <a:xfrm rot="-5400000">
              <a:off x="566159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2" name="tx102"/>
            <p:cNvSpPr/>
            <p:nvPr/>
          </p:nvSpPr>
          <p:spPr>
            <a:xfrm rot="-5400000">
              <a:off x="589681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3" name="tx103"/>
            <p:cNvSpPr/>
            <p:nvPr/>
          </p:nvSpPr>
          <p:spPr>
            <a:xfrm rot="-5400000">
              <a:off x="613203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4" name="tx104"/>
            <p:cNvSpPr/>
            <p:nvPr/>
          </p:nvSpPr>
          <p:spPr>
            <a:xfrm rot="-5400000">
              <a:off x="636725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5" name="tx105"/>
            <p:cNvSpPr/>
            <p:nvPr/>
          </p:nvSpPr>
          <p:spPr>
            <a:xfrm rot="-5400000">
              <a:off x="660247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6" name="tx106"/>
            <p:cNvSpPr/>
            <p:nvPr/>
          </p:nvSpPr>
          <p:spPr>
            <a:xfrm rot="-5400000">
              <a:off x="6837674"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7" name="tx107"/>
            <p:cNvSpPr/>
            <p:nvPr/>
          </p:nvSpPr>
          <p:spPr>
            <a:xfrm rot="-5400000">
              <a:off x="707292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8" name="tx108"/>
            <p:cNvSpPr/>
            <p:nvPr/>
          </p:nvSpPr>
          <p:spPr>
            <a:xfrm rot="-5400000">
              <a:off x="730814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8484226"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0" name="tx110"/>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1" name="rc111"/>
            <p:cNvSpPr/>
            <p:nvPr/>
          </p:nvSpPr>
          <p:spPr>
            <a:xfrm>
              <a:off x="3740830" y="5881714"/>
              <a:ext cx="201456" cy="201456"/>
            </a:xfrm>
            <a:prstGeom prst="rect">
              <a:avLst/>
            </a:prstGeom>
            <a:solidFill>
              <a:srgbClr val="0058AB">
                <a:alpha val="100000"/>
              </a:srgbClr>
            </a:solidFill>
          </p:spPr>
          <p:txBody>
            <a:bodyPr/>
            <a:lstStyle/>
            <a:p/>
          </p:txBody>
        </p:sp>
        <p:sp>
          <p:nvSpPr>
            <p:cNvPr id="112" name="rc112"/>
            <p:cNvSpPr/>
            <p:nvPr/>
          </p:nvSpPr>
          <p:spPr>
            <a:xfrm>
              <a:off x="4642916" y="5881714"/>
              <a:ext cx="201456" cy="201456"/>
            </a:xfrm>
            <a:prstGeom prst="rect">
              <a:avLst/>
            </a:prstGeom>
            <a:solidFill>
              <a:srgbClr val="69DBFF">
                <a:alpha val="100000"/>
              </a:srgbClr>
            </a:solidFill>
          </p:spPr>
          <p:txBody>
            <a:bodyPr/>
            <a:lstStyle/>
            <a:p/>
          </p:txBody>
        </p:sp>
        <p:sp>
          <p:nvSpPr>
            <p:cNvPr id="113" name="tx113"/>
            <p:cNvSpPr/>
            <p:nvPr/>
          </p:nvSpPr>
          <p:spPr>
            <a:xfrm>
              <a:off x="4020875"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4" name="tx114"/>
            <p:cNvSpPr/>
            <p:nvPr/>
          </p:nvSpPr>
          <p:spPr>
            <a:xfrm>
              <a:off x="4922961"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5" name="tx115"/>
            <p:cNvSpPr/>
            <p:nvPr/>
          </p:nvSpPr>
          <p:spPr>
            <a:xfrm>
              <a:off x="2010756" y="398022"/>
              <a:ext cx="613212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Indonesia</a:t>
              </a:r>
            </a:p>
          </p:txBody>
        </p:sp>
        <p:sp>
          <p:nvSpPr>
            <p:cNvPr id="116" name="tx116"/>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7" name="tx117"/>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8" name="tx118"/>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9" name="tx119"/>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107% higher than the annual number proposed to reach the target, based on a linear trajectory of decline.</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Indonesia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2841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37984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23127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295412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80556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296273" y="3224238"/>
              <a:ext cx="249522" cy="878458"/>
            </a:xfrm>
            <a:prstGeom prst="rect">
              <a:avLst/>
            </a:prstGeom>
            <a:solidFill>
              <a:srgbClr val="80BD41">
                <a:alpha val="100000"/>
              </a:srgbClr>
            </a:solidFill>
          </p:spPr>
          <p:txBody>
            <a:bodyPr/>
            <a:lstStyle/>
            <a:p/>
          </p:txBody>
        </p:sp>
        <p:sp>
          <p:nvSpPr>
            <p:cNvPr id="22" name="rc22"/>
            <p:cNvSpPr/>
            <p:nvPr/>
          </p:nvSpPr>
          <p:spPr>
            <a:xfrm>
              <a:off x="1296273" y="3056913"/>
              <a:ext cx="249522" cy="167325"/>
            </a:xfrm>
            <a:prstGeom prst="rect">
              <a:avLst/>
            </a:prstGeom>
            <a:solidFill>
              <a:srgbClr val="1CABE2">
                <a:alpha val="100000"/>
              </a:srgbClr>
            </a:solidFill>
          </p:spPr>
          <p:txBody>
            <a:bodyPr/>
            <a:lstStyle/>
            <a:p/>
          </p:txBody>
        </p:sp>
        <p:sp>
          <p:nvSpPr>
            <p:cNvPr id="23" name="rc23"/>
            <p:cNvSpPr/>
            <p:nvPr/>
          </p:nvSpPr>
          <p:spPr>
            <a:xfrm>
              <a:off x="1573521" y="3243844"/>
              <a:ext cx="249522" cy="858852"/>
            </a:xfrm>
            <a:prstGeom prst="rect">
              <a:avLst/>
            </a:prstGeom>
            <a:solidFill>
              <a:srgbClr val="80BD41">
                <a:alpha val="100000"/>
              </a:srgbClr>
            </a:solidFill>
          </p:spPr>
          <p:txBody>
            <a:bodyPr/>
            <a:lstStyle/>
            <a:p/>
          </p:txBody>
        </p:sp>
        <p:sp>
          <p:nvSpPr>
            <p:cNvPr id="24" name="rc24"/>
            <p:cNvSpPr/>
            <p:nvPr/>
          </p:nvSpPr>
          <p:spPr>
            <a:xfrm>
              <a:off x="1573521" y="3055315"/>
              <a:ext cx="249522" cy="188528"/>
            </a:xfrm>
            <a:prstGeom prst="rect">
              <a:avLst/>
            </a:prstGeom>
            <a:solidFill>
              <a:srgbClr val="1CABE2">
                <a:alpha val="100000"/>
              </a:srgbClr>
            </a:solidFill>
          </p:spPr>
          <p:txBody>
            <a:bodyPr/>
            <a:lstStyle/>
            <a:p/>
          </p:txBody>
        </p:sp>
        <p:sp>
          <p:nvSpPr>
            <p:cNvPr id="25" name="rc25"/>
            <p:cNvSpPr/>
            <p:nvPr/>
          </p:nvSpPr>
          <p:spPr>
            <a:xfrm>
              <a:off x="1850769" y="3237546"/>
              <a:ext cx="249522" cy="865151"/>
            </a:xfrm>
            <a:prstGeom prst="rect">
              <a:avLst/>
            </a:prstGeom>
            <a:solidFill>
              <a:srgbClr val="80BD41">
                <a:alpha val="100000"/>
              </a:srgbClr>
            </a:solidFill>
          </p:spPr>
          <p:txBody>
            <a:bodyPr/>
            <a:lstStyle/>
            <a:p/>
          </p:txBody>
        </p:sp>
        <p:sp>
          <p:nvSpPr>
            <p:cNvPr id="26" name="rc26"/>
            <p:cNvSpPr/>
            <p:nvPr/>
          </p:nvSpPr>
          <p:spPr>
            <a:xfrm>
              <a:off x="1850769" y="3060346"/>
              <a:ext cx="249522" cy="177199"/>
            </a:xfrm>
            <a:prstGeom prst="rect">
              <a:avLst/>
            </a:prstGeom>
            <a:solidFill>
              <a:srgbClr val="1CABE2">
                <a:alpha val="100000"/>
              </a:srgbClr>
            </a:solidFill>
          </p:spPr>
          <p:txBody>
            <a:bodyPr/>
            <a:lstStyle/>
            <a:p/>
          </p:txBody>
        </p:sp>
        <p:sp>
          <p:nvSpPr>
            <p:cNvPr id="27" name="rc27"/>
            <p:cNvSpPr/>
            <p:nvPr/>
          </p:nvSpPr>
          <p:spPr>
            <a:xfrm>
              <a:off x="2128016" y="3225908"/>
              <a:ext cx="249522" cy="876788"/>
            </a:xfrm>
            <a:prstGeom prst="rect">
              <a:avLst/>
            </a:prstGeom>
            <a:solidFill>
              <a:srgbClr val="80BD41">
                <a:alpha val="100000"/>
              </a:srgbClr>
            </a:solidFill>
          </p:spPr>
          <p:txBody>
            <a:bodyPr/>
            <a:lstStyle/>
            <a:p/>
          </p:txBody>
        </p:sp>
        <p:sp>
          <p:nvSpPr>
            <p:cNvPr id="28" name="rc28"/>
            <p:cNvSpPr/>
            <p:nvPr/>
          </p:nvSpPr>
          <p:spPr>
            <a:xfrm>
              <a:off x="2128016" y="3058901"/>
              <a:ext cx="249522" cy="167007"/>
            </a:xfrm>
            <a:prstGeom prst="rect">
              <a:avLst/>
            </a:prstGeom>
            <a:solidFill>
              <a:srgbClr val="1CABE2">
                <a:alpha val="100000"/>
              </a:srgbClr>
            </a:solidFill>
          </p:spPr>
          <p:txBody>
            <a:bodyPr/>
            <a:lstStyle/>
            <a:p/>
          </p:txBody>
        </p:sp>
        <p:sp>
          <p:nvSpPr>
            <p:cNvPr id="29" name="rc29"/>
            <p:cNvSpPr/>
            <p:nvPr/>
          </p:nvSpPr>
          <p:spPr>
            <a:xfrm>
              <a:off x="2405264" y="3216668"/>
              <a:ext cx="249522" cy="886028"/>
            </a:xfrm>
            <a:prstGeom prst="rect">
              <a:avLst/>
            </a:prstGeom>
            <a:solidFill>
              <a:srgbClr val="80BD41">
                <a:alpha val="100000"/>
              </a:srgbClr>
            </a:solidFill>
          </p:spPr>
          <p:txBody>
            <a:bodyPr/>
            <a:lstStyle/>
            <a:p/>
          </p:txBody>
        </p:sp>
        <p:sp>
          <p:nvSpPr>
            <p:cNvPr id="30" name="rc30"/>
            <p:cNvSpPr/>
            <p:nvPr/>
          </p:nvSpPr>
          <p:spPr>
            <a:xfrm>
              <a:off x="2405264" y="3047901"/>
              <a:ext cx="249522" cy="168767"/>
            </a:xfrm>
            <a:prstGeom prst="rect">
              <a:avLst/>
            </a:prstGeom>
            <a:solidFill>
              <a:srgbClr val="1CABE2">
                <a:alpha val="100000"/>
              </a:srgbClr>
            </a:solidFill>
          </p:spPr>
          <p:txBody>
            <a:bodyPr/>
            <a:lstStyle/>
            <a:p/>
          </p:txBody>
        </p:sp>
        <p:sp>
          <p:nvSpPr>
            <p:cNvPr id="31" name="rc31"/>
            <p:cNvSpPr/>
            <p:nvPr/>
          </p:nvSpPr>
          <p:spPr>
            <a:xfrm>
              <a:off x="2682512" y="3182505"/>
              <a:ext cx="249522" cy="920191"/>
            </a:xfrm>
            <a:prstGeom prst="rect">
              <a:avLst/>
            </a:prstGeom>
            <a:solidFill>
              <a:srgbClr val="80BD41">
                <a:alpha val="100000"/>
              </a:srgbClr>
            </a:solidFill>
          </p:spPr>
          <p:txBody>
            <a:bodyPr/>
            <a:lstStyle/>
            <a:p/>
          </p:txBody>
        </p:sp>
        <p:sp>
          <p:nvSpPr>
            <p:cNvPr id="32" name="rc32"/>
            <p:cNvSpPr/>
            <p:nvPr/>
          </p:nvSpPr>
          <p:spPr>
            <a:xfrm>
              <a:off x="2682512" y="3020119"/>
              <a:ext cx="249522" cy="162386"/>
            </a:xfrm>
            <a:prstGeom prst="rect">
              <a:avLst/>
            </a:prstGeom>
            <a:solidFill>
              <a:srgbClr val="1CABE2">
                <a:alpha val="100000"/>
              </a:srgbClr>
            </a:solidFill>
          </p:spPr>
          <p:txBody>
            <a:bodyPr/>
            <a:lstStyle/>
            <a:p/>
          </p:txBody>
        </p:sp>
        <p:sp>
          <p:nvSpPr>
            <p:cNvPr id="33" name="rc33"/>
            <p:cNvSpPr/>
            <p:nvPr/>
          </p:nvSpPr>
          <p:spPr>
            <a:xfrm>
              <a:off x="2959759" y="3161692"/>
              <a:ext cx="249522" cy="941004"/>
            </a:xfrm>
            <a:prstGeom prst="rect">
              <a:avLst/>
            </a:prstGeom>
            <a:solidFill>
              <a:srgbClr val="80BD41">
                <a:alpha val="100000"/>
              </a:srgbClr>
            </a:solidFill>
          </p:spPr>
          <p:txBody>
            <a:bodyPr/>
            <a:lstStyle/>
            <a:p/>
          </p:txBody>
        </p:sp>
        <p:sp>
          <p:nvSpPr>
            <p:cNvPr id="34" name="rc34"/>
            <p:cNvSpPr/>
            <p:nvPr/>
          </p:nvSpPr>
          <p:spPr>
            <a:xfrm>
              <a:off x="2959759" y="3008505"/>
              <a:ext cx="249522" cy="153186"/>
            </a:xfrm>
            <a:prstGeom prst="rect">
              <a:avLst/>
            </a:prstGeom>
            <a:solidFill>
              <a:srgbClr val="1CABE2">
                <a:alpha val="100000"/>
              </a:srgbClr>
            </a:solidFill>
          </p:spPr>
          <p:txBody>
            <a:bodyPr/>
            <a:lstStyle/>
            <a:p/>
          </p:txBody>
        </p:sp>
        <p:sp>
          <p:nvSpPr>
            <p:cNvPr id="35" name="rc35"/>
            <p:cNvSpPr/>
            <p:nvPr/>
          </p:nvSpPr>
          <p:spPr>
            <a:xfrm>
              <a:off x="3237007" y="3158206"/>
              <a:ext cx="249522" cy="944491"/>
            </a:xfrm>
            <a:prstGeom prst="rect">
              <a:avLst/>
            </a:prstGeom>
            <a:solidFill>
              <a:srgbClr val="80BD41">
                <a:alpha val="100000"/>
              </a:srgbClr>
            </a:solidFill>
          </p:spPr>
          <p:txBody>
            <a:bodyPr/>
            <a:lstStyle/>
            <a:p/>
          </p:txBody>
        </p:sp>
        <p:sp>
          <p:nvSpPr>
            <p:cNvPr id="36" name="rc36"/>
            <p:cNvSpPr/>
            <p:nvPr/>
          </p:nvSpPr>
          <p:spPr>
            <a:xfrm>
              <a:off x="3237007" y="2991531"/>
              <a:ext cx="249522" cy="166674"/>
            </a:xfrm>
            <a:prstGeom prst="rect">
              <a:avLst/>
            </a:prstGeom>
            <a:solidFill>
              <a:srgbClr val="1CABE2">
                <a:alpha val="100000"/>
              </a:srgbClr>
            </a:solidFill>
          </p:spPr>
          <p:txBody>
            <a:bodyPr/>
            <a:lstStyle/>
            <a:p/>
          </p:txBody>
        </p:sp>
        <p:sp>
          <p:nvSpPr>
            <p:cNvPr id="37" name="rc37"/>
            <p:cNvSpPr/>
            <p:nvPr/>
          </p:nvSpPr>
          <p:spPr>
            <a:xfrm>
              <a:off x="3514255" y="3132725"/>
              <a:ext cx="249522" cy="969971"/>
            </a:xfrm>
            <a:prstGeom prst="rect">
              <a:avLst/>
            </a:prstGeom>
            <a:solidFill>
              <a:srgbClr val="80BD41">
                <a:alpha val="100000"/>
              </a:srgbClr>
            </a:solidFill>
          </p:spPr>
          <p:txBody>
            <a:bodyPr/>
            <a:lstStyle/>
            <a:p/>
          </p:txBody>
        </p:sp>
        <p:sp>
          <p:nvSpPr>
            <p:cNvPr id="38" name="rc38"/>
            <p:cNvSpPr/>
            <p:nvPr/>
          </p:nvSpPr>
          <p:spPr>
            <a:xfrm>
              <a:off x="3514255" y="3000456"/>
              <a:ext cx="249522" cy="132268"/>
            </a:xfrm>
            <a:prstGeom prst="rect">
              <a:avLst/>
            </a:prstGeom>
            <a:solidFill>
              <a:srgbClr val="1CABE2">
                <a:alpha val="100000"/>
              </a:srgbClr>
            </a:solidFill>
          </p:spPr>
          <p:txBody>
            <a:bodyPr/>
            <a:lstStyle/>
            <a:p/>
          </p:txBody>
        </p:sp>
        <p:sp>
          <p:nvSpPr>
            <p:cNvPr id="39" name="rc39"/>
            <p:cNvSpPr/>
            <p:nvPr/>
          </p:nvSpPr>
          <p:spPr>
            <a:xfrm>
              <a:off x="3791502" y="3126047"/>
              <a:ext cx="249522" cy="976649"/>
            </a:xfrm>
            <a:prstGeom prst="rect">
              <a:avLst/>
            </a:prstGeom>
            <a:solidFill>
              <a:srgbClr val="80BD41">
                <a:alpha val="100000"/>
              </a:srgbClr>
            </a:solidFill>
          </p:spPr>
          <p:txBody>
            <a:bodyPr/>
            <a:lstStyle/>
            <a:p/>
          </p:txBody>
        </p:sp>
        <p:sp>
          <p:nvSpPr>
            <p:cNvPr id="40" name="rc40"/>
            <p:cNvSpPr/>
            <p:nvPr/>
          </p:nvSpPr>
          <p:spPr>
            <a:xfrm>
              <a:off x="3791502" y="2992868"/>
              <a:ext cx="249522" cy="133179"/>
            </a:xfrm>
            <a:prstGeom prst="rect">
              <a:avLst/>
            </a:prstGeom>
            <a:solidFill>
              <a:srgbClr val="1CABE2">
                <a:alpha val="100000"/>
              </a:srgbClr>
            </a:solidFill>
          </p:spPr>
          <p:txBody>
            <a:bodyPr/>
            <a:lstStyle/>
            <a:p/>
          </p:txBody>
        </p:sp>
        <p:sp>
          <p:nvSpPr>
            <p:cNvPr id="41" name="rc41"/>
            <p:cNvSpPr/>
            <p:nvPr/>
          </p:nvSpPr>
          <p:spPr>
            <a:xfrm>
              <a:off x="4068750" y="3102176"/>
              <a:ext cx="249522" cy="1000520"/>
            </a:xfrm>
            <a:prstGeom prst="rect">
              <a:avLst/>
            </a:prstGeom>
            <a:solidFill>
              <a:srgbClr val="80BD41">
                <a:alpha val="100000"/>
              </a:srgbClr>
            </a:solidFill>
          </p:spPr>
          <p:txBody>
            <a:bodyPr/>
            <a:lstStyle/>
            <a:p/>
          </p:txBody>
        </p:sp>
        <p:sp>
          <p:nvSpPr>
            <p:cNvPr id="42" name="rc42"/>
            <p:cNvSpPr/>
            <p:nvPr/>
          </p:nvSpPr>
          <p:spPr>
            <a:xfrm>
              <a:off x="4068750" y="2978516"/>
              <a:ext cx="249522" cy="123659"/>
            </a:xfrm>
            <a:prstGeom prst="rect">
              <a:avLst/>
            </a:prstGeom>
            <a:solidFill>
              <a:srgbClr val="1CABE2">
                <a:alpha val="100000"/>
              </a:srgbClr>
            </a:solidFill>
          </p:spPr>
          <p:txBody>
            <a:bodyPr/>
            <a:lstStyle/>
            <a:p/>
          </p:txBody>
        </p:sp>
        <p:sp>
          <p:nvSpPr>
            <p:cNvPr id="43" name="rc43"/>
            <p:cNvSpPr/>
            <p:nvPr/>
          </p:nvSpPr>
          <p:spPr>
            <a:xfrm>
              <a:off x="4345998" y="3087571"/>
              <a:ext cx="249522" cy="1015125"/>
            </a:xfrm>
            <a:prstGeom prst="rect">
              <a:avLst/>
            </a:prstGeom>
            <a:solidFill>
              <a:srgbClr val="80BD41">
                <a:alpha val="100000"/>
              </a:srgbClr>
            </a:solidFill>
          </p:spPr>
          <p:txBody>
            <a:bodyPr/>
            <a:lstStyle/>
            <a:p/>
          </p:txBody>
        </p:sp>
        <p:sp>
          <p:nvSpPr>
            <p:cNvPr id="44" name="rc44"/>
            <p:cNvSpPr/>
            <p:nvPr/>
          </p:nvSpPr>
          <p:spPr>
            <a:xfrm>
              <a:off x="4345998" y="2949145"/>
              <a:ext cx="249522" cy="138426"/>
            </a:xfrm>
            <a:prstGeom prst="rect">
              <a:avLst/>
            </a:prstGeom>
            <a:solidFill>
              <a:srgbClr val="1CABE2">
                <a:alpha val="100000"/>
              </a:srgbClr>
            </a:solidFill>
          </p:spPr>
          <p:txBody>
            <a:bodyPr/>
            <a:lstStyle/>
            <a:p/>
          </p:txBody>
        </p:sp>
        <p:sp>
          <p:nvSpPr>
            <p:cNvPr id="45" name="rc45"/>
            <p:cNvSpPr/>
            <p:nvPr/>
          </p:nvSpPr>
          <p:spPr>
            <a:xfrm>
              <a:off x="4623245" y="3060464"/>
              <a:ext cx="249522" cy="1042233"/>
            </a:xfrm>
            <a:prstGeom prst="rect">
              <a:avLst/>
            </a:prstGeom>
            <a:solidFill>
              <a:srgbClr val="80BD41">
                <a:alpha val="100000"/>
              </a:srgbClr>
            </a:solidFill>
          </p:spPr>
          <p:txBody>
            <a:bodyPr/>
            <a:lstStyle/>
            <a:p/>
          </p:txBody>
        </p:sp>
        <p:sp>
          <p:nvSpPr>
            <p:cNvPr id="46" name="rc46"/>
            <p:cNvSpPr/>
            <p:nvPr/>
          </p:nvSpPr>
          <p:spPr>
            <a:xfrm>
              <a:off x="4623245" y="2944660"/>
              <a:ext cx="249522" cy="115803"/>
            </a:xfrm>
            <a:prstGeom prst="rect">
              <a:avLst/>
            </a:prstGeom>
            <a:solidFill>
              <a:srgbClr val="1CABE2">
                <a:alpha val="100000"/>
              </a:srgbClr>
            </a:solidFill>
          </p:spPr>
          <p:txBody>
            <a:bodyPr/>
            <a:lstStyle/>
            <a:p/>
          </p:txBody>
        </p:sp>
        <p:sp>
          <p:nvSpPr>
            <p:cNvPr id="47" name="rc47"/>
            <p:cNvSpPr/>
            <p:nvPr/>
          </p:nvSpPr>
          <p:spPr>
            <a:xfrm>
              <a:off x="4900493" y="3007269"/>
              <a:ext cx="249522" cy="1095427"/>
            </a:xfrm>
            <a:prstGeom prst="rect">
              <a:avLst/>
            </a:prstGeom>
            <a:solidFill>
              <a:srgbClr val="80BD41">
                <a:alpha val="100000"/>
              </a:srgbClr>
            </a:solidFill>
          </p:spPr>
          <p:txBody>
            <a:bodyPr/>
            <a:lstStyle/>
            <a:p/>
          </p:txBody>
        </p:sp>
        <p:sp>
          <p:nvSpPr>
            <p:cNvPr id="48" name="rc48"/>
            <p:cNvSpPr/>
            <p:nvPr/>
          </p:nvSpPr>
          <p:spPr>
            <a:xfrm>
              <a:off x="4900493" y="2973390"/>
              <a:ext cx="249522" cy="33879"/>
            </a:xfrm>
            <a:prstGeom prst="rect">
              <a:avLst/>
            </a:prstGeom>
            <a:solidFill>
              <a:srgbClr val="1CABE2">
                <a:alpha val="100000"/>
              </a:srgbClr>
            </a:solidFill>
          </p:spPr>
          <p:txBody>
            <a:bodyPr/>
            <a:lstStyle/>
            <a:p/>
          </p:txBody>
        </p:sp>
        <p:sp>
          <p:nvSpPr>
            <p:cNvPr id="49" name="rc49"/>
            <p:cNvSpPr/>
            <p:nvPr/>
          </p:nvSpPr>
          <p:spPr>
            <a:xfrm>
              <a:off x="5177741" y="3069099"/>
              <a:ext cx="249522" cy="1033597"/>
            </a:xfrm>
            <a:prstGeom prst="rect">
              <a:avLst/>
            </a:prstGeom>
            <a:solidFill>
              <a:srgbClr val="80BD41">
                <a:alpha val="100000"/>
              </a:srgbClr>
            </a:solidFill>
          </p:spPr>
          <p:txBody>
            <a:bodyPr/>
            <a:lstStyle/>
            <a:p/>
          </p:txBody>
        </p:sp>
        <p:sp>
          <p:nvSpPr>
            <p:cNvPr id="50" name="rc50"/>
            <p:cNvSpPr/>
            <p:nvPr/>
          </p:nvSpPr>
          <p:spPr>
            <a:xfrm>
              <a:off x="5177741" y="2991301"/>
              <a:ext cx="249522" cy="77797"/>
            </a:xfrm>
            <a:prstGeom prst="rect">
              <a:avLst/>
            </a:prstGeom>
            <a:solidFill>
              <a:srgbClr val="1CABE2">
                <a:alpha val="100000"/>
              </a:srgbClr>
            </a:solidFill>
          </p:spPr>
          <p:txBody>
            <a:bodyPr/>
            <a:lstStyle/>
            <a:p/>
          </p:txBody>
        </p:sp>
        <p:sp>
          <p:nvSpPr>
            <p:cNvPr id="51" name="rc51"/>
            <p:cNvSpPr/>
            <p:nvPr/>
          </p:nvSpPr>
          <p:spPr>
            <a:xfrm>
              <a:off x="5454988" y="3118086"/>
              <a:ext cx="249522" cy="984610"/>
            </a:xfrm>
            <a:prstGeom prst="rect">
              <a:avLst/>
            </a:prstGeom>
            <a:solidFill>
              <a:srgbClr val="80BD41">
                <a:alpha val="100000"/>
              </a:srgbClr>
            </a:solidFill>
          </p:spPr>
          <p:txBody>
            <a:bodyPr/>
            <a:lstStyle/>
            <a:p/>
          </p:txBody>
        </p:sp>
        <p:sp>
          <p:nvSpPr>
            <p:cNvPr id="52" name="rc52"/>
            <p:cNvSpPr/>
            <p:nvPr/>
          </p:nvSpPr>
          <p:spPr>
            <a:xfrm>
              <a:off x="5454988" y="3008685"/>
              <a:ext cx="249522" cy="109401"/>
            </a:xfrm>
            <a:prstGeom prst="rect">
              <a:avLst/>
            </a:prstGeom>
            <a:solidFill>
              <a:srgbClr val="1CABE2">
                <a:alpha val="100000"/>
              </a:srgbClr>
            </a:solidFill>
          </p:spPr>
          <p:txBody>
            <a:bodyPr/>
            <a:lstStyle/>
            <a:p/>
          </p:txBody>
        </p:sp>
        <p:sp>
          <p:nvSpPr>
            <p:cNvPr id="53" name="rc53"/>
            <p:cNvSpPr/>
            <p:nvPr/>
          </p:nvSpPr>
          <p:spPr>
            <a:xfrm>
              <a:off x="5732236" y="3129813"/>
              <a:ext cx="249522" cy="972884"/>
            </a:xfrm>
            <a:prstGeom prst="rect">
              <a:avLst/>
            </a:prstGeom>
            <a:solidFill>
              <a:srgbClr val="80BD41">
                <a:alpha val="100000"/>
              </a:srgbClr>
            </a:solidFill>
          </p:spPr>
          <p:txBody>
            <a:bodyPr/>
            <a:lstStyle/>
            <a:p/>
          </p:txBody>
        </p:sp>
        <p:sp>
          <p:nvSpPr>
            <p:cNvPr id="54" name="rc54"/>
            <p:cNvSpPr/>
            <p:nvPr/>
          </p:nvSpPr>
          <p:spPr>
            <a:xfrm>
              <a:off x="5732236" y="3021714"/>
              <a:ext cx="249522" cy="108098"/>
            </a:xfrm>
            <a:prstGeom prst="rect">
              <a:avLst/>
            </a:prstGeom>
            <a:solidFill>
              <a:srgbClr val="1CABE2">
                <a:alpha val="100000"/>
              </a:srgbClr>
            </a:solidFill>
          </p:spPr>
          <p:txBody>
            <a:bodyPr/>
            <a:lstStyle/>
            <a:p/>
          </p:txBody>
        </p:sp>
        <p:sp>
          <p:nvSpPr>
            <p:cNvPr id="55" name="rc55"/>
            <p:cNvSpPr/>
            <p:nvPr/>
          </p:nvSpPr>
          <p:spPr>
            <a:xfrm>
              <a:off x="6009484" y="3151508"/>
              <a:ext cx="249522" cy="951188"/>
            </a:xfrm>
            <a:prstGeom prst="rect">
              <a:avLst/>
            </a:prstGeom>
            <a:solidFill>
              <a:srgbClr val="80BD41">
                <a:alpha val="100000"/>
              </a:srgbClr>
            </a:solidFill>
          </p:spPr>
          <p:txBody>
            <a:bodyPr/>
            <a:lstStyle/>
            <a:p/>
          </p:txBody>
        </p:sp>
        <p:sp>
          <p:nvSpPr>
            <p:cNvPr id="56" name="rc56"/>
            <p:cNvSpPr/>
            <p:nvPr/>
          </p:nvSpPr>
          <p:spPr>
            <a:xfrm>
              <a:off x="6009484" y="3045820"/>
              <a:ext cx="249522" cy="105687"/>
            </a:xfrm>
            <a:prstGeom prst="rect">
              <a:avLst/>
            </a:prstGeom>
            <a:solidFill>
              <a:srgbClr val="1CABE2">
                <a:alpha val="100000"/>
              </a:srgbClr>
            </a:solidFill>
          </p:spPr>
          <p:txBody>
            <a:bodyPr/>
            <a:lstStyle/>
            <a:p/>
          </p:txBody>
        </p:sp>
        <p:sp>
          <p:nvSpPr>
            <p:cNvPr id="57" name="rc57"/>
            <p:cNvSpPr/>
            <p:nvPr/>
          </p:nvSpPr>
          <p:spPr>
            <a:xfrm>
              <a:off x="6286731" y="3163173"/>
              <a:ext cx="249522" cy="939523"/>
            </a:xfrm>
            <a:prstGeom prst="rect">
              <a:avLst/>
            </a:prstGeom>
            <a:solidFill>
              <a:srgbClr val="80BD41">
                <a:alpha val="100000"/>
              </a:srgbClr>
            </a:solidFill>
          </p:spPr>
          <p:txBody>
            <a:bodyPr/>
            <a:lstStyle/>
            <a:p/>
          </p:txBody>
        </p:sp>
        <p:sp>
          <p:nvSpPr>
            <p:cNvPr id="58" name="rc58"/>
            <p:cNvSpPr/>
            <p:nvPr/>
          </p:nvSpPr>
          <p:spPr>
            <a:xfrm>
              <a:off x="6286731" y="3058782"/>
              <a:ext cx="249522" cy="104391"/>
            </a:xfrm>
            <a:prstGeom prst="rect">
              <a:avLst/>
            </a:prstGeom>
            <a:solidFill>
              <a:srgbClr val="1CABE2">
                <a:alpha val="100000"/>
              </a:srgbClr>
            </a:solidFill>
          </p:spPr>
          <p:txBody>
            <a:bodyPr/>
            <a:lstStyle/>
            <a:p/>
          </p:txBody>
        </p:sp>
        <p:sp>
          <p:nvSpPr>
            <p:cNvPr id="59" name="rc59"/>
            <p:cNvSpPr/>
            <p:nvPr/>
          </p:nvSpPr>
          <p:spPr>
            <a:xfrm>
              <a:off x="6563979" y="3166788"/>
              <a:ext cx="249522" cy="935908"/>
            </a:xfrm>
            <a:prstGeom prst="rect">
              <a:avLst/>
            </a:prstGeom>
            <a:solidFill>
              <a:srgbClr val="80BD41">
                <a:alpha val="100000"/>
              </a:srgbClr>
            </a:solidFill>
          </p:spPr>
          <p:txBody>
            <a:bodyPr/>
            <a:lstStyle/>
            <a:p/>
          </p:txBody>
        </p:sp>
        <p:sp>
          <p:nvSpPr>
            <p:cNvPr id="60" name="rc60"/>
            <p:cNvSpPr/>
            <p:nvPr/>
          </p:nvSpPr>
          <p:spPr>
            <a:xfrm>
              <a:off x="6563979" y="3062799"/>
              <a:ext cx="249522" cy="103989"/>
            </a:xfrm>
            <a:prstGeom prst="rect">
              <a:avLst/>
            </a:prstGeom>
            <a:solidFill>
              <a:srgbClr val="1CABE2">
                <a:alpha val="100000"/>
              </a:srgbClr>
            </a:solidFill>
          </p:spPr>
          <p:txBody>
            <a:bodyPr/>
            <a:lstStyle/>
            <a:p/>
          </p:txBody>
        </p:sp>
        <p:sp>
          <p:nvSpPr>
            <p:cNvPr id="61" name="rc61"/>
            <p:cNvSpPr/>
            <p:nvPr/>
          </p:nvSpPr>
          <p:spPr>
            <a:xfrm>
              <a:off x="6841227" y="3243756"/>
              <a:ext cx="249522" cy="858940"/>
            </a:xfrm>
            <a:prstGeom prst="rect">
              <a:avLst/>
            </a:prstGeom>
            <a:solidFill>
              <a:srgbClr val="80BD41">
                <a:alpha val="100000"/>
              </a:srgbClr>
            </a:solidFill>
          </p:spPr>
          <p:txBody>
            <a:bodyPr/>
            <a:lstStyle/>
            <a:p/>
          </p:txBody>
        </p:sp>
        <p:sp>
          <p:nvSpPr>
            <p:cNvPr id="62" name="rc62"/>
            <p:cNvSpPr/>
            <p:nvPr/>
          </p:nvSpPr>
          <p:spPr>
            <a:xfrm>
              <a:off x="6841227" y="3067828"/>
              <a:ext cx="249522" cy="175927"/>
            </a:xfrm>
            <a:prstGeom prst="rect">
              <a:avLst/>
            </a:prstGeom>
            <a:solidFill>
              <a:srgbClr val="1CABE2">
                <a:alpha val="100000"/>
              </a:srgbClr>
            </a:solidFill>
          </p:spPr>
          <p:txBody>
            <a:bodyPr/>
            <a:lstStyle/>
            <a:p/>
          </p:txBody>
        </p:sp>
        <p:sp>
          <p:nvSpPr>
            <p:cNvPr id="63" name="rc63"/>
            <p:cNvSpPr/>
            <p:nvPr/>
          </p:nvSpPr>
          <p:spPr>
            <a:xfrm>
              <a:off x="7118474" y="3342935"/>
              <a:ext cx="249522" cy="759761"/>
            </a:xfrm>
            <a:prstGeom prst="rect">
              <a:avLst/>
            </a:prstGeom>
            <a:solidFill>
              <a:srgbClr val="80BD41">
                <a:alpha val="100000"/>
              </a:srgbClr>
            </a:solidFill>
          </p:spPr>
          <p:txBody>
            <a:bodyPr/>
            <a:lstStyle/>
            <a:p/>
          </p:txBody>
        </p:sp>
        <p:sp>
          <p:nvSpPr>
            <p:cNvPr id="64" name="rc64"/>
            <p:cNvSpPr/>
            <p:nvPr/>
          </p:nvSpPr>
          <p:spPr>
            <a:xfrm>
              <a:off x="7118474" y="3075992"/>
              <a:ext cx="249522" cy="266943"/>
            </a:xfrm>
            <a:prstGeom prst="rect">
              <a:avLst/>
            </a:prstGeom>
            <a:solidFill>
              <a:srgbClr val="1CABE2">
                <a:alpha val="100000"/>
              </a:srgbClr>
            </a:solidFill>
          </p:spPr>
          <p:txBody>
            <a:bodyPr/>
            <a:lstStyle/>
            <a:p/>
          </p:txBody>
        </p:sp>
        <p:sp>
          <p:nvSpPr>
            <p:cNvPr id="65" name="rc65"/>
            <p:cNvSpPr/>
            <p:nvPr/>
          </p:nvSpPr>
          <p:spPr>
            <a:xfrm>
              <a:off x="7395722" y="3162813"/>
              <a:ext cx="249522" cy="939883"/>
            </a:xfrm>
            <a:prstGeom prst="rect">
              <a:avLst/>
            </a:prstGeom>
            <a:solidFill>
              <a:srgbClr val="80BD41">
                <a:alpha val="100000"/>
              </a:srgbClr>
            </a:solidFill>
          </p:spPr>
          <p:txBody>
            <a:bodyPr/>
            <a:lstStyle/>
            <a:p/>
          </p:txBody>
        </p:sp>
        <p:sp>
          <p:nvSpPr>
            <p:cNvPr id="66" name="rc66"/>
            <p:cNvSpPr/>
            <p:nvPr/>
          </p:nvSpPr>
          <p:spPr>
            <a:xfrm>
              <a:off x="7395722" y="3081085"/>
              <a:ext cx="249522" cy="81728"/>
            </a:xfrm>
            <a:prstGeom prst="rect">
              <a:avLst/>
            </a:prstGeom>
            <a:solidFill>
              <a:srgbClr val="1CABE2">
                <a:alpha val="100000"/>
              </a:srgbClr>
            </a:solidFill>
          </p:spPr>
          <p:txBody>
            <a:bodyPr/>
            <a:lstStyle/>
            <a:p/>
          </p:txBody>
        </p:sp>
        <p:sp>
          <p:nvSpPr>
            <p:cNvPr id="67" name="rc67"/>
            <p:cNvSpPr/>
            <p:nvPr/>
          </p:nvSpPr>
          <p:spPr>
            <a:xfrm>
              <a:off x="7672970" y="3240751"/>
              <a:ext cx="249522" cy="861945"/>
            </a:xfrm>
            <a:prstGeom prst="rect">
              <a:avLst/>
            </a:prstGeom>
            <a:solidFill>
              <a:srgbClr val="80BD41">
                <a:alpha val="100000"/>
              </a:srgbClr>
            </a:solidFill>
          </p:spPr>
          <p:txBody>
            <a:bodyPr/>
            <a:lstStyle/>
            <a:p/>
          </p:txBody>
        </p:sp>
        <p:sp>
          <p:nvSpPr>
            <p:cNvPr id="68" name="rc68"/>
            <p:cNvSpPr/>
            <p:nvPr/>
          </p:nvSpPr>
          <p:spPr>
            <a:xfrm>
              <a:off x="7672970" y="3088643"/>
              <a:ext cx="249522" cy="152108"/>
            </a:xfrm>
            <a:prstGeom prst="rect">
              <a:avLst/>
            </a:prstGeom>
            <a:solidFill>
              <a:srgbClr val="1CABE2">
                <a:alpha val="100000"/>
              </a:srgbClr>
            </a:solidFill>
          </p:spPr>
          <p:txBody>
            <a:bodyPr/>
            <a:lstStyle/>
            <a:p/>
          </p:txBody>
        </p:sp>
        <p:sp>
          <p:nvSpPr>
            <p:cNvPr id="69" name="rc69"/>
            <p:cNvSpPr/>
            <p:nvPr/>
          </p:nvSpPr>
          <p:spPr>
            <a:xfrm>
              <a:off x="7950217" y="3263253"/>
              <a:ext cx="249522" cy="839443"/>
            </a:xfrm>
            <a:prstGeom prst="rect">
              <a:avLst/>
            </a:prstGeom>
            <a:solidFill>
              <a:srgbClr val="80BD41">
                <a:alpha val="100000"/>
              </a:srgbClr>
            </a:solidFill>
          </p:spPr>
          <p:txBody>
            <a:bodyPr/>
            <a:lstStyle/>
            <a:p/>
          </p:txBody>
        </p:sp>
        <p:sp>
          <p:nvSpPr>
            <p:cNvPr id="70" name="rc70"/>
            <p:cNvSpPr/>
            <p:nvPr/>
          </p:nvSpPr>
          <p:spPr>
            <a:xfrm>
              <a:off x="7950217" y="3091318"/>
              <a:ext cx="249522" cy="171934"/>
            </a:xfrm>
            <a:prstGeom prst="rect">
              <a:avLst/>
            </a:prstGeom>
            <a:solidFill>
              <a:srgbClr val="1CABE2">
                <a:alpha val="100000"/>
              </a:srgbClr>
            </a:solidFill>
          </p:spPr>
          <p:txBody>
            <a:bodyPr/>
            <a:lstStyle/>
            <a:p/>
          </p:txBody>
        </p:sp>
        <p:sp>
          <p:nvSpPr>
            <p:cNvPr id="71" name="pl71"/>
            <p:cNvSpPr/>
            <p:nvPr/>
          </p:nvSpPr>
          <p:spPr>
            <a:xfrm>
              <a:off x="1421035" y="1294457"/>
              <a:ext cx="6653943" cy="665871"/>
            </a:xfrm>
            <a:custGeom>
              <a:avLst/>
              <a:pathLst>
                <a:path w="6653943" h="665871">
                  <a:moveTo>
                    <a:pt x="0" y="376361"/>
                  </a:moveTo>
                  <a:lnTo>
                    <a:pt x="277247" y="434263"/>
                  </a:lnTo>
                  <a:lnTo>
                    <a:pt x="554495" y="405312"/>
                  </a:lnTo>
                  <a:lnTo>
                    <a:pt x="831742" y="376361"/>
                  </a:lnTo>
                  <a:lnTo>
                    <a:pt x="1108990" y="376361"/>
                  </a:lnTo>
                  <a:lnTo>
                    <a:pt x="1386238" y="347411"/>
                  </a:lnTo>
                  <a:lnTo>
                    <a:pt x="1663485" y="318460"/>
                  </a:lnTo>
                  <a:lnTo>
                    <a:pt x="1940733" y="347411"/>
                  </a:lnTo>
                  <a:lnTo>
                    <a:pt x="2217981" y="260558"/>
                  </a:lnTo>
                  <a:lnTo>
                    <a:pt x="2495228" y="260558"/>
                  </a:lnTo>
                  <a:lnTo>
                    <a:pt x="2772476" y="231607"/>
                  </a:lnTo>
                  <a:lnTo>
                    <a:pt x="3049724" y="260558"/>
                  </a:lnTo>
                  <a:lnTo>
                    <a:pt x="3326971" y="202656"/>
                  </a:lnTo>
                  <a:lnTo>
                    <a:pt x="3604219" y="0"/>
                  </a:lnTo>
                  <a:lnTo>
                    <a:pt x="3881467" y="115803"/>
                  </a:lnTo>
                  <a:lnTo>
                    <a:pt x="4158714" y="202656"/>
                  </a:lnTo>
                  <a:lnTo>
                    <a:pt x="4435962" y="202656"/>
                  </a:lnTo>
                  <a:lnTo>
                    <a:pt x="4713210" y="202656"/>
                  </a:lnTo>
                  <a:lnTo>
                    <a:pt x="4990457" y="202656"/>
                  </a:lnTo>
                  <a:lnTo>
                    <a:pt x="5267705" y="202656"/>
                  </a:lnTo>
                  <a:lnTo>
                    <a:pt x="5544953" y="405312"/>
                  </a:lnTo>
                  <a:lnTo>
                    <a:pt x="5822200" y="665871"/>
                  </a:lnTo>
                  <a:lnTo>
                    <a:pt x="6099448" y="144754"/>
                  </a:lnTo>
                  <a:lnTo>
                    <a:pt x="6376696" y="347411"/>
                  </a:lnTo>
                  <a:lnTo>
                    <a:pt x="6653943" y="405312"/>
                  </a:lnTo>
                </a:path>
              </a:pathLst>
            </a:custGeom>
            <a:ln w="27101" cap="flat">
              <a:solidFill>
                <a:srgbClr val="0058AB">
                  <a:alpha val="100000"/>
                </a:srgbClr>
              </a:solidFill>
              <a:prstDash val="solid"/>
              <a:round/>
            </a:ln>
          </p:spPr>
          <p:txBody>
            <a:bodyPr/>
            <a:lstStyle/>
            <a:p/>
          </p:txBody>
        </p:sp>
        <p:sp>
          <p:nvSpPr>
            <p:cNvPr id="72" name="tx72"/>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73" name="tx73"/>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74" name="tx74"/>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75" name="tx75"/>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6" name="tx76"/>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7" name="tx77"/>
            <p:cNvSpPr/>
            <p:nvPr/>
          </p:nvSpPr>
          <p:spPr>
            <a:xfrm>
              <a:off x="6905698"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78" name="tx78"/>
            <p:cNvSpPr/>
            <p:nvPr/>
          </p:nvSpPr>
          <p:spPr>
            <a:xfrm>
              <a:off x="7182946" y="107210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79" name="tx79"/>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0" name="tx80"/>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1" name="tx81"/>
            <p:cNvSpPr/>
            <p:nvPr/>
          </p:nvSpPr>
          <p:spPr>
            <a:xfrm>
              <a:off x="8014689"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2" name="tx82"/>
            <p:cNvSpPr/>
            <p:nvPr/>
          </p:nvSpPr>
          <p:spPr>
            <a:xfrm>
              <a:off x="1329607" y="2921262"/>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4.55</a:t>
              </a:r>
            </a:p>
          </p:txBody>
        </p:sp>
        <p:sp>
          <p:nvSpPr>
            <p:cNvPr id="83" name="tx83"/>
            <p:cNvSpPr/>
            <p:nvPr/>
          </p:nvSpPr>
          <p:spPr>
            <a:xfrm>
              <a:off x="2715845" y="288533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4.71</a:t>
              </a:r>
            </a:p>
          </p:txBody>
        </p:sp>
        <p:sp>
          <p:nvSpPr>
            <p:cNvPr id="84" name="tx84"/>
            <p:cNvSpPr/>
            <p:nvPr/>
          </p:nvSpPr>
          <p:spPr>
            <a:xfrm>
              <a:off x="4102084" y="284259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4.89</a:t>
              </a:r>
            </a:p>
          </p:txBody>
        </p:sp>
        <p:sp>
          <p:nvSpPr>
            <p:cNvPr id="85" name="tx85"/>
            <p:cNvSpPr/>
            <p:nvPr/>
          </p:nvSpPr>
          <p:spPr>
            <a:xfrm>
              <a:off x="5488322" y="287275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4.76</a:t>
              </a:r>
            </a:p>
          </p:txBody>
        </p:sp>
        <p:sp>
          <p:nvSpPr>
            <p:cNvPr id="86" name="tx86"/>
            <p:cNvSpPr/>
            <p:nvPr/>
          </p:nvSpPr>
          <p:spPr>
            <a:xfrm>
              <a:off x="6597312" y="292682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4.53</a:t>
              </a:r>
            </a:p>
          </p:txBody>
        </p:sp>
        <p:sp>
          <p:nvSpPr>
            <p:cNvPr id="87" name="tx87"/>
            <p:cNvSpPr/>
            <p:nvPr/>
          </p:nvSpPr>
          <p:spPr>
            <a:xfrm>
              <a:off x="6874560" y="293190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4.51</a:t>
              </a:r>
            </a:p>
          </p:txBody>
        </p:sp>
        <p:sp>
          <p:nvSpPr>
            <p:cNvPr id="88" name="tx88"/>
            <p:cNvSpPr/>
            <p:nvPr/>
          </p:nvSpPr>
          <p:spPr>
            <a:xfrm>
              <a:off x="7151808" y="2941488"/>
              <a:ext cx="182855"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4.47</a:t>
              </a:r>
            </a:p>
          </p:txBody>
        </p:sp>
        <p:sp>
          <p:nvSpPr>
            <p:cNvPr id="89" name="tx89"/>
            <p:cNvSpPr/>
            <p:nvPr/>
          </p:nvSpPr>
          <p:spPr>
            <a:xfrm>
              <a:off x="7429055" y="2945434"/>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4.45</a:t>
              </a:r>
            </a:p>
          </p:txBody>
        </p:sp>
        <p:sp>
          <p:nvSpPr>
            <p:cNvPr id="90" name="tx90"/>
            <p:cNvSpPr/>
            <p:nvPr/>
          </p:nvSpPr>
          <p:spPr>
            <a:xfrm>
              <a:off x="7706303" y="295386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4.41</a:t>
              </a:r>
            </a:p>
          </p:txBody>
        </p:sp>
        <p:sp>
          <p:nvSpPr>
            <p:cNvPr id="91" name="tx91"/>
            <p:cNvSpPr/>
            <p:nvPr/>
          </p:nvSpPr>
          <p:spPr>
            <a:xfrm>
              <a:off x="8009676" y="2956814"/>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a:t>
              </a:r>
            </a:p>
          </p:txBody>
        </p:sp>
        <p:sp>
          <p:nvSpPr>
            <p:cNvPr id="92" name="pl92"/>
            <p:cNvSpPr/>
            <p:nvPr/>
          </p:nvSpPr>
          <p:spPr>
            <a:xfrm>
              <a:off x="1421035" y="1207605"/>
              <a:ext cx="0" cy="463214"/>
            </a:xfrm>
            <a:custGeom>
              <a:avLst/>
              <a:pathLst>
                <a:path w="0" h="463214">
                  <a:moveTo>
                    <a:pt x="0" y="463214"/>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2807273" y="1207605"/>
              <a:ext cx="0" cy="434263"/>
            </a:xfrm>
            <a:custGeom>
              <a:avLst/>
              <a:pathLst>
                <a:path w="0" h="434263">
                  <a:moveTo>
                    <a:pt x="0" y="434263"/>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4193511" y="1207605"/>
              <a:ext cx="0" cy="318460"/>
            </a:xfrm>
            <a:custGeom>
              <a:avLst/>
              <a:pathLst>
                <a:path w="0" h="318460">
                  <a:moveTo>
                    <a:pt x="0" y="31846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5579750" y="1207605"/>
              <a:ext cx="0" cy="289509"/>
            </a:xfrm>
            <a:custGeom>
              <a:avLst/>
              <a:pathLst>
                <a:path w="0" h="289509">
                  <a:moveTo>
                    <a:pt x="0" y="289509"/>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688740" y="1207605"/>
              <a:ext cx="0" cy="289509"/>
            </a:xfrm>
            <a:custGeom>
              <a:avLst/>
              <a:pathLst>
                <a:path w="0" h="289509">
                  <a:moveTo>
                    <a:pt x="0" y="289509"/>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965988" y="1207605"/>
              <a:ext cx="0" cy="492165"/>
            </a:xfrm>
            <a:custGeom>
              <a:avLst/>
              <a:pathLst>
                <a:path w="0" h="492165">
                  <a:moveTo>
                    <a:pt x="0" y="492165"/>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243236" y="1207605"/>
              <a:ext cx="0" cy="752723"/>
            </a:xfrm>
            <a:custGeom>
              <a:avLst/>
              <a:pathLst>
                <a:path w="0" h="752723">
                  <a:moveTo>
                    <a:pt x="0" y="752723"/>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520483"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797731" y="1207605"/>
              <a:ext cx="0" cy="434263"/>
            </a:xfrm>
            <a:custGeom>
              <a:avLst/>
              <a:pathLst>
                <a:path w="0" h="434263">
                  <a:moveTo>
                    <a:pt x="0" y="43426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074979" y="1207605"/>
              <a:ext cx="0" cy="492165"/>
            </a:xfrm>
            <a:custGeom>
              <a:avLst/>
              <a:pathLst>
                <a:path w="0" h="492165">
                  <a:moveTo>
                    <a:pt x="0" y="492165"/>
                  </a:moveTo>
                  <a:lnTo>
                    <a:pt x="0" y="0"/>
                  </a:lnTo>
                </a:path>
              </a:pathLst>
            </a:custGeom>
            <a:ln w="13550" cap="flat">
              <a:solidFill>
                <a:srgbClr val="0058AB">
                  <a:alpha val="100000"/>
                </a:srgbClr>
              </a:solidFill>
              <a:prstDash val="dot"/>
              <a:round/>
            </a:ln>
          </p:spPr>
          <p:txBody>
            <a:bodyPr/>
            <a:lstStyle/>
            <a:p/>
          </p:txBody>
        </p:sp>
        <p:sp>
          <p:nvSpPr>
            <p:cNvPr id="102" name="tx102"/>
            <p:cNvSpPr/>
            <p:nvPr/>
          </p:nvSpPr>
          <p:spPr>
            <a:xfrm>
              <a:off x="1329607" y="362837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3.82</a:t>
              </a:r>
            </a:p>
          </p:txBody>
        </p:sp>
        <p:sp>
          <p:nvSpPr>
            <p:cNvPr id="103" name="tx103"/>
            <p:cNvSpPr/>
            <p:nvPr/>
          </p:nvSpPr>
          <p:spPr>
            <a:xfrm>
              <a:off x="1329607" y="310548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0.73</a:t>
              </a:r>
            </a:p>
          </p:txBody>
        </p:sp>
        <p:sp>
          <p:nvSpPr>
            <p:cNvPr id="104" name="tx104"/>
            <p:cNvSpPr/>
            <p:nvPr/>
          </p:nvSpPr>
          <p:spPr>
            <a:xfrm>
              <a:off x="2715845" y="360755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4.01</a:t>
              </a:r>
            </a:p>
          </p:txBody>
        </p:sp>
        <p:sp>
          <p:nvSpPr>
            <p:cNvPr id="105" name="tx105"/>
            <p:cNvSpPr/>
            <p:nvPr/>
          </p:nvSpPr>
          <p:spPr>
            <a:xfrm>
              <a:off x="2715845" y="306626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0.71</a:t>
              </a:r>
            </a:p>
          </p:txBody>
        </p:sp>
        <p:sp>
          <p:nvSpPr>
            <p:cNvPr id="106" name="tx106"/>
            <p:cNvSpPr/>
            <p:nvPr/>
          </p:nvSpPr>
          <p:spPr>
            <a:xfrm>
              <a:off x="4102084" y="356734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4.36</a:t>
              </a:r>
            </a:p>
          </p:txBody>
        </p:sp>
        <p:sp>
          <p:nvSpPr>
            <p:cNvPr id="107" name="tx107"/>
            <p:cNvSpPr/>
            <p:nvPr/>
          </p:nvSpPr>
          <p:spPr>
            <a:xfrm>
              <a:off x="4102084" y="300529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0.54</a:t>
              </a:r>
            </a:p>
          </p:txBody>
        </p:sp>
        <p:sp>
          <p:nvSpPr>
            <p:cNvPr id="108" name="tx108"/>
            <p:cNvSpPr/>
            <p:nvPr/>
          </p:nvSpPr>
          <p:spPr>
            <a:xfrm>
              <a:off x="5488322" y="357534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4.29</a:t>
              </a:r>
            </a:p>
          </p:txBody>
        </p:sp>
        <p:sp>
          <p:nvSpPr>
            <p:cNvPr id="109" name="tx109"/>
            <p:cNvSpPr/>
            <p:nvPr/>
          </p:nvSpPr>
          <p:spPr>
            <a:xfrm>
              <a:off x="5488322" y="302833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0.48</a:t>
              </a:r>
            </a:p>
          </p:txBody>
        </p:sp>
        <p:sp>
          <p:nvSpPr>
            <p:cNvPr id="110" name="tx110"/>
            <p:cNvSpPr/>
            <p:nvPr/>
          </p:nvSpPr>
          <p:spPr>
            <a:xfrm>
              <a:off x="6597312" y="359969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4.07</a:t>
              </a:r>
            </a:p>
          </p:txBody>
        </p:sp>
        <p:sp>
          <p:nvSpPr>
            <p:cNvPr id="111" name="tx111"/>
            <p:cNvSpPr/>
            <p:nvPr/>
          </p:nvSpPr>
          <p:spPr>
            <a:xfrm>
              <a:off x="6597312" y="307974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0.45</a:t>
              </a:r>
            </a:p>
          </p:txBody>
        </p:sp>
        <p:sp>
          <p:nvSpPr>
            <p:cNvPr id="112" name="tx112"/>
            <p:cNvSpPr/>
            <p:nvPr/>
          </p:nvSpPr>
          <p:spPr>
            <a:xfrm>
              <a:off x="6874560" y="363813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3.74</a:t>
              </a:r>
            </a:p>
          </p:txBody>
        </p:sp>
        <p:sp>
          <p:nvSpPr>
            <p:cNvPr id="113" name="tx113"/>
            <p:cNvSpPr/>
            <p:nvPr/>
          </p:nvSpPr>
          <p:spPr>
            <a:xfrm>
              <a:off x="6874560" y="312074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0.77</a:t>
              </a:r>
            </a:p>
          </p:txBody>
        </p:sp>
        <p:sp>
          <p:nvSpPr>
            <p:cNvPr id="114" name="tx114"/>
            <p:cNvSpPr/>
            <p:nvPr/>
          </p:nvSpPr>
          <p:spPr>
            <a:xfrm>
              <a:off x="7151808" y="368772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3.31</a:t>
              </a:r>
            </a:p>
          </p:txBody>
        </p:sp>
        <p:sp>
          <p:nvSpPr>
            <p:cNvPr id="115" name="tx115"/>
            <p:cNvSpPr/>
            <p:nvPr/>
          </p:nvSpPr>
          <p:spPr>
            <a:xfrm>
              <a:off x="7151808" y="317441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1.16</a:t>
              </a:r>
            </a:p>
          </p:txBody>
        </p:sp>
        <p:sp>
          <p:nvSpPr>
            <p:cNvPr id="116" name="tx116"/>
            <p:cNvSpPr/>
            <p:nvPr/>
          </p:nvSpPr>
          <p:spPr>
            <a:xfrm>
              <a:off x="7429055" y="359770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4.09</a:t>
              </a:r>
            </a:p>
          </p:txBody>
        </p:sp>
        <p:sp>
          <p:nvSpPr>
            <p:cNvPr id="117" name="tx117"/>
            <p:cNvSpPr/>
            <p:nvPr/>
          </p:nvSpPr>
          <p:spPr>
            <a:xfrm>
              <a:off x="7429055" y="308685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0.36</a:t>
              </a:r>
            </a:p>
          </p:txBody>
        </p:sp>
        <p:sp>
          <p:nvSpPr>
            <p:cNvPr id="118" name="tx118"/>
            <p:cNvSpPr/>
            <p:nvPr/>
          </p:nvSpPr>
          <p:spPr>
            <a:xfrm>
              <a:off x="7706303" y="363663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3.75</a:t>
              </a:r>
            </a:p>
          </p:txBody>
        </p:sp>
        <p:sp>
          <p:nvSpPr>
            <p:cNvPr id="119" name="tx119"/>
            <p:cNvSpPr/>
            <p:nvPr/>
          </p:nvSpPr>
          <p:spPr>
            <a:xfrm>
              <a:off x="7706303" y="312964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0.66</a:t>
              </a:r>
            </a:p>
          </p:txBody>
        </p:sp>
        <p:sp>
          <p:nvSpPr>
            <p:cNvPr id="120" name="tx120"/>
            <p:cNvSpPr/>
            <p:nvPr/>
          </p:nvSpPr>
          <p:spPr>
            <a:xfrm>
              <a:off x="7983551" y="364788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3.65</a:t>
              </a:r>
            </a:p>
          </p:txBody>
        </p:sp>
        <p:sp>
          <p:nvSpPr>
            <p:cNvPr id="121" name="tx121"/>
            <p:cNvSpPr/>
            <p:nvPr/>
          </p:nvSpPr>
          <p:spPr>
            <a:xfrm>
              <a:off x="7983551" y="314223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0.75</a:t>
              </a:r>
            </a:p>
          </p:txBody>
        </p:sp>
        <p:sp>
          <p:nvSpPr>
            <p:cNvPr id="122" name="tx122"/>
            <p:cNvSpPr/>
            <p:nvPr/>
          </p:nvSpPr>
          <p:spPr>
            <a:xfrm>
              <a:off x="694404" y="4050582"/>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23" name="tx123"/>
            <p:cNvSpPr/>
            <p:nvPr/>
          </p:nvSpPr>
          <p:spPr>
            <a:xfrm>
              <a:off x="694404" y="2902424"/>
              <a:ext cx="194065"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5M</a:t>
              </a:r>
            </a:p>
          </p:txBody>
        </p:sp>
        <p:sp>
          <p:nvSpPr>
            <p:cNvPr id="124" name="tx124"/>
            <p:cNvSpPr/>
            <p:nvPr/>
          </p:nvSpPr>
          <p:spPr>
            <a:xfrm>
              <a:off x="616710" y="1753446"/>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10M</a:t>
              </a:r>
            </a:p>
          </p:txBody>
        </p:sp>
        <p:sp>
          <p:nvSpPr>
            <p:cNvPr id="125" name="tx125"/>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7" name="tx127"/>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8" name="tx128"/>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9" name="tx129"/>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0" name="tx130"/>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1" name="tx131"/>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2" name="tx132"/>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3" name="tx133"/>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4" name="tx134"/>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6" name="tx136"/>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7" name="tx137"/>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8" name="tx138"/>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rot="-5400000">
              <a:off x="-192539" y="2517221"/>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41" name="tx141"/>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2" name="pl142"/>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tx143"/>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4" name="rc144"/>
            <p:cNvSpPr/>
            <p:nvPr/>
          </p:nvSpPr>
          <p:spPr>
            <a:xfrm>
              <a:off x="4056806" y="5010059"/>
              <a:ext cx="201456" cy="201456"/>
            </a:xfrm>
            <a:prstGeom prst="rect">
              <a:avLst/>
            </a:prstGeom>
            <a:solidFill>
              <a:srgbClr val="1CABE2">
                <a:alpha val="100000"/>
              </a:srgbClr>
            </a:solidFill>
          </p:spPr>
          <p:txBody>
            <a:bodyPr/>
            <a:lstStyle/>
            <a:p/>
          </p:txBody>
        </p:sp>
        <p:sp>
          <p:nvSpPr>
            <p:cNvPr id="145" name="rc145"/>
            <p:cNvSpPr/>
            <p:nvPr/>
          </p:nvSpPr>
          <p:spPr>
            <a:xfrm>
              <a:off x="6014964" y="5010059"/>
              <a:ext cx="201456" cy="201456"/>
            </a:xfrm>
            <a:prstGeom prst="rect">
              <a:avLst/>
            </a:prstGeom>
            <a:solidFill>
              <a:srgbClr val="80BD41">
                <a:alpha val="100000"/>
              </a:srgbClr>
            </a:solidFill>
          </p:spPr>
          <p:txBody>
            <a:bodyPr/>
            <a:lstStyle/>
            <a:p/>
          </p:txBody>
        </p:sp>
        <p:sp>
          <p:nvSpPr>
            <p:cNvPr id="146" name="tx146"/>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47" name="tx147"/>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48" name="tx148"/>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49" name="tx149"/>
            <p:cNvSpPr/>
            <p:nvPr/>
          </p:nvSpPr>
          <p:spPr>
            <a:xfrm>
              <a:off x="951100" y="661760"/>
              <a:ext cx="1621884"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Indonesia, 2000-2024</a:t>
              </a:r>
            </a:p>
          </p:txBody>
        </p:sp>
        <p:sp>
          <p:nvSpPr>
            <p:cNvPr id="150" name="pl150"/>
            <p:cNvSpPr/>
            <p:nvPr/>
          </p:nvSpPr>
          <p:spPr>
            <a:xfrm>
              <a:off x="2022453"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347481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492716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637952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783188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6" name="pl156"/>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274863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420099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65334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10570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rc163"/>
            <p:cNvSpPr/>
            <p:nvPr/>
          </p:nvSpPr>
          <p:spPr>
            <a:xfrm>
              <a:off x="1296273" y="5889059"/>
              <a:ext cx="5917257" cy="167191"/>
            </a:xfrm>
            <a:prstGeom prst="rect">
              <a:avLst/>
            </a:prstGeom>
            <a:solidFill>
              <a:srgbClr val="80BD41">
                <a:alpha val="100000"/>
              </a:srgbClr>
            </a:solidFill>
          </p:spPr>
          <p:txBody>
            <a:bodyPr/>
            <a:lstStyle/>
            <a:p/>
          </p:txBody>
        </p:sp>
        <p:sp>
          <p:nvSpPr>
            <p:cNvPr id="164" name="rc164"/>
            <p:cNvSpPr/>
            <p:nvPr/>
          </p:nvSpPr>
          <p:spPr>
            <a:xfrm>
              <a:off x="7213531" y="5889059"/>
              <a:ext cx="657472" cy="167191"/>
            </a:xfrm>
            <a:prstGeom prst="rect">
              <a:avLst/>
            </a:prstGeom>
            <a:solidFill>
              <a:srgbClr val="1CABE2">
                <a:alpha val="100000"/>
              </a:srgbClr>
            </a:solidFill>
          </p:spPr>
          <p:txBody>
            <a:bodyPr/>
            <a:lstStyle/>
            <a:p/>
          </p:txBody>
        </p:sp>
        <p:sp>
          <p:nvSpPr>
            <p:cNvPr id="165" name="rc165"/>
            <p:cNvSpPr/>
            <p:nvPr/>
          </p:nvSpPr>
          <p:spPr>
            <a:xfrm>
              <a:off x="1296273" y="5680069"/>
              <a:ext cx="5449628" cy="167191"/>
            </a:xfrm>
            <a:prstGeom prst="rect">
              <a:avLst/>
            </a:prstGeom>
            <a:solidFill>
              <a:srgbClr val="80BD41">
                <a:alpha val="100000"/>
              </a:srgbClr>
            </a:solidFill>
          </p:spPr>
          <p:txBody>
            <a:bodyPr/>
            <a:lstStyle/>
            <a:p/>
          </p:txBody>
        </p:sp>
        <p:sp>
          <p:nvSpPr>
            <p:cNvPr id="166" name="rc166"/>
            <p:cNvSpPr/>
            <p:nvPr/>
          </p:nvSpPr>
          <p:spPr>
            <a:xfrm>
              <a:off x="6745902" y="5680069"/>
              <a:ext cx="961699" cy="167191"/>
            </a:xfrm>
            <a:prstGeom prst="rect">
              <a:avLst/>
            </a:prstGeom>
            <a:solidFill>
              <a:srgbClr val="1CABE2">
                <a:alpha val="100000"/>
              </a:srgbClr>
            </a:solidFill>
          </p:spPr>
          <p:txBody>
            <a:bodyPr/>
            <a:lstStyle/>
            <a:p/>
          </p:txBody>
        </p:sp>
        <p:sp>
          <p:nvSpPr>
            <p:cNvPr id="167" name="rc167"/>
            <p:cNvSpPr/>
            <p:nvPr/>
          </p:nvSpPr>
          <p:spPr>
            <a:xfrm>
              <a:off x="1296273" y="5471080"/>
              <a:ext cx="5307363" cy="167191"/>
            </a:xfrm>
            <a:prstGeom prst="rect">
              <a:avLst/>
            </a:prstGeom>
            <a:solidFill>
              <a:srgbClr val="80BD41">
                <a:alpha val="100000"/>
              </a:srgbClr>
            </a:solidFill>
          </p:spPr>
          <p:txBody>
            <a:bodyPr/>
            <a:lstStyle/>
            <a:p/>
          </p:txBody>
        </p:sp>
        <p:sp>
          <p:nvSpPr>
            <p:cNvPr id="168" name="rc168"/>
            <p:cNvSpPr/>
            <p:nvPr/>
          </p:nvSpPr>
          <p:spPr>
            <a:xfrm>
              <a:off x="6603637" y="5471080"/>
              <a:ext cx="1087050" cy="167191"/>
            </a:xfrm>
            <a:prstGeom prst="rect">
              <a:avLst/>
            </a:prstGeom>
            <a:solidFill>
              <a:srgbClr val="1CABE2">
                <a:alpha val="100000"/>
              </a:srgbClr>
            </a:solidFill>
          </p:spPr>
          <p:txBody>
            <a:bodyPr/>
            <a:lstStyle/>
            <a:p/>
          </p:txBody>
        </p:sp>
        <p:sp>
          <p:nvSpPr>
            <p:cNvPr id="169" name="tx169"/>
            <p:cNvSpPr/>
            <p:nvPr/>
          </p:nvSpPr>
          <p:spPr>
            <a:xfrm>
              <a:off x="8087213" y="5929462"/>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4.53</a:t>
              </a:r>
            </a:p>
          </p:txBody>
        </p:sp>
        <p:sp>
          <p:nvSpPr>
            <p:cNvPr id="170" name="tx170"/>
            <p:cNvSpPr/>
            <p:nvPr/>
          </p:nvSpPr>
          <p:spPr>
            <a:xfrm>
              <a:off x="7915641" y="5721940"/>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4.41</a:t>
              </a:r>
            </a:p>
          </p:txBody>
        </p:sp>
        <p:sp>
          <p:nvSpPr>
            <p:cNvPr id="171" name="tx171"/>
            <p:cNvSpPr/>
            <p:nvPr/>
          </p:nvSpPr>
          <p:spPr>
            <a:xfrm>
              <a:off x="7930036" y="5513290"/>
              <a:ext cx="160744" cy="82771"/>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4.4</a:t>
              </a:r>
            </a:p>
          </p:txBody>
        </p:sp>
        <p:sp>
          <p:nvSpPr>
            <p:cNvPr id="172" name="tx172"/>
            <p:cNvSpPr/>
            <p:nvPr/>
          </p:nvSpPr>
          <p:spPr>
            <a:xfrm>
              <a:off x="4149409"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4.07</a:t>
              </a:r>
            </a:p>
          </p:txBody>
        </p:sp>
        <p:sp>
          <p:nvSpPr>
            <p:cNvPr id="173" name="tx173"/>
            <p:cNvSpPr/>
            <p:nvPr/>
          </p:nvSpPr>
          <p:spPr>
            <a:xfrm>
              <a:off x="7436774"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0.45</a:t>
              </a:r>
            </a:p>
          </p:txBody>
        </p:sp>
        <p:sp>
          <p:nvSpPr>
            <p:cNvPr id="174" name="tx174"/>
            <p:cNvSpPr/>
            <p:nvPr/>
          </p:nvSpPr>
          <p:spPr>
            <a:xfrm>
              <a:off x="3915594" y="572317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3.75</a:t>
              </a:r>
            </a:p>
          </p:txBody>
        </p:sp>
        <p:sp>
          <p:nvSpPr>
            <p:cNvPr id="175" name="tx175"/>
            <p:cNvSpPr/>
            <p:nvPr/>
          </p:nvSpPr>
          <p:spPr>
            <a:xfrm>
              <a:off x="7121258"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0.66</a:t>
              </a:r>
            </a:p>
          </p:txBody>
        </p:sp>
        <p:sp>
          <p:nvSpPr>
            <p:cNvPr id="176" name="tx176"/>
            <p:cNvSpPr/>
            <p:nvPr/>
          </p:nvSpPr>
          <p:spPr>
            <a:xfrm>
              <a:off x="3844461" y="551418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3.65</a:t>
              </a:r>
            </a:p>
          </p:txBody>
        </p:sp>
        <p:sp>
          <p:nvSpPr>
            <p:cNvPr id="177" name="tx177"/>
            <p:cNvSpPr/>
            <p:nvPr/>
          </p:nvSpPr>
          <p:spPr>
            <a:xfrm>
              <a:off x="7041668"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0.75</a:t>
              </a:r>
            </a:p>
          </p:txBody>
        </p:sp>
        <p:sp>
          <p:nvSpPr>
            <p:cNvPr id="178" name="tx178"/>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9" name="tx179"/>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0" name="tx180"/>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1" name="tx181"/>
            <p:cNvSpPr/>
            <p:nvPr/>
          </p:nvSpPr>
          <p:spPr>
            <a:xfrm>
              <a:off x="1179834" y="6158564"/>
              <a:ext cx="23287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 M</a:t>
              </a:r>
            </a:p>
          </p:txBody>
        </p:sp>
        <p:sp>
          <p:nvSpPr>
            <p:cNvPr id="182" name="tx182"/>
            <p:cNvSpPr/>
            <p:nvPr/>
          </p:nvSpPr>
          <p:spPr>
            <a:xfrm>
              <a:off x="2632192" y="6160269"/>
              <a:ext cx="23287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M</a:t>
              </a:r>
            </a:p>
          </p:txBody>
        </p:sp>
        <p:sp>
          <p:nvSpPr>
            <p:cNvPr id="183" name="tx183"/>
            <p:cNvSpPr/>
            <p:nvPr/>
          </p:nvSpPr>
          <p:spPr>
            <a:xfrm>
              <a:off x="4084551" y="6160269"/>
              <a:ext cx="23287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 M</a:t>
              </a:r>
            </a:p>
          </p:txBody>
        </p:sp>
        <p:sp>
          <p:nvSpPr>
            <p:cNvPr id="184" name="tx184"/>
            <p:cNvSpPr/>
            <p:nvPr/>
          </p:nvSpPr>
          <p:spPr>
            <a:xfrm>
              <a:off x="5536909" y="6158495"/>
              <a:ext cx="23287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 M</a:t>
              </a:r>
            </a:p>
          </p:txBody>
        </p:sp>
        <p:sp>
          <p:nvSpPr>
            <p:cNvPr id="185" name="tx185"/>
            <p:cNvSpPr/>
            <p:nvPr/>
          </p:nvSpPr>
          <p:spPr>
            <a:xfrm>
              <a:off x="6989267" y="6160678"/>
              <a:ext cx="232878"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 M</a:t>
              </a:r>
            </a:p>
          </p:txBody>
        </p:sp>
        <p:sp>
          <p:nvSpPr>
            <p:cNvPr id="186" name="tx186"/>
            <p:cNvSpPr/>
            <p:nvPr/>
          </p:nvSpPr>
          <p:spPr>
            <a:xfrm>
              <a:off x="4107522" y="6293768"/>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87" name="tx187"/>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(83%) was lower than in 2019 (90%).
The number of children vaccinated with DTP1 decreased 10% compared to in 2019.
The number of surviving infants decreased approximately 3% compared to in 2019.
In 2024, 400,000 fewer children were vaccinated than in 2019.
In 2024, there were 100,000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237097"/>
              <a:ext cx="3397293" cy="714256"/>
            </a:xfrm>
            <a:custGeom>
              <a:avLst/>
              <a:pathLst>
                <a:path w="3397293" h="714256">
                  <a:moveTo>
                    <a:pt x="0" y="485694"/>
                  </a:moveTo>
                  <a:lnTo>
                    <a:pt x="141553" y="457124"/>
                  </a:lnTo>
                  <a:lnTo>
                    <a:pt x="283107" y="628545"/>
                  </a:lnTo>
                  <a:lnTo>
                    <a:pt x="424661" y="599975"/>
                  </a:lnTo>
                  <a:lnTo>
                    <a:pt x="566215" y="599975"/>
                  </a:lnTo>
                  <a:lnTo>
                    <a:pt x="707769" y="571405"/>
                  </a:lnTo>
                  <a:lnTo>
                    <a:pt x="849323" y="571405"/>
                  </a:lnTo>
                  <a:lnTo>
                    <a:pt x="990877" y="542834"/>
                  </a:lnTo>
                  <a:lnTo>
                    <a:pt x="1132431" y="428553"/>
                  </a:lnTo>
                  <a:lnTo>
                    <a:pt x="1273984" y="399983"/>
                  </a:lnTo>
                  <a:lnTo>
                    <a:pt x="1415538" y="314272"/>
                  </a:lnTo>
                  <a:lnTo>
                    <a:pt x="1557092" y="314272"/>
                  </a:lnTo>
                  <a:lnTo>
                    <a:pt x="1698646" y="142851"/>
                  </a:lnTo>
                  <a:lnTo>
                    <a:pt x="1840200" y="0"/>
                  </a:lnTo>
                  <a:lnTo>
                    <a:pt x="1981754" y="114281"/>
                  </a:lnTo>
                  <a:lnTo>
                    <a:pt x="2123308" y="228562"/>
                  </a:lnTo>
                  <a:lnTo>
                    <a:pt x="2264862" y="228562"/>
                  </a:lnTo>
                  <a:lnTo>
                    <a:pt x="2406416" y="199991"/>
                  </a:lnTo>
                  <a:lnTo>
                    <a:pt x="2547969" y="199991"/>
                  </a:lnTo>
                  <a:lnTo>
                    <a:pt x="2689523" y="199991"/>
                  </a:lnTo>
                  <a:lnTo>
                    <a:pt x="2831077" y="428553"/>
                  </a:lnTo>
                  <a:lnTo>
                    <a:pt x="2972631" y="714256"/>
                  </a:lnTo>
                  <a:lnTo>
                    <a:pt x="3114185" y="28570"/>
                  </a:lnTo>
                  <a:lnTo>
                    <a:pt x="3255739" y="257132"/>
                  </a:lnTo>
                  <a:lnTo>
                    <a:pt x="3397293" y="399983"/>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51386"/>
              <a:ext cx="3397293" cy="399983"/>
            </a:xfrm>
            <a:custGeom>
              <a:avLst/>
              <a:pathLst>
                <a:path w="3397293" h="399983">
                  <a:moveTo>
                    <a:pt x="0" y="342843"/>
                  </a:moveTo>
                  <a:lnTo>
                    <a:pt x="141553" y="342843"/>
                  </a:lnTo>
                  <a:lnTo>
                    <a:pt x="283107" y="399983"/>
                  </a:lnTo>
                  <a:lnTo>
                    <a:pt x="424661" y="314272"/>
                  </a:lnTo>
                  <a:lnTo>
                    <a:pt x="566215" y="285702"/>
                  </a:lnTo>
                  <a:lnTo>
                    <a:pt x="707769" y="285702"/>
                  </a:lnTo>
                  <a:lnTo>
                    <a:pt x="849323" y="199991"/>
                  </a:lnTo>
                  <a:lnTo>
                    <a:pt x="990877" y="171421"/>
                  </a:lnTo>
                  <a:lnTo>
                    <a:pt x="1132431" y="85710"/>
                  </a:lnTo>
                  <a:lnTo>
                    <a:pt x="1273984" y="28570"/>
                  </a:lnTo>
                  <a:lnTo>
                    <a:pt x="1415538" y="28570"/>
                  </a:lnTo>
                  <a:lnTo>
                    <a:pt x="1557092" y="28570"/>
                  </a:lnTo>
                  <a:lnTo>
                    <a:pt x="1698646" y="0"/>
                  </a:lnTo>
                  <a:lnTo>
                    <a:pt x="1840200" y="57140"/>
                  </a:lnTo>
                  <a:lnTo>
                    <a:pt x="1981754" y="0"/>
                  </a:lnTo>
                  <a:lnTo>
                    <a:pt x="2123308" y="28570"/>
                  </a:lnTo>
                  <a:lnTo>
                    <a:pt x="2264862" y="28570"/>
                  </a:lnTo>
                  <a:lnTo>
                    <a:pt x="2406416" y="28570"/>
                  </a:lnTo>
                  <a:lnTo>
                    <a:pt x="2547969" y="57140"/>
                  </a:lnTo>
                  <a:lnTo>
                    <a:pt x="2689523" y="57140"/>
                  </a:lnTo>
                  <a:lnTo>
                    <a:pt x="2831077" y="114281"/>
                  </a:lnTo>
                  <a:lnTo>
                    <a:pt x="2972631" y="314272"/>
                  </a:lnTo>
                  <a:lnTo>
                    <a:pt x="3114185" y="57140"/>
                  </a:lnTo>
                  <a:lnTo>
                    <a:pt x="3255739" y="199991"/>
                  </a:lnTo>
                  <a:lnTo>
                    <a:pt x="3397293" y="19999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237097"/>
              <a:ext cx="3397293" cy="714256"/>
            </a:xfrm>
            <a:custGeom>
              <a:avLst/>
              <a:pathLst>
                <a:path w="3397293" h="714256">
                  <a:moveTo>
                    <a:pt x="0" y="485694"/>
                  </a:moveTo>
                  <a:lnTo>
                    <a:pt x="141553" y="457124"/>
                  </a:lnTo>
                  <a:lnTo>
                    <a:pt x="283107" y="628545"/>
                  </a:lnTo>
                  <a:lnTo>
                    <a:pt x="424661" y="599975"/>
                  </a:lnTo>
                  <a:lnTo>
                    <a:pt x="566215" y="599975"/>
                  </a:lnTo>
                  <a:lnTo>
                    <a:pt x="707769" y="571405"/>
                  </a:lnTo>
                  <a:lnTo>
                    <a:pt x="849323" y="571405"/>
                  </a:lnTo>
                  <a:lnTo>
                    <a:pt x="990877" y="542834"/>
                  </a:lnTo>
                  <a:lnTo>
                    <a:pt x="1132431" y="428553"/>
                  </a:lnTo>
                  <a:lnTo>
                    <a:pt x="1273984" y="399983"/>
                  </a:lnTo>
                  <a:lnTo>
                    <a:pt x="1415538" y="314272"/>
                  </a:lnTo>
                  <a:lnTo>
                    <a:pt x="1557092" y="314272"/>
                  </a:lnTo>
                  <a:lnTo>
                    <a:pt x="1698646" y="142851"/>
                  </a:lnTo>
                  <a:lnTo>
                    <a:pt x="1840200" y="0"/>
                  </a:lnTo>
                  <a:lnTo>
                    <a:pt x="1981754" y="114281"/>
                  </a:lnTo>
                  <a:lnTo>
                    <a:pt x="2123308" y="228562"/>
                  </a:lnTo>
                  <a:lnTo>
                    <a:pt x="2264862" y="228562"/>
                  </a:lnTo>
                  <a:lnTo>
                    <a:pt x="2406416" y="199991"/>
                  </a:lnTo>
                  <a:lnTo>
                    <a:pt x="2547969" y="199991"/>
                  </a:lnTo>
                  <a:lnTo>
                    <a:pt x="2689523" y="199991"/>
                  </a:lnTo>
                  <a:lnTo>
                    <a:pt x="2831077" y="428553"/>
                  </a:lnTo>
                  <a:lnTo>
                    <a:pt x="2972631" y="714256"/>
                  </a:lnTo>
                  <a:lnTo>
                    <a:pt x="3114185" y="28570"/>
                  </a:lnTo>
                  <a:lnTo>
                    <a:pt x="3255739" y="257132"/>
                  </a:lnTo>
                  <a:lnTo>
                    <a:pt x="3397293" y="399983"/>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771396"/>
            </a:xfrm>
            <a:custGeom>
              <a:avLst/>
              <a:pathLst>
                <a:path w="0" h="771396">
                  <a:moveTo>
                    <a:pt x="0" y="0"/>
                  </a:moveTo>
                  <a:lnTo>
                    <a:pt x="0" y="771396"/>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857107"/>
            </a:xfrm>
            <a:custGeom>
              <a:avLst/>
              <a:pathLst>
                <a:path w="0" h="857107">
                  <a:moveTo>
                    <a:pt x="0" y="0"/>
                  </a:moveTo>
                  <a:lnTo>
                    <a:pt x="0" y="857107"/>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599975"/>
            </a:xfrm>
            <a:custGeom>
              <a:avLst/>
              <a:pathLst>
                <a:path w="0" h="599975">
                  <a:moveTo>
                    <a:pt x="0" y="0"/>
                  </a:moveTo>
                  <a:lnTo>
                    <a:pt x="0" y="599975"/>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514264"/>
            </a:xfrm>
            <a:custGeom>
              <a:avLst/>
              <a:pathLst>
                <a:path w="0" h="514264">
                  <a:moveTo>
                    <a:pt x="0" y="0"/>
                  </a:moveTo>
                  <a:lnTo>
                    <a:pt x="0" y="514264"/>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485694"/>
            </a:xfrm>
            <a:custGeom>
              <a:avLst/>
              <a:pathLst>
                <a:path w="0" h="485694">
                  <a:moveTo>
                    <a:pt x="0" y="0"/>
                  </a:moveTo>
                  <a:lnTo>
                    <a:pt x="0" y="485694"/>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542834"/>
            </a:xfrm>
            <a:custGeom>
              <a:avLst/>
              <a:pathLst>
                <a:path w="0" h="542834">
                  <a:moveTo>
                    <a:pt x="0" y="0"/>
                  </a:moveTo>
                  <a:lnTo>
                    <a:pt x="0" y="542834"/>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685686"/>
            </a:xfrm>
            <a:custGeom>
              <a:avLst/>
              <a:pathLst>
                <a:path w="0" h="685686">
                  <a:moveTo>
                    <a:pt x="0" y="0"/>
                  </a:moveTo>
                  <a:lnTo>
                    <a:pt x="0" y="685686"/>
                  </a:lnTo>
                </a:path>
              </a:pathLst>
            </a:custGeom>
            <a:ln w="13550" cap="flat">
              <a:solidFill>
                <a:srgbClr val="0058AB">
                  <a:alpha val="100000"/>
                </a:srgbClr>
              </a:solidFill>
              <a:prstDash val="dot"/>
              <a:round/>
            </a:ln>
          </p:spPr>
          <p:txBody>
            <a:bodyPr/>
            <a:lstStyle/>
            <a:p/>
          </p:txBody>
        </p:sp>
        <p:sp>
          <p:nvSpPr>
            <p:cNvPr id="32" name="pl32"/>
            <p:cNvSpPr/>
            <p:nvPr/>
          </p:nvSpPr>
          <p:spPr>
            <a:xfrm>
              <a:off x="1120965" y="1237097"/>
              <a:ext cx="3397293" cy="714256"/>
            </a:xfrm>
            <a:custGeom>
              <a:avLst/>
              <a:pathLst>
                <a:path w="3397293" h="714256">
                  <a:moveTo>
                    <a:pt x="0" y="485694"/>
                  </a:moveTo>
                  <a:lnTo>
                    <a:pt x="141553" y="457124"/>
                  </a:lnTo>
                  <a:lnTo>
                    <a:pt x="283107" y="628545"/>
                  </a:lnTo>
                  <a:lnTo>
                    <a:pt x="424661" y="599975"/>
                  </a:lnTo>
                  <a:lnTo>
                    <a:pt x="566215" y="599975"/>
                  </a:lnTo>
                  <a:lnTo>
                    <a:pt x="707769" y="571405"/>
                  </a:lnTo>
                  <a:lnTo>
                    <a:pt x="849323" y="571405"/>
                  </a:lnTo>
                  <a:lnTo>
                    <a:pt x="990877" y="542834"/>
                  </a:lnTo>
                  <a:lnTo>
                    <a:pt x="1132431" y="428553"/>
                  </a:lnTo>
                  <a:lnTo>
                    <a:pt x="1273984" y="399983"/>
                  </a:lnTo>
                  <a:lnTo>
                    <a:pt x="1415538" y="314272"/>
                  </a:lnTo>
                  <a:lnTo>
                    <a:pt x="1557092" y="314272"/>
                  </a:lnTo>
                  <a:lnTo>
                    <a:pt x="1698646" y="142851"/>
                  </a:lnTo>
                  <a:lnTo>
                    <a:pt x="1840200" y="0"/>
                  </a:lnTo>
                  <a:lnTo>
                    <a:pt x="1981754" y="114281"/>
                  </a:lnTo>
                  <a:lnTo>
                    <a:pt x="2123308" y="228562"/>
                  </a:lnTo>
                  <a:lnTo>
                    <a:pt x="2264862" y="228562"/>
                  </a:lnTo>
                  <a:lnTo>
                    <a:pt x="2406416" y="199991"/>
                  </a:lnTo>
                  <a:lnTo>
                    <a:pt x="2547969" y="199991"/>
                  </a:lnTo>
                  <a:lnTo>
                    <a:pt x="2689523" y="199991"/>
                  </a:lnTo>
                  <a:lnTo>
                    <a:pt x="2831077" y="428553"/>
                  </a:lnTo>
                  <a:lnTo>
                    <a:pt x="2972631" y="714256"/>
                  </a:lnTo>
                  <a:lnTo>
                    <a:pt x="3114185" y="28570"/>
                  </a:lnTo>
                  <a:lnTo>
                    <a:pt x="3255739" y="257132"/>
                  </a:lnTo>
                  <a:lnTo>
                    <a:pt x="3397293" y="399983"/>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75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34" name="tx34"/>
            <p:cNvSpPr/>
            <p:nvPr/>
          </p:nvSpPr>
          <p:spPr>
            <a:xfrm>
              <a:off x="1768444" y="8375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8" name="tx38"/>
            <p:cNvSpPr/>
            <p:nvPr/>
          </p:nvSpPr>
          <p:spPr>
            <a:xfrm>
              <a:off x="4316414"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3109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88</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4334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4334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07846"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7030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10444" y="4831778"/>
              <a:ext cx="60586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Indonesia</a:t>
              </a:r>
            </a:p>
          </p:txBody>
        </p:sp>
        <p:sp>
          <p:nvSpPr>
            <p:cNvPr id="60" name="tx60"/>
            <p:cNvSpPr/>
            <p:nvPr/>
          </p:nvSpPr>
          <p:spPr>
            <a:xfrm>
              <a:off x="287494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37400"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510631" y="472419"/>
              <a:ext cx="2617961"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Indonesia, 2000-2024</a:t>
              </a:r>
            </a:p>
          </p:txBody>
        </p:sp>
        <p:sp>
          <p:nvSpPr>
            <p:cNvPr id="63" name="pl63"/>
            <p:cNvSpPr/>
            <p:nvPr/>
          </p:nvSpPr>
          <p:spPr>
            <a:xfrm>
              <a:off x="5267799" y="360842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7513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89421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03710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17987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32276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4656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1722791"/>
              <a:ext cx="3397293" cy="2142768"/>
            </a:xfrm>
            <a:custGeom>
              <a:avLst/>
              <a:pathLst>
                <a:path w="3397293" h="2142768">
                  <a:moveTo>
                    <a:pt x="0" y="1457082"/>
                  </a:moveTo>
                  <a:lnTo>
                    <a:pt x="141553" y="1371372"/>
                  </a:lnTo>
                  <a:lnTo>
                    <a:pt x="283107" y="1885636"/>
                  </a:lnTo>
                  <a:lnTo>
                    <a:pt x="424661" y="1799925"/>
                  </a:lnTo>
                  <a:lnTo>
                    <a:pt x="566215" y="1799925"/>
                  </a:lnTo>
                  <a:lnTo>
                    <a:pt x="707769" y="1714215"/>
                  </a:lnTo>
                  <a:lnTo>
                    <a:pt x="849323" y="1714215"/>
                  </a:lnTo>
                  <a:lnTo>
                    <a:pt x="990877" y="1628504"/>
                  </a:lnTo>
                  <a:lnTo>
                    <a:pt x="1132431" y="1285661"/>
                  </a:lnTo>
                  <a:lnTo>
                    <a:pt x="1273984" y="1199950"/>
                  </a:lnTo>
                  <a:lnTo>
                    <a:pt x="1415538" y="942818"/>
                  </a:lnTo>
                  <a:lnTo>
                    <a:pt x="1557092" y="942818"/>
                  </a:lnTo>
                  <a:lnTo>
                    <a:pt x="1698646" y="428553"/>
                  </a:lnTo>
                  <a:lnTo>
                    <a:pt x="1840200" y="0"/>
                  </a:lnTo>
                  <a:lnTo>
                    <a:pt x="1981754" y="342843"/>
                  </a:lnTo>
                  <a:lnTo>
                    <a:pt x="2123308" y="685686"/>
                  </a:lnTo>
                  <a:lnTo>
                    <a:pt x="2264862" y="685686"/>
                  </a:lnTo>
                  <a:lnTo>
                    <a:pt x="2406416" y="599975"/>
                  </a:lnTo>
                  <a:lnTo>
                    <a:pt x="2547969" y="599975"/>
                  </a:lnTo>
                  <a:lnTo>
                    <a:pt x="2689523" y="599975"/>
                  </a:lnTo>
                  <a:lnTo>
                    <a:pt x="2831077" y="1285661"/>
                  </a:lnTo>
                  <a:lnTo>
                    <a:pt x="2972631" y="2142768"/>
                  </a:lnTo>
                  <a:lnTo>
                    <a:pt x="3114185" y="85710"/>
                  </a:lnTo>
                  <a:lnTo>
                    <a:pt x="3255739" y="771396"/>
                  </a:lnTo>
                  <a:lnTo>
                    <a:pt x="3397293" y="1199950"/>
                  </a:lnTo>
                </a:path>
              </a:pathLst>
            </a:custGeom>
            <a:ln w="27101" cap="flat">
              <a:solidFill>
                <a:srgbClr val="0058AB">
                  <a:alpha val="100000"/>
                </a:srgbClr>
              </a:solidFill>
              <a:prstDash val="solid"/>
              <a:round/>
            </a:ln>
          </p:spPr>
          <p:txBody>
            <a:bodyPr/>
            <a:lstStyle/>
            <a:p/>
          </p:txBody>
        </p:sp>
        <p:sp>
          <p:nvSpPr>
            <p:cNvPr id="78" name="pl78"/>
            <p:cNvSpPr/>
            <p:nvPr/>
          </p:nvSpPr>
          <p:spPr>
            <a:xfrm>
              <a:off x="5437664" y="2322767"/>
              <a:ext cx="3397293" cy="1199950"/>
            </a:xfrm>
            <a:custGeom>
              <a:avLst/>
              <a:pathLst>
                <a:path w="3397293" h="1199950">
                  <a:moveTo>
                    <a:pt x="0" y="1199950"/>
                  </a:moveTo>
                  <a:lnTo>
                    <a:pt x="141553" y="1199950"/>
                  </a:lnTo>
                  <a:lnTo>
                    <a:pt x="283107" y="1199950"/>
                  </a:lnTo>
                  <a:lnTo>
                    <a:pt x="424661" y="1028529"/>
                  </a:lnTo>
                  <a:lnTo>
                    <a:pt x="566215" y="857107"/>
                  </a:lnTo>
                  <a:lnTo>
                    <a:pt x="707769" y="771396"/>
                  </a:lnTo>
                  <a:lnTo>
                    <a:pt x="849323" y="685686"/>
                  </a:lnTo>
                  <a:lnTo>
                    <a:pt x="990877" y="685686"/>
                  </a:lnTo>
                  <a:lnTo>
                    <a:pt x="1132431" y="428553"/>
                  </a:lnTo>
                  <a:lnTo>
                    <a:pt x="1273984" y="257132"/>
                  </a:lnTo>
                  <a:lnTo>
                    <a:pt x="1415538" y="257132"/>
                  </a:lnTo>
                  <a:lnTo>
                    <a:pt x="1557092" y="171421"/>
                  </a:lnTo>
                  <a:lnTo>
                    <a:pt x="1698646" y="171421"/>
                  </a:lnTo>
                  <a:lnTo>
                    <a:pt x="1840200" y="257132"/>
                  </a:lnTo>
                  <a:lnTo>
                    <a:pt x="1981754" y="171421"/>
                  </a:lnTo>
                  <a:lnTo>
                    <a:pt x="2123308" y="85710"/>
                  </a:lnTo>
                  <a:lnTo>
                    <a:pt x="2264862" y="0"/>
                  </a:lnTo>
                  <a:lnTo>
                    <a:pt x="2406416" y="0"/>
                  </a:lnTo>
                  <a:lnTo>
                    <a:pt x="2547969" y="0"/>
                  </a:lnTo>
                  <a:lnTo>
                    <a:pt x="2689523" y="0"/>
                  </a:lnTo>
                  <a:lnTo>
                    <a:pt x="2831077" y="257132"/>
                  </a:lnTo>
                  <a:lnTo>
                    <a:pt x="2972631" y="342843"/>
                  </a:lnTo>
                  <a:lnTo>
                    <a:pt x="3114185" y="85710"/>
                  </a:lnTo>
                  <a:lnTo>
                    <a:pt x="3255739" y="171421"/>
                  </a:lnTo>
                  <a:lnTo>
                    <a:pt x="3397293" y="85710"/>
                  </a:lnTo>
                </a:path>
              </a:pathLst>
            </a:custGeom>
            <a:ln w="27101" cap="flat">
              <a:solidFill>
                <a:srgbClr val="80BD41">
                  <a:alpha val="100000"/>
                </a:srgbClr>
              </a:solidFill>
              <a:prstDash val="solid"/>
              <a:round/>
            </a:ln>
          </p:spPr>
          <p:txBody>
            <a:bodyPr/>
            <a:lstStyle/>
            <a:p/>
          </p:txBody>
        </p:sp>
        <p:sp>
          <p:nvSpPr>
            <p:cNvPr id="79" name="pl79"/>
            <p:cNvSpPr/>
            <p:nvPr/>
          </p:nvSpPr>
          <p:spPr>
            <a:xfrm>
              <a:off x="5437664" y="2151345"/>
              <a:ext cx="3397293" cy="1199950"/>
            </a:xfrm>
            <a:custGeom>
              <a:avLst/>
              <a:pathLst>
                <a:path w="3397293" h="1199950">
                  <a:moveTo>
                    <a:pt x="0" y="1028529"/>
                  </a:moveTo>
                  <a:lnTo>
                    <a:pt x="141553" y="1028529"/>
                  </a:lnTo>
                  <a:lnTo>
                    <a:pt x="283107" y="1199950"/>
                  </a:lnTo>
                  <a:lnTo>
                    <a:pt x="424661" y="942818"/>
                  </a:lnTo>
                  <a:lnTo>
                    <a:pt x="566215" y="857107"/>
                  </a:lnTo>
                  <a:lnTo>
                    <a:pt x="707769" y="857107"/>
                  </a:lnTo>
                  <a:lnTo>
                    <a:pt x="849323" y="599975"/>
                  </a:lnTo>
                  <a:lnTo>
                    <a:pt x="990877" y="514264"/>
                  </a:lnTo>
                  <a:lnTo>
                    <a:pt x="1132431" y="257132"/>
                  </a:lnTo>
                  <a:lnTo>
                    <a:pt x="1273984" y="85710"/>
                  </a:lnTo>
                  <a:lnTo>
                    <a:pt x="1415538" y="85710"/>
                  </a:lnTo>
                  <a:lnTo>
                    <a:pt x="1557092" y="85710"/>
                  </a:lnTo>
                  <a:lnTo>
                    <a:pt x="1698646" y="0"/>
                  </a:lnTo>
                  <a:lnTo>
                    <a:pt x="1840200" y="171421"/>
                  </a:lnTo>
                  <a:lnTo>
                    <a:pt x="1981754" y="0"/>
                  </a:lnTo>
                  <a:lnTo>
                    <a:pt x="2123308" y="85710"/>
                  </a:lnTo>
                  <a:lnTo>
                    <a:pt x="2264862" y="85710"/>
                  </a:lnTo>
                  <a:lnTo>
                    <a:pt x="2406416" y="85710"/>
                  </a:lnTo>
                  <a:lnTo>
                    <a:pt x="2547969" y="171421"/>
                  </a:lnTo>
                  <a:lnTo>
                    <a:pt x="2689523" y="171421"/>
                  </a:lnTo>
                  <a:lnTo>
                    <a:pt x="2831077" y="342843"/>
                  </a:lnTo>
                  <a:lnTo>
                    <a:pt x="2972631" y="942818"/>
                  </a:lnTo>
                  <a:lnTo>
                    <a:pt x="3114185" y="171421"/>
                  </a:lnTo>
                  <a:lnTo>
                    <a:pt x="3255739" y="599975"/>
                  </a:lnTo>
                  <a:lnTo>
                    <a:pt x="3397293" y="599975"/>
                  </a:lnTo>
                </a:path>
              </a:pathLst>
            </a:custGeom>
            <a:ln w="27101" cap="flat">
              <a:solidFill>
                <a:srgbClr val="961A49">
                  <a:alpha val="100000"/>
                </a:srgbClr>
              </a:solidFill>
              <a:prstDash val="solid"/>
              <a:round/>
            </a:ln>
          </p:spPr>
          <p:txBody>
            <a:bodyPr/>
            <a:lstStyle/>
            <a:p/>
          </p:txBody>
        </p:sp>
        <p:sp>
          <p:nvSpPr>
            <p:cNvPr id="80" name="pl80"/>
            <p:cNvSpPr/>
            <p:nvPr/>
          </p:nvSpPr>
          <p:spPr>
            <a:xfrm>
              <a:off x="5437664" y="2322767"/>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1722791"/>
              <a:ext cx="3397293" cy="2142768"/>
            </a:xfrm>
            <a:custGeom>
              <a:avLst/>
              <a:pathLst>
                <a:path w="3397293" h="2142768">
                  <a:moveTo>
                    <a:pt x="0" y="1457082"/>
                  </a:moveTo>
                  <a:lnTo>
                    <a:pt x="141553" y="1371372"/>
                  </a:lnTo>
                  <a:lnTo>
                    <a:pt x="283107" y="1885636"/>
                  </a:lnTo>
                  <a:lnTo>
                    <a:pt x="424661" y="1799925"/>
                  </a:lnTo>
                  <a:lnTo>
                    <a:pt x="566215" y="1799925"/>
                  </a:lnTo>
                  <a:lnTo>
                    <a:pt x="707769" y="1714215"/>
                  </a:lnTo>
                  <a:lnTo>
                    <a:pt x="849323" y="1714215"/>
                  </a:lnTo>
                  <a:lnTo>
                    <a:pt x="990877" y="1628504"/>
                  </a:lnTo>
                  <a:lnTo>
                    <a:pt x="1132431" y="1285661"/>
                  </a:lnTo>
                  <a:lnTo>
                    <a:pt x="1273984" y="1199950"/>
                  </a:lnTo>
                  <a:lnTo>
                    <a:pt x="1415538" y="942818"/>
                  </a:lnTo>
                  <a:lnTo>
                    <a:pt x="1557092" y="942818"/>
                  </a:lnTo>
                  <a:lnTo>
                    <a:pt x="1698646" y="428553"/>
                  </a:lnTo>
                  <a:lnTo>
                    <a:pt x="1840200" y="0"/>
                  </a:lnTo>
                  <a:lnTo>
                    <a:pt x="1981754" y="342843"/>
                  </a:lnTo>
                  <a:lnTo>
                    <a:pt x="2123308" y="685686"/>
                  </a:lnTo>
                  <a:lnTo>
                    <a:pt x="2264862" y="685686"/>
                  </a:lnTo>
                  <a:lnTo>
                    <a:pt x="2406416" y="599975"/>
                  </a:lnTo>
                  <a:lnTo>
                    <a:pt x="2547969" y="599975"/>
                  </a:lnTo>
                  <a:lnTo>
                    <a:pt x="2689523" y="599975"/>
                  </a:lnTo>
                  <a:lnTo>
                    <a:pt x="2831077" y="1285661"/>
                  </a:lnTo>
                  <a:lnTo>
                    <a:pt x="2972631" y="2142768"/>
                  </a:lnTo>
                  <a:lnTo>
                    <a:pt x="3114185" y="85710"/>
                  </a:lnTo>
                  <a:lnTo>
                    <a:pt x="3255739" y="771396"/>
                  </a:lnTo>
                  <a:lnTo>
                    <a:pt x="3397293" y="1199950"/>
                  </a:lnTo>
                </a:path>
              </a:pathLst>
            </a:custGeom>
            <a:ln w="43362" cap="flat">
              <a:solidFill>
                <a:srgbClr val="000000">
                  <a:alpha val="100000"/>
                </a:srgbClr>
              </a:solidFill>
              <a:prstDash val="solid"/>
              <a:round/>
            </a:ln>
          </p:spPr>
          <p:txBody>
            <a:bodyPr/>
            <a:lstStyle/>
            <a:p/>
          </p:txBody>
        </p:sp>
        <p:sp>
          <p:nvSpPr>
            <p:cNvPr id="82" name="pl82"/>
            <p:cNvSpPr/>
            <p:nvPr/>
          </p:nvSpPr>
          <p:spPr>
            <a:xfrm>
              <a:off x="5437664" y="1842787"/>
              <a:ext cx="0" cy="1337087"/>
            </a:xfrm>
            <a:custGeom>
              <a:avLst/>
              <a:pathLst>
                <a:path w="0" h="1337087">
                  <a:moveTo>
                    <a:pt x="0" y="1337087"/>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45433" y="1842787"/>
              <a:ext cx="0" cy="1594220"/>
            </a:xfrm>
            <a:custGeom>
              <a:avLst/>
              <a:pathLst>
                <a:path w="0" h="1594220">
                  <a:moveTo>
                    <a:pt x="0" y="1594220"/>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853202" y="1842787"/>
              <a:ext cx="0" cy="822823"/>
            </a:xfrm>
            <a:custGeom>
              <a:avLst/>
              <a:pathLst>
                <a:path w="0" h="822823">
                  <a:moveTo>
                    <a:pt x="0" y="822823"/>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560972" y="1842787"/>
              <a:ext cx="0" cy="565690"/>
            </a:xfrm>
            <a:custGeom>
              <a:avLst/>
              <a:pathLst>
                <a:path w="0" h="565690">
                  <a:moveTo>
                    <a:pt x="0" y="565690"/>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127187" y="1842787"/>
              <a:ext cx="0" cy="479980"/>
            </a:xfrm>
            <a:custGeom>
              <a:avLst/>
              <a:pathLst>
                <a:path w="0" h="479980">
                  <a:moveTo>
                    <a:pt x="0" y="479980"/>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3403" y="1842787"/>
              <a:ext cx="0" cy="651401"/>
            </a:xfrm>
            <a:custGeom>
              <a:avLst/>
              <a:pathLst>
                <a:path w="0" h="651401">
                  <a:moveTo>
                    <a:pt x="0" y="65140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1842787"/>
              <a:ext cx="0" cy="1079955"/>
            </a:xfrm>
            <a:custGeom>
              <a:avLst/>
              <a:pathLst>
                <a:path w="0" h="1079955">
                  <a:moveTo>
                    <a:pt x="0" y="1079955"/>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1722791"/>
              <a:ext cx="3397293" cy="2142768"/>
            </a:xfrm>
            <a:custGeom>
              <a:avLst/>
              <a:pathLst>
                <a:path w="3397293" h="2142768">
                  <a:moveTo>
                    <a:pt x="0" y="1457082"/>
                  </a:moveTo>
                  <a:lnTo>
                    <a:pt x="141553" y="1371372"/>
                  </a:lnTo>
                  <a:lnTo>
                    <a:pt x="283107" y="1885636"/>
                  </a:lnTo>
                  <a:lnTo>
                    <a:pt x="424661" y="1799925"/>
                  </a:lnTo>
                  <a:lnTo>
                    <a:pt x="566215" y="1799925"/>
                  </a:lnTo>
                  <a:lnTo>
                    <a:pt x="707769" y="1714215"/>
                  </a:lnTo>
                  <a:lnTo>
                    <a:pt x="849323" y="1714215"/>
                  </a:lnTo>
                  <a:lnTo>
                    <a:pt x="990877" y="1628504"/>
                  </a:lnTo>
                  <a:lnTo>
                    <a:pt x="1132431" y="1285661"/>
                  </a:lnTo>
                  <a:lnTo>
                    <a:pt x="1273984" y="1199950"/>
                  </a:lnTo>
                  <a:lnTo>
                    <a:pt x="1415538" y="942818"/>
                  </a:lnTo>
                  <a:lnTo>
                    <a:pt x="1557092" y="942818"/>
                  </a:lnTo>
                  <a:lnTo>
                    <a:pt x="1698646" y="428553"/>
                  </a:lnTo>
                  <a:lnTo>
                    <a:pt x="1840200" y="0"/>
                  </a:lnTo>
                  <a:lnTo>
                    <a:pt x="1981754" y="342843"/>
                  </a:lnTo>
                  <a:lnTo>
                    <a:pt x="2123308" y="685686"/>
                  </a:lnTo>
                  <a:lnTo>
                    <a:pt x="2264862" y="685686"/>
                  </a:lnTo>
                  <a:lnTo>
                    <a:pt x="2406416" y="599975"/>
                  </a:lnTo>
                  <a:lnTo>
                    <a:pt x="2547969" y="599975"/>
                  </a:lnTo>
                  <a:lnTo>
                    <a:pt x="2689523" y="599975"/>
                  </a:lnTo>
                  <a:lnTo>
                    <a:pt x="2831077" y="1285661"/>
                  </a:lnTo>
                  <a:lnTo>
                    <a:pt x="2972631" y="2142768"/>
                  </a:lnTo>
                  <a:lnTo>
                    <a:pt x="3114185" y="85710"/>
                  </a:lnTo>
                  <a:lnTo>
                    <a:pt x="3255739" y="771396"/>
                  </a:lnTo>
                  <a:lnTo>
                    <a:pt x="3397293" y="1199950"/>
                  </a:lnTo>
                </a:path>
              </a:pathLst>
            </a:custGeom>
            <a:ln w="27101" cap="flat">
              <a:solidFill>
                <a:srgbClr val="0058AB">
                  <a:alpha val="100000"/>
                </a:srgbClr>
              </a:solidFill>
              <a:prstDash val="solid"/>
              <a:round/>
            </a:ln>
          </p:spPr>
          <p:txBody>
            <a:bodyPr/>
            <a:lstStyle/>
            <a:p/>
          </p:txBody>
        </p:sp>
        <p:sp>
          <p:nvSpPr>
            <p:cNvPr id="90" name="tx90"/>
            <p:cNvSpPr/>
            <p:nvPr/>
          </p:nvSpPr>
          <p:spPr>
            <a:xfrm>
              <a:off x="5359324" y="1768062"/>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1" name="tx91"/>
            <p:cNvSpPr/>
            <p:nvPr/>
          </p:nvSpPr>
          <p:spPr>
            <a:xfrm>
              <a:off x="6067093" y="1768009"/>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-13</a:t>
              </a:r>
            </a:p>
          </p:txBody>
        </p:sp>
        <p:sp>
          <p:nvSpPr>
            <p:cNvPr id="92" name="tx92"/>
            <p:cNvSpPr/>
            <p:nvPr/>
          </p:nvSpPr>
          <p:spPr>
            <a:xfrm>
              <a:off x="6805008" y="1769703"/>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3" name="tx93"/>
            <p:cNvSpPr/>
            <p:nvPr/>
          </p:nvSpPr>
          <p:spPr>
            <a:xfrm>
              <a:off x="7512777" y="176938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4" name="tx94"/>
            <p:cNvSpPr/>
            <p:nvPr/>
          </p:nvSpPr>
          <p:spPr>
            <a:xfrm>
              <a:off x="8097042" y="176806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45208" y="176938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6" name="tx96"/>
            <p:cNvSpPr/>
            <p:nvPr/>
          </p:nvSpPr>
          <p:spPr>
            <a:xfrm>
              <a:off x="8786762" y="1770709"/>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7" name="tx97"/>
            <p:cNvSpPr/>
            <p:nvPr/>
          </p:nvSpPr>
          <p:spPr>
            <a:xfrm>
              <a:off x="8902429" y="236936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902429" y="2712257"/>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-5</a:t>
              </a:r>
            </a:p>
          </p:txBody>
        </p:sp>
        <p:sp>
          <p:nvSpPr>
            <p:cNvPr id="99" name="tx99"/>
            <p:cNvSpPr/>
            <p:nvPr/>
          </p:nvSpPr>
          <p:spPr>
            <a:xfrm>
              <a:off x="5003259" y="312776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127474" y="22706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49780" y="141354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3" name="tx103"/>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4" name="tx104"/>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5" name="tx105"/>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6" name="tx106"/>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7" name="tx107"/>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8" name="tx108"/>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9" name="tx109"/>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0" name="pl110"/>
            <p:cNvSpPr/>
            <p:nvPr/>
          </p:nvSpPr>
          <p:spPr>
            <a:xfrm>
              <a:off x="596004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596004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92454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3" name="pl113"/>
            <p:cNvSpPr/>
            <p:nvPr/>
          </p:nvSpPr>
          <p:spPr>
            <a:xfrm>
              <a:off x="7686999"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4" name="tx114"/>
            <p:cNvSpPr/>
            <p:nvPr/>
          </p:nvSpPr>
          <p:spPr>
            <a:xfrm>
              <a:off x="6227143" y="4831778"/>
              <a:ext cx="60586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Indonesia</a:t>
              </a:r>
            </a:p>
          </p:txBody>
        </p:sp>
        <p:sp>
          <p:nvSpPr>
            <p:cNvPr id="115" name="tx115"/>
            <p:cNvSpPr/>
            <p:nvPr/>
          </p:nvSpPr>
          <p:spPr>
            <a:xfrm>
              <a:off x="7191644"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6" name="tx116"/>
            <p:cNvSpPr/>
            <p:nvPr/>
          </p:nvSpPr>
          <p:spPr>
            <a:xfrm>
              <a:off x="7954099"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17" name="tx117"/>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8" name="pl118"/>
            <p:cNvSpPr/>
            <p:nvPr/>
          </p:nvSpPr>
          <p:spPr>
            <a:xfrm>
              <a:off x="226203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415173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604144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793114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320688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509658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698629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887599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rc130"/>
            <p:cNvSpPr/>
            <p:nvPr/>
          </p:nvSpPr>
          <p:spPr>
            <a:xfrm>
              <a:off x="1317178" y="5825146"/>
              <a:ext cx="5132741" cy="149993"/>
            </a:xfrm>
            <a:prstGeom prst="rect">
              <a:avLst/>
            </a:prstGeom>
            <a:solidFill>
              <a:srgbClr val="1CABE2">
                <a:alpha val="80000"/>
              </a:srgbClr>
            </a:solidFill>
          </p:spPr>
          <p:txBody>
            <a:bodyPr/>
            <a:lstStyle/>
            <a:p/>
          </p:txBody>
        </p:sp>
        <p:sp>
          <p:nvSpPr>
            <p:cNvPr id="131" name="rc131"/>
            <p:cNvSpPr/>
            <p:nvPr/>
          </p:nvSpPr>
          <p:spPr>
            <a:xfrm>
              <a:off x="1317178" y="5637654"/>
              <a:ext cx="5672532" cy="149993"/>
            </a:xfrm>
            <a:prstGeom prst="rect">
              <a:avLst/>
            </a:prstGeom>
            <a:solidFill>
              <a:srgbClr val="1CABE2">
                <a:alpha val="80000"/>
              </a:srgbClr>
            </a:solidFill>
          </p:spPr>
          <p:txBody>
            <a:bodyPr/>
            <a:lstStyle/>
            <a:p/>
          </p:txBody>
        </p:sp>
        <p:sp>
          <p:nvSpPr>
            <p:cNvPr id="132" name="rc132"/>
            <p:cNvSpPr/>
            <p:nvPr/>
          </p:nvSpPr>
          <p:spPr>
            <a:xfrm>
              <a:off x="1317178" y="5450161"/>
              <a:ext cx="7321564" cy="149993"/>
            </a:xfrm>
            <a:prstGeom prst="rect">
              <a:avLst/>
            </a:prstGeom>
            <a:solidFill>
              <a:srgbClr val="1CABE2">
                <a:alpha val="80000"/>
              </a:srgbClr>
            </a:solidFill>
          </p:spPr>
          <p:txBody>
            <a:bodyPr/>
            <a:lstStyle/>
            <a:p/>
          </p:txBody>
        </p:sp>
        <p:sp>
          <p:nvSpPr>
            <p:cNvPr id="133" name="tx133"/>
            <p:cNvSpPr/>
            <p:nvPr/>
          </p:nvSpPr>
          <p:spPr>
            <a:xfrm>
              <a:off x="5940507" y="5845676"/>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679,000</a:t>
              </a:r>
            </a:p>
          </p:txBody>
        </p:sp>
        <p:sp>
          <p:nvSpPr>
            <p:cNvPr id="134" name="tx134"/>
            <p:cNvSpPr/>
            <p:nvPr/>
          </p:nvSpPr>
          <p:spPr>
            <a:xfrm>
              <a:off x="6480297" y="5658183"/>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750,000</a:t>
              </a:r>
            </a:p>
          </p:txBody>
        </p:sp>
        <p:sp>
          <p:nvSpPr>
            <p:cNvPr id="135" name="tx135"/>
            <p:cNvSpPr/>
            <p:nvPr/>
          </p:nvSpPr>
          <p:spPr>
            <a:xfrm>
              <a:off x="8129330" y="547069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969,000</a:t>
              </a:r>
            </a:p>
          </p:txBody>
        </p:sp>
        <p:sp>
          <p:nvSpPr>
            <p:cNvPr id="136" name="tx136"/>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8" name="tx138"/>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2701904"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250,000</a:t>
              </a:r>
            </a:p>
          </p:txBody>
        </p:sp>
        <p:sp>
          <p:nvSpPr>
            <p:cNvPr id="141" name="tx141"/>
            <p:cNvSpPr/>
            <p:nvPr/>
          </p:nvSpPr>
          <p:spPr>
            <a:xfrm>
              <a:off x="4591609"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500,000</a:t>
              </a:r>
            </a:p>
          </p:txBody>
        </p:sp>
        <p:sp>
          <p:nvSpPr>
            <p:cNvPr id="142" name="tx142"/>
            <p:cNvSpPr/>
            <p:nvPr/>
          </p:nvSpPr>
          <p:spPr>
            <a:xfrm>
              <a:off x="6481314"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750,000</a:t>
              </a:r>
            </a:p>
          </p:txBody>
        </p:sp>
        <p:sp>
          <p:nvSpPr>
            <p:cNvPr id="143" name="tx143"/>
            <p:cNvSpPr/>
            <p:nvPr/>
          </p:nvSpPr>
          <p:spPr>
            <a:xfrm>
              <a:off x="8254512" y="6069777"/>
              <a:ext cx="621487"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1,000,000</a:t>
              </a:r>
            </a:p>
          </p:txBody>
        </p:sp>
        <p:sp>
          <p:nvSpPr>
            <p:cNvPr id="144" name="tx144"/>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45" name="tx145"/>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6" name="tx146"/>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Indonesia (78%) was 7 percentage points lower than the global average (85%) and 10 percentage points lower than the average across all EAPR countries (88%).
National DTP3 coverage was 7 percentage points lower than in 2019 (85%).
This equates to 969,000 un- and undervaccinated children in 2024 compared to 679,000 un- and undervaccinated children in 2019.</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9017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0721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24258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41302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3164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48692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6573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82780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982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9426" y="2922827"/>
              <a:ext cx="273659" cy="139366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53492" y="2093266"/>
              <a:ext cx="273659" cy="22232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761624" y="1960537"/>
              <a:ext cx="273659" cy="235595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457558" y="1960537"/>
              <a:ext cx="273659" cy="235595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065690" y="1960537"/>
              <a:ext cx="273659" cy="235595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369756" y="1827807"/>
              <a:ext cx="273659" cy="248868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673822" y="1794625"/>
              <a:ext cx="273659" cy="25218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977888" y="1728260"/>
              <a:ext cx="273659" cy="2588228"/>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1" name="rc21"/>
            <p:cNvSpPr/>
            <p:nvPr/>
          </p:nvSpPr>
          <p:spPr>
            <a:xfrm>
              <a:off x="3281954" y="1562348"/>
              <a:ext cx="273659" cy="27541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586020" y="1562348"/>
              <a:ext cx="273659" cy="27541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194152" y="1495983"/>
              <a:ext cx="273659" cy="282050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890086" y="1495983"/>
              <a:ext cx="273659" cy="282050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498218" y="1429618"/>
              <a:ext cx="273659" cy="288687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802284" y="1263706"/>
              <a:ext cx="273659" cy="305278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106350" y="1230524"/>
              <a:ext cx="273659" cy="30859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410416" y="1197341"/>
              <a:ext cx="273659" cy="31191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5714482" y="1197341"/>
              <a:ext cx="273659" cy="31191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6018548" y="1197341"/>
              <a:ext cx="273659" cy="31191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6322614"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6626680"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7234811"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6930745"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7842943"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7538877"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755141"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8147009"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8451075"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49426" y="2922827"/>
              <a:ext cx="273659" cy="1393661"/>
            </a:xfrm>
            <a:prstGeom prst="rect">
              <a:avLst/>
            </a:prstGeom>
            <a:solidFill>
              <a:srgbClr val="0083CF">
                <a:alpha val="100000"/>
              </a:srgbClr>
            </a:solidFill>
          </p:spPr>
          <p:txBody>
            <a:bodyPr/>
            <a:lstStyle/>
            <a:p/>
          </p:txBody>
        </p:sp>
        <p:sp>
          <p:nvSpPr>
            <p:cNvPr id="41" name="rc41"/>
            <p:cNvSpPr/>
            <p:nvPr/>
          </p:nvSpPr>
          <p:spPr>
            <a:xfrm>
              <a:off x="1153492" y="2093266"/>
              <a:ext cx="273659" cy="2223221"/>
            </a:xfrm>
            <a:prstGeom prst="rect">
              <a:avLst/>
            </a:prstGeom>
            <a:solidFill>
              <a:srgbClr val="0083CF">
                <a:alpha val="100000"/>
              </a:srgbClr>
            </a:solidFill>
          </p:spPr>
          <p:txBody>
            <a:bodyPr/>
            <a:lstStyle/>
            <a:p/>
          </p:txBody>
        </p:sp>
        <p:sp>
          <p:nvSpPr>
            <p:cNvPr id="42" name="rc42"/>
            <p:cNvSpPr/>
            <p:nvPr/>
          </p:nvSpPr>
          <p:spPr>
            <a:xfrm>
              <a:off x="1761624" y="1960537"/>
              <a:ext cx="273659" cy="2355951"/>
            </a:xfrm>
            <a:prstGeom prst="rect">
              <a:avLst/>
            </a:prstGeom>
            <a:solidFill>
              <a:srgbClr val="0083CF">
                <a:alpha val="100000"/>
              </a:srgbClr>
            </a:solidFill>
          </p:spPr>
          <p:txBody>
            <a:bodyPr/>
            <a:lstStyle/>
            <a:p/>
          </p:txBody>
        </p:sp>
        <p:sp>
          <p:nvSpPr>
            <p:cNvPr id="43" name="rc43"/>
            <p:cNvSpPr/>
            <p:nvPr/>
          </p:nvSpPr>
          <p:spPr>
            <a:xfrm>
              <a:off x="1457558" y="1960537"/>
              <a:ext cx="273659" cy="2355951"/>
            </a:xfrm>
            <a:prstGeom prst="rect">
              <a:avLst/>
            </a:prstGeom>
            <a:solidFill>
              <a:srgbClr val="0083CF">
                <a:alpha val="100000"/>
              </a:srgbClr>
            </a:solidFill>
          </p:spPr>
          <p:txBody>
            <a:bodyPr/>
            <a:lstStyle/>
            <a:p/>
          </p:txBody>
        </p:sp>
        <p:sp>
          <p:nvSpPr>
            <p:cNvPr id="44" name="rc44"/>
            <p:cNvSpPr/>
            <p:nvPr/>
          </p:nvSpPr>
          <p:spPr>
            <a:xfrm>
              <a:off x="2977888" y="1728260"/>
              <a:ext cx="273659" cy="2588228"/>
            </a:xfrm>
            <a:prstGeom prst="rect">
              <a:avLst/>
            </a:prstGeom>
            <a:solidFill>
              <a:srgbClr val="F26A21">
                <a:alpha val="100000"/>
              </a:srgbClr>
            </a:solidFill>
          </p:spPr>
          <p:txBody>
            <a:bodyPr/>
            <a:lstStyle/>
            <a:p/>
          </p:txBody>
        </p:sp>
        <p:sp>
          <p:nvSpPr>
            <p:cNvPr id="45" name="rc45"/>
            <p:cNvSpPr/>
            <p:nvPr/>
          </p:nvSpPr>
          <p:spPr>
            <a:xfrm>
              <a:off x="3281954" y="1562348"/>
              <a:ext cx="273659" cy="2754140"/>
            </a:xfrm>
            <a:prstGeom prst="rect">
              <a:avLst/>
            </a:prstGeom>
            <a:solidFill>
              <a:srgbClr val="0083CF">
                <a:alpha val="100000"/>
              </a:srgbClr>
            </a:solidFill>
          </p:spPr>
          <p:txBody>
            <a:bodyPr/>
            <a:lstStyle/>
            <a:p/>
          </p:txBody>
        </p:sp>
        <p:sp>
          <p:nvSpPr>
            <p:cNvPr id="46" name="rc46"/>
            <p:cNvSpPr/>
            <p:nvPr/>
          </p:nvSpPr>
          <p:spPr>
            <a:xfrm>
              <a:off x="4802284" y="1263706"/>
              <a:ext cx="273659" cy="3052782"/>
            </a:xfrm>
            <a:prstGeom prst="rect">
              <a:avLst/>
            </a:prstGeom>
            <a:solidFill>
              <a:srgbClr val="0083CF">
                <a:alpha val="100000"/>
              </a:srgbClr>
            </a:solidFill>
          </p:spPr>
          <p:txBody>
            <a:bodyPr/>
            <a:lstStyle/>
            <a:p/>
          </p:txBody>
        </p:sp>
        <p:sp>
          <p:nvSpPr>
            <p:cNvPr id="47" name="rc47"/>
            <p:cNvSpPr/>
            <p:nvPr/>
          </p:nvSpPr>
          <p:spPr>
            <a:xfrm>
              <a:off x="5106350" y="1230524"/>
              <a:ext cx="273659" cy="3085964"/>
            </a:xfrm>
            <a:prstGeom prst="rect">
              <a:avLst/>
            </a:prstGeom>
            <a:solidFill>
              <a:srgbClr val="0083CF">
                <a:alpha val="100000"/>
              </a:srgbClr>
            </a:solidFill>
          </p:spPr>
          <p:txBody>
            <a:bodyPr/>
            <a:lstStyle/>
            <a:p/>
          </p:txBody>
        </p:sp>
        <p:sp>
          <p:nvSpPr>
            <p:cNvPr id="48" name="rc48"/>
            <p:cNvSpPr/>
            <p:nvPr/>
          </p:nvSpPr>
          <p:spPr>
            <a:xfrm>
              <a:off x="6626680" y="1097794"/>
              <a:ext cx="273659" cy="3218694"/>
            </a:xfrm>
            <a:prstGeom prst="rect">
              <a:avLst/>
            </a:prstGeom>
            <a:solidFill>
              <a:srgbClr val="0083CF">
                <a:alpha val="100000"/>
              </a:srgbClr>
            </a:solidFill>
          </p:spPr>
          <p:txBody>
            <a:bodyPr/>
            <a:lstStyle/>
            <a:p/>
          </p:txBody>
        </p:sp>
        <p:sp>
          <p:nvSpPr>
            <p:cNvPr id="49" name="rc49"/>
            <p:cNvSpPr/>
            <p:nvPr/>
          </p:nvSpPr>
          <p:spPr>
            <a:xfrm>
              <a:off x="7234811" y="1097794"/>
              <a:ext cx="273659" cy="3218694"/>
            </a:xfrm>
            <a:prstGeom prst="rect">
              <a:avLst/>
            </a:prstGeom>
            <a:solidFill>
              <a:srgbClr val="0083CF">
                <a:alpha val="100000"/>
              </a:srgbClr>
            </a:solidFill>
          </p:spPr>
          <p:txBody>
            <a:bodyPr/>
            <a:lstStyle/>
            <a:p/>
          </p:txBody>
        </p:sp>
        <p:sp>
          <p:nvSpPr>
            <p:cNvPr id="50" name="pg50"/>
            <p:cNvSpPr/>
            <p:nvPr/>
          </p:nvSpPr>
          <p:spPr>
            <a:xfrm>
              <a:off x="1025825" y="4219228"/>
              <a:ext cx="97260" cy="97260"/>
            </a:xfrm>
            <a:custGeom>
              <a:avLst/>
              <a:pathLst>
                <a:path w="97260" h="97260">
                  <a:moveTo>
                    <a:pt x="97260" y="0"/>
                  </a:moveTo>
                  <a:lnTo>
                    <a:pt x="97260" y="10833"/>
                  </a:lnTo>
                  <a:lnTo>
                    <a:pt x="10833" y="97260"/>
                  </a:lnTo>
                  <a:lnTo>
                    <a:pt x="0" y="972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917486" y="4110889"/>
              <a:ext cx="205599" cy="205599"/>
            </a:xfrm>
            <a:custGeom>
              <a:avLst/>
              <a:pathLst>
                <a:path w="205599" h="205599">
                  <a:moveTo>
                    <a:pt x="205599" y="0"/>
                  </a:moveTo>
                  <a:lnTo>
                    <a:pt x="205599" y="10833"/>
                  </a:lnTo>
                  <a:lnTo>
                    <a:pt x="10833" y="205599"/>
                  </a:lnTo>
                  <a:lnTo>
                    <a:pt x="0" y="2055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49426" y="40025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49426" y="38942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49426" y="37858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49426" y="36775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49426" y="35691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49426" y="34608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9426" y="33525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9426" y="32441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9426" y="31358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9426" y="30274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9426" y="2922827"/>
              <a:ext cx="273659" cy="280820"/>
            </a:xfrm>
            <a:custGeom>
              <a:avLst/>
              <a:pathLst>
                <a:path w="273659" h="280820">
                  <a:moveTo>
                    <a:pt x="269986" y="0"/>
                  </a:moveTo>
                  <a:lnTo>
                    <a:pt x="273659" y="0"/>
                  </a:lnTo>
                  <a:lnTo>
                    <a:pt x="273659" y="7161"/>
                  </a:lnTo>
                  <a:lnTo>
                    <a:pt x="0" y="280820"/>
                  </a:lnTo>
                  <a:lnTo>
                    <a:pt x="0" y="2699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9426" y="2922827"/>
              <a:ext cx="172481" cy="172481"/>
            </a:xfrm>
            <a:custGeom>
              <a:avLst/>
              <a:pathLst>
                <a:path w="172481" h="172481">
                  <a:moveTo>
                    <a:pt x="161647" y="0"/>
                  </a:moveTo>
                  <a:lnTo>
                    <a:pt x="172481" y="0"/>
                  </a:lnTo>
                  <a:lnTo>
                    <a:pt x="0" y="172481"/>
                  </a:lnTo>
                  <a:lnTo>
                    <a:pt x="0" y="1616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9426" y="2922827"/>
              <a:ext cx="64141" cy="64141"/>
            </a:xfrm>
            <a:custGeom>
              <a:avLst/>
              <a:pathLst>
                <a:path w="64141" h="64141">
                  <a:moveTo>
                    <a:pt x="53307" y="0"/>
                  </a:moveTo>
                  <a:lnTo>
                    <a:pt x="64141" y="0"/>
                  </a:lnTo>
                  <a:lnTo>
                    <a:pt x="0" y="64141"/>
                  </a:lnTo>
                  <a:lnTo>
                    <a:pt x="0" y="533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350844" y="4240181"/>
              <a:ext cx="76307" cy="76307"/>
            </a:xfrm>
            <a:custGeom>
              <a:avLst/>
              <a:pathLst>
                <a:path w="76307" h="76307">
                  <a:moveTo>
                    <a:pt x="76307" y="0"/>
                  </a:moveTo>
                  <a:lnTo>
                    <a:pt x="76307" y="10833"/>
                  </a:lnTo>
                  <a:lnTo>
                    <a:pt x="10833" y="76307"/>
                  </a:lnTo>
                  <a:lnTo>
                    <a:pt x="0" y="763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242504" y="4131841"/>
              <a:ext cx="184647" cy="184647"/>
            </a:xfrm>
            <a:custGeom>
              <a:avLst/>
              <a:pathLst>
                <a:path w="184647" h="184647">
                  <a:moveTo>
                    <a:pt x="184647" y="0"/>
                  </a:moveTo>
                  <a:lnTo>
                    <a:pt x="184647" y="10833"/>
                  </a:lnTo>
                  <a:lnTo>
                    <a:pt x="10833" y="184647"/>
                  </a:lnTo>
                  <a:lnTo>
                    <a:pt x="0" y="1846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153492" y="40235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153492" y="39151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153492" y="38068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153492" y="36984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153492" y="35901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153492" y="34818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153492" y="337346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153492" y="326512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153492" y="315678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153492" y="304844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153492" y="294010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153492" y="28317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153492" y="27234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153492" y="26150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153492" y="25067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153492" y="23984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153492" y="22900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153492" y="21817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153492" y="2093266"/>
              <a:ext cx="264617" cy="264617"/>
            </a:xfrm>
            <a:custGeom>
              <a:avLst/>
              <a:pathLst>
                <a:path w="264617" h="264617">
                  <a:moveTo>
                    <a:pt x="253783" y="0"/>
                  </a:moveTo>
                  <a:lnTo>
                    <a:pt x="264617" y="0"/>
                  </a:lnTo>
                  <a:lnTo>
                    <a:pt x="0" y="264617"/>
                  </a:lnTo>
                  <a:lnTo>
                    <a:pt x="0" y="2537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153492" y="2093266"/>
              <a:ext cx="156278" cy="156278"/>
            </a:xfrm>
            <a:custGeom>
              <a:avLst/>
              <a:pathLst>
                <a:path w="156278" h="156278">
                  <a:moveTo>
                    <a:pt x="145444" y="0"/>
                  </a:moveTo>
                  <a:lnTo>
                    <a:pt x="156278" y="0"/>
                  </a:lnTo>
                  <a:lnTo>
                    <a:pt x="0" y="156278"/>
                  </a:lnTo>
                  <a:lnTo>
                    <a:pt x="0" y="1454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153492" y="2093266"/>
              <a:ext cx="47938" cy="47938"/>
            </a:xfrm>
            <a:custGeom>
              <a:avLst/>
              <a:pathLst>
                <a:path w="47938" h="47938">
                  <a:moveTo>
                    <a:pt x="37104" y="0"/>
                  </a:moveTo>
                  <a:lnTo>
                    <a:pt x="47938" y="0"/>
                  </a:lnTo>
                  <a:lnTo>
                    <a:pt x="0" y="47938"/>
                  </a:lnTo>
                  <a:lnTo>
                    <a:pt x="0" y="37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2000881" y="4282086"/>
              <a:ext cx="34402" cy="34402"/>
            </a:xfrm>
            <a:custGeom>
              <a:avLst/>
              <a:pathLst>
                <a:path w="34402" h="34402">
                  <a:moveTo>
                    <a:pt x="34402" y="0"/>
                  </a:moveTo>
                  <a:lnTo>
                    <a:pt x="34402" y="10833"/>
                  </a:lnTo>
                  <a:lnTo>
                    <a:pt x="10833" y="34402"/>
                  </a:lnTo>
                  <a:lnTo>
                    <a:pt x="0" y="344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892541" y="4173746"/>
              <a:ext cx="142742" cy="142742"/>
            </a:xfrm>
            <a:custGeom>
              <a:avLst/>
              <a:pathLst>
                <a:path w="142742" h="142742">
                  <a:moveTo>
                    <a:pt x="142742" y="0"/>
                  </a:moveTo>
                  <a:lnTo>
                    <a:pt x="142742" y="10833"/>
                  </a:lnTo>
                  <a:lnTo>
                    <a:pt x="10833" y="142742"/>
                  </a:lnTo>
                  <a:lnTo>
                    <a:pt x="0" y="142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784202" y="4065407"/>
              <a:ext cx="251081" cy="251081"/>
            </a:xfrm>
            <a:custGeom>
              <a:avLst/>
              <a:pathLst>
                <a:path w="251081" h="251081">
                  <a:moveTo>
                    <a:pt x="251081" y="0"/>
                  </a:moveTo>
                  <a:lnTo>
                    <a:pt x="251081" y="10833"/>
                  </a:lnTo>
                  <a:lnTo>
                    <a:pt x="10833" y="251081"/>
                  </a:lnTo>
                  <a:lnTo>
                    <a:pt x="0" y="2510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761624" y="39570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761624" y="38487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761624" y="37403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761624" y="36320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761624" y="35237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761624" y="34153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761624" y="33070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761624" y="31986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761624" y="30903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761624" y="29820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761624" y="287367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761624" y="27653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761624" y="265699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761624" y="25486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761624" y="244031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761624" y="23319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761624" y="222363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761624" y="21152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761624" y="20069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761624" y="1960537"/>
              <a:ext cx="222573" cy="222573"/>
            </a:xfrm>
            <a:custGeom>
              <a:avLst/>
              <a:pathLst>
                <a:path w="222573" h="222573">
                  <a:moveTo>
                    <a:pt x="211739" y="0"/>
                  </a:moveTo>
                  <a:lnTo>
                    <a:pt x="222573" y="0"/>
                  </a:lnTo>
                  <a:lnTo>
                    <a:pt x="0" y="222573"/>
                  </a:lnTo>
                  <a:lnTo>
                    <a:pt x="0" y="2117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761624" y="1960537"/>
              <a:ext cx="114233" cy="114233"/>
            </a:xfrm>
            <a:custGeom>
              <a:avLst/>
              <a:pathLst>
                <a:path w="114233" h="114233">
                  <a:moveTo>
                    <a:pt x="103400" y="0"/>
                  </a:moveTo>
                  <a:lnTo>
                    <a:pt x="114233" y="0"/>
                  </a:lnTo>
                  <a:lnTo>
                    <a:pt x="0" y="114233"/>
                  </a:lnTo>
                  <a:lnTo>
                    <a:pt x="0" y="1034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761624" y="1960537"/>
              <a:ext cx="5894" cy="5894"/>
            </a:xfrm>
            <a:custGeom>
              <a:avLst/>
              <a:pathLst>
                <a:path w="5894" h="5894">
                  <a:moveTo>
                    <a:pt x="0" y="5894"/>
                  </a:moveTo>
                  <a:lnTo>
                    <a:pt x="0" y="0"/>
                  </a:lnTo>
                  <a:lnTo>
                    <a:pt x="5894"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675862" y="4261133"/>
              <a:ext cx="55355" cy="55355"/>
            </a:xfrm>
            <a:custGeom>
              <a:avLst/>
              <a:pathLst>
                <a:path w="55355" h="55355">
                  <a:moveTo>
                    <a:pt x="55355" y="0"/>
                  </a:moveTo>
                  <a:lnTo>
                    <a:pt x="55355" y="10833"/>
                  </a:lnTo>
                  <a:lnTo>
                    <a:pt x="10833" y="55355"/>
                  </a:lnTo>
                  <a:lnTo>
                    <a:pt x="0" y="553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567523" y="4152794"/>
              <a:ext cx="163694" cy="163694"/>
            </a:xfrm>
            <a:custGeom>
              <a:avLst/>
              <a:pathLst>
                <a:path w="163694" h="163694">
                  <a:moveTo>
                    <a:pt x="163694" y="0"/>
                  </a:moveTo>
                  <a:lnTo>
                    <a:pt x="163694" y="10833"/>
                  </a:lnTo>
                  <a:lnTo>
                    <a:pt x="10833" y="163694"/>
                  </a:lnTo>
                  <a:lnTo>
                    <a:pt x="0" y="1636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459183" y="4044454"/>
              <a:ext cx="272034" cy="272034"/>
            </a:xfrm>
            <a:custGeom>
              <a:avLst/>
              <a:pathLst>
                <a:path w="272034" h="272034">
                  <a:moveTo>
                    <a:pt x="272034" y="0"/>
                  </a:moveTo>
                  <a:lnTo>
                    <a:pt x="272034" y="10833"/>
                  </a:lnTo>
                  <a:lnTo>
                    <a:pt x="10833" y="272034"/>
                  </a:lnTo>
                  <a:lnTo>
                    <a:pt x="0" y="2720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457558" y="39361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457558" y="38277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457558" y="37194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1457558" y="36110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457558" y="35027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457558" y="33944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457558" y="32860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457558" y="31777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457558" y="30693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457558" y="29610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457558" y="28527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457558" y="27443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457558" y="26360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457558" y="25277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457558" y="24193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457558" y="23110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457558" y="22026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457558" y="20943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457558" y="19860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457558" y="1960537"/>
              <a:ext cx="201620" cy="201620"/>
            </a:xfrm>
            <a:custGeom>
              <a:avLst/>
              <a:pathLst>
                <a:path w="201620" h="201620">
                  <a:moveTo>
                    <a:pt x="190787" y="0"/>
                  </a:moveTo>
                  <a:lnTo>
                    <a:pt x="201620" y="0"/>
                  </a:lnTo>
                  <a:lnTo>
                    <a:pt x="0" y="201620"/>
                  </a:lnTo>
                  <a:lnTo>
                    <a:pt x="0" y="1907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457558" y="1960537"/>
              <a:ext cx="93281" cy="93281"/>
            </a:xfrm>
            <a:custGeom>
              <a:avLst/>
              <a:pathLst>
                <a:path w="93281" h="93281">
                  <a:moveTo>
                    <a:pt x="82447" y="0"/>
                  </a:moveTo>
                  <a:lnTo>
                    <a:pt x="93281" y="0"/>
                  </a:lnTo>
                  <a:lnTo>
                    <a:pt x="0" y="93281"/>
                  </a:lnTo>
                  <a:lnTo>
                    <a:pt x="0" y="824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3192615" y="4257556"/>
              <a:ext cx="58932" cy="58932"/>
            </a:xfrm>
            <a:custGeom>
              <a:avLst/>
              <a:pathLst>
                <a:path w="58932" h="58932">
                  <a:moveTo>
                    <a:pt x="58932" y="0"/>
                  </a:moveTo>
                  <a:lnTo>
                    <a:pt x="58932" y="10833"/>
                  </a:lnTo>
                  <a:lnTo>
                    <a:pt x="10833" y="58932"/>
                  </a:lnTo>
                  <a:lnTo>
                    <a:pt x="0" y="589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3084276" y="4149217"/>
              <a:ext cx="167271" cy="167271"/>
            </a:xfrm>
            <a:custGeom>
              <a:avLst/>
              <a:pathLst>
                <a:path w="167271" h="167271">
                  <a:moveTo>
                    <a:pt x="167271" y="0"/>
                  </a:moveTo>
                  <a:lnTo>
                    <a:pt x="167271" y="10833"/>
                  </a:lnTo>
                  <a:lnTo>
                    <a:pt x="10833" y="167271"/>
                  </a:lnTo>
                  <a:lnTo>
                    <a:pt x="0" y="1672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977888" y="4040877"/>
              <a:ext cx="273659" cy="275611"/>
            </a:xfrm>
            <a:custGeom>
              <a:avLst/>
              <a:pathLst>
                <a:path w="273659" h="275611">
                  <a:moveTo>
                    <a:pt x="273659" y="0"/>
                  </a:moveTo>
                  <a:lnTo>
                    <a:pt x="273659" y="10833"/>
                  </a:lnTo>
                  <a:lnTo>
                    <a:pt x="8881" y="275611"/>
                  </a:lnTo>
                  <a:lnTo>
                    <a:pt x="0" y="275611"/>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977888" y="39325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977888" y="38241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977888" y="37158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977888" y="36075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977888" y="34991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977888" y="33908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977888" y="32825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977888" y="31741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977888" y="30658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977888" y="295748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977888" y="28491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977888" y="27408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977888" y="26324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977888" y="25241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977888" y="24157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977888" y="23074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977888" y="21991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977888" y="20907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977888" y="19824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977888" y="18740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977888" y="17657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977888" y="1728260"/>
              <a:ext cx="213641" cy="213641"/>
            </a:xfrm>
            <a:custGeom>
              <a:avLst/>
              <a:pathLst>
                <a:path w="213641" h="213641">
                  <a:moveTo>
                    <a:pt x="202807" y="0"/>
                  </a:moveTo>
                  <a:lnTo>
                    <a:pt x="213641" y="0"/>
                  </a:lnTo>
                  <a:lnTo>
                    <a:pt x="0" y="213641"/>
                  </a:lnTo>
                  <a:lnTo>
                    <a:pt x="0" y="2028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977888" y="1728260"/>
              <a:ext cx="105302" cy="105302"/>
            </a:xfrm>
            <a:custGeom>
              <a:avLst/>
              <a:pathLst>
                <a:path w="105302" h="105302">
                  <a:moveTo>
                    <a:pt x="94468" y="0"/>
                  </a:moveTo>
                  <a:lnTo>
                    <a:pt x="105302" y="0"/>
                  </a:lnTo>
                  <a:lnTo>
                    <a:pt x="0" y="105302"/>
                  </a:lnTo>
                  <a:lnTo>
                    <a:pt x="0" y="944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517634" y="4278509"/>
              <a:ext cx="37979" cy="37979"/>
            </a:xfrm>
            <a:custGeom>
              <a:avLst/>
              <a:pathLst>
                <a:path w="37979" h="37979">
                  <a:moveTo>
                    <a:pt x="37979" y="0"/>
                  </a:moveTo>
                  <a:lnTo>
                    <a:pt x="37979" y="10833"/>
                  </a:lnTo>
                  <a:lnTo>
                    <a:pt x="10833" y="37979"/>
                  </a:lnTo>
                  <a:lnTo>
                    <a:pt x="0" y="379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409294" y="4170169"/>
              <a:ext cx="146319" cy="146319"/>
            </a:xfrm>
            <a:custGeom>
              <a:avLst/>
              <a:pathLst>
                <a:path w="146319" h="146319">
                  <a:moveTo>
                    <a:pt x="146319" y="0"/>
                  </a:moveTo>
                  <a:lnTo>
                    <a:pt x="146319" y="10833"/>
                  </a:lnTo>
                  <a:lnTo>
                    <a:pt x="10833" y="146319"/>
                  </a:lnTo>
                  <a:lnTo>
                    <a:pt x="0" y="1463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300955" y="4061830"/>
              <a:ext cx="254658" cy="254658"/>
            </a:xfrm>
            <a:custGeom>
              <a:avLst/>
              <a:pathLst>
                <a:path w="254658" h="254658">
                  <a:moveTo>
                    <a:pt x="254658" y="0"/>
                  </a:moveTo>
                  <a:lnTo>
                    <a:pt x="254658" y="10833"/>
                  </a:lnTo>
                  <a:lnTo>
                    <a:pt x="10833" y="254658"/>
                  </a:lnTo>
                  <a:lnTo>
                    <a:pt x="0" y="2546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281954" y="39534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281954" y="38451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281954" y="373681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281954" y="362847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281954" y="352013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281954" y="341179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281954" y="330345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281954" y="319511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281954" y="308677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281954" y="297843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281954" y="287009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281954" y="27617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281954" y="265341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281954" y="254507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281954" y="243673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281954" y="23283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281954" y="222005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281954" y="21117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281954" y="20033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281954" y="18950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281954" y="178670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281954" y="16783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281954" y="157002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281954" y="1562348"/>
              <a:ext cx="183827" cy="183827"/>
            </a:xfrm>
            <a:custGeom>
              <a:avLst/>
              <a:pathLst>
                <a:path w="183827" h="183827">
                  <a:moveTo>
                    <a:pt x="172993" y="0"/>
                  </a:moveTo>
                  <a:lnTo>
                    <a:pt x="183827" y="0"/>
                  </a:lnTo>
                  <a:lnTo>
                    <a:pt x="0" y="183827"/>
                  </a:lnTo>
                  <a:lnTo>
                    <a:pt x="0" y="1729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281954" y="1562348"/>
              <a:ext cx="75488" cy="75488"/>
            </a:xfrm>
            <a:custGeom>
              <a:avLst/>
              <a:pathLst>
                <a:path w="75488" h="75488">
                  <a:moveTo>
                    <a:pt x="64654" y="0"/>
                  </a:moveTo>
                  <a:lnTo>
                    <a:pt x="75488" y="0"/>
                  </a:lnTo>
                  <a:lnTo>
                    <a:pt x="0" y="75488"/>
                  </a:lnTo>
                  <a:lnTo>
                    <a:pt x="0" y="646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5034386" y="4274932"/>
              <a:ext cx="41556" cy="41556"/>
            </a:xfrm>
            <a:custGeom>
              <a:avLst/>
              <a:pathLst>
                <a:path w="41556" h="41556">
                  <a:moveTo>
                    <a:pt x="41556" y="0"/>
                  </a:moveTo>
                  <a:lnTo>
                    <a:pt x="41556" y="10833"/>
                  </a:lnTo>
                  <a:lnTo>
                    <a:pt x="10833" y="41556"/>
                  </a:lnTo>
                  <a:lnTo>
                    <a:pt x="0" y="41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926047" y="4166592"/>
              <a:ext cx="149896" cy="149896"/>
            </a:xfrm>
            <a:custGeom>
              <a:avLst/>
              <a:pathLst>
                <a:path w="149896" h="149896">
                  <a:moveTo>
                    <a:pt x="149896" y="0"/>
                  </a:moveTo>
                  <a:lnTo>
                    <a:pt x="149896" y="10833"/>
                  </a:lnTo>
                  <a:lnTo>
                    <a:pt x="10833" y="149896"/>
                  </a:lnTo>
                  <a:lnTo>
                    <a:pt x="0" y="1498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817707" y="4058253"/>
              <a:ext cx="258235" cy="258235"/>
            </a:xfrm>
            <a:custGeom>
              <a:avLst/>
              <a:pathLst>
                <a:path w="258235" h="258235">
                  <a:moveTo>
                    <a:pt x="258235" y="0"/>
                  </a:moveTo>
                  <a:lnTo>
                    <a:pt x="258235" y="10833"/>
                  </a:lnTo>
                  <a:lnTo>
                    <a:pt x="10833" y="258235"/>
                  </a:lnTo>
                  <a:lnTo>
                    <a:pt x="0" y="2582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802284" y="39499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802284" y="384157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802284" y="37332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802284" y="362489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802284" y="35165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802284" y="340821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802284" y="32998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802284" y="319153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802284" y="30831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802284" y="297485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802284" y="28665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802284" y="27581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802284" y="264983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802284" y="254150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802284" y="243316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802284" y="232482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802284" y="221648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802284" y="210814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802284" y="19998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802284" y="189146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802284" y="17831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802284" y="167478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802284" y="15664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802284" y="145810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802284" y="13497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802284" y="1263706"/>
              <a:ext cx="262213" cy="262213"/>
            </a:xfrm>
            <a:custGeom>
              <a:avLst/>
              <a:pathLst>
                <a:path w="262213" h="262213">
                  <a:moveTo>
                    <a:pt x="251379" y="0"/>
                  </a:moveTo>
                  <a:lnTo>
                    <a:pt x="262213" y="0"/>
                  </a:lnTo>
                  <a:lnTo>
                    <a:pt x="0" y="262213"/>
                  </a:lnTo>
                  <a:lnTo>
                    <a:pt x="0" y="2513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802284" y="1263706"/>
              <a:ext cx="153873" cy="153873"/>
            </a:xfrm>
            <a:custGeom>
              <a:avLst/>
              <a:pathLst>
                <a:path w="153873" h="153873">
                  <a:moveTo>
                    <a:pt x="143039" y="0"/>
                  </a:moveTo>
                  <a:lnTo>
                    <a:pt x="153873" y="0"/>
                  </a:lnTo>
                  <a:lnTo>
                    <a:pt x="0" y="153873"/>
                  </a:lnTo>
                  <a:lnTo>
                    <a:pt x="0" y="1430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802284" y="1263706"/>
              <a:ext cx="45534" cy="45534"/>
            </a:xfrm>
            <a:custGeom>
              <a:avLst/>
              <a:pathLst>
                <a:path w="45534" h="45534">
                  <a:moveTo>
                    <a:pt x="34700" y="0"/>
                  </a:moveTo>
                  <a:lnTo>
                    <a:pt x="45534" y="0"/>
                  </a:lnTo>
                  <a:lnTo>
                    <a:pt x="0" y="45534"/>
                  </a:lnTo>
                  <a:lnTo>
                    <a:pt x="0" y="347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359405" y="4295884"/>
              <a:ext cx="20604" cy="20604"/>
            </a:xfrm>
            <a:custGeom>
              <a:avLst/>
              <a:pathLst>
                <a:path w="20604" h="20604">
                  <a:moveTo>
                    <a:pt x="20604" y="0"/>
                  </a:moveTo>
                  <a:lnTo>
                    <a:pt x="20604" y="10833"/>
                  </a:lnTo>
                  <a:lnTo>
                    <a:pt x="10833" y="20604"/>
                  </a:lnTo>
                  <a:lnTo>
                    <a:pt x="0" y="206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251065" y="4187545"/>
              <a:ext cx="128943" cy="128943"/>
            </a:xfrm>
            <a:custGeom>
              <a:avLst/>
              <a:pathLst>
                <a:path w="128943" h="128943">
                  <a:moveTo>
                    <a:pt x="128943" y="0"/>
                  </a:moveTo>
                  <a:lnTo>
                    <a:pt x="128943" y="10833"/>
                  </a:lnTo>
                  <a:lnTo>
                    <a:pt x="10833" y="128943"/>
                  </a:lnTo>
                  <a:lnTo>
                    <a:pt x="0" y="1289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142726" y="4079205"/>
              <a:ext cx="237283" cy="237283"/>
            </a:xfrm>
            <a:custGeom>
              <a:avLst/>
              <a:pathLst>
                <a:path w="237283" h="237283">
                  <a:moveTo>
                    <a:pt x="237283" y="0"/>
                  </a:moveTo>
                  <a:lnTo>
                    <a:pt x="237283" y="10833"/>
                  </a:lnTo>
                  <a:lnTo>
                    <a:pt x="10833" y="237283"/>
                  </a:lnTo>
                  <a:lnTo>
                    <a:pt x="0" y="2372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106350" y="39708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106350" y="38625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106350" y="37541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106350" y="364584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106350" y="35375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106350" y="342916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106350" y="33208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106350" y="321248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106350" y="310415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106350" y="29958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106350" y="28874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106350" y="27791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106350" y="26707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106350" y="25624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106350" y="24541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106350" y="23457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106350" y="22374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106350" y="21290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106350" y="20207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106350" y="19124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106350" y="18040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106350" y="16957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106350" y="15873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106350" y="14790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106350" y="13707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106350" y="12623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106350" y="1230524"/>
              <a:ext cx="208008" cy="208008"/>
            </a:xfrm>
            <a:custGeom>
              <a:avLst/>
              <a:pathLst>
                <a:path w="208008" h="208008">
                  <a:moveTo>
                    <a:pt x="197174" y="0"/>
                  </a:moveTo>
                  <a:lnTo>
                    <a:pt x="208008" y="0"/>
                  </a:lnTo>
                  <a:lnTo>
                    <a:pt x="0" y="208008"/>
                  </a:lnTo>
                  <a:lnTo>
                    <a:pt x="0" y="1971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106350" y="1230524"/>
              <a:ext cx="99669" cy="99669"/>
            </a:xfrm>
            <a:custGeom>
              <a:avLst/>
              <a:pathLst>
                <a:path w="99669" h="99669">
                  <a:moveTo>
                    <a:pt x="88835" y="0"/>
                  </a:moveTo>
                  <a:lnTo>
                    <a:pt x="99669" y="0"/>
                  </a:lnTo>
                  <a:lnTo>
                    <a:pt x="0" y="99669"/>
                  </a:lnTo>
                  <a:lnTo>
                    <a:pt x="0" y="888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6876157" y="4292307"/>
              <a:ext cx="24181" cy="24181"/>
            </a:xfrm>
            <a:custGeom>
              <a:avLst/>
              <a:pathLst>
                <a:path w="24181" h="24181">
                  <a:moveTo>
                    <a:pt x="24181" y="0"/>
                  </a:moveTo>
                  <a:lnTo>
                    <a:pt x="24181" y="10833"/>
                  </a:lnTo>
                  <a:lnTo>
                    <a:pt x="10833" y="24181"/>
                  </a:lnTo>
                  <a:lnTo>
                    <a:pt x="0" y="241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6767818" y="4183968"/>
              <a:ext cx="132520" cy="132520"/>
            </a:xfrm>
            <a:custGeom>
              <a:avLst/>
              <a:pathLst>
                <a:path w="132520" h="132520">
                  <a:moveTo>
                    <a:pt x="132520" y="0"/>
                  </a:moveTo>
                  <a:lnTo>
                    <a:pt x="132520" y="10833"/>
                  </a:lnTo>
                  <a:lnTo>
                    <a:pt x="10833" y="132520"/>
                  </a:lnTo>
                  <a:lnTo>
                    <a:pt x="0" y="1325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6659479" y="4075628"/>
              <a:ext cx="240860" cy="240860"/>
            </a:xfrm>
            <a:custGeom>
              <a:avLst/>
              <a:pathLst>
                <a:path w="240860" h="240860">
                  <a:moveTo>
                    <a:pt x="240860" y="0"/>
                  </a:moveTo>
                  <a:lnTo>
                    <a:pt x="240860" y="10833"/>
                  </a:lnTo>
                  <a:lnTo>
                    <a:pt x="10833" y="240860"/>
                  </a:lnTo>
                  <a:lnTo>
                    <a:pt x="0" y="2408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6626680" y="396728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6626680" y="38589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6626680" y="37506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626680" y="36422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626680" y="35339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6626680" y="34255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6626680" y="33172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6626680" y="32089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6626680" y="31005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6626680" y="29922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6626680" y="28838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6626680" y="27755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6626680" y="26672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6626680" y="25588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626680" y="24505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626680" y="23421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626680" y="22338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626680" y="21255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626680" y="20171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626680" y="19088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626680" y="18004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6626680" y="16921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6626680" y="15838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6626680" y="14754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6626680" y="13671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6626680" y="12588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6626680" y="11504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6626680" y="1097794"/>
              <a:ext cx="228821" cy="228821"/>
            </a:xfrm>
            <a:custGeom>
              <a:avLst/>
              <a:pathLst>
                <a:path w="228821" h="228821">
                  <a:moveTo>
                    <a:pt x="217987" y="0"/>
                  </a:moveTo>
                  <a:lnTo>
                    <a:pt x="228821" y="0"/>
                  </a:lnTo>
                  <a:lnTo>
                    <a:pt x="0" y="228821"/>
                  </a:lnTo>
                  <a:lnTo>
                    <a:pt x="0" y="2179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6626680" y="1097794"/>
              <a:ext cx="120482" cy="120482"/>
            </a:xfrm>
            <a:custGeom>
              <a:avLst/>
              <a:pathLst>
                <a:path w="120482" h="120482">
                  <a:moveTo>
                    <a:pt x="109648" y="0"/>
                  </a:moveTo>
                  <a:lnTo>
                    <a:pt x="120482" y="0"/>
                  </a:lnTo>
                  <a:lnTo>
                    <a:pt x="0" y="120482"/>
                  </a:lnTo>
                  <a:lnTo>
                    <a:pt x="0" y="1096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6626680" y="1097794"/>
              <a:ext cx="12142" cy="12142"/>
            </a:xfrm>
            <a:custGeom>
              <a:avLst/>
              <a:pathLst>
                <a:path w="12142" h="12142">
                  <a:moveTo>
                    <a:pt x="1308" y="0"/>
                  </a:moveTo>
                  <a:lnTo>
                    <a:pt x="12142" y="0"/>
                  </a:lnTo>
                  <a:lnTo>
                    <a:pt x="0" y="12142"/>
                  </a:lnTo>
                  <a:lnTo>
                    <a:pt x="0" y="13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7417855" y="4225873"/>
              <a:ext cx="90615" cy="90615"/>
            </a:xfrm>
            <a:custGeom>
              <a:avLst/>
              <a:pathLst>
                <a:path w="90615" h="90615">
                  <a:moveTo>
                    <a:pt x="90615" y="0"/>
                  </a:moveTo>
                  <a:lnTo>
                    <a:pt x="90615" y="10833"/>
                  </a:lnTo>
                  <a:lnTo>
                    <a:pt x="10833" y="90615"/>
                  </a:lnTo>
                  <a:lnTo>
                    <a:pt x="0" y="906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7309515" y="4117533"/>
              <a:ext cx="198955" cy="198955"/>
            </a:xfrm>
            <a:custGeom>
              <a:avLst/>
              <a:pathLst>
                <a:path w="198955" h="198955">
                  <a:moveTo>
                    <a:pt x="198955" y="0"/>
                  </a:moveTo>
                  <a:lnTo>
                    <a:pt x="198955" y="10833"/>
                  </a:lnTo>
                  <a:lnTo>
                    <a:pt x="10833" y="198955"/>
                  </a:lnTo>
                  <a:lnTo>
                    <a:pt x="0" y="1989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7234811" y="40091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7234811" y="39008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234811" y="37925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234811" y="36841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234811" y="35758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234811" y="34674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234811" y="33591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234811" y="32508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234811" y="31424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234811" y="30341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234811" y="29257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234811" y="28174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234811" y="27091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234811" y="26007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234811" y="24924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234811" y="23841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234811" y="22757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234811" y="21674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234811" y="20590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234811" y="19507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234811" y="18424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234811" y="17340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234811" y="162572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234811" y="15173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234811" y="140904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234811" y="13007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7234811" y="11923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7234811" y="1097794"/>
              <a:ext cx="270726" cy="270726"/>
            </a:xfrm>
            <a:custGeom>
              <a:avLst/>
              <a:pathLst>
                <a:path w="270726" h="270726">
                  <a:moveTo>
                    <a:pt x="259892" y="0"/>
                  </a:moveTo>
                  <a:lnTo>
                    <a:pt x="270726" y="0"/>
                  </a:lnTo>
                  <a:lnTo>
                    <a:pt x="0" y="270726"/>
                  </a:lnTo>
                  <a:lnTo>
                    <a:pt x="0" y="2598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7234811" y="1097794"/>
              <a:ext cx="162387" cy="162387"/>
            </a:xfrm>
            <a:custGeom>
              <a:avLst/>
              <a:pathLst>
                <a:path w="162387" h="162387">
                  <a:moveTo>
                    <a:pt x="151553" y="0"/>
                  </a:moveTo>
                  <a:lnTo>
                    <a:pt x="162387" y="0"/>
                  </a:lnTo>
                  <a:lnTo>
                    <a:pt x="0" y="162387"/>
                  </a:lnTo>
                  <a:lnTo>
                    <a:pt x="0" y="1515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7234811" y="1097794"/>
              <a:ext cx="54047" cy="54047"/>
            </a:xfrm>
            <a:custGeom>
              <a:avLst/>
              <a:pathLst>
                <a:path w="54047" h="54047">
                  <a:moveTo>
                    <a:pt x="43213" y="0"/>
                  </a:moveTo>
                  <a:lnTo>
                    <a:pt x="54047" y="0"/>
                  </a:lnTo>
                  <a:lnTo>
                    <a:pt x="0" y="54047"/>
                  </a:lnTo>
                  <a:lnTo>
                    <a:pt x="0" y="432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rc318"/>
            <p:cNvSpPr/>
            <p:nvPr/>
          </p:nvSpPr>
          <p:spPr>
            <a:xfrm>
              <a:off x="849426" y="2922827"/>
              <a:ext cx="273659" cy="1393661"/>
            </a:xfrm>
            <a:prstGeom prst="rect">
              <a:avLst/>
            </a:prstGeom>
            <a:ln w="1355" cap="flat">
              <a:solidFill>
                <a:srgbClr val="000000">
                  <a:alpha val="100000"/>
                </a:srgbClr>
              </a:solidFill>
              <a:prstDash val="solid"/>
              <a:miter/>
            </a:ln>
          </p:spPr>
          <p:txBody>
            <a:bodyPr/>
            <a:lstStyle/>
            <a:p/>
          </p:txBody>
        </p:sp>
        <p:sp>
          <p:nvSpPr>
            <p:cNvPr id="319" name="rc319"/>
            <p:cNvSpPr/>
            <p:nvPr/>
          </p:nvSpPr>
          <p:spPr>
            <a:xfrm>
              <a:off x="1153492" y="2093266"/>
              <a:ext cx="273659" cy="2223221"/>
            </a:xfrm>
            <a:prstGeom prst="rect">
              <a:avLst/>
            </a:prstGeom>
            <a:ln w="1355" cap="flat">
              <a:solidFill>
                <a:srgbClr val="000000">
                  <a:alpha val="100000"/>
                </a:srgbClr>
              </a:solidFill>
              <a:prstDash val="solid"/>
              <a:miter/>
            </a:ln>
          </p:spPr>
          <p:txBody>
            <a:bodyPr/>
            <a:lstStyle/>
            <a:p/>
          </p:txBody>
        </p:sp>
        <p:sp>
          <p:nvSpPr>
            <p:cNvPr id="320" name="rc320"/>
            <p:cNvSpPr/>
            <p:nvPr/>
          </p:nvSpPr>
          <p:spPr>
            <a:xfrm>
              <a:off x="1761624" y="1960537"/>
              <a:ext cx="273659" cy="2355951"/>
            </a:xfrm>
            <a:prstGeom prst="rect">
              <a:avLst/>
            </a:prstGeom>
            <a:ln w="1355" cap="flat">
              <a:solidFill>
                <a:srgbClr val="000000">
                  <a:alpha val="100000"/>
                </a:srgbClr>
              </a:solidFill>
              <a:prstDash val="solid"/>
              <a:miter/>
            </a:ln>
          </p:spPr>
          <p:txBody>
            <a:bodyPr/>
            <a:lstStyle/>
            <a:p/>
          </p:txBody>
        </p:sp>
        <p:sp>
          <p:nvSpPr>
            <p:cNvPr id="321" name="rc321"/>
            <p:cNvSpPr/>
            <p:nvPr/>
          </p:nvSpPr>
          <p:spPr>
            <a:xfrm>
              <a:off x="1457558" y="1960537"/>
              <a:ext cx="273659" cy="2355951"/>
            </a:xfrm>
            <a:prstGeom prst="rect">
              <a:avLst/>
            </a:prstGeom>
            <a:ln w="1355" cap="flat">
              <a:solidFill>
                <a:srgbClr val="000000">
                  <a:alpha val="100000"/>
                </a:srgbClr>
              </a:solidFill>
              <a:prstDash val="solid"/>
              <a:miter/>
            </a:ln>
          </p:spPr>
          <p:txBody>
            <a:bodyPr/>
            <a:lstStyle/>
            <a:p/>
          </p:txBody>
        </p:sp>
        <p:sp>
          <p:nvSpPr>
            <p:cNvPr id="322" name="rc322"/>
            <p:cNvSpPr/>
            <p:nvPr/>
          </p:nvSpPr>
          <p:spPr>
            <a:xfrm>
              <a:off x="2977888" y="1728260"/>
              <a:ext cx="273659" cy="2588228"/>
            </a:xfrm>
            <a:prstGeom prst="rect">
              <a:avLst/>
            </a:prstGeom>
            <a:ln w="1355" cap="flat">
              <a:solidFill>
                <a:srgbClr val="000000">
                  <a:alpha val="100000"/>
                </a:srgbClr>
              </a:solidFill>
              <a:prstDash val="solid"/>
              <a:miter/>
            </a:ln>
          </p:spPr>
          <p:txBody>
            <a:bodyPr/>
            <a:lstStyle/>
            <a:p/>
          </p:txBody>
        </p:sp>
        <p:sp>
          <p:nvSpPr>
            <p:cNvPr id="323" name="rc323"/>
            <p:cNvSpPr/>
            <p:nvPr/>
          </p:nvSpPr>
          <p:spPr>
            <a:xfrm>
              <a:off x="3281954" y="1562348"/>
              <a:ext cx="273659" cy="2754140"/>
            </a:xfrm>
            <a:prstGeom prst="rect">
              <a:avLst/>
            </a:prstGeom>
            <a:ln w="1355" cap="flat">
              <a:solidFill>
                <a:srgbClr val="000000">
                  <a:alpha val="100000"/>
                </a:srgbClr>
              </a:solidFill>
              <a:prstDash val="solid"/>
              <a:miter/>
            </a:ln>
          </p:spPr>
          <p:txBody>
            <a:bodyPr/>
            <a:lstStyle/>
            <a:p/>
          </p:txBody>
        </p:sp>
        <p:sp>
          <p:nvSpPr>
            <p:cNvPr id="324" name="rc324"/>
            <p:cNvSpPr/>
            <p:nvPr/>
          </p:nvSpPr>
          <p:spPr>
            <a:xfrm>
              <a:off x="4802284" y="1263706"/>
              <a:ext cx="273659" cy="3052782"/>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5106350" y="1230524"/>
              <a:ext cx="273659" cy="3085964"/>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6626680" y="1097794"/>
              <a:ext cx="273659" cy="3218694"/>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7234811" y="1097794"/>
              <a:ext cx="273659" cy="3218694"/>
            </a:xfrm>
            <a:prstGeom prst="rect">
              <a:avLst/>
            </a:prstGeom>
            <a:ln w="1355" cap="flat">
              <a:solidFill>
                <a:srgbClr val="000000">
                  <a:alpha val="100000"/>
                </a:srgbClr>
              </a:solidFill>
              <a:prstDash val="solid"/>
              <a:miter/>
            </a:ln>
          </p:spPr>
          <p:txBody>
            <a:bodyPr/>
            <a:lstStyle/>
            <a:p/>
          </p:txBody>
        </p:sp>
        <p:sp>
          <p:nvSpPr>
            <p:cNvPr id="328" name="tx328"/>
            <p:cNvSpPr/>
            <p:nvPr/>
          </p:nvSpPr>
          <p:spPr>
            <a:xfrm>
              <a:off x="905870" y="278705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42</a:t>
              </a:r>
            </a:p>
          </p:txBody>
        </p:sp>
        <p:sp>
          <p:nvSpPr>
            <p:cNvPr id="329" name="tx329"/>
            <p:cNvSpPr/>
            <p:nvPr/>
          </p:nvSpPr>
          <p:spPr>
            <a:xfrm>
              <a:off x="1209936" y="190595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67</a:t>
              </a:r>
            </a:p>
          </p:txBody>
        </p:sp>
        <p:sp>
          <p:nvSpPr>
            <p:cNvPr id="330" name="tx330"/>
            <p:cNvSpPr/>
            <p:nvPr/>
          </p:nvSpPr>
          <p:spPr>
            <a:xfrm>
              <a:off x="1818068" y="176702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31" name="tx331"/>
            <p:cNvSpPr/>
            <p:nvPr/>
          </p:nvSpPr>
          <p:spPr>
            <a:xfrm>
              <a:off x="1514002" y="176702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32" name="tx332"/>
            <p:cNvSpPr/>
            <p:nvPr/>
          </p:nvSpPr>
          <p:spPr>
            <a:xfrm>
              <a:off x="2122134" y="176702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33" name="tx333"/>
            <p:cNvSpPr/>
            <p:nvPr/>
          </p:nvSpPr>
          <p:spPr>
            <a:xfrm>
              <a:off x="2426200" y="1626330"/>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334" name="tx334"/>
            <p:cNvSpPr/>
            <p:nvPr/>
          </p:nvSpPr>
          <p:spPr>
            <a:xfrm>
              <a:off x="2730266" y="15893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35" name="tx335"/>
            <p:cNvSpPr/>
            <p:nvPr/>
          </p:nvSpPr>
          <p:spPr>
            <a:xfrm>
              <a:off x="3034331" y="151904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78</a:t>
              </a:r>
            </a:p>
          </p:txBody>
        </p:sp>
        <p:sp>
          <p:nvSpPr>
            <p:cNvPr id="336" name="tx336"/>
            <p:cNvSpPr/>
            <p:nvPr/>
          </p:nvSpPr>
          <p:spPr>
            <a:xfrm>
              <a:off x="3338397" y="134310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37" name="tx337"/>
            <p:cNvSpPr/>
            <p:nvPr/>
          </p:nvSpPr>
          <p:spPr>
            <a:xfrm>
              <a:off x="3642463" y="134310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38" name="tx338"/>
            <p:cNvSpPr/>
            <p:nvPr/>
          </p:nvSpPr>
          <p:spPr>
            <a:xfrm>
              <a:off x="4250595" y="1272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39" name="tx339"/>
            <p:cNvSpPr/>
            <p:nvPr/>
          </p:nvSpPr>
          <p:spPr>
            <a:xfrm>
              <a:off x="3946529" y="1272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40" name="tx340"/>
            <p:cNvSpPr/>
            <p:nvPr/>
          </p:nvSpPr>
          <p:spPr>
            <a:xfrm>
              <a:off x="4554661" y="120248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41" name="tx341"/>
            <p:cNvSpPr/>
            <p:nvPr/>
          </p:nvSpPr>
          <p:spPr>
            <a:xfrm>
              <a:off x="4858727" y="102661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342" name="tx342"/>
            <p:cNvSpPr/>
            <p:nvPr/>
          </p:nvSpPr>
          <p:spPr>
            <a:xfrm>
              <a:off x="5162793" y="991375"/>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43" name="tx343"/>
            <p:cNvSpPr/>
            <p:nvPr/>
          </p:nvSpPr>
          <p:spPr>
            <a:xfrm>
              <a:off x="5466859" y="95627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44" name="tx344"/>
            <p:cNvSpPr/>
            <p:nvPr/>
          </p:nvSpPr>
          <p:spPr>
            <a:xfrm>
              <a:off x="5770925" y="95627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45" name="tx345"/>
            <p:cNvSpPr/>
            <p:nvPr/>
          </p:nvSpPr>
          <p:spPr>
            <a:xfrm>
              <a:off x="6074991" y="95627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46" name="tx346"/>
            <p:cNvSpPr/>
            <p:nvPr/>
          </p:nvSpPr>
          <p:spPr>
            <a:xfrm>
              <a:off x="6379057"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47" name="tx347"/>
            <p:cNvSpPr/>
            <p:nvPr/>
          </p:nvSpPr>
          <p:spPr>
            <a:xfrm>
              <a:off x="6683123"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48" name="tx348"/>
            <p:cNvSpPr/>
            <p:nvPr/>
          </p:nvSpPr>
          <p:spPr>
            <a:xfrm>
              <a:off x="7291255"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49" name="tx349"/>
            <p:cNvSpPr/>
            <p:nvPr/>
          </p:nvSpPr>
          <p:spPr>
            <a:xfrm>
              <a:off x="6987189"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0" name="tx350"/>
            <p:cNvSpPr/>
            <p:nvPr/>
          </p:nvSpPr>
          <p:spPr>
            <a:xfrm>
              <a:off x="7899387"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1" name="tx351"/>
            <p:cNvSpPr/>
            <p:nvPr/>
          </p:nvSpPr>
          <p:spPr>
            <a:xfrm>
              <a:off x="7595321"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2" name="tx352"/>
            <p:cNvSpPr/>
            <p:nvPr/>
          </p:nvSpPr>
          <p:spPr>
            <a:xfrm>
              <a:off x="8811585"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3" name="tx353"/>
            <p:cNvSpPr/>
            <p:nvPr/>
          </p:nvSpPr>
          <p:spPr>
            <a:xfrm>
              <a:off x="8203453"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4" name="tx354"/>
            <p:cNvSpPr/>
            <p:nvPr/>
          </p:nvSpPr>
          <p:spPr>
            <a:xfrm>
              <a:off x="8507519"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5" name="pg355"/>
            <p:cNvSpPr/>
            <p:nvPr/>
          </p:nvSpPr>
          <p:spPr>
            <a:xfrm>
              <a:off x="923590" y="351515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6" name="tx356"/>
            <p:cNvSpPr/>
            <p:nvPr/>
          </p:nvSpPr>
          <p:spPr>
            <a:xfrm>
              <a:off x="956111" y="354741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57" name="pg357"/>
            <p:cNvSpPr/>
            <p:nvPr/>
          </p:nvSpPr>
          <p:spPr>
            <a:xfrm>
              <a:off x="1227656" y="310037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8" name="tx358"/>
            <p:cNvSpPr/>
            <p:nvPr/>
          </p:nvSpPr>
          <p:spPr>
            <a:xfrm>
              <a:off x="1260177" y="3133901"/>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59" name="pg359"/>
            <p:cNvSpPr/>
            <p:nvPr/>
          </p:nvSpPr>
          <p:spPr>
            <a:xfrm>
              <a:off x="1835788" y="303400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0" name="tx360"/>
            <p:cNvSpPr/>
            <p:nvPr/>
          </p:nvSpPr>
          <p:spPr>
            <a:xfrm>
              <a:off x="1868309" y="306621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61" name="pg361"/>
            <p:cNvSpPr/>
            <p:nvPr/>
          </p:nvSpPr>
          <p:spPr>
            <a:xfrm>
              <a:off x="1531722" y="303400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2" name="tx362"/>
            <p:cNvSpPr/>
            <p:nvPr/>
          </p:nvSpPr>
          <p:spPr>
            <a:xfrm>
              <a:off x="1564243" y="306653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63" name="pg363"/>
            <p:cNvSpPr/>
            <p:nvPr/>
          </p:nvSpPr>
          <p:spPr>
            <a:xfrm>
              <a:off x="3052051" y="291787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4" name="tx364"/>
            <p:cNvSpPr/>
            <p:nvPr/>
          </p:nvSpPr>
          <p:spPr>
            <a:xfrm>
              <a:off x="3084573" y="295007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65" name="pg365"/>
            <p:cNvSpPr/>
            <p:nvPr/>
          </p:nvSpPr>
          <p:spPr>
            <a:xfrm>
              <a:off x="3356117" y="283491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3388639" y="28657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67" name="pg367"/>
            <p:cNvSpPr/>
            <p:nvPr/>
          </p:nvSpPr>
          <p:spPr>
            <a:xfrm>
              <a:off x="4876447" y="268559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4908969" y="27164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69" name="pg369"/>
            <p:cNvSpPr/>
            <p:nvPr/>
          </p:nvSpPr>
          <p:spPr>
            <a:xfrm>
              <a:off x="5150368" y="2669003"/>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5182890" y="26998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1" name="pg371"/>
            <p:cNvSpPr/>
            <p:nvPr/>
          </p:nvSpPr>
          <p:spPr>
            <a:xfrm>
              <a:off x="6700843" y="26026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6733364" y="263346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73" name="pg373"/>
            <p:cNvSpPr/>
            <p:nvPr/>
          </p:nvSpPr>
          <p:spPr>
            <a:xfrm>
              <a:off x="7308975" y="26026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4" name="tx374"/>
            <p:cNvSpPr/>
            <p:nvPr/>
          </p:nvSpPr>
          <p:spPr>
            <a:xfrm>
              <a:off x="7341496" y="263351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5" name="tx375"/>
            <p:cNvSpPr/>
            <p:nvPr/>
          </p:nvSpPr>
          <p:spPr>
            <a:xfrm>
              <a:off x="663492" y="426437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6" name="tx376"/>
            <p:cNvSpPr/>
            <p:nvPr/>
          </p:nvSpPr>
          <p:spPr>
            <a:xfrm>
              <a:off x="585797" y="3434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77" name="tx377"/>
            <p:cNvSpPr/>
            <p:nvPr/>
          </p:nvSpPr>
          <p:spPr>
            <a:xfrm>
              <a:off x="585797" y="26052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78" name="tx378"/>
            <p:cNvSpPr/>
            <p:nvPr/>
          </p:nvSpPr>
          <p:spPr>
            <a:xfrm>
              <a:off x="585797" y="17773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79" name="tx379"/>
            <p:cNvSpPr/>
            <p:nvPr/>
          </p:nvSpPr>
          <p:spPr>
            <a:xfrm>
              <a:off x="508103" y="94613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80" name="tx380"/>
            <p:cNvSpPr/>
            <p:nvPr/>
          </p:nvSpPr>
          <p:spPr>
            <a:xfrm rot="-5400000">
              <a:off x="833186" y="4652886"/>
              <a:ext cx="30272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PNG</a:t>
              </a:r>
            </a:p>
          </p:txBody>
        </p:sp>
        <p:sp>
          <p:nvSpPr>
            <p:cNvPr id="381" name="tx381"/>
            <p:cNvSpPr/>
            <p:nvPr/>
          </p:nvSpPr>
          <p:spPr>
            <a:xfrm rot="-5400000">
              <a:off x="1138037" y="4653875"/>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Laos</a:t>
              </a:r>
            </a:p>
          </p:txBody>
        </p:sp>
        <p:sp>
          <p:nvSpPr>
            <p:cNvPr id="382" name="tx382"/>
            <p:cNvSpPr/>
            <p:nvPr/>
          </p:nvSpPr>
          <p:spPr>
            <a:xfrm rot="-5400000">
              <a:off x="1288590" y="4779625"/>
              <a:ext cx="58219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Myanmar</a:t>
              </a:r>
            </a:p>
          </p:txBody>
        </p:sp>
        <p:sp>
          <p:nvSpPr>
            <p:cNvPr id="383" name="tx383"/>
            <p:cNvSpPr/>
            <p:nvPr/>
          </p:nvSpPr>
          <p:spPr>
            <a:xfrm rot="-5400000">
              <a:off x="1546748" y="4827170"/>
              <a:ext cx="675648"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Philippines</a:t>
              </a:r>
            </a:p>
          </p:txBody>
        </p:sp>
        <p:sp>
          <p:nvSpPr>
            <p:cNvPr id="384" name="tx384"/>
            <p:cNvSpPr/>
            <p:nvPr/>
          </p:nvSpPr>
          <p:spPr>
            <a:xfrm rot="-5400000">
              <a:off x="1941469" y="4762640"/>
              <a:ext cx="52046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Vanuatu</a:t>
              </a:r>
            </a:p>
          </p:txBody>
        </p:sp>
        <p:sp>
          <p:nvSpPr>
            <p:cNvPr id="385" name="tx385"/>
            <p:cNvSpPr/>
            <p:nvPr/>
          </p:nvSpPr>
          <p:spPr>
            <a:xfrm rot="-5400000">
              <a:off x="2101094" y="4905308"/>
              <a:ext cx="8075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Cook Islands</a:t>
              </a:r>
            </a:p>
          </p:txBody>
        </p:sp>
        <p:sp>
          <p:nvSpPr>
            <p:cNvPr id="386" name="tx386"/>
            <p:cNvSpPr/>
            <p:nvPr/>
          </p:nvSpPr>
          <p:spPr>
            <a:xfrm rot="-5400000">
              <a:off x="2472111" y="4840130"/>
              <a:ext cx="67544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Micronesia</a:t>
              </a:r>
            </a:p>
          </p:txBody>
        </p:sp>
        <p:sp>
          <p:nvSpPr>
            <p:cNvPr id="387" name="tx387"/>
            <p:cNvSpPr/>
            <p:nvPr/>
          </p:nvSpPr>
          <p:spPr>
            <a:xfrm rot="-5400000">
              <a:off x="2810966" y="4805342"/>
              <a:ext cx="60586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Indonesia</a:t>
              </a:r>
            </a:p>
          </p:txBody>
        </p:sp>
        <p:sp>
          <p:nvSpPr>
            <p:cNvPr id="388" name="tx388"/>
            <p:cNvSpPr/>
            <p:nvPr/>
          </p:nvSpPr>
          <p:spPr>
            <a:xfrm rot="-5400000">
              <a:off x="3098695" y="4819905"/>
              <a:ext cx="63676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Cambodia</a:t>
              </a:r>
            </a:p>
          </p:txBody>
        </p:sp>
        <p:sp>
          <p:nvSpPr>
            <p:cNvPr id="389" name="tx389"/>
            <p:cNvSpPr/>
            <p:nvPr/>
          </p:nvSpPr>
          <p:spPr>
            <a:xfrm rot="-5400000">
              <a:off x="3349418" y="4875021"/>
              <a:ext cx="7452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Timor-Leste</a:t>
              </a:r>
            </a:p>
          </p:txBody>
        </p:sp>
        <p:sp>
          <p:nvSpPr>
            <p:cNvPr id="390" name="tx390"/>
            <p:cNvSpPr/>
            <p:nvPr/>
          </p:nvSpPr>
          <p:spPr>
            <a:xfrm rot="-5400000">
              <a:off x="3521424" y="5007081"/>
              <a:ext cx="100934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Marshall Islands</a:t>
              </a:r>
            </a:p>
          </p:txBody>
        </p:sp>
        <p:sp>
          <p:nvSpPr>
            <p:cNvPr id="391" name="tx391"/>
            <p:cNvSpPr/>
            <p:nvPr/>
          </p:nvSpPr>
          <p:spPr>
            <a:xfrm rot="-5400000">
              <a:off x="4107960" y="4722838"/>
              <a:ext cx="442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Samoa</a:t>
              </a:r>
            </a:p>
          </p:txBody>
        </p:sp>
        <p:sp>
          <p:nvSpPr>
            <p:cNvPr id="392" name="tx392"/>
            <p:cNvSpPr/>
            <p:nvPr/>
          </p:nvSpPr>
          <p:spPr>
            <a:xfrm rot="-5400000">
              <a:off x="4116937" y="5017927"/>
              <a:ext cx="103281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Solomon Islands</a:t>
              </a:r>
            </a:p>
          </p:txBody>
        </p:sp>
        <p:sp>
          <p:nvSpPr>
            <p:cNvPr id="393" name="tx393"/>
            <p:cNvSpPr/>
            <p:nvPr/>
          </p:nvSpPr>
          <p:spPr>
            <a:xfrm rot="-5400000">
              <a:off x="4670355" y="4770348"/>
              <a:ext cx="53588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Thailand</a:t>
              </a:r>
            </a:p>
          </p:txBody>
        </p:sp>
        <p:sp>
          <p:nvSpPr>
            <p:cNvPr id="394" name="tx394"/>
            <p:cNvSpPr/>
            <p:nvPr/>
          </p:nvSpPr>
          <p:spPr>
            <a:xfrm rot="-5400000">
              <a:off x="4952865" y="4764141"/>
              <a:ext cx="55122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Malaysia</a:t>
              </a:r>
            </a:p>
          </p:txBody>
        </p:sp>
        <p:sp>
          <p:nvSpPr>
            <p:cNvPr id="395" name="tx395"/>
            <p:cNvSpPr/>
            <p:nvPr/>
          </p:nvSpPr>
          <p:spPr>
            <a:xfrm rot="-5400000">
              <a:off x="5443323" y="4577749"/>
              <a:ext cx="17844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Fiji</a:t>
              </a:r>
            </a:p>
          </p:txBody>
        </p:sp>
        <p:sp>
          <p:nvSpPr>
            <p:cNvPr id="396" name="tx396"/>
            <p:cNvSpPr/>
            <p:nvPr/>
          </p:nvSpPr>
          <p:spPr>
            <a:xfrm rot="-5400000">
              <a:off x="5636986" y="4715914"/>
              <a:ext cx="4270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Kiribati</a:t>
              </a:r>
            </a:p>
          </p:txBody>
        </p:sp>
        <p:sp>
          <p:nvSpPr>
            <p:cNvPr id="397" name="tx397"/>
            <p:cNvSpPr/>
            <p:nvPr/>
          </p:nvSpPr>
          <p:spPr>
            <a:xfrm rot="-5400000">
              <a:off x="5944906" y="4712060"/>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Tuvalu</a:t>
              </a:r>
            </a:p>
          </p:txBody>
        </p:sp>
        <p:sp>
          <p:nvSpPr>
            <p:cNvPr id="398" name="tx398"/>
            <p:cNvSpPr/>
            <p:nvPr/>
          </p:nvSpPr>
          <p:spPr>
            <a:xfrm rot="-5400000">
              <a:off x="6161285" y="4771985"/>
              <a:ext cx="5669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Mongolia</a:t>
              </a:r>
            </a:p>
          </p:txBody>
        </p:sp>
        <p:sp>
          <p:nvSpPr>
            <p:cNvPr id="399" name="tx399"/>
            <p:cNvSpPr/>
            <p:nvPr/>
          </p:nvSpPr>
          <p:spPr>
            <a:xfrm rot="-5400000">
              <a:off x="6579300" y="4684025"/>
              <a:ext cx="3650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China</a:t>
              </a:r>
            </a:p>
          </p:txBody>
        </p:sp>
        <p:sp>
          <p:nvSpPr>
            <p:cNvPr id="400" name="tx400"/>
            <p:cNvSpPr/>
            <p:nvPr/>
          </p:nvSpPr>
          <p:spPr>
            <a:xfrm rot="-5400000">
              <a:off x="6888107" y="4681058"/>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Palau</a:t>
              </a:r>
            </a:p>
          </p:txBody>
        </p:sp>
        <p:sp>
          <p:nvSpPr>
            <p:cNvPr id="401" name="tx401"/>
            <p:cNvSpPr/>
            <p:nvPr/>
          </p:nvSpPr>
          <p:spPr>
            <a:xfrm rot="-5400000">
              <a:off x="7083578" y="4789653"/>
              <a:ext cx="5744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Viet Nam</a:t>
              </a:r>
            </a:p>
          </p:txBody>
        </p:sp>
        <p:sp>
          <p:nvSpPr>
            <p:cNvPr id="402" name="tx402"/>
            <p:cNvSpPr/>
            <p:nvPr/>
          </p:nvSpPr>
          <p:spPr>
            <a:xfrm rot="-5400000">
              <a:off x="7080925" y="5096372"/>
              <a:ext cx="11879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Brunei Darussalam</a:t>
              </a:r>
            </a:p>
          </p:txBody>
        </p:sp>
        <p:sp>
          <p:nvSpPr>
            <p:cNvPr id="403" name="tx403"/>
            <p:cNvSpPr/>
            <p:nvPr/>
          </p:nvSpPr>
          <p:spPr>
            <a:xfrm rot="-5400000">
              <a:off x="7785707" y="4697292"/>
              <a:ext cx="38813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DPRK</a:t>
              </a:r>
            </a:p>
          </p:txBody>
        </p:sp>
        <p:sp>
          <p:nvSpPr>
            <p:cNvPr id="404" name="tx404"/>
            <p:cNvSpPr/>
            <p:nvPr/>
          </p:nvSpPr>
          <p:spPr>
            <a:xfrm rot="-5400000">
              <a:off x="8092775" y="4692654"/>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Nauru</a:t>
              </a:r>
            </a:p>
          </p:txBody>
        </p:sp>
        <p:sp>
          <p:nvSpPr>
            <p:cNvPr id="405" name="tx405"/>
            <p:cNvSpPr/>
            <p:nvPr/>
          </p:nvSpPr>
          <p:spPr>
            <a:xfrm rot="-5400000">
              <a:off x="8443430" y="4646064"/>
              <a:ext cx="2873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Niue</a:t>
              </a:r>
            </a:p>
          </p:txBody>
        </p:sp>
        <p:sp>
          <p:nvSpPr>
            <p:cNvPr id="406" name="tx406"/>
            <p:cNvSpPr/>
            <p:nvPr/>
          </p:nvSpPr>
          <p:spPr>
            <a:xfrm rot="-5400000">
              <a:off x="8679215" y="4686583"/>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Tonga</a:t>
              </a:r>
            </a:p>
          </p:txBody>
        </p:sp>
        <p:sp>
          <p:nvSpPr>
            <p:cNvPr id="407" name="tx407"/>
            <p:cNvSpPr/>
            <p:nvPr/>
          </p:nvSpPr>
          <p:spPr>
            <a:xfrm rot="-5400000">
              <a:off x="-52544" y="25098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08" name="rc408"/>
            <p:cNvSpPr/>
            <p:nvPr/>
          </p:nvSpPr>
          <p:spPr>
            <a:xfrm>
              <a:off x="3788826" y="6114116"/>
              <a:ext cx="219455" cy="219455"/>
            </a:xfrm>
            <a:prstGeom prst="rect">
              <a:avLst/>
            </a:prstGeom>
            <a:solidFill>
              <a:srgbClr val="FFFFFF">
                <a:alpha val="100000"/>
              </a:srgbClr>
            </a:solidFill>
          </p:spPr>
          <p:txBody>
            <a:bodyPr/>
            <a:lstStyle/>
            <a:p/>
          </p:txBody>
        </p:sp>
        <p:sp>
          <p:nvSpPr>
            <p:cNvPr id="409" name="pg409"/>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0" name="pg410"/>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1" name="pg411"/>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2" name="pg412"/>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3" name="pg413"/>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4" name="rc414"/>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415" name="tx415"/>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416" name="tx416"/>
            <p:cNvSpPr/>
            <p:nvPr/>
          </p:nvSpPr>
          <p:spPr>
            <a:xfrm>
              <a:off x="803816" y="398022"/>
              <a:ext cx="666295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EAPR, 2024</a:t>
              </a:r>
            </a:p>
          </p:txBody>
        </p:sp>
        <p:sp>
          <p:nvSpPr>
            <p:cNvPr id="417" name="tx417"/>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18" name="tx418"/>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41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EAPR from lowest to highest coverage, and the rank of the top 10 countries with the most un- and undervaccinated children, based on absolute numbers.
In 2024, Indonesia ranked number 8 out of 27 countries for lowest DTP3 coverage (based on tied ranks).
Indonesia was in the top 10 countries with the most un- and undervaccinated children (rank=1).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4967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33565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22163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289266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77864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296273" y="3245940"/>
              <a:ext cx="249522" cy="760744"/>
            </a:xfrm>
            <a:prstGeom prst="rect">
              <a:avLst/>
            </a:prstGeom>
            <a:solidFill>
              <a:srgbClr val="80BD41">
                <a:alpha val="100000"/>
              </a:srgbClr>
            </a:solidFill>
          </p:spPr>
          <p:txBody>
            <a:bodyPr/>
            <a:lstStyle/>
            <a:p/>
          </p:txBody>
        </p:sp>
        <p:sp>
          <p:nvSpPr>
            <p:cNvPr id="22" name="rc22"/>
            <p:cNvSpPr/>
            <p:nvPr/>
          </p:nvSpPr>
          <p:spPr>
            <a:xfrm>
              <a:off x="1296273" y="2992359"/>
              <a:ext cx="249522" cy="253581"/>
            </a:xfrm>
            <a:prstGeom prst="rect">
              <a:avLst/>
            </a:prstGeom>
            <a:solidFill>
              <a:srgbClr val="1CABE2">
                <a:alpha val="100000"/>
              </a:srgbClr>
            </a:solidFill>
          </p:spPr>
          <p:txBody>
            <a:bodyPr/>
            <a:lstStyle/>
            <a:p/>
          </p:txBody>
        </p:sp>
        <p:sp>
          <p:nvSpPr>
            <p:cNvPr id="23" name="rc23"/>
            <p:cNvSpPr/>
            <p:nvPr/>
          </p:nvSpPr>
          <p:spPr>
            <a:xfrm>
              <a:off x="1573521" y="3234619"/>
              <a:ext cx="249522" cy="772065"/>
            </a:xfrm>
            <a:prstGeom prst="rect">
              <a:avLst/>
            </a:prstGeom>
            <a:solidFill>
              <a:srgbClr val="80BD41">
                <a:alpha val="100000"/>
              </a:srgbClr>
            </a:solidFill>
          </p:spPr>
          <p:txBody>
            <a:bodyPr/>
            <a:lstStyle/>
            <a:p/>
          </p:txBody>
        </p:sp>
        <p:sp>
          <p:nvSpPr>
            <p:cNvPr id="24" name="rc24"/>
            <p:cNvSpPr/>
            <p:nvPr/>
          </p:nvSpPr>
          <p:spPr>
            <a:xfrm>
              <a:off x="1573521" y="2990809"/>
              <a:ext cx="249522" cy="243810"/>
            </a:xfrm>
            <a:prstGeom prst="rect">
              <a:avLst/>
            </a:prstGeom>
            <a:solidFill>
              <a:srgbClr val="1CABE2">
                <a:alpha val="100000"/>
              </a:srgbClr>
            </a:solidFill>
          </p:spPr>
          <p:txBody>
            <a:bodyPr/>
            <a:lstStyle/>
            <a:p/>
          </p:txBody>
        </p:sp>
        <p:sp>
          <p:nvSpPr>
            <p:cNvPr id="25" name="rc25"/>
            <p:cNvSpPr/>
            <p:nvPr/>
          </p:nvSpPr>
          <p:spPr>
            <a:xfrm>
              <a:off x="1850769" y="3298987"/>
              <a:ext cx="249522" cy="707697"/>
            </a:xfrm>
            <a:prstGeom prst="rect">
              <a:avLst/>
            </a:prstGeom>
            <a:solidFill>
              <a:srgbClr val="80BD41">
                <a:alpha val="100000"/>
              </a:srgbClr>
            </a:solidFill>
          </p:spPr>
          <p:txBody>
            <a:bodyPr/>
            <a:lstStyle/>
            <a:p/>
          </p:txBody>
        </p:sp>
        <p:sp>
          <p:nvSpPr>
            <p:cNvPr id="26" name="rc26"/>
            <p:cNvSpPr/>
            <p:nvPr/>
          </p:nvSpPr>
          <p:spPr>
            <a:xfrm>
              <a:off x="1850769" y="2995688"/>
              <a:ext cx="249522" cy="303298"/>
            </a:xfrm>
            <a:prstGeom prst="rect">
              <a:avLst/>
            </a:prstGeom>
            <a:solidFill>
              <a:srgbClr val="1CABE2">
                <a:alpha val="100000"/>
              </a:srgbClr>
            </a:solidFill>
          </p:spPr>
          <p:txBody>
            <a:bodyPr/>
            <a:lstStyle/>
            <a:p/>
          </p:txBody>
        </p:sp>
        <p:sp>
          <p:nvSpPr>
            <p:cNvPr id="27" name="rc27"/>
            <p:cNvSpPr/>
            <p:nvPr/>
          </p:nvSpPr>
          <p:spPr>
            <a:xfrm>
              <a:off x="2128016" y="3287882"/>
              <a:ext cx="249522" cy="718802"/>
            </a:xfrm>
            <a:prstGeom prst="rect">
              <a:avLst/>
            </a:prstGeom>
            <a:solidFill>
              <a:srgbClr val="80BD41">
                <a:alpha val="100000"/>
              </a:srgbClr>
            </a:solidFill>
          </p:spPr>
          <p:txBody>
            <a:bodyPr/>
            <a:lstStyle/>
            <a:p/>
          </p:txBody>
        </p:sp>
        <p:sp>
          <p:nvSpPr>
            <p:cNvPr id="28" name="rc28"/>
            <p:cNvSpPr/>
            <p:nvPr/>
          </p:nvSpPr>
          <p:spPr>
            <a:xfrm>
              <a:off x="2128016" y="2994286"/>
              <a:ext cx="249522" cy="293595"/>
            </a:xfrm>
            <a:prstGeom prst="rect">
              <a:avLst/>
            </a:prstGeom>
            <a:solidFill>
              <a:srgbClr val="1CABE2">
                <a:alpha val="100000"/>
              </a:srgbClr>
            </a:solidFill>
          </p:spPr>
          <p:txBody>
            <a:bodyPr/>
            <a:lstStyle/>
            <a:p/>
          </p:txBody>
        </p:sp>
        <p:sp>
          <p:nvSpPr>
            <p:cNvPr id="29" name="rc29"/>
            <p:cNvSpPr/>
            <p:nvPr/>
          </p:nvSpPr>
          <p:spPr>
            <a:xfrm>
              <a:off x="2405264" y="3280307"/>
              <a:ext cx="249522" cy="726377"/>
            </a:xfrm>
            <a:prstGeom prst="rect">
              <a:avLst/>
            </a:prstGeom>
            <a:solidFill>
              <a:srgbClr val="80BD41">
                <a:alpha val="100000"/>
              </a:srgbClr>
            </a:solidFill>
          </p:spPr>
          <p:txBody>
            <a:bodyPr/>
            <a:lstStyle/>
            <a:p/>
          </p:txBody>
        </p:sp>
        <p:sp>
          <p:nvSpPr>
            <p:cNvPr id="30" name="rc30"/>
            <p:cNvSpPr/>
            <p:nvPr/>
          </p:nvSpPr>
          <p:spPr>
            <a:xfrm>
              <a:off x="2405264" y="2983618"/>
              <a:ext cx="249522" cy="296689"/>
            </a:xfrm>
            <a:prstGeom prst="rect">
              <a:avLst/>
            </a:prstGeom>
            <a:solidFill>
              <a:srgbClr val="1CABE2">
                <a:alpha val="100000"/>
              </a:srgbClr>
            </a:solidFill>
          </p:spPr>
          <p:txBody>
            <a:bodyPr/>
            <a:lstStyle/>
            <a:p/>
          </p:txBody>
        </p:sp>
        <p:sp>
          <p:nvSpPr>
            <p:cNvPr id="31" name="rc31"/>
            <p:cNvSpPr/>
            <p:nvPr/>
          </p:nvSpPr>
          <p:spPr>
            <a:xfrm>
              <a:off x="2682512" y="3250675"/>
              <a:ext cx="249522" cy="756009"/>
            </a:xfrm>
            <a:prstGeom prst="rect">
              <a:avLst/>
            </a:prstGeom>
            <a:solidFill>
              <a:srgbClr val="80BD41">
                <a:alpha val="100000"/>
              </a:srgbClr>
            </a:solidFill>
          </p:spPr>
          <p:txBody>
            <a:bodyPr/>
            <a:lstStyle/>
            <a:p/>
          </p:txBody>
        </p:sp>
        <p:sp>
          <p:nvSpPr>
            <p:cNvPr id="32" name="rc32"/>
            <p:cNvSpPr/>
            <p:nvPr/>
          </p:nvSpPr>
          <p:spPr>
            <a:xfrm>
              <a:off x="2682512" y="2956671"/>
              <a:ext cx="249522" cy="294003"/>
            </a:xfrm>
            <a:prstGeom prst="rect">
              <a:avLst/>
            </a:prstGeom>
            <a:solidFill>
              <a:srgbClr val="1CABE2">
                <a:alpha val="100000"/>
              </a:srgbClr>
            </a:solidFill>
          </p:spPr>
          <p:txBody>
            <a:bodyPr/>
            <a:lstStyle/>
            <a:p/>
          </p:txBody>
        </p:sp>
        <p:sp>
          <p:nvSpPr>
            <p:cNvPr id="33" name="rc33"/>
            <p:cNvSpPr/>
            <p:nvPr/>
          </p:nvSpPr>
          <p:spPr>
            <a:xfrm>
              <a:off x="2959759" y="3242565"/>
              <a:ext cx="249522" cy="764120"/>
            </a:xfrm>
            <a:prstGeom prst="rect">
              <a:avLst/>
            </a:prstGeom>
            <a:solidFill>
              <a:srgbClr val="80BD41">
                <a:alpha val="100000"/>
              </a:srgbClr>
            </a:solidFill>
          </p:spPr>
          <p:txBody>
            <a:bodyPr/>
            <a:lstStyle/>
            <a:p/>
          </p:txBody>
        </p:sp>
        <p:sp>
          <p:nvSpPr>
            <p:cNvPr id="34" name="rc34"/>
            <p:cNvSpPr/>
            <p:nvPr/>
          </p:nvSpPr>
          <p:spPr>
            <a:xfrm>
              <a:off x="2959759" y="2945407"/>
              <a:ext cx="249522" cy="297157"/>
            </a:xfrm>
            <a:prstGeom prst="rect">
              <a:avLst/>
            </a:prstGeom>
            <a:solidFill>
              <a:srgbClr val="1CABE2">
                <a:alpha val="100000"/>
              </a:srgbClr>
            </a:solidFill>
          </p:spPr>
          <p:txBody>
            <a:bodyPr/>
            <a:lstStyle/>
            <a:p/>
          </p:txBody>
        </p:sp>
        <p:sp>
          <p:nvSpPr>
            <p:cNvPr id="35" name="rc35"/>
            <p:cNvSpPr/>
            <p:nvPr/>
          </p:nvSpPr>
          <p:spPr>
            <a:xfrm>
              <a:off x="3237007" y="3219933"/>
              <a:ext cx="249522" cy="786751"/>
            </a:xfrm>
            <a:prstGeom prst="rect">
              <a:avLst/>
            </a:prstGeom>
            <a:solidFill>
              <a:srgbClr val="80BD41">
                <a:alpha val="100000"/>
              </a:srgbClr>
            </a:solidFill>
          </p:spPr>
          <p:txBody>
            <a:bodyPr/>
            <a:lstStyle/>
            <a:p/>
          </p:txBody>
        </p:sp>
        <p:sp>
          <p:nvSpPr>
            <p:cNvPr id="36" name="rc36"/>
            <p:cNvSpPr/>
            <p:nvPr/>
          </p:nvSpPr>
          <p:spPr>
            <a:xfrm>
              <a:off x="3237007" y="2928943"/>
              <a:ext cx="249522" cy="290990"/>
            </a:xfrm>
            <a:prstGeom prst="rect">
              <a:avLst/>
            </a:prstGeom>
            <a:solidFill>
              <a:srgbClr val="1CABE2">
                <a:alpha val="100000"/>
              </a:srgbClr>
            </a:solidFill>
          </p:spPr>
          <p:txBody>
            <a:bodyPr/>
            <a:lstStyle/>
            <a:p/>
          </p:txBody>
        </p:sp>
        <p:sp>
          <p:nvSpPr>
            <p:cNvPr id="37" name="rc37"/>
            <p:cNvSpPr/>
            <p:nvPr/>
          </p:nvSpPr>
          <p:spPr>
            <a:xfrm>
              <a:off x="3514255" y="3183490"/>
              <a:ext cx="249522" cy="823195"/>
            </a:xfrm>
            <a:prstGeom prst="rect">
              <a:avLst/>
            </a:prstGeom>
            <a:solidFill>
              <a:srgbClr val="80BD41">
                <a:alpha val="100000"/>
              </a:srgbClr>
            </a:solidFill>
          </p:spPr>
          <p:txBody>
            <a:bodyPr/>
            <a:lstStyle/>
            <a:p/>
          </p:txBody>
        </p:sp>
        <p:sp>
          <p:nvSpPr>
            <p:cNvPr id="38" name="rc38"/>
            <p:cNvSpPr/>
            <p:nvPr/>
          </p:nvSpPr>
          <p:spPr>
            <a:xfrm>
              <a:off x="3514255" y="2937600"/>
              <a:ext cx="249522" cy="245889"/>
            </a:xfrm>
            <a:prstGeom prst="rect">
              <a:avLst/>
            </a:prstGeom>
            <a:solidFill>
              <a:srgbClr val="1CABE2">
                <a:alpha val="100000"/>
              </a:srgbClr>
            </a:solidFill>
          </p:spPr>
          <p:txBody>
            <a:bodyPr/>
            <a:lstStyle/>
            <a:p/>
          </p:txBody>
        </p:sp>
        <p:sp>
          <p:nvSpPr>
            <p:cNvPr id="39" name="rc39"/>
            <p:cNvSpPr/>
            <p:nvPr/>
          </p:nvSpPr>
          <p:spPr>
            <a:xfrm>
              <a:off x="3791502" y="3167058"/>
              <a:ext cx="249522" cy="839627"/>
            </a:xfrm>
            <a:prstGeom prst="rect">
              <a:avLst/>
            </a:prstGeom>
            <a:solidFill>
              <a:srgbClr val="80BD41">
                <a:alpha val="100000"/>
              </a:srgbClr>
            </a:solidFill>
          </p:spPr>
          <p:txBody>
            <a:bodyPr/>
            <a:lstStyle/>
            <a:p/>
          </p:txBody>
        </p:sp>
        <p:sp>
          <p:nvSpPr>
            <p:cNvPr id="40" name="rc40"/>
            <p:cNvSpPr/>
            <p:nvPr/>
          </p:nvSpPr>
          <p:spPr>
            <a:xfrm>
              <a:off x="3791502" y="2930240"/>
              <a:ext cx="249522" cy="236817"/>
            </a:xfrm>
            <a:prstGeom prst="rect">
              <a:avLst/>
            </a:prstGeom>
            <a:solidFill>
              <a:srgbClr val="1CABE2">
                <a:alpha val="100000"/>
              </a:srgbClr>
            </a:solidFill>
          </p:spPr>
          <p:txBody>
            <a:bodyPr/>
            <a:lstStyle/>
            <a:p/>
          </p:txBody>
        </p:sp>
        <p:sp>
          <p:nvSpPr>
            <p:cNvPr id="41" name="rc41"/>
            <p:cNvSpPr/>
            <p:nvPr/>
          </p:nvSpPr>
          <p:spPr>
            <a:xfrm>
              <a:off x="4068750" y="3123490"/>
              <a:ext cx="249522" cy="883195"/>
            </a:xfrm>
            <a:prstGeom prst="rect">
              <a:avLst/>
            </a:prstGeom>
            <a:solidFill>
              <a:srgbClr val="80BD41">
                <a:alpha val="100000"/>
              </a:srgbClr>
            </a:solidFill>
          </p:spPr>
          <p:txBody>
            <a:bodyPr/>
            <a:lstStyle/>
            <a:p/>
          </p:txBody>
        </p:sp>
        <p:sp>
          <p:nvSpPr>
            <p:cNvPr id="42" name="rc42"/>
            <p:cNvSpPr/>
            <p:nvPr/>
          </p:nvSpPr>
          <p:spPr>
            <a:xfrm>
              <a:off x="4068750" y="2916320"/>
              <a:ext cx="249522" cy="207169"/>
            </a:xfrm>
            <a:prstGeom prst="rect">
              <a:avLst/>
            </a:prstGeom>
            <a:solidFill>
              <a:srgbClr val="1CABE2">
                <a:alpha val="100000"/>
              </a:srgbClr>
            </a:solidFill>
          </p:spPr>
          <p:txBody>
            <a:bodyPr/>
            <a:lstStyle/>
            <a:p/>
          </p:txBody>
        </p:sp>
        <p:sp>
          <p:nvSpPr>
            <p:cNvPr id="43" name="rc43"/>
            <p:cNvSpPr/>
            <p:nvPr/>
          </p:nvSpPr>
          <p:spPr>
            <a:xfrm>
              <a:off x="4345998" y="3100414"/>
              <a:ext cx="249522" cy="906270"/>
            </a:xfrm>
            <a:prstGeom prst="rect">
              <a:avLst/>
            </a:prstGeom>
            <a:solidFill>
              <a:srgbClr val="80BD41">
                <a:alpha val="100000"/>
              </a:srgbClr>
            </a:solidFill>
          </p:spPr>
          <p:txBody>
            <a:bodyPr/>
            <a:lstStyle/>
            <a:p/>
          </p:txBody>
        </p:sp>
        <p:sp>
          <p:nvSpPr>
            <p:cNvPr id="44" name="rc44"/>
            <p:cNvSpPr/>
            <p:nvPr/>
          </p:nvSpPr>
          <p:spPr>
            <a:xfrm>
              <a:off x="4345998" y="2887832"/>
              <a:ext cx="249522" cy="212581"/>
            </a:xfrm>
            <a:prstGeom prst="rect">
              <a:avLst/>
            </a:prstGeom>
            <a:solidFill>
              <a:srgbClr val="1CABE2">
                <a:alpha val="100000"/>
              </a:srgbClr>
            </a:solidFill>
          </p:spPr>
          <p:txBody>
            <a:bodyPr/>
            <a:lstStyle/>
            <a:p/>
          </p:txBody>
        </p:sp>
        <p:sp>
          <p:nvSpPr>
            <p:cNvPr id="45" name="rc45"/>
            <p:cNvSpPr/>
            <p:nvPr/>
          </p:nvSpPr>
          <p:spPr>
            <a:xfrm>
              <a:off x="4623245" y="3029499"/>
              <a:ext cx="249522" cy="977186"/>
            </a:xfrm>
            <a:prstGeom prst="rect">
              <a:avLst/>
            </a:prstGeom>
            <a:solidFill>
              <a:srgbClr val="80BD41">
                <a:alpha val="100000"/>
              </a:srgbClr>
            </a:solidFill>
          </p:spPr>
          <p:txBody>
            <a:bodyPr/>
            <a:lstStyle/>
            <a:p/>
          </p:txBody>
        </p:sp>
        <p:sp>
          <p:nvSpPr>
            <p:cNvPr id="46" name="rc46"/>
            <p:cNvSpPr/>
            <p:nvPr/>
          </p:nvSpPr>
          <p:spPr>
            <a:xfrm>
              <a:off x="4623245" y="2883482"/>
              <a:ext cx="249522" cy="146016"/>
            </a:xfrm>
            <a:prstGeom prst="rect">
              <a:avLst/>
            </a:prstGeom>
            <a:solidFill>
              <a:srgbClr val="1CABE2">
                <a:alpha val="100000"/>
              </a:srgbClr>
            </a:solidFill>
          </p:spPr>
          <p:txBody>
            <a:bodyPr/>
            <a:lstStyle/>
            <a:p/>
          </p:txBody>
        </p:sp>
        <p:sp>
          <p:nvSpPr>
            <p:cNvPr id="47" name="rc47"/>
            <p:cNvSpPr/>
            <p:nvPr/>
          </p:nvSpPr>
          <p:spPr>
            <a:xfrm>
              <a:off x="4900493" y="2998975"/>
              <a:ext cx="249522" cy="1007709"/>
            </a:xfrm>
            <a:prstGeom prst="rect">
              <a:avLst/>
            </a:prstGeom>
            <a:solidFill>
              <a:srgbClr val="80BD41">
                <a:alpha val="100000"/>
              </a:srgbClr>
            </a:solidFill>
          </p:spPr>
          <p:txBody>
            <a:bodyPr/>
            <a:lstStyle/>
            <a:p/>
          </p:txBody>
        </p:sp>
        <p:sp>
          <p:nvSpPr>
            <p:cNvPr id="48" name="rc48"/>
            <p:cNvSpPr/>
            <p:nvPr/>
          </p:nvSpPr>
          <p:spPr>
            <a:xfrm>
              <a:off x="4900493" y="2911348"/>
              <a:ext cx="249522" cy="87626"/>
            </a:xfrm>
            <a:prstGeom prst="rect">
              <a:avLst/>
            </a:prstGeom>
            <a:solidFill>
              <a:srgbClr val="1CABE2">
                <a:alpha val="100000"/>
              </a:srgbClr>
            </a:solidFill>
          </p:spPr>
          <p:txBody>
            <a:bodyPr/>
            <a:lstStyle/>
            <a:p/>
          </p:txBody>
        </p:sp>
        <p:sp>
          <p:nvSpPr>
            <p:cNvPr id="49" name="rc49"/>
            <p:cNvSpPr/>
            <p:nvPr/>
          </p:nvSpPr>
          <p:spPr>
            <a:xfrm>
              <a:off x="5177741" y="3058076"/>
              <a:ext cx="249522" cy="948608"/>
            </a:xfrm>
            <a:prstGeom prst="rect">
              <a:avLst/>
            </a:prstGeom>
            <a:solidFill>
              <a:srgbClr val="80BD41">
                <a:alpha val="100000"/>
              </a:srgbClr>
            </a:solidFill>
          </p:spPr>
          <p:txBody>
            <a:bodyPr/>
            <a:lstStyle/>
            <a:p/>
          </p:txBody>
        </p:sp>
        <p:sp>
          <p:nvSpPr>
            <p:cNvPr id="50" name="rc50"/>
            <p:cNvSpPr/>
            <p:nvPr/>
          </p:nvSpPr>
          <p:spPr>
            <a:xfrm>
              <a:off x="5177741" y="2928721"/>
              <a:ext cx="249522" cy="129355"/>
            </a:xfrm>
            <a:prstGeom prst="rect">
              <a:avLst/>
            </a:prstGeom>
            <a:solidFill>
              <a:srgbClr val="1CABE2">
                <a:alpha val="100000"/>
              </a:srgbClr>
            </a:solidFill>
          </p:spPr>
          <p:txBody>
            <a:bodyPr/>
            <a:lstStyle/>
            <a:p/>
          </p:txBody>
        </p:sp>
        <p:sp>
          <p:nvSpPr>
            <p:cNvPr id="51" name="rc51"/>
            <p:cNvSpPr/>
            <p:nvPr/>
          </p:nvSpPr>
          <p:spPr>
            <a:xfrm>
              <a:off x="5454988" y="3115358"/>
              <a:ext cx="249522" cy="891327"/>
            </a:xfrm>
            <a:prstGeom prst="rect">
              <a:avLst/>
            </a:prstGeom>
            <a:solidFill>
              <a:srgbClr val="80BD41">
                <a:alpha val="100000"/>
              </a:srgbClr>
            </a:solidFill>
          </p:spPr>
          <p:txBody>
            <a:bodyPr/>
            <a:lstStyle/>
            <a:p/>
          </p:txBody>
        </p:sp>
        <p:sp>
          <p:nvSpPr>
            <p:cNvPr id="52" name="rc52"/>
            <p:cNvSpPr/>
            <p:nvPr/>
          </p:nvSpPr>
          <p:spPr>
            <a:xfrm>
              <a:off x="5454988" y="2945581"/>
              <a:ext cx="249522" cy="169776"/>
            </a:xfrm>
            <a:prstGeom prst="rect">
              <a:avLst/>
            </a:prstGeom>
            <a:solidFill>
              <a:srgbClr val="1CABE2">
                <a:alpha val="100000"/>
              </a:srgbClr>
            </a:solidFill>
          </p:spPr>
          <p:txBody>
            <a:bodyPr/>
            <a:lstStyle/>
            <a:p/>
          </p:txBody>
        </p:sp>
        <p:sp>
          <p:nvSpPr>
            <p:cNvPr id="53" name="rc53"/>
            <p:cNvSpPr/>
            <p:nvPr/>
          </p:nvSpPr>
          <p:spPr>
            <a:xfrm>
              <a:off x="5732236" y="3125973"/>
              <a:ext cx="249522" cy="880711"/>
            </a:xfrm>
            <a:prstGeom prst="rect">
              <a:avLst/>
            </a:prstGeom>
            <a:solidFill>
              <a:srgbClr val="80BD41">
                <a:alpha val="100000"/>
              </a:srgbClr>
            </a:solidFill>
          </p:spPr>
          <p:txBody>
            <a:bodyPr/>
            <a:lstStyle/>
            <a:p/>
          </p:txBody>
        </p:sp>
        <p:sp>
          <p:nvSpPr>
            <p:cNvPr id="54" name="rc54"/>
            <p:cNvSpPr/>
            <p:nvPr/>
          </p:nvSpPr>
          <p:spPr>
            <a:xfrm>
              <a:off x="5732236" y="2958219"/>
              <a:ext cx="249522" cy="167754"/>
            </a:xfrm>
            <a:prstGeom prst="rect">
              <a:avLst/>
            </a:prstGeom>
            <a:solidFill>
              <a:srgbClr val="1CABE2">
                <a:alpha val="100000"/>
              </a:srgbClr>
            </a:solidFill>
          </p:spPr>
          <p:txBody>
            <a:bodyPr/>
            <a:lstStyle/>
            <a:p/>
          </p:txBody>
        </p:sp>
        <p:sp>
          <p:nvSpPr>
            <p:cNvPr id="55" name="rc55"/>
            <p:cNvSpPr/>
            <p:nvPr/>
          </p:nvSpPr>
          <p:spPr>
            <a:xfrm>
              <a:off x="6009484" y="3135362"/>
              <a:ext cx="249522" cy="871322"/>
            </a:xfrm>
            <a:prstGeom prst="rect">
              <a:avLst/>
            </a:prstGeom>
            <a:solidFill>
              <a:srgbClr val="80BD41">
                <a:alpha val="100000"/>
              </a:srgbClr>
            </a:solidFill>
          </p:spPr>
          <p:txBody>
            <a:bodyPr/>
            <a:lstStyle/>
            <a:p/>
          </p:txBody>
        </p:sp>
        <p:sp>
          <p:nvSpPr>
            <p:cNvPr id="56" name="rc56"/>
            <p:cNvSpPr/>
            <p:nvPr/>
          </p:nvSpPr>
          <p:spPr>
            <a:xfrm>
              <a:off x="6009484" y="2981599"/>
              <a:ext cx="249522" cy="153762"/>
            </a:xfrm>
            <a:prstGeom prst="rect">
              <a:avLst/>
            </a:prstGeom>
            <a:solidFill>
              <a:srgbClr val="1CABE2">
                <a:alpha val="100000"/>
              </a:srgbClr>
            </a:solidFill>
          </p:spPr>
          <p:txBody>
            <a:bodyPr/>
            <a:lstStyle/>
            <a:p/>
          </p:txBody>
        </p:sp>
        <p:sp>
          <p:nvSpPr>
            <p:cNvPr id="57" name="rc57"/>
            <p:cNvSpPr/>
            <p:nvPr/>
          </p:nvSpPr>
          <p:spPr>
            <a:xfrm>
              <a:off x="6286731" y="3146048"/>
              <a:ext cx="249522" cy="860636"/>
            </a:xfrm>
            <a:prstGeom prst="rect">
              <a:avLst/>
            </a:prstGeom>
            <a:solidFill>
              <a:srgbClr val="80BD41">
                <a:alpha val="100000"/>
              </a:srgbClr>
            </a:solidFill>
          </p:spPr>
          <p:txBody>
            <a:bodyPr/>
            <a:lstStyle/>
            <a:p/>
          </p:txBody>
        </p:sp>
        <p:sp>
          <p:nvSpPr>
            <p:cNvPr id="58" name="rc58"/>
            <p:cNvSpPr/>
            <p:nvPr/>
          </p:nvSpPr>
          <p:spPr>
            <a:xfrm>
              <a:off x="6286731" y="2994171"/>
              <a:ext cx="249522" cy="151877"/>
            </a:xfrm>
            <a:prstGeom prst="rect">
              <a:avLst/>
            </a:prstGeom>
            <a:solidFill>
              <a:srgbClr val="1CABE2">
                <a:alpha val="100000"/>
              </a:srgbClr>
            </a:solidFill>
          </p:spPr>
          <p:txBody>
            <a:bodyPr/>
            <a:lstStyle/>
            <a:p/>
          </p:txBody>
        </p:sp>
        <p:sp>
          <p:nvSpPr>
            <p:cNvPr id="59" name="rc59"/>
            <p:cNvSpPr/>
            <p:nvPr/>
          </p:nvSpPr>
          <p:spPr>
            <a:xfrm>
              <a:off x="6563979" y="3149360"/>
              <a:ext cx="249522" cy="857324"/>
            </a:xfrm>
            <a:prstGeom prst="rect">
              <a:avLst/>
            </a:prstGeom>
            <a:solidFill>
              <a:srgbClr val="80BD41">
                <a:alpha val="100000"/>
              </a:srgbClr>
            </a:solidFill>
          </p:spPr>
          <p:txBody>
            <a:bodyPr/>
            <a:lstStyle/>
            <a:p/>
          </p:txBody>
        </p:sp>
        <p:sp>
          <p:nvSpPr>
            <p:cNvPr id="60" name="rc60"/>
            <p:cNvSpPr/>
            <p:nvPr/>
          </p:nvSpPr>
          <p:spPr>
            <a:xfrm>
              <a:off x="6563979" y="2998067"/>
              <a:ext cx="249522" cy="151292"/>
            </a:xfrm>
            <a:prstGeom prst="rect">
              <a:avLst/>
            </a:prstGeom>
            <a:solidFill>
              <a:srgbClr val="1CABE2">
                <a:alpha val="100000"/>
              </a:srgbClr>
            </a:solidFill>
          </p:spPr>
          <p:txBody>
            <a:bodyPr/>
            <a:lstStyle/>
            <a:p/>
          </p:txBody>
        </p:sp>
        <p:sp>
          <p:nvSpPr>
            <p:cNvPr id="61" name="rc61"/>
            <p:cNvSpPr/>
            <p:nvPr/>
          </p:nvSpPr>
          <p:spPr>
            <a:xfrm>
              <a:off x="6841227" y="3233806"/>
              <a:ext cx="249522" cy="772879"/>
            </a:xfrm>
            <a:prstGeom prst="rect">
              <a:avLst/>
            </a:prstGeom>
            <a:solidFill>
              <a:srgbClr val="80BD41">
                <a:alpha val="100000"/>
              </a:srgbClr>
            </a:solidFill>
          </p:spPr>
          <p:txBody>
            <a:bodyPr/>
            <a:lstStyle/>
            <a:p/>
          </p:txBody>
        </p:sp>
        <p:sp>
          <p:nvSpPr>
            <p:cNvPr id="62" name="rc62"/>
            <p:cNvSpPr/>
            <p:nvPr/>
          </p:nvSpPr>
          <p:spPr>
            <a:xfrm>
              <a:off x="6841227" y="3002946"/>
              <a:ext cx="249522" cy="230860"/>
            </a:xfrm>
            <a:prstGeom prst="rect">
              <a:avLst/>
            </a:prstGeom>
            <a:solidFill>
              <a:srgbClr val="1CABE2">
                <a:alpha val="100000"/>
              </a:srgbClr>
            </a:solidFill>
          </p:spPr>
          <p:txBody>
            <a:bodyPr/>
            <a:lstStyle/>
            <a:p/>
          </p:txBody>
        </p:sp>
        <p:sp>
          <p:nvSpPr>
            <p:cNvPr id="63" name="rc63"/>
            <p:cNvSpPr/>
            <p:nvPr/>
          </p:nvSpPr>
          <p:spPr>
            <a:xfrm>
              <a:off x="7118474" y="3339485"/>
              <a:ext cx="249522" cy="667199"/>
            </a:xfrm>
            <a:prstGeom prst="rect">
              <a:avLst/>
            </a:prstGeom>
            <a:solidFill>
              <a:srgbClr val="80BD41">
                <a:alpha val="100000"/>
              </a:srgbClr>
            </a:solidFill>
          </p:spPr>
          <p:txBody>
            <a:bodyPr/>
            <a:lstStyle/>
            <a:p/>
          </p:txBody>
        </p:sp>
        <p:sp>
          <p:nvSpPr>
            <p:cNvPr id="64" name="rc64"/>
            <p:cNvSpPr/>
            <p:nvPr/>
          </p:nvSpPr>
          <p:spPr>
            <a:xfrm>
              <a:off x="7118474" y="3010864"/>
              <a:ext cx="249522" cy="328620"/>
            </a:xfrm>
            <a:prstGeom prst="rect">
              <a:avLst/>
            </a:prstGeom>
            <a:solidFill>
              <a:srgbClr val="1CABE2">
                <a:alpha val="100000"/>
              </a:srgbClr>
            </a:solidFill>
          </p:spPr>
          <p:txBody>
            <a:bodyPr/>
            <a:lstStyle/>
            <a:p/>
          </p:txBody>
        </p:sp>
        <p:sp>
          <p:nvSpPr>
            <p:cNvPr id="65" name="rc65"/>
            <p:cNvSpPr/>
            <p:nvPr/>
          </p:nvSpPr>
          <p:spPr>
            <a:xfrm>
              <a:off x="7395722" y="3104982"/>
              <a:ext cx="249522" cy="901702"/>
            </a:xfrm>
            <a:prstGeom prst="rect">
              <a:avLst/>
            </a:prstGeom>
            <a:solidFill>
              <a:srgbClr val="80BD41">
                <a:alpha val="100000"/>
              </a:srgbClr>
            </a:solidFill>
          </p:spPr>
          <p:txBody>
            <a:bodyPr/>
            <a:lstStyle/>
            <a:p/>
          </p:txBody>
        </p:sp>
        <p:sp>
          <p:nvSpPr>
            <p:cNvPr id="66" name="rc66"/>
            <p:cNvSpPr/>
            <p:nvPr/>
          </p:nvSpPr>
          <p:spPr>
            <a:xfrm>
              <a:off x="7395722" y="3015803"/>
              <a:ext cx="249522" cy="89179"/>
            </a:xfrm>
            <a:prstGeom prst="rect">
              <a:avLst/>
            </a:prstGeom>
            <a:solidFill>
              <a:srgbClr val="1CABE2">
                <a:alpha val="100000"/>
              </a:srgbClr>
            </a:solidFill>
          </p:spPr>
          <p:txBody>
            <a:bodyPr/>
            <a:lstStyle/>
            <a:p/>
          </p:txBody>
        </p:sp>
        <p:sp>
          <p:nvSpPr>
            <p:cNvPr id="67" name="rc67"/>
            <p:cNvSpPr/>
            <p:nvPr/>
          </p:nvSpPr>
          <p:spPr>
            <a:xfrm>
              <a:off x="7672970" y="3190338"/>
              <a:ext cx="249522" cy="816346"/>
            </a:xfrm>
            <a:prstGeom prst="rect">
              <a:avLst/>
            </a:prstGeom>
            <a:solidFill>
              <a:srgbClr val="80BD41">
                <a:alpha val="100000"/>
              </a:srgbClr>
            </a:solidFill>
          </p:spPr>
          <p:txBody>
            <a:bodyPr/>
            <a:lstStyle/>
            <a:p/>
          </p:txBody>
        </p:sp>
        <p:sp>
          <p:nvSpPr>
            <p:cNvPr id="68" name="rc68"/>
            <p:cNvSpPr/>
            <p:nvPr/>
          </p:nvSpPr>
          <p:spPr>
            <a:xfrm>
              <a:off x="7672970" y="3023134"/>
              <a:ext cx="249522" cy="167203"/>
            </a:xfrm>
            <a:prstGeom prst="rect">
              <a:avLst/>
            </a:prstGeom>
            <a:solidFill>
              <a:srgbClr val="1CABE2">
                <a:alpha val="100000"/>
              </a:srgbClr>
            </a:solidFill>
          </p:spPr>
          <p:txBody>
            <a:bodyPr/>
            <a:lstStyle/>
            <a:p/>
          </p:txBody>
        </p:sp>
        <p:sp>
          <p:nvSpPr>
            <p:cNvPr id="69" name="rc69"/>
            <p:cNvSpPr/>
            <p:nvPr/>
          </p:nvSpPr>
          <p:spPr>
            <a:xfrm>
              <a:off x="7950217" y="3241540"/>
              <a:ext cx="249522" cy="765145"/>
            </a:xfrm>
            <a:prstGeom prst="rect">
              <a:avLst/>
            </a:prstGeom>
            <a:solidFill>
              <a:srgbClr val="80BD41">
                <a:alpha val="100000"/>
              </a:srgbClr>
            </a:solidFill>
          </p:spPr>
          <p:txBody>
            <a:bodyPr/>
            <a:lstStyle/>
            <a:p/>
          </p:txBody>
        </p:sp>
        <p:sp>
          <p:nvSpPr>
            <p:cNvPr id="70" name="rc70"/>
            <p:cNvSpPr/>
            <p:nvPr/>
          </p:nvSpPr>
          <p:spPr>
            <a:xfrm>
              <a:off x="7950217" y="3025729"/>
              <a:ext cx="249522" cy="215810"/>
            </a:xfrm>
            <a:prstGeom prst="rect">
              <a:avLst/>
            </a:prstGeom>
            <a:solidFill>
              <a:srgbClr val="1CABE2">
                <a:alpha val="100000"/>
              </a:srgbClr>
            </a:solidFill>
          </p:spPr>
          <p:txBody>
            <a:bodyPr/>
            <a:lstStyle/>
            <a:p/>
          </p:txBody>
        </p:sp>
        <p:sp>
          <p:nvSpPr>
            <p:cNvPr id="71" name="pl71"/>
            <p:cNvSpPr/>
            <p:nvPr/>
          </p:nvSpPr>
          <p:spPr>
            <a:xfrm>
              <a:off x="1421035" y="1423319"/>
              <a:ext cx="6653943" cy="702001"/>
            </a:xfrm>
            <a:custGeom>
              <a:avLst/>
              <a:pathLst>
                <a:path w="6653943" h="702001">
                  <a:moveTo>
                    <a:pt x="0" y="477361"/>
                  </a:moveTo>
                  <a:lnTo>
                    <a:pt x="277247" y="449281"/>
                  </a:lnTo>
                  <a:lnTo>
                    <a:pt x="554495" y="617761"/>
                  </a:lnTo>
                  <a:lnTo>
                    <a:pt x="831742" y="589681"/>
                  </a:lnTo>
                  <a:lnTo>
                    <a:pt x="1108990" y="589681"/>
                  </a:lnTo>
                  <a:lnTo>
                    <a:pt x="1386238" y="561601"/>
                  </a:lnTo>
                  <a:lnTo>
                    <a:pt x="1663485" y="561601"/>
                  </a:lnTo>
                  <a:lnTo>
                    <a:pt x="1940733" y="533521"/>
                  </a:lnTo>
                  <a:lnTo>
                    <a:pt x="2217981" y="421200"/>
                  </a:lnTo>
                  <a:lnTo>
                    <a:pt x="2495228" y="393120"/>
                  </a:lnTo>
                  <a:lnTo>
                    <a:pt x="2772476" y="308880"/>
                  </a:lnTo>
                  <a:lnTo>
                    <a:pt x="3049724" y="308880"/>
                  </a:lnTo>
                  <a:lnTo>
                    <a:pt x="3326971" y="140400"/>
                  </a:lnTo>
                  <a:lnTo>
                    <a:pt x="3604219" y="0"/>
                  </a:lnTo>
                  <a:lnTo>
                    <a:pt x="3881467" y="112320"/>
                  </a:lnTo>
                  <a:lnTo>
                    <a:pt x="4158714" y="224640"/>
                  </a:lnTo>
                  <a:lnTo>
                    <a:pt x="4435962" y="224640"/>
                  </a:lnTo>
                  <a:lnTo>
                    <a:pt x="4713210" y="196560"/>
                  </a:lnTo>
                  <a:lnTo>
                    <a:pt x="4990457" y="196560"/>
                  </a:lnTo>
                  <a:lnTo>
                    <a:pt x="5267705" y="196560"/>
                  </a:lnTo>
                  <a:lnTo>
                    <a:pt x="5544953" y="421200"/>
                  </a:lnTo>
                  <a:lnTo>
                    <a:pt x="5822200" y="702001"/>
                  </a:lnTo>
                  <a:lnTo>
                    <a:pt x="6099448" y="28080"/>
                  </a:lnTo>
                  <a:lnTo>
                    <a:pt x="6376696" y="252720"/>
                  </a:lnTo>
                  <a:lnTo>
                    <a:pt x="6653943" y="393120"/>
                  </a:lnTo>
                </a:path>
              </a:pathLst>
            </a:custGeom>
            <a:ln w="27101" cap="flat">
              <a:solidFill>
                <a:srgbClr val="0058AB">
                  <a:alpha val="100000"/>
                </a:srgbClr>
              </a:solidFill>
              <a:prstDash val="solid"/>
              <a:round/>
            </a:ln>
          </p:spPr>
          <p:txBody>
            <a:bodyPr/>
            <a:lstStyle/>
            <a:p/>
          </p:txBody>
        </p:sp>
        <p:sp>
          <p:nvSpPr>
            <p:cNvPr id="72" name="tx72"/>
            <p:cNvSpPr/>
            <p:nvPr/>
          </p:nvSpPr>
          <p:spPr>
            <a:xfrm>
              <a:off x="1360745" y="10646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73" name="tx73"/>
            <p:cNvSpPr/>
            <p:nvPr/>
          </p:nvSpPr>
          <p:spPr>
            <a:xfrm>
              <a:off x="2746983" y="10646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74" name="tx74"/>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75" name="tx75"/>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76" name="tx76"/>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77" name="tx77"/>
            <p:cNvSpPr/>
            <p:nvPr/>
          </p:nvSpPr>
          <p:spPr>
            <a:xfrm>
              <a:off x="6905698" y="106592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78" name="tx78"/>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79" name="tx79"/>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0" name="tx80"/>
            <p:cNvSpPr/>
            <p:nvPr/>
          </p:nvSpPr>
          <p:spPr>
            <a:xfrm>
              <a:off x="7737441"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1" name="tx81"/>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82" name="tx82"/>
            <p:cNvSpPr/>
            <p:nvPr/>
          </p:nvSpPr>
          <p:spPr>
            <a:xfrm>
              <a:off x="1329607" y="2856708"/>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4.55</a:t>
              </a:r>
            </a:p>
          </p:txBody>
        </p:sp>
        <p:sp>
          <p:nvSpPr>
            <p:cNvPr id="83" name="tx83"/>
            <p:cNvSpPr/>
            <p:nvPr/>
          </p:nvSpPr>
          <p:spPr>
            <a:xfrm>
              <a:off x="2715845" y="282189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4.71</a:t>
              </a:r>
            </a:p>
          </p:txBody>
        </p:sp>
        <p:sp>
          <p:nvSpPr>
            <p:cNvPr id="84" name="tx84"/>
            <p:cNvSpPr/>
            <p:nvPr/>
          </p:nvSpPr>
          <p:spPr>
            <a:xfrm>
              <a:off x="4102084" y="278039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4.89</a:t>
              </a:r>
            </a:p>
          </p:txBody>
        </p:sp>
        <p:sp>
          <p:nvSpPr>
            <p:cNvPr id="85" name="tx85"/>
            <p:cNvSpPr/>
            <p:nvPr/>
          </p:nvSpPr>
          <p:spPr>
            <a:xfrm>
              <a:off x="5488322" y="280965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4.76</a:t>
              </a:r>
            </a:p>
          </p:txBody>
        </p:sp>
        <p:sp>
          <p:nvSpPr>
            <p:cNvPr id="86" name="tx86"/>
            <p:cNvSpPr/>
            <p:nvPr/>
          </p:nvSpPr>
          <p:spPr>
            <a:xfrm>
              <a:off x="6597312" y="286209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4.53</a:t>
              </a:r>
            </a:p>
          </p:txBody>
        </p:sp>
        <p:sp>
          <p:nvSpPr>
            <p:cNvPr id="87" name="tx87"/>
            <p:cNvSpPr/>
            <p:nvPr/>
          </p:nvSpPr>
          <p:spPr>
            <a:xfrm>
              <a:off x="6874560" y="286701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4.51</a:t>
              </a:r>
            </a:p>
          </p:txBody>
        </p:sp>
        <p:sp>
          <p:nvSpPr>
            <p:cNvPr id="88" name="tx88"/>
            <p:cNvSpPr/>
            <p:nvPr/>
          </p:nvSpPr>
          <p:spPr>
            <a:xfrm>
              <a:off x="7151808" y="2876360"/>
              <a:ext cx="182855"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4.47</a:t>
              </a:r>
            </a:p>
          </p:txBody>
        </p:sp>
        <p:sp>
          <p:nvSpPr>
            <p:cNvPr id="89" name="tx89"/>
            <p:cNvSpPr/>
            <p:nvPr/>
          </p:nvSpPr>
          <p:spPr>
            <a:xfrm>
              <a:off x="7429055" y="2880152"/>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4.45</a:t>
              </a:r>
            </a:p>
          </p:txBody>
        </p:sp>
        <p:sp>
          <p:nvSpPr>
            <p:cNvPr id="90" name="tx90"/>
            <p:cNvSpPr/>
            <p:nvPr/>
          </p:nvSpPr>
          <p:spPr>
            <a:xfrm>
              <a:off x="7706303" y="2888355"/>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4.41</a:t>
              </a:r>
            </a:p>
          </p:txBody>
        </p:sp>
        <p:sp>
          <p:nvSpPr>
            <p:cNvPr id="91" name="tx91"/>
            <p:cNvSpPr/>
            <p:nvPr/>
          </p:nvSpPr>
          <p:spPr>
            <a:xfrm>
              <a:off x="8009676" y="2891225"/>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a:t>
              </a:r>
            </a:p>
          </p:txBody>
        </p:sp>
        <p:sp>
          <p:nvSpPr>
            <p:cNvPr id="92" name="pl92"/>
            <p:cNvSpPr/>
            <p:nvPr/>
          </p:nvSpPr>
          <p:spPr>
            <a:xfrm>
              <a:off x="1421035" y="1198678"/>
              <a:ext cx="0" cy="702001"/>
            </a:xfrm>
            <a:custGeom>
              <a:avLst/>
              <a:pathLst>
                <a:path w="0" h="702001">
                  <a:moveTo>
                    <a:pt x="0" y="702001"/>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2807273" y="1198678"/>
              <a:ext cx="0" cy="786241"/>
            </a:xfrm>
            <a:custGeom>
              <a:avLst/>
              <a:pathLst>
                <a:path w="0" h="786241">
                  <a:moveTo>
                    <a:pt x="0" y="786241"/>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4193511" y="1198678"/>
              <a:ext cx="0" cy="533521"/>
            </a:xfrm>
            <a:custGeom>
              <a:avLst/>
              <a:pathLst>
                <a:path w="0" h="533521">
                  <a:moveTo>
                    <a:pt x="0" y="533521"/>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5579750" y="1198678"/>
              <a:ext cx="0" cy="449281"/>
            </a:xfrm>
            <a:custGeom>
              <a:avLst/>
              <a:pathLst>
                <a:path w="0" h="449281">
                  <a:moveTo>
                    <a:pt x="0" y="449281"/>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688740" y="1198678"/>
              <a:ext cx="0" cy="421200"/>
            </a:xfrm>
            <a:custGeom>
              <a:avLst/>
              <a:pathLst>
                <a:path w="0" h="421200">
                  <a:moveTo>
                    <a:pt x="0" y="42120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965988" y="1198678"/>
              <a:ext cx="0" cy="645841"/>
            </a:xfrm>
            <a:custGeom>
              <a:avLst/>
              <a:pathLst>
                <a:path w="0" h="645841">
                  <a:moveTo>
                    <a:pt x="0" y="645841"/>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243236" y="1198678"/>
              <a:ext cx="0" cy="926642"/>
            </a:xfrm>
            <a:custGeom>
              <a:avLst/>
              <a:pathLst>
                <a:path w="0" h="926642">
                  <a:moveTo>
                    <a:pt x="0" y="926642"/>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520483" y="1198678"/>
              <a:ext cx="0" cy="252720"/>
            </a:xfrm>
            <a:custGeom>
              <a:avLst/>
              <a:pathLst>
                <a:path w="0" h="252720">
                  <a:moveTo>
                    <a:pt x="0" y="25272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797731" y="1198678"/>
              <a:ext cx="0" cy="477361"/>
            </a:xfrm>
            <a:custGeom>
              <a:avLst/>
              <a:pathLst>
                <a:path w="0" h="477361">
                  <a:moveTo>
                    <a:pt x="0" y="47736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074979" y="1198678"/>
              <a:ext cx="0" cy="617761"/>
            </a:xfrm>
            <a:custGeom>
              <a:avLst/>
              <a:pathLst>
                <a:path w="0" h="617761">
                  <a:moveTo>
                    <a:pt x="0" y="617761"/>
                  </a:moveTo>
                  <a:lnTo>
                    <a:pt x="0" y="0"/>
                  </a:lnTo>
                </a:path>
              </a:pathLst>
            </a:custGeom>
            <a:ln w="13550" cap="flat">
              <a:solidFill>
                <a:srgbClr val="0058AB">
                  <a:alpha val="100000"/>
                </a:srgbClr>
              </a:solidFill>
              <a:prstDash val="dot"/>
              <a:round/>
            </a:ln>
          </p:spPr>
          <p:txBody>
            <a:bodyPr/>
            <a:lstStyle/>
            <a:p/>
          </p:txBody>
        </p:sp>
        <p:sp>
          <p:nvSpPr>
            <p:cNvPr id="102" name="tx102"/>
            <p:cNvSpPr/>
            <p:nvPr/>
          </p:nvSpPr>
          <p:spPr>
            <a:xfrm>
              <a:off x="1329607" y="359121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3.41</a:t>
              </a:r>
            </a:p>
          </p:txBody>
        </p:sp>
        <p:sp>
          <p:nvSpPr>
            <p:cNvPr id="103" name="tx103"/>
            <p:cNvSpPr/>
            <p:nvPr/>
          </p:nvSpPr>
          <p:spPr>
            <a:xfrm>
              <a:off x="1329607" y="3085248"/>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1.14</a:t>
              </a:r>
            </a:p>
          </p:txBody>
        </p:sp>
        <p:sp>
          <p:nvSpPr>
            <p:cNvPr id="104" name="tx104"/>
            <p:cNvSpPr/>
            <p:nvPr/>
          </p:nvSpPr>
          <p:spPr>
            <a:xfrm>
              <a:off x="2715845" y="359358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3.39</a:t>
              </a:r>
            </a:p>
          </p:txBody>
        </p:sp>
        <p:sp>
          <p:nvSpPr>
            <p:cNvPr id="105" name="tx105"/>
            <p:cNvSpPr/>
            <p:nvPr/>
          </p:nvSpPr>
          <p:spPr>
            <a:xfrm>
              <a:off x="2715845" y="306857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1.32</a:t>
              </a:r>
            </a:p>
          </p:txBody>
        </p:sp>
        <p:sp>
          <p:nvSpPr>
            <p:cNvPr id="106" name="tx106"/>
            <p:cNvSpPr/>
            <p:nvPr/>
          </p:nvSpPr>
          <p:spPr>
            <a:xfrm>
              <a:off x="4102084" y="352999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3.96</a:t>
              </a:r>
            </a:p>
          </p:txBody>
        </p:sp>
        <p:sp>
          <p:nvSpPr>
            <p:cNvPr id="107" name="tx107"/>
            <p:cNvSpPr/>
            <p:nvPr/>
          </p:nvSpPr>
          <p:spPr>
            <a:xfrm>
              <a:off x="4102084" y="298481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0.93</a:t>
              </a:r>
            </a:p>
          </p:txBody>
        </p:sp>
        <p:sp>
          <p:nvSpPr>
            <p:cNvPr id="108" name="tx108"/>
            <p:cNvSpPr/>
            <p:nvPr/>
          </p:nvSpPr>
          <p:spPr>
            <a:xfrm>
              <a:off x="5553624" y="3527395"/>
              <a:ext cx="52251"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a:t>
              </a:r>
            </a:p>
          </p:txBody>
        </p:sp>
        <p:sp>
          <p:nvSpPr>
            <p:cNvPr id="109" name="tx109"/>
            <p:cNvSpPr/>
            <p:nvPr/>
          </p:nvSpPr>
          <p:spPr>
            <a:xfrm>
              <a:off x="5488322" y="299542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0.76</a:t>
              </a:r>
            </a:p>
          </p:txBody>
        </p:sp>
        <p:sp>
          <p:nvSpPr>
            <p:cNvPr id="110" name="tx110"/>
            <p:cNvSpPr/>
            <p:nvPr/>
          </p:nvSpPr>
          <p:spPr>
            <a:xfrm>
              <a:off x="6597312" y="354292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3.85</a:t>
              </a:r>
            </a:p>
          </p:txBody>
        </p:sp>
        <p:sp>
          <p:nvSpPr>
            <p:cNvPr id="111" name="tx111"/>
            <p:cNvSpPr/>
            <p:nvPr/>
          </p:nvSpPr>
          <p:spPr>
            <a:xfrm>
              <a:off x="6597312" y="303866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0.68</a:t>
              </a:r>
            </a:p>
          </p:txBody>
        </p:sp>
        <p:sp>
          <p:nvSpPr>
            <p:cNvPr id="112" name="tx112"/>
            <p:cNvSpPr/>
            <p:nvPr/>
          </p:nvSpPr>
          <p:spPr>
            <a:xfrm>
              <a:off x="6874560" y="358515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3.47</a:t>
              </a:r>
            </a:p>
          </p:txBody>
        </p:sp>
        <p:sp>
          <p:nvSpPr>
            <p:cNvPr id="113" name="tx113"/>
            <p:cNvSpPr/>
            <p:nvPr/>
          </p:nvSpPr>
          <p:spPr>
            <a:xfrm>
              <a:off x="6874560" y="308332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1.04</a:t>
              </a:r>
            </a:p>
          </p:txBody>
        </p:sp>
        <p:sp>
          <p:nvSpPr>
            <p:cNvPr id="114" name="tx114"/>
            <p:cNvSpPr/>
            <p:nvPr/>
          </p:nvSpPr>
          <p:spPr>
            <a:xfrm>
              <a:off x="7151808" y="363803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2.99</a:t>
              </a:r>
            </a:p>
          </p:txBody>
        </p:sp>
        <p:sp>
          <p:nvSpPr>
            <p:cNvPr id="115" name="tx115"/>
            <p:cNvSpPr/>
            <p:nvPr/>
          </p:nvSpPr>
          <p:spPr>
            <a:xfrm>
              <a:off x="7151808" y="3141273"/>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1.47</a:t>
              </a:r>
            </a:p>
          </p:txBody>
        </p:sp>
        <p:sp>
          <p:nvSpPr>
            <p:cNvPr id="116" name="tx116"/>
            <p:cNvSpPr/>
            <p:nvPr/>
          </p:nvSpPr>
          <p:spPr>
            <a:xfrm>
              <a:off x="7429055" y="352078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4.05</a:t>
              </a:r>
            </a:p>
          </p:txBody>
        </p:sp>
        <p:sp>
          <p:nvSpPr>
            <p:cNvPr id="117" name="tx117"/>
            <p:cNvSpPr/>
            <p:nvPr/>
          </p:nvSpPr>
          <p:spPr>
            <a:xfrm>
              <a:off x="7455181" y="302534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a:t>
              </a:r>
            </a:p>
          </p:txBody>
        </p:sp>
        <p:sp>
          <p:nvSpPr>
            <p:cNvPr id="118" name="tx118"/>
            <p:cNvSpPr/>
            <p:nvPr/>
          </p:nvSpPr>
          <p:spPr>
            <a:xfrm>
              <a:off x="7706303" y="356341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3.66</a:t>
              </a:r>
            </a:p>
          </p:txBody>
        </p:sp>
        <p:sp>
          <p:nvSpPr>
            <p:cNvPr id="119" name="tx119"/>
            <p:cNvSpPr/>
            <p:nvPr/>
          </p:nvSpPr>
          <p:spPr>
            <a:xfrm>
              <a:off x="7706303" y="307168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0.75</a:t>
              </a:r>
            </a:p>
          </p:txBody>
        </p:sp>
        <p:sp>
          <p:nvSpPr>
            <p:cNvPr id="120" name="tx120"/>
            <p:cNvSpPr/>
            <p:nvPr/>
          </p:nvSpPr>
          <p:spPr>
            <a:xfrm>
              <a:off x="7983551" y="358901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3.43</a:t>
              </a:r>
            </a:p>
          </p:txBody>
        </p:sp>
        <p:sp>
          <p:nvSpPr>
            <p:cNvPr id="121" name="tx121"/>
            <p:cNvSpPr/>
            <p:nvPr/>
          </p:nvSpPr>
          <p:spPr>
            <a:xfrm>
              <a:off x="7983551" y="309858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0.97</a:t>
              </a:r>
            </a:p>
          </p:txBody>
        </p:sp>
        <p:sp>
          <p:nvSpPr>
            <p:cNvPr id="122" name="tx122"/>
            <p:cNvSpPr/>
            <p:nvPr/>
          </p:nvSpPr>
          <p:spPr>
            <a:xfrm>
              <a:off x="694404" y="3954570"/>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23" name="tx123"/>
            <p:cNvSpPr/>
            <p:nvPr/>
          </p:nvSpPr>
          <p:spPr>
            <a:xfrm>
              <a:off x="694404" y="2840961"/>
              <a:ext cx="194065"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5M</a:t>
              </a:r>
            </a:p>
          </p:txBody>
        </p:sp>
        <p:sp>
          <p:nvSpPr>
            <p:cNvPr id="124" name="tx124"/>
            <p:cNvSpPr/>
            <p:nvPr/>
          </p:nvSpPr>
          <p:spPr>
            <a:xfrm>
              <a:off x="616710" y="1726533"/>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10M</a:t>
              </a:r>
            </a:p>
          </p:txBody>
        </p:sp>
        <p:sp>
          <p:nvSpPr>
            <p:cNvPr id="125" name="tx125"/>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7" name="tx127"/>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8" name="tx128"/>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9" name="tx129"/>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0" name="tx130"/>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1" name="tx131"/>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2" name="tx132"/>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3" name="tx133"/>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4" name="tx134"/>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6" name="tx136"/>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7" name="tx137"/>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8" name="tx138"/>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rot="-5400000">
              <a:off x="-192539" y="2466929"/>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41" name="tx141"/>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2" name="pl142"/>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tx143"/>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4" name="rc144"/>
            <p:cNvSpPr/>
            <p:nvPr/>
          </p:nvSpPr>
          <p:spPr>
            <a:xfrm>
              <a:off x="4433341" y="4909475"/>
              <a:ext cx="201456" cy="201456"/>
            </a:xfrm>
            <a:prstGeom prst="rect">
              <a:avLst/>
            </a:prstGeom>
            <a:solidFill>
              <a:srgbClr val="1CABE2">
                <a:alpha val="100000"/>
              </a:srgbClr>
            </a:solidFill>
          </p:spPr>
          <p:txBody>
            <a:bodyPr/>
            <a:lstStyle/>
            <a:p/>
          </p:txBody>
        </p:sp>
        <p:sp>
          <p:nvSpPr>
            <p:cNvPr id="145" name="rc145"/>
            <p:cNvSpPr/>
            <p:nvPr/>
          </p:nvSpPr>
          <p:spPr>
            <a:xfrm>
              <a:off x="5638429" y="4909475"/>
              <a:ext cx="201456" cy="201456"/>
            </a:xfrm>
            <a:prstGeom prst="rect">
              <a:avLst/>
            </a:prstGeom>
            <a:solidFill>
              <a:srgbClr val="80BD41">
                <a:alpha val="100000"/>
              </a:srgbClr>
            </a:solidFill>
          </p:spPr>
          <p:txBody>
            <a:bodyPr/>
            <a:lstStyle/>
            <a:p/>
          </p:txBody>
        </p:sp>
        <p:sp>
          <p:nvSpPr>
            <p:cNvPr id="146" name="tx146"/>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47" name="tx147"/>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48" name="tx148"/>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49" name="tx149"/>
            <p:cNvSpPr/>
            <p:nvPr/>
          </p:nvSpPr>
          <p:spPr>
            <a:xfrm>
              <a:off x="951100" y="661760"/>
              <a:ext cx="1621884"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Indonesia, 2000-2024</a:t>
              </a:r>
            </a:p>
          </p:txBody>
        </p:sp>
        <p:sp>
          <p:nvSpPr>
            <p:cNvPr id="150" name="pl150"/>
            <p:cNvSpPr/>
            <p:nvPr/>
          </p:nvSpPr>
          <p:spPr>
            <a:xfrm>
              <a:off x="202245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347481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492716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637952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783188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6" name="pl156"/>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274863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420099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65334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10570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3" name="rc163"/>
            <p:cNvSpPr/>
            <p:nvPr/>
          </p:nvSpPr>
          <p:spPr>
            <a:xfrm>
              <a:off x="1296273" y="5774644"/>
              <a:ext cx="5588520" cy="162162"/>
            </a:xfrm>
            <a:prstGeom prst="rect">
              <a:avLst/>
            </a:prstGeom>
            <a:solidFill>
              <a:srgbClr val="80BD41">
                <a:alpha val="100000"/>
              </a:srgbClr>
            </a:solidFill>
          </p:spPr>
          <p:txBody>
            <a:bodyPr/>
            <a:lstStyle/>
            <a:p/>
          </p:txBody>
        </p:sp>
        <p:sp>
          <p:nvSpPr>
            <p:cNvPr id="164" name="rc164"/>
            <p:cNvSpPr/>
            <p:nvPr/>
          </p:nvSpPr>
          <p:spPr>
            <a:xfrm>
              <a:off x="6884794" y="5774644"/>
              <a:ext cx="986209" cy="162162"/>
            </a:xfrm>
            <a:prstGeom prst="rect">
              <a:avLst/>
            </a:prstGeom>
            <a:solidFill>
              <a:srgbClr val="1CABE2">
                <a:alpha val="100000"/>
              </a:srgbClr>
            </a:solidFill>
          </p:spPr>
          <p:txBody>
            <a:bodyPr/>
            <a:lstStyle/>
            <a:p/>
          </p:txBody>
        </p:sp>
        <p:sp>
          <p:nvSpPr>
            <p:cNvPr id="165" name="rc165"/>
            <p:cNvSpPr/>
            <p:nvPr/>
          </p:nvSpPr>
          <p:spPr>
            <a:xfrm>
              <a:off x="1296273" y="5571941"/>
              <a:ext cx="5321403" cy="162162"/>
            </a:xfrm>
            <a:prstGeom prst="rect">
              <a:avLst/>
            </a:prstGeom>
            <a:solidFill>
              <a:srgbClr val="80BD41">
                <a:alpha val="100000"/>
              </a:srgbClr>
            </a:solidFill>
          </p:spPr>
          <p:txBody>
            <a:bodyPr/>
            <a:lstStyle/>
            <a:p/>
          </p:txBody>
        </p:sp>
        <p:sp>
          <p:nvSpPr>
            <p:cNvPr id="166" name="rc166"/>
            <p:cNvSpPr/>
            <p:nvPr/>
          </p:nvSpPr>
          <p:spPr>
            <a:xfrm>
              <a:off x="6617676" y="5571941"/>
              <a:ext cx="1089925" cy="162162"/>
            </a:xfrm>
            <a:prstGeom prst="rect">
              <a:avLst/>
            </a:prstGeom>
            <a:solidFill>
              <a:srgbClr val="1CABE2">
                <a:alpha val="100000"/>
              </a:srgbClr>
            </a:solidFill>
          </p:spPr>
          <p:txBody>
            <a:bodyPr/>
            <a:lstStyle/>
            <a:p/>
          </p:txBody>
        </p:sp>
        <p:sp>
          <p:nvSpPr>
            <p:cNvPr id="167" name="rc167"/>
            <p:cNvSpPr/>
            <p:nvPr/>
          </p:nvSpPr>
          <p:spPr>
            <a:xfrm>
              <a:off x="1296273" y="5369238"/>
              <a:ext cx="4987642" cy="162162"/>
            </a:xfrm>
            <a:prstGeom prst="rect">
              <a:avLst/>
            </a:prstGeom>
            <a:solidFill>
              <a:srgbClr val="80BD41">
                <a:alpha val="100000"/>
              </a:srgbClr>
            </a:solidFill>
          </p:spPr>
          <p:txBody>
            <a:bodyPr/>
            <a:lstStyle/>
            <a:p/>
          </p:txBody>
        </p:sp>
        <p:sp>
          <p:nvSpPr>
            <p:cNvPr id="168" name="rc168"/>
            <p:cNvSpPr/>
            <p:nvPr/>
          </p:nvSpPr>
          <p:spPr>
            <a:xfrm>
              <a:off x="6283916" y="5369238"/>
              <a:ext cx="1406771" cy="162162"/>
            </a:xfrm>
            <a:prstGeom prst="rect">
              <a:avLst/>
            </a:prstGeom>
            <a:solidFill>
              <a:srgbClr val="1CABE2">
                <a:alpha val="100000"/>
              </a:srgbClr>
            </a:solidFill>
          </p:spPr>
          <p:txBody>
            <a:bodyPr/>
            <a:lstStyle/>
            <a:p/>
          </p:txBody>
        </p:sp>
        <p:sp>
          <p:nvSpPr>
            <p:cNvPr id="169" name="tx169"/>
            <p:cNvSpPr/>
            <p:nvPr/>
          </p:nvSpPr>
          <p:spPr>
            <a:xfrm>
              <a:off x="8087213" y="5812533"/>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4.53</a:t>
              </a:r>
            </a:p>
          </p:txBody>
        </p:sp>
        <p:sp>
          <p:nvSpPr>
            <p:cNvPr id="170" name="tx170"/>
            <p:cNvSpPr/>
            <p:nvPr/>
          </p:nvSpPr>
          <p:spPr>
            <a:xfrm>
              <a:off x="7915641" y="5611298"/>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4.41</a:t>
              </a:r>
            </a:p>
          </p:txBody>
        </p:sp>
        <p:sp>
          <p:nvSpPr>
            <p:cNvPr id="171" name="tx171"/>
            <p:cNvSpPr/>
            <p:nvPr/>
          </p:nvSpPr>
          <p:spPr>
            <a:xfrm>
              <a:off x="7930036" y="5408934"/>
              <a:ext cx="160744" cy="82771"/>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4.4</a:t>
              </a:r>
            </a:p>
          </p:txBody>
        </p:sp>
        <p:sp>
          <p:nvSpPr>
            <p:cNvPr id="172" name="tx172"/>
            <p:cNvSpPr/>
            <p:nvPr/>
          </p:nvSpPr>
          <p:spPr>
            <a:xfrm>
              <a:off x="3985040" y="581523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3.85</a:t>
              </a:r>
            </a:p>
          </p:txBody>
        </p:sp>
        <p:sp>
          <p:nvSpPr>
            <p:cNvPr id="173" name="tx173"/>
            <p:cNvSpPr/>
            <p:nvPr/>
          </p:nvSpPr>
          <p:spPr>
            <a:xfrm>
              <a:off x="7272405" y="581528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0.68</a:t>
              </a:r>
            </a:p>
          </p:txBody>
        </p:sp>
        <p:sp>
          <p:nvSpPr>
            <p:cNvPr id="174" name="tx174"/>
            <p:cNvSpPr/>
            <p:nvPr/>
          </p:nvSpPr>
          <p:spPr>
            <a:xfrm>
              <a:off x="3851481" y="561253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3.66</a:t>
              </a:r>
            </a:p>
          </p:txBody>
        </p:sp>
        <p:sp>
          <p:nvSpPr>
            <p:cNvPr id="175" name="tx175"/>
            <p:cNvSpPr/>
            <p:nvPr/>
          </p:nvSpPr>
          <p:spPr>
            <a:xfrm>
              <a:off x="7057145" y="561258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0.75</a:t>
              </a:r>
            </a:p>
          </p:txBody>
        </p:sp>
        <p:sp>
          <p:nvSpPr>
            <p:cNvPr id="176" name="tx176"/>
            <p:cNvSpPr/>
            <p:nvPr/>
          </p:nvSpPr>
          <p:spPr>
            <a:xfrm>
              <a:off x="3684601" y="540982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3.43</a:t>
              </a:r>
            </a:p>
          </p:txBody>
        </p:sp>
        <p:sp>
          <p:nvSpPr>
            <p:cNvPr id="177" name="tx177"/>
            <p:cNvSpPr/>
            <p:nvPr/>
          </p:nvSpPr>
          <p:spPr>
            <a:xfrm>
              <a:off x="6881808" y="540987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0.97</a:t>
              </a:r>
            </a:p>
          </p:txBody>
        </p:sp>
        <p:sp>
          <p:nvSpPr>
            <p:cNvPr id="178" name="tx178"/>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9" name="tx179"/>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0" name="tx180"/>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1" name="tx181"/>
            <p:cNvSpPr/>
            <p:nvPr/>
          </p:nvSpPr>
          <p:spPr>
            <a:xfrm>
              <a:off x="1179834" y="6037863"/>
              <a:ext cx="23287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 M</a:t>
              </a:r>
            </a:p>
          </p:txBody>
        </p:sp>
        <p:sp>
          <p:nvSpPr>
            <p:cNvPr id="182" name="tx182"/>
            <p:cNvSpPr/>
            <p:nvPr/>
          </p:nvSpPr>
          <p:spPr>
            <a:xfrm>
              <a:off x="2632192" y="6039568"/>
              <a:ext cx="23287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M</a:t>
              </a:r>
            </a:p>
          </p:txBody>
        </p:sp>
        <p:sp>
          <p:nvSpPr>
            <p:cNvPr id="183" name="tx183"/>
            <p:cNvSpPr/>
            <p:nvPr/>
          </p:nvSpPr>
          <p:spPr>
            <a:xfrm>
              <a:off x="4084551" y="6039568"/>
              <a:ext cx="23287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 M</a:t>
              </a:r>
            </a:p>
          </p:txBody>
        </p:sp>
        <p:sp>
          <p:nvSpPr>
            <p:cNvPr id="184" name="tx184"/>
            <p:cNvSpPr/>
            <p:nvPr/>
          </p:nvSpPr>
          <p:spPr>
            <a:xfrm>
              <a:off x="5536909" y="6037795"/>
              <a:ext cx="23287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 M</a:t>
              </a:r>
            </a:p>
          </p:txBody>
        </p:sp>
        <p:sp>
          <p:nvSpPr>
            <p:cNvPr id="185" name="tx185"/>
            <p:cNvSpPr/>
            <p:nvPr/>
          </p:nvSpPr>
          <p:spPr>
            <a:xfrm>
              <a:off x="6989267" y="6039977"/>
              <a:ext cx="232878"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 M</a:t>
              </a:r>
            </a:p>
          </p:txBody>
        </p:sp>
        <p:sp>
          <p:nvSpPr>
            <p:cNvPr id="186" name="tx186"/>
            <p:cNvSpPr/>
            <p:nvPr/>
          </p:nvSpPr>
          <p:spPr>
            <a:xfrm>
              <a:off x="4107522" y="6173067"/>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87" name="tx187"/>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8" name="tx188"/>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8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(78%) was lower than in 2019 (85%).
The number of children vaccinated with DTP3 decreased 11% compared to in 2019.
The number of surviving infants decreased approximately 3% compared to in 2019.
In 2024, 400,000 fewer children were vaccinated than in 2019.
In 2024, there were 100,000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1757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3936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6115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28294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2847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5026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720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156402"/>
              <a:ext cx="249522" cy="850283"/>
            </a:xfrm>
            <a:prstGeom prst="rect">
              <a:avLst/>
            </a:prstGeom>
            <a:solidFill>
              <a:srgbClr val="E2231A">
                <a:alpha val="100000"/>
              </a:srgbClr>
            </a:solidFill>
          </p:spPr>
          <p:txBody>
            <a:bodyPr/>
            <a:lstStyle/>
            <a:p/>
          </p:txBody>
        </p:sp>
        <p:sp>
          <p:nvSpPr>
            <p:cNvPr id="24" name="rc24"/>
            <p:cNvSpPr/>
            <p:nvPr/>
          </p:nvSpPr>
          <p:spPr>
            <a:xfrm>
              <a:off x="1573521" y="3155103"/>
              <a:ext cx="249522" cy="851581"/>
            </a:xfrm>
            <a:prstGeom prst="rect">
              <a:avLst/>
            </a:prstGeom>
            <a:solidFill>
              <a:srgbClr val="E2231A">
                <a:alpha val="100000"/>
              </a:srgbClr>
            </a:solidFill>
          </p:spPr>
          <p:txBody>
            <a:bodyPr/>
            <a:lstStyle/>
            <a:p/>
          </p:txBody>
        </p:sp>
        <p:sp>
          <p:nvSpPr>
            <p:cNvPr id="25" name="rc25"/>
            <p:cNvSpPr/>
            <p:nvPr/>
          </p:nvSpPr>
          <p:spPr>
            <a:xfrm>
              <a:off x="1850769" y="3017944"/>
              <a:ext cx="249522" cy="988740"/>
            </a:xfrm>
            <a:prstGeom prst="rect">
              <a:avLst/>
            </a:prstGeom>
            <a:solidFill>
              <a:srgbClr val="E2231A">
                <a:alpha val="100000"/>
              </a:srgbClr>
            </a:solidFill>
          </p:spPr>
          <p:txBody>
            <a:bodyPr/>
            <a:lstStyle/>
            <a:p/>
          </p:txBody>
        </p:sp>
        <p:sp>
          <p:nvSpPr>
            <p:cNvPr id="26" name="rc26"/>
            <p:cNvSpPr/>
            <p:nvPr/>
          </p:nvSpPr>
          <p:spPr>
            <a:xfrm>
              <a:off x="2128016" y="3087295"/>
              <a:ext cx="249522" cy="919389"/>
            </a:xfrm>
            <a:prstGeom prst="rect">
              <a:avLst/>
            </a:prstGeom>
            <a:solidFill>
              <a:srgbClr val="E2231A">
                <a:alpha val="100000"/>
              </a:srgbClr>
            </a:solidFill>
          </p:spPr>
          <p:txBody>
            <a:bodyPr/>
            <a:lstStyle/>
            <a:p/>
          </p:txBody>
        </p:sp>
        <p:sp>
          <p:nvSpPr>
            <p:cNvPr id="27" name="rc27"/>
            <p:cNvSpPr/>
            <p:nvPr/>
          </p:nvSpPr>
          <p:spPr>
            <a:xfrm>
              <a:off x="2405264" y="3149074"/>
              <a:ext cx="249522" cy="857610"/>
            </a:xfrm>
            <a:prstGeom prst="rect">
              <a:avLst/>
            </a:prstGeom>
            <a:solidFill>
              <a:srgbClr val="E2231A">
                <a:alpha val="100000"/>
              </a:srgbClr>
            </a:solidFill>
          </p:spPr>
          <p:txBody>
            <a:bodyPr/>
            <a:lstStyle/>
            <a:p/>
          </p:txBody>
        </p:sp>
        <p:sp>
          <p:nvSpPr>
            <p:cNvPr id="28" name="rc28"/>
            <p:cNvSpPr/>
            <p:nvPr/>
          </p:nvSpPr>
          <p:spPr>
            <a:xfrm>
              <a:off x="2682512" y="3163161"/>
              <a:ext cx="249522" cy="843524"/>
            </a:xfrm>
            <a:prstGeom prst="rect">
              <a:avLst/>
            </a:prstGeom>
            <a:solidFill>
              <a:srgbClr val="E2231A">
                <a:alpha val="100000"/>
              </a:srgbClr>
            </a:solidFill>
          </p:spPr>
          <p:txBody>
            <a:bodyPr/>
            <a:lstStyle/>
            <a:p/>
          </p:txBody>
        </p:sp>
        <p:sp>
          <p:nvSpPr>
            <p:cNvPr id="29" name="rc29"/>
            <p:cNvSpPr/>
            <p:nvPr/>
          </p:nvSpPr>
          <p:spPr>
            <a:xfrm>
              <a:off x="2959759" y="3228248"/>
              <a:ext cx="249522" cy="778436"/>
            </a:xfrm>
            <a:prstGeom prst="rect">
              <a:avLst/>
            </a:prstGeom>
            <a:solidFill>
              <a:srgbClr val="E2231A">
                <a:alpha val="100000"/>
              </a:srgbClr>
            </a:solidFill>
          </p:spPr>
          <p:txBody>
            <a:bodyPr/>
            <a:lstStyle/>
            <a:p/>
          </p:txBody>
        </p:sp>
        <p:sp>
          <p:nvSpPr>
            <p:cNvPr id="30" name="rc30"/>
            <p:cNvSpPr/>
            <p:nvPr/>
          </p:nvSpPr>
          <p:spPr>
            <a:xfrm>
              <a:off x="3237007" y="3103242"/>
              <a:ext cx="249522" cy="903442"/>
            </a:xfrm>
            <a:prstGeom prst="rect">
              <a:avLst/>
            </a:prstGeom>
            <a:solidFill>
              <a:srgbClr val="E2231A">
                <a:alpha val="100000"/>
              </a:srgbClr>
            </a:solidFill>
          </p:spPr>
          <p:txBody>
            <a:bodyPr/>
            <a:lstStyle/>
            <a:p/>
          </p:txBody>
        </p:sp>
        <p:sp>
          <p:nvSpPr>
            <p:cNvPr id="31" name="rc31"/>
            <p:cNvSpPr/>
            <p:nvPr/>
          </p:nvSpPr>
          <p:spPr>
            <a:xfrm>
              <a:off x="3514255" y="3110499"/>
              <a:ext cx="249522" cy="896185"/>
            </a:xfrm>
            <a:prstGeom prst="rect">
              <a:avLst/>
            </a:prstGeom>
            <a:solidFill>
              <a:srgbClr val="E2231A">
                <a:alpha val="100000"/>
              </a:srgbClr>
            </a:solidFill>
          </p:spPr>
          <p:txBody>
            <a:bodyPr/>
            <a:lstStyle/>
            <a:p/>
          </p:txBody>
        </p:sp>
        <p:sp>
          <p:nvSpPr>
            <p:cNvPr id="32" name="rc32"/>
            <p:cNvSpPr/>
            <p:nvPr/>
          </p:nvSpPr>
          <p:spPr>
            <a:xfrm>
              <a:off x="3791502" y="3029132"/>
              <a:ext cx="249522" cy="977552"/>
            </a:xfrm>
            <a:prstGeom prst="rect">
              <a:avLst/>
            </a:prstGeom>
            <a:solidFill>
              <a:srgbClr val="E2231A">
                <a:alpha val="100000"/>
              </a:srgbClr>
            </a:solidFill>
          </p:spPr>
          <p:txBody>
            <a:bodyPr/>
            <a:lstStyle/>
            <a:p/>
          </p:txBody>
        </p:sp>
        <p:sp>
          <p:nvSpPr>
            <p:cNvPr id="33" name="rc33"/>
            <p:cNvSpPr/>
            <p:nvPr/>
          </p:nvSpPr>
          <p:spPr>
            <a:xfrm>
              <a:off x="4068750" y="3168829"/>
              <a:ext cx="249522" cy="837855"/>
            </a:xfrm>
            <a:prstGeom prst="rect">
              <a:avLst/>
            </a:prstGeom>
            <a:solidFill>
              <a:srgbClr val="E2231A">
                <a:alpha val="100000"/>
              </a:srgbClr>
            </a:solidFill>
          </p:spPr>
          <p:txBody>
            <a:bodyPr/>
            <a:lstStyle/>
            <a:p/>
          </p:txBody>
        </p:sp>
        <p:sp>
          <p:nvSpPr>
            <p:cNvPr id="34" name="rc34"/>
            <p:cNvSpPr/>
            <p:nvPr/>
          </p:nvSpPr>
          <p:spPr>
            <a:xfrm>
              <a:off x="4345998" y="3225098"/>
              <a:ext cx="249522" cy="781587"/>
            </a:xfrm>
            <a:prstGeom prst="rect">
              <a:avLst/>
            </a:prstGeom>
            <a:solidFill>
              <a:srgbClr val="E2231A">
                <a:alpha val="100000"/>
              </a:srgbClr>
            </a:solidFill>
          </p:spPr>
          <p:txBody>
            <a:bodyPr/>
            <a:lstStyle/>
            <a:p/>
          </p:txBody>
        </p:sp>
        <p:sp>
          <p:nvSpPr>
            <p:cNvPr id="35" name="rc35"/>
            <p:cNvSpPr/>
            <p:nvPr/>
          </p:nvSpPr>
          <p:spPr>
            <a:xfrm>
              <a:off x="4623245" y="3300521"/>
              <a:ext cx="249522" cy="706163"/>
            </a:xfrm>
            <a:prstGeom prst="rect">
              <a:avLst/>
            </a:prstGeom>
            <a:solidFill>
              <a:srgbClr val="E2231A">
                <a:alpha val="100000"/>
              </a:srgbClr>
            </a:solidFill>
          </p:spPr>
          <p:txBody>
            <a:bodyPr/>
            <a:lstStyle/>
            <a:p/>
          </p:txBody>
        </p:sp>
        <p:sp>
          <p:nvSpPr>
            <p:cNvPr id="36" name="rc36"/>
            <p:cNvSpPr/>
            <p:nvPr/>
          </p:nvSpPr>
          <p:spPr>
            <a:xfrm>
              <a:off x="4900493" y="3509330"/>
              <a:ext cx="249522" cy="497354"/>
            </a:xfrm>
            <a:prstGeom prst="rect">
              <a:avLst/>
            </a:prstGeom>
            <a:solidFill>
              <a:srgbClr val="E2231A">
                <a:alpha val="100000"/>
              </a:srgbClr>
            </a:solidFill>
          </p:spPr>
          <p:txBody>
            <a:bodyPr/>
            <a:lstStyle/>
            <a:p/>
          </p:txBody>
        </p:sp>
        <p:sp>
          <p:nvSpPr>
            <p:cNvPr id="37" name="rc37"/>
            <p:cNvSpPr/>
            <p:nvPr/>
          </p:nvSpPr>
          <p:spPr>
            <a:xfrm>
              <a:off x="5177741" y="3479568"/>
              <a:ext cx="249522" cy="527117"/>
            </a:xfrm>
            <a:prstGeom prst="rect">
              <a:avLst/>
            </a:prstGeom>
            <a:solidFill>
              <a:srgbClr val="E2231A">
                <a:alpha val="100000"/>
              </a:srgbClr>
            </a:solidFill>
          </p:spPr>
          <p:txBody>
            <a:bodyPr/>
            <a:lstStyle/>
            <a:p/>
          </p:txBody>
        </p:sp>
        <p:sp>
          <p:nvSpPr>
            <p:cNvPr id="38" name="rc38"/>
            <p:cNvSpPr/>
            <p:nvPr/>
          </p:nvSpPr>
          <p:spPr>
            <a:xfrm>
              <a:off x="5454988" y="3524874"/>
              <a:ext cx="249522" cy="481810"/>
            </a:xfrm>
            <a:prstGeom prst="rect">
              <a:avLst/>
            </a:prstGeom>
            <a:solidFill>
              <a:srgbClr val="E2231A">
                <a:alpha val="100000"/>
              </a:srgbClr>
            </a:solidFill>
          </p:spPr>
          <p:txBody>
            <a:bodyPr/>
            <a:lstStyle/>
            <a:p/>
          </p:txBody>
        </p:sp>
        <p:sp>
          <p:nvSpPr>
            <p:cNvPr id="39" name="rc39"/>
            <p:cNvSpPr/>
            <p:nvPr/>
          </p:nvSpPr>
          <p:spPr>
            <a:xfrm>
              <a:off x="5732236" y="3567234"/>
              <a:ext cx="249522" cy="439450"/>
            </a:xfrm>
            <a:prstGeom prst="rect">
              <a:avLst/>
            </a:prstGeom>
            <a:solidFill>
              <a:srgbClr val="E2231A">
                <a:alpha val="100000"/>
              </a:srgbClr>
            </a:solidFill>
          </p:spPr>
          <p:txBody>
            <a:bodyPr/>
            <a:lstStyle/>
            <a:p/>
          </p:txBody>
        </p:sp>
        <p:sp>
          <p:nvSpPr>
            <p:cNvPr id="40" name="rc40"/>
            <p:cNvSpPr/>
            <p:nvPr/>
          </p:nvSpPr>
          <p:spPr>
            <a:xfrm>
              <a:off x="6009484" y="3648642"/>
              <a:ext cx="249522" cy="358043"/>
            </a:xfrm>
            <a:prstGeom prst="rect">
              <a:avLst/>
            </a:prstGeom>
            <a:solidFill>
              <a:srgbClr val="E2231A">
                <a:alpha val="100000"/>
              </a:srgbClr>
            </a:solidFill>
          </p:spPr>
          <p:txBody>
            <a:bodyPr/>
            <a:lstStyle/>
            <a:p/>
          </p:txBody>
        </p:sp>
        <p:sp>
          <p:nvSpPr>
            <p:cNvPr id="41" name="rc41"/>
            <p:cNvSpPr/>
            <p:nvPr/>
          </p:nvSpPr>
          <p:spPr>
            <a:xfrm>
              <a:off x="6286731" y="3617668"/>
              <a:ext cx="249522" cy="389016"/>
            </a:xfrm>
            <a:prstGeom prst="rect">
              <a:avLst/>
            </a:prstGeom>
            <a:solidFill>
              <a:srgbClr val="E2231A">
                <a:alpha val="100000"/>
              </a:srgbClr>
            </a:solidFill>
          </p:spPr>
          <p:txBody>
            <a:bodyPr/>
            <a:lstStyle/>
            <a:p/>
          </p:txBody>
        </p:sp>
        <p:sp>
          <p:nvSpPr>
            <p:cNvPr id="42" name="rc42"/>
            <p:cNvSpPr/>
            <p:nvPr/>
          </p:nvSpPr>
          <p:spPr>
            <a:xfrm>
              <a:off x="6563979" y="3583936"/>
              <a:ext cx="249522" cy="422748"/>
            </a:xfrm>
            <a:prstGeom prst="rect">
              <a:avLst/>
            </a:prstGeom>
            <a:solidFill>
              <a:srgbClr val="E2231A">
                <a:alpha val="100000"/>
              </a:srgbClr>
            </a:solidFill>
          </p:spPr>
          <p:txBody>
            <a:bodyPr/>
            <a:lstStyle/>
            <a:p/>
          </p:txBody>
        </p:sp>
        <p:sp>
          <p:nvSpPr>
            <p:cNvPr id="43" name="rc43"/>
            <p:cNvSpPr/>
            <p:nvPr/>
          </p:nvSpPr>
          <p:spPr>
            <a:xfrm>
              <a:off x="6841227" y="3165276"/>
              <a:ext cx="249522" cy="841408"/>
            </a:xfrm>
            <a:prstGeom prst="rect">
              <a:avLst/>
            </a:prstGeom>
            <a:solidFill>
              <a:srgbClr val="E2231A">
                <a:alpha val="100000"/>
              </a:srgbClr>
            </a:solidFill>
          </p:spPr>
          <p:txBody>
            <a:bodyPr/>
            <a:lstStyle/>
            <a:p/>
          </p:txBody>
        </p:sp>
        <p:sp>
          <p:nvSpPr>
            <p:cNvPr id="44" name="rc44"/>
            <p:cNvSpPr/>
            <p:nvPr/>
          </p:nvSpPr>
          <p:spPr>
            <a:xfrm>
              <a:off x="7118474" y="3032786"/>
              <a:ext cx="249522" cy="973898"/>
            </a:xfrm>
            <a:prstGeom prst="rect">
              <a:avLst/>
            </a:prstGeom>
            <a:solidFill>
              <a:srgbClr val="E2231A">
                <a:alpha val="100000"/>
              </a:srgbClr>
            </a:solidFill>
          </p:spPr>
          <p:txBody>
            <a:bodyPr/>
            <a:lstStyle/>
            <a:p/>
          </p:txBody>
        </p:sp>
        <p:sp>
          <p:nvSpPr>
            <p:cNvPr id="45" name="rc45"/>
            <p:cNvSpPr/>
            <p:nvPr/>
          </p:nvSpPr>
          <p:spPr>
            <a:xfrm>
              <a:off x="7395722" y="3729808"/>
              <a:ext cx="249522" cy="276876"/>
            </a:xfrm>
            <a:prstGeom prst="rect">
              <a:avLst/>
            </a:prstGeom>
            <a:solidFill>
              <a:srgbClr val="E2231A">
                <a:alpha val="100000"/>
              </a:srgbClr>
            </a:solidFill>
          </p:spPr>
          <p:txBody>
            <a:bodyPr/>
            <a:lstStyle/>
            <a:p/>
          </p:txBody>
        </p:sp>
        <p:sp>
          <p:nvSpPr>
            <p:cNvPr id="46" name="rc46"/>
            <p:cNvSpPr/>
            <p:nvPr/>
          </p:nvSpPr>
          <p:spPr>
            <a:xfrm>
              <a:off x="7672970" y="3388321"/>
              <a:ext cx="249522" cy="618363"/>
            </a:xfrm>
            <a:prstGeom prst="rect">
              <a:avLst/>
            </a:prstGeom>
            <a:solidFill>
              <a:srgbClr val="E2231A">
                <a:alpha val="100000"/>
              </a:srgbClr>
            </a:solidFill>
          </p:spPr>
          <p:txBody>
            <a:bodyPr/>
            <a:lstStyle/>
            <a:p/>
          </p:txBody>
        </p:sp>
        <p:sp>
          <p:nvSpPr>
            <p:cNvPr id="47" name="rc47"/>
            <p:cNvSpPr/>
            <p:nvPr/>
          </p:nvSpPr>
          <p:spPr>
            <a:xfrm>
              <a:off x="7950217" y="3492741"/>
              <a:ext cx="249522" cy="513943"/>
            </a:xfrm>
            <a:prstGeom prst="rect">
              <a:avLst/>
            </a:prstGeom>
            <a:solidFill>
              <a:srgbClr val="E2231A">
                <a:alpha val="100000"/>
              </a:srgbClr>
            </a:solidFill>
          </p:spPr>
          <p:txBody>
            <a:bodyPr/>
            <a:lstStyle/>
            <a:p/>
          </p:txBody>
        </p:sp>
        <p:sp>
          <p:nvSpPr>
            <p:cNvPr id="48" name="rc48"/>
            <p:cNvSpPr/>
            <p:nvPr/>
          </p:nvSpPr>
          <p:spPr>
            <a:xfrm>
              <a:off x="2128016" y="1198678"/>
              <a:ext cx="249522" cy="1888616"/>
            </a:xfrm>
            <a:prstGeom prst="rect">
              <a:avLst/>
            </a:prstGeom>
            <a:solidFill>
              <a:srgbClr val="B3B3B3">
                <a:alpha val="100000"/>
              </a:srgbClr>
            </a:solidFill>
          </p:spPr>
          <p:txBody>
            <a:bodyPr/>
            <a:lstStyle/>
            <a:p/>
          </p:txBody>
        </p:sp>
        <p:sp>
          <p:nvSpPr>
            <p:cNvPr id="49" name="rc49"/>
            <p:cNvSpPr/>
            <p:nvPr/>
          </p:nvSpPr>
          <p:spPr>
            <a:xfrm>
              <a:off x="2405264" y="1486279"/>
              <a:ext cx="249522" cy="1662794"/>
            </a:xfrm>
            <a:prstGeom prst="rect">
              <a:avLst/>
            </a:prstGeom>
            <a:solidFill>
              <a:srgbClr val="B3B3B3">
                <a:alpha val="100000"/>
              </a:srgbClr>
            </a:solidFill>
          </p:spPr>
          <p:txBody>
            <a:bodyPr/>
            <a:lstStyle/>
            <a:p/>
          </p:txBody>
        </p:sp>
        <p:sp>
          <p:nvSpPr>
            <p:cNvPr id="50" name="rc50"/>
            <p:cNvSpPr/>
            <p:nvPr/>
          </p:nvSpPr>
          <p:spPr>
            <a:xfrm>
              <a:off x="2682512" y="1307998"/>
              <a:ext cx="249522" cy="1855162"/>
            </a:xfrm>
            <a:prstGeom prst="rect">
              <a:avLst/>
            </a:prstGeom>
            <a:solidFill>
              <a:srgbClr val="B3B3B3">
                <a:alpha val="100000"/>
              </a:srgbClr>
            </a:solidFill>
          </p:spPr>
          <p:txBody>
            <a:bodyPr/>
            <a:lstStyle/>
            <a:p/>
          </p:txBody>
        </p:sp>
        <p:sp>
          <p:nvSpPr>
            <p:cNvPr id="51" name="rc51"/>
            <p:cNvSpPr/>
            <p:nvPr/>
          </p:nvSpPr>
          <p:spPr>
            <a:xfrm>
              <a:off x="2959759" y="2274580"/>
              <a:ext cx="249522" cy="953668"/>
            </a:xfrm>
            <a:prstGeom prst="rect">
              <a:avLst/>
            </a:prstGeom>
            <a:solidFill>
              <a:srgbClr val="B3B3B3">
                <a:alpha val="100000"/>
              </a:srgbClr>
            </a:solidFill>
          </p:spPr>
          <p:txBody>
            <a:bodyPr/>
            <a:lstStyle/>
            <a:p/>
          </p:txBody>
        </p:sp>
        <p:sp>
          <p:nvSpPr>
            <p:cNvPr id="52" name="rc52"/>
            <p:cNvSpPr/>
            <p:nvPr/>
          </p:nvSpPr>
          <p:spPr>
            <a:xfrm>
              <a:off x="3237007" y="3073755"/>
              <a:ext cx="249522" cy="29487"/>
            </a:xfrm>
            <a:prstGeom prst="rect">
              <a:avLst/>
            </a:prstGeom>
            <a:solidFill>
              <a:srgbClr val="B3B3B3">
                <a:alpha val="100000"/>
              </a:srgbClr>
            </a:solidFill>
          </p:spPr>
          <p:txBody>
            <a:bodyPr/>
            <a:lstStyle/>
            <a:p/>
          </p:txBody>
        </p:sp>
        <p:sp>
          <p:nvSpPr>
            <p:cNvPr id="53" name="rc53"/>
            <p:cNvSpPr/>
            <p:nvPr/>
          </p:nvSpPr>
          <p:spPr>
            <a:xfrm>
              <a:off x="3514255" y="2829355"/>
              <a:ext cx="249522" cy="281144"/>
            </a:xfrm>
            <a:prstGeom prst="rect">
              <a:avLst/>
            </a:prstGeom>
            <a:solidFill>
              <a:srgbClr val="B3B3B3">
                <a:alpha val="100000"/>
              </a:srgbClr>
            </a:solidFill>
          </p:spPr>
          <p:txBody>
            <a:bodyPr/>
            <a:lstStyle/>
            <a:p/>
          </p:txBody>
        </p:sp>
        <p:sp>
          <p:nvSpPr>
            <p:cNvPr id="54" name="rc54"/>
            <p:cNvSpPr/>
            <p:nvPr/>
          </p:nvSpPr>
          <p:spPr>
            <a:xfrm>
              <a:off x="3791502" y="2861375"/>
              <a:ext cx="249522" cy="167757"/>
            </a:xfrm>
            <a:prstGeom prst="rect">
              <a:avLst/>
            </a:prstGeom>
            <a:solidFill>
              <a:srgbClr val="B3B3B3">
                <a:alpha val="100000"/>
              </a:srgbClr>
            </a:solidFill>
          </p:spPr>
          <p:txBody>
            <a:bodyPr/>
            <a:lstStyle/>
            <a:p/>
          </p:txBody>
        </p:sp>
        <p:sp>
          <p:nvSpPr>
            <p:cNvPr id="55" name="rc55"/>
            <p:cNvSpPr/>
            <p:nvPr/>
          </p:nvSpPr>
          <p:spPr>
            <a:xfrm>
              <a:off x="4068750" y="3105083"/>
              <a:ext cx="249522" cy="63746"/>
            </a:xfrm>
            <a:prstGeom prst="rect">
              <a:avLst/>
            </a:prstGeom>
            <a:solidFill>
              <a:srgbClr val="B3B3B3">
                <a:alpha val="100000"/>
              </a:srgbClr>
            </a:solidFill>
          </p:spPr>
          <p:txBody>
            <a:bodyPr/>
            <a:lstStyle/>
            <a:p/>
          </p:txBody>
        </p:sp>
        <p:sp>
          <p:nvSpPr>
            <p:cNvPr id="56" name="rc56"/>
            <p:cNvSpPr/>
            <p:nvPr/>
          </p:nvSpPr>
          <p:spPr>
            <a:xfrm>
              <a:off x="4345998" y="3168055"/>
              <a:ext cx="249522" cy="57042"/>
            </a:xfrm>
            <a:prstGeom prst="rect">
              <a:avLst/>
            </a:prstGeom>
            <a:solidFill>
              <a:srgbClr val="B3B3B3">
                <a:alpha val="100000"/>
              </a:srgbClr>
            </a:solidFill>
          </p:spPr>
          <p:txBody>
            <a:bodyPr/>
            <a:lstStyle/>
            <a:p/>
          </p:txBody>
        </p:sp>
        <p:sp>
          <p:nvSpPr>
            <p:cNvPr id="57" name="rc57"/>
            <p:cNvSpPr/>
            <p:nvPr/>
          </p:nvSpPr>
          <p:spPr>
            <a:xfrm>
              <a:off x="4623245" y="3206684"/>
              <a:ext cx="249522" cy="93836"/>
            </a:xfrm>
            <a:prstGeom prst="rect">
              <a:avLst/>
            </a:prstGeom>
            <a:solidFill>
              <a:srgbClr val="B3B3B3">
                <a:alpha val="100000"/>
              </a:srgbClr>
            </a:solidFill>
          </p:spPr>
          <p:txBody>
            <a:bodyPr/>
            <a:lstStyle/>
            <a:p/>
          </p:txBody>
        </p:sp>
        <p:sp>
          <p:nvSpPr>
            <p:cNvPr id="58" name="rc58"/>
            <p:cNvSpPr/>
            <p:nvPr/>
          </p:nvSpPr>
          <p:spPr>
            <a:xfrm>
              <a:off x="4900493" y="3121732"/>
              <a:ext cx="249522" cy="387598"/>
            </a:xfrm>
            <a:prstGeom prst="rect">
              <a:avLst/>
            </a:prstGeom>
            <a:solidFill>
              <a:srgbClr val="B3B3B3">
                <a:alpha val="100000"/>
              </a:srgbClr>
            </a:solidFill>
          </p:spPr>
          <p:txBody>
            <a:bodyPr/>
            <a:lstStyle/>
            <a:p/>
          </p:txBody>
        </p:sp>
        <p:sp>
          <p:nvSpPr>
            <p:cNvPr id="59" name="rc59"/>
            <p:cNvSpPr/>
            <p:nvPr/>
          </p:nvSpPr>
          <p:spPr>
            <a:xfrm>
              <a:off x="5177741" y="1340050"/>
              <a:ext cx="249522" cy="2139518"/>
            </a:xfrm>
            <a:prstGeom prst="rect">
              <a:avLst/>
            </a:prstGeom>
            <a:solidFill>
              <a:srgbClr val="B3B3B3">
                <a:alpha val="100000"/>
              </a:srgbClr>
            </a:solidFill>
          </p:spPr>
          <p:txBody>
            <a:bodyPr/>
            <a:lstStyle/>
            <a:p/>
          </p:txBody>
        </p:sp>
        <p:sp>
          <p:nvSpPr>
            <p:cNvPr id="60" name="rc60"/>
            <p:cNvSpPr/>
            <p:nvPr/>
          </p:nvSpPr>
          <p:spPr>
            <a:xfrm>
              <a:off x="5454988" y="1450764"/>
              <a:ext cx="249522" cy="2074110"/>
            </a:xfrm>
            <a:prstGeom prst="rect">
              <a:avLst/>
            </a:prstGeom>
            <a:solidFill>
              <a:srgbClr val="B3B3B3">
                <a:alpha val="100000"/>
              </a:srgbClr>
            </a:solidFill>
          </p:spPr>
          <p:txBody>
            <a:bodyPr/>
            <a:lstStyle/>
            <a:p/>
          </p:txBody>
        </p:sp>
        <p:sp>
          <p:nvSpPr>
            <p:cNvPr id="61" name="rc61"/>
            <p:cNvSpPr/>
            <p:nvPr/>
          </p:nvSpPr>
          <p:spPr>
            <a:xfrm>
              <a:off x="5732236" y="2322009"/>
              <a:ext cx="249522" cy="1245224"/>
            </a:xfrm>
            <a:prstGeom prst="rect">
              <a:avLst/>
            </a:prstGeom>
            <a:solidFill>
              <a:srgbClr val="B3B3B3">
                <a:alpha val="100000"/>
              </a:srgbClr>
            </a:solidFill>
          </p:spPr>
          <p:txBody>
            <a:bodyPr/>
            <a:lstStyle/>
            <a:p/>
          </p:txBody>
        </p:sp>
        <p:sp>
          <p:nvSpPr>
            <p:cNvPr id="62" name="rc62"/>
            <p:cNvSpPr/>
            <p:nvPr/>
          </p:nvSpPr>
          <p:spPr>
            <a:xfrm>
              <a:off x="6009484" y="2593452"/>
              <a:ext cx="249522" cy="1055189"/>
            </a:xfrm>
            <a:prstGeom prst="rect">
              <a:avLst/>
            </a:prstGeom>
            <a:solidFill>
              <a:srgbClr val="B3B3B3">
                <a:alpha val="100000"/>
              </a:srgbClr>
            </a:solidFill>
          </p:spPr>
          <p:txBody>
            <a:bodyPr/>
            <a:lstStyle/>
            <a:p/>
          </p:txBody>
        </p:sp>
        <p:sp>
          <p:nvSpPr>
            <p:cNvPr id="63" name="rc63"/>
            <p:cNvSpPr/>
            <p:nvPr/>
          </p:nvSpPr>
          <p:spPr>
            <a:xfrm>
              <a:off x="6286731" y="2796390"/>
              <a:ext cx="249522" cy="821278"/>
            </a:xfrm>
            <a:prstGeom prst="rect">
              <a:avLst/>
            </a:prstGeom>
            <a:solidFill>
              <a:srgbClr val="B3B3B3">
                <a:alpha val="100000"/>
              </a:srgbClr>
            </a:solidFill>
          </p:spPr>
          <p:txBody>
            <a:bodyPr/>
            <a:lstStyle/>
            <a:p/>
          </p:txBody>
        </p:sp>
        <p:sp>
          <p:nvSpPr>
            <p:cNvPr id="64" name="rc64"/>
            <p:cNvSpPr/>
            <p:nvPr/>
          </p:nvSpPr>
          <p:spPr>
            <a:xfrm>
              <a:off x="6563979" y="2961128"/>
              <a:ext cx="249522" cy="622808"/>
            </a:xfrm>
            <a:prstGeom prst="rect">
              <a:avLst/>
            </a:prstGeom>
            <a:solidFill>
              <a:srgbClr val="B3B3B3">
                <a:alpha val="100000"/>
              </a:srgbClr>
            </a:solidFill>
          </p:spPr>
          <p:txBody>
            <a:bodyPr/>
            <a:lstStyle/>
            <a:p/>
          </p:txBody>
        </p:sp>
        <p:sp>
          <p:nvSpPr>
            <p:cNvPr id="65" name="rc65"/>
            <p:cNvSpPr/>
            <p:nvPr/>
          </p:nvSpPr>
          <p:spPr>
            <a:xfrm>
              <a:off x="6841227" y="2589364"/>
              <a:ext cx="249522" cy="575912"/>
            </a:xfrm>
            <a:prstGeom prst="rect">
              <a:avLst/>
            </a:prstGeom>
            <a:solidFill>
              <a:srgbClr val="B3B3B3">
                <a:alpha val="100000"/>
              </a:srgbClr>
            </a:solidFill>
          </p:spPr>
          <p:txBody>
            <a:bodyPr/>
            <a:lstStyle/>
            <a:p/>
          </p:txBody>
        </p:sp>
        <p:sp>
          <p:nvSpPr>
            <p:cNvPr id="66" name="rc66"/>
            <p:cNvSpPr/>
            <p:nvPr/>
          </p:nvSpPr>
          <p:spPr>
            <a:xfrm>
              <a:off x="7118474" y="2354541"/>
              <a:ext cx="249522" cy="678244"/>
            </a:xfrm>
            <a:prstGeom prst="rect">
              <a:avLst/>
            </a:prstGeom>
            <a:solidFill>
              <a:srgbClr val="B3B3B3">
                <a:alpha val="100000"/>
              </a:srgbClr>
            </a:solidFill>
          </p:spPr>
          <p:txBody>
            <a:bodyPr/>
            <a:lstStyle/>
            <a:p/>
          </p:txBody>
        </p:sp>
        <p:sp>
          <p:nvSpPr>
            <p:cNvPr id="67" name="rc67"/>
            <p:cNvSpPr/>
            <p:nvPr/>
          </p:nvSpPr>
          <p:spPr>
            <a:xfrm>
              <a:off x="7395722" y="2991568"/>
              <a:ext cx="249522" cy="738240"/>
            </a:xfrm>
            <a:prstGeom prst="rect">
              <a:avLst/>
            </a:prstGeom>
            <a:solidFill>
              <a:srgbClr val="B3B3B3">
                <a:alpha val="100000"/>
              </a:srgbClr>
            </a:solidFill>
          </p:spPr>
          <p:txBody>
            <a:bodyPr/>
            <a:lstStyle/>
            <a:p/>
          </p:txBody>
        </p:sp>
        <p:sp>
          <p:nvSpPr>
            <p:cNvPr id="68" name="rc68"/>
            <p:cNvSpPr/>
            <p:nvPr/>
          </p:nvSpPr>
          <p:spPr>
            <a:xfrm>
              <a:off x="7672970" y="2928372"/>
              <a:ext cx="249522" cy="459948"/>
            </a:xfrm>
            <a:prstGeom prst="rect">
              <a:avLst/>
            </a:prstGeom>
            <a:solidFill>
              <a:srgbClr val="B3B3B3">
                <a:alpha val="100000"/>
              </a:srgbClr>
            </a:solidFill>
          </p:spPr>
          <p:txBody>
            <a:bodyPr/>
            <a:lstStyle/>
            <a:p/>
          </p:txBody>
        </p:sp>
        <p:sp>
          <p:nvSpPr>
            <p:cNvPr id="69" name="rc69"/>
            <p:cNvSpPr/>
            <p:nvPr/>
          </p:nvSpPr>
          <p:spPr>
            <a:xfrm>
              <a:off x="7950217" y="3384594"/>
              <a:ext cx="249522" cy="108147"/>
            </a:xfrm>
            <a:prstGeom prst="rect">
              <a:avLst/>
            </a:prstGeom>
            <a:solidFill>
              <a:srgbClr val="B3B3B3">
                <a:alpha val="100000"/>
              </a:srgbClr>
            </a:solidFill>
          </p:spPr>
          <p:txBody>
            <a:bodyPr/>
            <a:lstStyle/>
            <a:p/>
          </p:txBody>
        </p:sp>
        <p:sp>
          <p:nvSpPr>
            <p:cNvPr id="70" name="pl70"/>
            <p:cNvSpPr/>
            <p:nvPr/>
          </p:nvSpPr>
          <p:spPr>
            <a:xfrm>
              <a:off x="1421035" y="1423319"/>
              <a:ext cx="6653943" cy="561601"/>
            </a:xfrm>
            <a:custGeom>
              <a:avLst/>
              <a:pathLst>
                <a:path w="6653943" h="561601">
                  <a:moveTo>
                    <a:pt x="0" y="449281"/>
                  </a:moveTo>
                  <a:lnTo>
                    <a:pt x="277247" y="449281"/>
                  </a:lnTo>
                  <a:lnTo>
                    <a:pt x="554495" y="561601"/>
                  </a:lnTo>
                  <a:lnTo>
                    <a:pt x="831742" y="505441"/>
                  </a:lnTo>
                  <a:lnTo>
                    <a:pt x="1108990" y="449281"/>
                  </a:lnTo>
                  <a:lnTo>
                    <a:pt x="1386238" y="421200"/>
                  </a:lnTo>
                  <a:lnTo>
                    <a:pt x="1663485" y="365040"/>
                  </a:lnTo>
                  <a:lnTo>
                    <a:pt x="1940733" y="449281"/>
                  </a:lnTo>
                  <a:lnTo>
                    <a:pt x="2217981" y="449281"/>
                  </a:lnTo>
                  <a:lnTo>
                    <a:pt x="2495228" y="505441"/>
                  </a:lnTo>
                  <a:lnTo>
                    <a:pt x="2772476" y="393120"/>
                  </a:lnTo>
                  <a:lnTo>
                    <a:pt x="3049724" y="336960"/>
                  </a:lnTo>
                  <a:lnTo>
                    <a:pt x="3326971" y="280800"/>
                  </a:lnTo>
                  <a:lnTo>
                    <a:pt x="3604219" y="140400"/>
                  </a:lnTo>
                  <a:lnTo>
                    <a:pt x="3881467" y="168480"/>
                  </a:lnTo>
                  <a:lnTo>
                    <a:pt x="4158714" y="140400"/>
                  </a:lnTo>
                  <a:lnTo>
                    <a:pt x="4435962" y="112320"/>
                  </a:lnTo>
                  <a:lnTo>
                    <a:pt x="4713210" y="56160"/>
                  </a:lnTo>
                  <a:lnTo>
                    <a:pt x="4990457" y="84240"/>
                  </a:lnTo>
                  <a:lnTo>
                    <a:pt x="5267705" y="112320"/>
                  </a:lnTo>
                  <a:lnTo>
                    <a:pt x="5544953" y="449281"/>
                  </a:lnTo>
                  <a:lnTo>
                    <a:pt x="5822200" y="561601"/>
                  </a:lnTo>
                  <a:lnTo>
                    <a:pt x="6099448" y="0"/>
                  </a:lnTo>
                  <a:lnTo>
                    <a:pt x="6376696" y="280800"/>
                  </a:lnTo>
                  <a:lnTo>
                    <a:pt x="6653943" y="196560"/>
                  </a:lnTo>
                </a:path>
              </a:pathLst>
            </a:custGeom>
            <a:ln w="27101" cap="flat">
              <a:solidFill>
                <a:srgbClr val="0058AB">
                  <a:alpha val="100000"/>
                </a:srgbClr>
              </a:solidFill>
              <a:prstDash val="solid"/>
              <a:round/>
            </a:ln>
          </p:spPr>
          <p:txBody>
            <a:bodyPr/>
            <a:lstStyle/>
            <a:p/>
          </p:txBody>
        </p:sp>
        <p:sp>
          <p:nvSpPr>
            <p:cNvPr id="71" name="pl71"/>
            <p:cNvSpPr/>
            <p:nvPr/>
          </p:nvSpPr>
          <p:spPr>
            <a:xfrm>
              <a:off x="2252778" y="1704119"/>
              <a:ext cx="5822200" cy="1712883"/>
            </a:xfrm>
            <a:custGeom>
              <a:avLst/>
              <a:pathLst>
                <a:path w="5822200" h="1712883">
                  <a:moveTo>
                    <a:pt x="0" y="1712883"/>
                  </a:moveTo>
                  <a:lnTo>
                    <a:pt x="277247" y="1488243"/>
                  </a:lnTo>
                  <a:lnTo>
                    <a:pt x="554495" y="1656723"/>
                  </a:lnTo>
                  <a:lnTo>
                    <a:pt x="831742" y="898562"/>
                  </a:lnTo>
                  <a:lnTo>
                    <a:pt x="1108990" y="252720"/>
                  </a:lnTo>
                  <a:lnTo>
                    <a:pt x="1386238" y="449281"/>
                  </a:lnTo>
                  <a:lnTo>
                    <a:pt x="1663485" y="421200"/>
                  </a:lnTo>
                  <a:lnTo>
                    <a:pt x="1940733" y="224640"/>
                  </a:lnTo>
                  <a:lnTo>
                    <a:pt x="2217981" y="168480"/>
                  </a:lnTo>
                  <a:lnTo>
                    <a:pt x="2495228" y="112320"/>
                  </a:lnTo>
                  <a:lnTo>
                    <a:pt x="2772476" y="168480"/>
                  </a:lnTo>
                  <a:lnTo>
                    <a:pt x="3049724" y="1516323"/>
                  </a:lnTo>
                  <a:lnTo>
                    <a:pt x="3326971" y="1432083"/>
                  </a:lnTo>
                  <a:lnTo>
                    <a:pt x="3604219" y="758161"/>
                  </a:lnTo>
                  <a:lnTo>
                    <a:pt x="3881467" y="533521"/>
                  </a:lnTo>
                  <a:lnTo>
                    <a:pt x="4158714" y="421200"/>
                  </a:lnTo>
                  <a:lnTo>
                    <a:pt x="4435962" y="308880"/>
                  </a:lnTo>
                  <a:lnTo>
                    <a:pt x="4713210" y="617761"/>
                  </a:lnTo>
                  <a:lnTo>
                    <a:pt x="4990457" y="814321"/>
                  </a:lnTo>
                  <a:lnTo>
                    <a:pt x="5267705" y="308880"/>
                  </a:lnTo>
                  <a:lnTo>
                    <a:pt x="5544953" y="365040"/>
                  </a:lnTo>
                  <a:lnTo>
                    <a:pt x="5822200" y="0"/>
                  </a:lnTo>
                </a:path>
              </a:pathLst>
            </a:custGeom>
            <a:ln w="27101" cap="flat">
              <a:solidFill>
                <a:srgbClr val="333333">
                  <a:alpha val="100000"/>
                </a:srgbClr>
              </a:solidFill>
              <a:prstDash val="solid"/>
              <a:round/>
            </a:ln>
          </p:spPr>
          <p:txBody>
            <a:bodyPr/>
            <a:lstStyle/>
            <a:p/>
          </p:txBody>
        </p:sp>
        <p:sp>
          <p:nvSpPr>
            <p:cNvPr id="72" name="tx72"/>
            <p:cNvSpPr/>
            <p:nvPr/>
          </p:nvSpPr>
          <p:spPr>
            <a:xfrm>
              <a:off x="6618402" y="13526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88</a:t>
              </a:r>
            </a:p>
          </p:txBody>
        </p:sp>
        <p:sp>
          <p:nvSpPr>
            <p:cNvPr id="73" name="tx73"/>
            <p:cNvSpPr/>
            <p:nvPr/>
          </p:nvSpPr>
          <p:spPr>
            <a:xfrm>
              <a:off x="6895650" y="168962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76</a:t>
              </a:r>
            </a:p>
          </p:txBody>
        </p:sp>
        <p:sp>
          <p:nvSpPr>
            <p:cNvPr id="74" name="tx74"/>
            <p:cNvSpPr/>
            <p:nvPr/>
          </p:nvSpPr>
          <p:spPr>
            <a:xfrm>
              <a:off x="7172898" y="1803486"/>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72</a:t>
              </a:r>
            </a:p>
          </p:txBody>
        </p:sp>
        <p:sp>
          <p:nvSpPr>
            <p:cNvPr id="75" name="tx75"/>
            <p:cNvSpPr/>
            <p:nvPr/>
          </p:nvSpPr>
          <p:spPr>
            <a:xfrm>
              <a:off x="7450145" y="12403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92</a:t>
              </a:r>
            </a:p>
          </p:txBody>
        </p:sp>
        <p:sp>
          <p:nvSpPr>
            <p:cNvPr id="76" name="tx76"/>
            <p:cNvSpPr/>
            <p:nvPr/>
          </p:nvSpPr>
          <p:spPr>
            <a:xfrm>
              <a:off x="7727393" y="152114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82</a:t>
              </a:r>
            </a:p>
          </p:txBody>
        </p:sp>
        <p:sp>
          <p:nvSpPr>
            <p:cNvPr id="77" name="tx77"/>
            <p:cNvSpPr/>
            <p:nvPr/>
          </p:nvSpPr>
          <p:spPr>
            <a:xfrm>
              <a:off x="8004641" y="143690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85</a:t>
              </a:r>
            </a:p>
          </p:txBody>
        </p:sp>
        <p:sp>
          <p:nvSpPr>
            <p:cNvPr id="78" name="tx78"/>
            <p:cNvSpPr/>
            <p:nvPr/>
          </p:nvSpPr>
          <p:spPr>
            <a:xfrm>
              <a:off x="6618402" y="2076002"/>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71</a:t>
              </a:r>
            </a:p>
          </p:txBody>
        </p:sp>
        <p:sp>
          <p:nvSpPr>
            <p:cNvPr id="79" name="tx79"/>
            <p:cNvSpPr/>
            <p:nvPr/>
          </p:nvSpPr>
          <p:spPr>
            <a:xfrm>
              <a:off x="6895650" y="238333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60</a:t>
              </a:r>
            </a:p>
          </p:txBody>
        </p:sp>
        <p:sp>
          <p:nvSpPr>
            <p:cNvPr id="80" name="tx80"/>
            <p:cNvSpPr/>
            <p:nvPr/>
          </p:nvSpPr>
          <p:spPr>
            <a:xfrm>
              <a:off x="7172898" y="2579837"/>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53</a:t>
              </a:r>
            </a:p>
          </p:txBody>
        </p:sp>
        <p:sp>
          <p:nvSpPr>
            <p:cNvPr id="81" name="tx81"/>
            <p:cNvSpPr/>
            <p:nvPr/>
          </p:nvSpPr>
          <p:spPr>
            <a:xfrm>
              <a:off x="7450145" y="2076002"/>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71</a:t>
              </a:r>
            </a:p>
          </p:txBody>
        </p:sp>
        <p:sp>
          <p:nvSpPr>
            <p:cNvPr id="82" name="tx82"/>
            <p:cNvSpPr/>
            <p:nvPr/>
          </p:nvSpPr>
          <p:spPr>
            <a:xfrm>
              <a:off x="7727393" y="21306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69</a:t>
              </a:r>
            </a:p>
          </p:txBody>
        </p:sp>
        <p:sp>
          <p:nvSpPr>
            <p:cNvPr id="83" name="tx83"/>
            <p:cNvSpPr/>
            <p:nvPr/>
          </p:nvSpPr>
          <p:spPr>
            <a:xfrm>
              <a:off x="8004641" y="176557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82</a:t>
              </a:r>
            </a:p>
          </p:txBody>
        </p:sp>
        <p:sp>
          <p:nvSpPr>
            <p:cNvPr id="84" name="tx84"/>
            <p:cNvSpPr/>
            <p:nvPr/>
          </p:nvSpPr>
          <p:spPr>
            <a:xfrm>
              <a:off x="1345686" y="354242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85" name="tx85"/>
            <p:cNvSpPr/>
            <p:nvPr/>
          </p:nvSpPr>
          <p:spPr>
            <a:xfrm>
              <a:off x="2731924" y="354580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86" name="tx86"/>
            <p:cNvSpPr/>
            <p:nvPr/>
          </p:nvSpPr>
          <p:spPr>
            <a:xfrm>
              <a:off x="4118163" y="354864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87" name="tx87"/>
            <p:cNvSpPr/>
            <p:nvPr/>
          </p:nvSpPr>
          <p:spPr>
            <a:xfrm>
              <a:off x="5504401" y="372533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0.6</a:t>
              </a:r>
            </a:p>
          </p:txBody>
        </p:sp>
        <p:sp>
          <p:nvSpPr>
            <p:cNvPr id="88" name="tx88"/>
            <p:cNvSpPr/>
            <p:nvPr/>
          </p:nvSpPr>
          <p:spPr>
            <a:xfrm>
              <a:off x="6613391" y="375487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0.5</a:t>
              </a:r>
            </a:p>
          </p:txBody>
        </p:sp>
        <p:sp>
          <p:nvSpPr>
            <p:cNvPr id="89" name="tx89"/>
            <p:cNvSpPr/>
            <p:nvPr/>
          </p:nvSpPr>
          <p:spPr>
            <a:xfrm>
              <a:off x="6890639" y="354686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90" name="tx90"/>
            <p:cNvSpPr/>
            <p:nvPr/>
          </p:nvSpPr>
          <p:spPr>
            <a:xfrm>
              <a:off x="7167887" y="347924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91" name="tx91"/>
            <p:cNvSpPr/>
            <p:nvPr/>
          </p:nvSpPr>
          <p:spPr>
            <a:xfrm>
              <a:off x="7445134" y="382780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0.4</a:t>
              </a:r>
            </a:p>
          </p:txBody>
        </p:sp>
        <p:sp>
          <p:nvSpPr>
            <p:cNvPr id="92" name="tx92"/>
            <p:cNvSpPr/>
            <p:nvPr/>
          </p:nvSpPr>
          <p:spPr>
            <a:xfrm>
              <a:off x="7722382" y="365706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0.8</a:t>
              </a:r>
            </a:p>
          </p:txBody>
        </p:sp>
        <p:sp>
          <p:nvSpPr>
            <p:cNvPr id="93" name="tx93"/>
            <p:cNvSpPr/>
            <p:nvPr/>
          </p:nvSpPr>
          <p:spPr>
            <a:xfrm>
              <a:off x="7999630" y="370927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0.7</a:t>
              </a:r>
            </a:p>
          </p:txBody>
        </p:sp>
        <p:sp>
          <p:nvSpPr>
            <p:cNvPr id="94" name="tx94"/>
            <p:cNvSpPr/>
            <p:nvPr/>
          </p:nvSpPr>
          <p:spPr>
            <a:xfrm>
              <a:off x="2731924" y="219646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95" name="tx95"/>
            <p:cNvSpPr/>
            <p:nvPr/>
          </p:nvSpPr>
          <p:spPr>
            <a:xfrm>
              <a:off x="4118163" y="309651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a:t>
              </a:r>
            </a:p>
          </p:txBody>
        </p:sp>
        <p:sp>
          <p:nvSpPr>
            <p:cNvPr id="96" name="tx96"/>
            <p:cNvSpPr/>
            <p:nvPr/>
          </p:nvSpPr>
          <p:spPr>
            <a:xfrm>
              <a:off x="5504401" y="244870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97" name="tx97"/>
            <p:cNvSpPr/>
            <p:nvPr/>
          </p:nvSpPr>
          <p:spPr>
            <a:xfrm>
              <a:off x="6613391" y="323209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0.8</a:t>
              </a:r>
            </a:p>
          </p:txBody>
        </p:sp>
        <p:sp>
          <p:nvSpPr>
            <p:cNvPr id="98" name="tx98"/>
            <p:cNvSpPr/>
            <p:nvPr/>
          </p:nvSpPr>
          <p:spPr>
            <a:xfrm>
              <a:off x="6890639" y="283688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0.7</a:t>
              </a:r>
            </a:p>
          </p:txBody>
        </p:sp>
        <p:sp>
          <p:nvSpPr>
            <p:cNvPr id="99" name="tx99"/>
            <p:cNvSpPr/>
            <p:nvPr/>
          </p:nvSpPr>
          <p:spPr>
            <a:xfrm>
              <a:off x="7167887" y="265322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0.9</a:t>
              </a:r>
            </a:p>
          </p:txBody>
        </p:sp>
        <p:sp>
          <p:nvSpPr>
            <p:cNvPr id="100" name="tx100"/>
            <p:cNvSpPr/>
            <p:nvPr/>
          </p:nvSpPr>
          <p:spPr>
            <a:xfrm>
              <a:off x="7445134" y="33202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0.9</a:t>
              </a:r>
            </a:p>
          </p:txBody>
        </p:sp>
        <p:sp>
          <p:nvSpPr>
            <p:cNvPr id="101" name="tx101"/>
            <p:cNvSpPr/>
            <p:nvPr/>
          </p:nvSpPr>
          <p:spPr>
            <a:xfrm>
              <a:off x="7722382" y="311790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0.6</a:t>
              </a:r>
            </a:p>
          </p:txBody>
        </p:sp>
        <p:sp>
          <p:nvSpPr>
            <p:cNvPr id="102" name="tx102"/>
            <p:cNvSpPr/>
            <p:nvPr/>
          </p:nvSpPr>
          <p:spPr>
            <a:xfrm>
              <a:off x="7999630" y="339822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a:t>
              </a:r>
            </a:p>
          </p:txBody>
        </p:sp>
        <p:sp>
          <p:nvSpPr>
            <p:cNvPr id="103" name="tx103"/>
            <p:cNvSpPr/>
            <p:nvPr/>
          </p:nvSpPr>
          <p:spPr>
            <a:xfrm>
              <a:off x="2731924" y="118990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104" name="tx104"/>
            <p:cNvSpPr/>
            <p:nvPr/>
          </p:nvSpPr>
          <p:spPr>
            <a:xfrm>
              <a:off x="4118163" y="298836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105" name="tx105"/>
            <p:cNvSpPr/>
            <p:nvPr/>
          </p:nvSpPr>
          <p:spPr>
            <a:xfrm>
              <a:off x="5504401" y="133267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a:t>
              </a:r>
            </a:p>
          </p:txBody>
        </p:sp>
        <p:sp>
          <p:nvSpPr>
            <p:cNvPr id="106" name="tx106"/>
            <p:cNvSpPr/>
            <p:nvPr/>
          </p:nvSpPr>
          <p:spPr>
            <a:xfrm>
              <a:off x="6613391" y="2843036"/>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107" name="tx107"/>
            <p:cNvSpPr/>
            <p:nvPr/>
          </p:nvSpPr>
          <p:spPr>
            <a:xfrm>
              <a:off x="6890639" y="247132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a:t>
              </a:r>
            </a:p>
          </p:txBody>
        </p:sp>
        <p:sp>
          <p:nvSpPr>
            <p:cNvPr id="108" name="tx108"/>
            <p:cNvSpPr/>
            <p:nvPr/>
          </p:nvSpPr>
          <p:spPr>
            <a:xfrm>
              <a:off x="7167887" y="223782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a:t>
              </a:r>
            </a:p>
          </p:txBody>
        </p:sp>
        <p:sp>
          <p:nvSpPr>
            <p:cNvPr id="109" name="tx109"/>
            <p:cNvSpPr/>
            <p:nvPr/>
          </p:nvSpPr>
          <p:spPr>
            <a:xfrm>
              <a:off x="7445134" y="287347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110" name="tx110"/>
            <p:cNvSpPr/>
            <p:nvPr/>
          </p:nvSpPr>
          <p:spPr>
            <a:xfrm>
              <a:off x="7722382" y="281165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a:t>
              </a:r>
            </a:p>
          </p:txBody>
        </p:sp>
        <p:sp>
          <p:nvSpPr>
            <p:cNvPr id="111" name="tx111"/>
            <p:cNvSpPr/>
            <p:nvPr/>
          </p:nvSpPr>
          <p:spPr>
            <a:xfrm>
              <a:off x="7999630" y="326655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0.8</a:t>
              </a:r>
            </a:p>
          </p:txBody>
        </p:sp>
        <p:sp>
          <p:nvSpPr>
            <p:cNvPr id="112" name="tx112"/>
            <p:cNvSpPr/>
            <p:nvPr/>
          </p:nvSpPr>
          <p:spPr>
            <a:xfrm>
              <a:off x="694404" y="3954570"/>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13" name="tx113"/>
            <p:cNvSpPr/>
            <p:nvPr/>
          </p:nvSpPr>
          <p:spPr>
            <a:xfrm>
              <a:off x="694404" y="3178065"/>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1M</a:t>
              </a:r>
            </a:p>
          </p:txBody>
        </p:sp>
        <p:sp>
          <p:nvSpPr>
            <p:cNvPr id="114" name="tx114"/>
            <p:cNvSpPr/>
            <p:nvPr/>
          </p:nvSpPr>
          <p:spPr>
            <a:xfrm>
              <a:off x="694404" y="2399854"/>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2M</a:t>
              </a:r>
            </a:p>
          </p:txBody>
        </p:sp>
        <p:sp>
          <p:nvSpPr>
            <p:cNvPr id="115" name="tx115"/>
            <p:cNvSpPr/>
            <p:nvPr/>
          </p:nvSpPr>
          <p:spPr>
            <a:xfrm>
              <a:off x="694404" y="1619870"/>
              <a:ext cx="19406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3M</a:t>
              </a:r>
            </a:p>
          </p:txBody>
        </p:sp>
        <p:sp>
          <p:nvSpPr>
            <p:cNvPr id="116" name="tx116"/>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7" name="tx117"/>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8" name="tx118"/>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9" name="tx119"/>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0" name="tx120"/>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1" name="tx121"/>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2" name="tx122"/>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3" name="tx123"/>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4" name="tx124"/>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5" name="tx125"/>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6" name="tx126"/>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7" name="tx127"/>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8" name="tx128"/>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9" name="tx129"/>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0" name="tx130"/>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1" name="tx131"/>
            <p:cNvSpPr/>
            <p:nvPr/>
          </p:nvSpPr>
          <p:spPr>
            <a:xfrm rot="-5400000">
              <a:off x="-759388" y="2466929"/>
              <a:ext cx="241466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 and under-vaccinated (millions) (#)</a:t>
              </a:r>
            </a:p>
          </p:txBody>
        </p:sp>
        <p:sp>
          <p:nvSpPr>
            <p:cNvPr id="132" name="tx132"/>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33" name="pl133"/>
            <p:cNvSpPr/>
            <p:nvPr/>
          </p:nvSpPr>
          <p:spPr>
            <a:xfrm>
              <a:off x="2989438"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4" name="pl134"/>
            <p:cNvSpPr/>
            <p:nvPr/>
          </p:nvSpPr>
          <p:spPr>
            <a:xfrm>
              <a:off x="3736203"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35" name="tx135"/>
            <p:cNvSpPr/>
            <p:nvPr/>
          </p:nvSpPr>
          <p:spPr>
            <a:xfrm>
              <a:off x="3256537"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36" name="tx136"/>
            <p:cNvSpPr/>
            <p:nvPr/>
          </p:nvSpPr>
          <p:spPr>
            <a:xfrm>
              <a:off x="4003303"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37" name="rc137"/>
            <p:cNvSpPr/>
            <p:nvPr/>
          </p:nvSpPr>
          <p:spPr>
            <a:xfrm>
              <a:off x="4678790" y="4909475"/>
              <a:ext cx="201456" cy="201456"/>
            </a:xfrm>
            <a:prstGeom prst="rect">
              <a:avLst/>
            </a:prstGeom>
            <a:solidFill>
              <a:srgbClr val="E2231A">
                <a:alpha val="100000"/>
              </a:srgbClr>
            </a:solidFill>
          </p:spPr>
          <p:txBody>
            <a:bodyPr/>
            <a:lstStyle/>
            <a:p/>
          </p:txBody>
        </p:sp>
        <p:sp>
          <p:nvSpPr>
            <p:cNvPr id="138" name="rc138"/>
            <p:cNvSpPr/>
            <p:nvPr/>
          </p:nvSpPr>
          <p:spPr>
            <a:xfrm>
              <a:off x="5642950" y="4909475"/>
              <a:ext cx="201456" cy="201456"/>
            </a:xfrm>
            <a:prstGeom prst="rect">
              <a:avLst/>
            </a:prstGeom>
            <a:solidFill>
              <a:srgbClr val="B3B3B3">
                <a:alpha val="100000"/>
              </a:srgbClr>
            </a:solidFill>
          </p:spPr>
          <p:txBody>
            <a:bodyPr/>
            <a:lstStyle/>
            <a:p/>
          </p:txBody>
        </p:sp>
        <p:sp>
          <p:nvSpPr>
            <p:cNvPr id="139" name="tx139"/>
            <p:cNvSpPr/>
            <p:nvPr/>
          </p:nvSpPr>
          <p:spPr>
            <a:xfrm>
              <a:off x="495883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40" name="tx140"/>
            <p:cNvSpPr/>
            <p:nvPr/>
          </p:nvSpPr>
          <p:spPr>
            <a:xfrm>
              <a:off x="592299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41" name="tx141"/>
            <p:cNvSpPr/>
            <p:nvPr/>
          </p:nvSpPr>
          <p:spPr>
            <a:xfrm>
              <a:off x="951100"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42" name="tx142"/>
            <p:cNvSpPr/>
            <p:nvPr/>
          </p:nvSpPr>
          <p:spPr>
            <a:xfrm>
              <a:off x="951100" y="661760"/>
              <a:ext cx="1621884"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Indonesia, 2000-2024</a:t>
              </a:r>
            </a:p>
          </p:txBody>
        </p:sp>
        <p:sp>
          <p:nvSpPr>
            <p:cNvPr id="143" name="pl143"/>
            <p:cNvSpPr/>
            <p:nvPr/>
          </p:nvSpPr>
          <p:spPr>
            <a:xfrm>
              <a:off x="254181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503291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45" name="pl145"/>
            <p:cNvSpPr/>
            <p:nvPr/>
          </p:nvSpPr>
          <p:spPr>
            <a:xfrm>
              <a:off x="752400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46" name="pl146"/>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7" name="pl147"/>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8" name="pl148"/>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9" name="pl149"/>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378736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627845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2" name="rc152"/>
            <p:cNvSpPr/>
            <p:nvPr/>
          </p:nvSpPr>
          <p:spPr>
            <a:xfrm>
              <a:off x="1296273" y="5774644"/>
              <a:ext cx="2706481" cy="162162"/>
            </a:xfrm>
            <a:prstGeom prst="rect">
              <a:avLst/>
            </a:prstGeom>
            <a:solidFill>
              <a:srgbClr val="E2231A">
                <a:alpha val="100000"/>
              </a:srgbClr>
            </a:solidFill>
          </p:spPr>
          <p:txBody>
            <a:bodyPr/>
            <a:lstStyle/>
            <a:p/>
          </p:txBody>
        </p:sp>
        <p:sp>
          <p:nvSpPr>
            <p:cNvPr id="153" name="rc153"/>
            <p:cNvSpPr/>
            <p:nvPr/>
          </p:nvSpPr>
          <p:spPr>
            <a:xfrm>
              <a:off x="1296273" y="5571941"/>
              <a:ext cx="3958827" cy="162162"/>
            </a:xfrm>
            <a:prstGeom prst="rect">
              <a:avLst/>
            </a:prstGeom>
            <a:solidFill>
              <a:srgbClr val="E2231A">
                <a:alpha val="100000"/>
              </a:srgbClr>
            </a:solidFill>
          </p:spPr>
          <p:txBody>
            <a:bodyPr/>
            <a:lstStyle/>
            <a:p/>
          </p:txBody>
        </p:sp>
        <p:sp>
          <p:nvSpPr>
            <p:cNvPr id="154" name="rc154"/>
            <p:cNvSpPr/>
            <p:nvPr/>
          </p:nvSpPr>
          <p:spPr>
            <a:xfrm>
              <a:off x="1296273" y="5369238"/>
              <a:ext cx="3290318" cy="162162"/>
            </a:xfrm>
            <a:prstGeom prst="rect">
              <a:avLst/>
            </a:prstGeom>
            <a:solidFill>
              <a:srgbClr val="E2231A">
                <a:alpha val="100000"/>
              </a:srgbClr>
            </a:solidFill>
          </p:spPr>
          <p:txBody>
            <a:bodyPr/>
            <a:lstStyle/>
            <a:p/>
          </p:txBody>
        </p:sp>
        <p:sp>
          <p:nvSpPr>
            <p:cNvPr id="155" name="rc155"/>
            <p:cNvSpPr/>
            <p:nvPr/>
          </p:nvSpPr>
          <p:spPr>
            <a:xfrm>
              <a:off x="4002754" y="5774644"/>
              <a:ext cx="3987280" cy="162162"/>
            </a:xfrm>
            <a:prstGeom prst="rect">
              <a:avLst/>
            </a:prstGeom>
            <a:solidFill>
              <a:srgbClr val="B3B3B3">
                <a:alpha val="100000"/>
              </a:srgbClr>
            </a:solidFill>
          </p:spPr>
          <p:txBody>
            <a:bodyPr/>
            <a:lstStyle/>
            <a:p/>
          </p:txBody>
        </p:sp>
        <p:sp>
          <p:nvSpPr>
            <p:cNvPr id="156" name="rc156"/>
            <p:cNvSpPr/>
            <p:nvPr/>
          </p:nvSpPr>
          <p:spPr>
            <a:xfrm>
              <a:off x="5255101" y="5571941"/>
              <a:ext cx="2944639" cy="162162"/>
            </a:xfrm>
            <a:prstGeom prst="rect">
              <a:avLst/>
            </a:prstGeom>
            <a:solidFill>
              <a:srgbClr val="B3B3B3">
                <a:alpha val="100000"/>
              </a:srgbClr>
            </a:solidFill>
          </p:spPr>
          <p:txBody>
            <a:bodyPr/>
            <a:lstStyle/>
            <a:p/>
          </p:txBody>
        </p:sp>
        <p:sp>
          <p:nvSpPr>
            <p:cNvPr id="157" name="rc157"/>
            <p:cNvSpPr/>
            <p:nvPr/>
          </p:nvSpPr>
          <p:spPr>
            <a:xfrm>
              <a:off x="4586591" y="5369238"/>
              <a:ext cx="692368" cy="162162"/>
            </a:xfrm>
            <a:prstGeom prst="rect">
              <a:avLst/>
            </a:prstGeom>
            <a:solidFill>
              <a:srgbClr val="B3B3B3">
                <a:alpha val="100000"/>
              </a:srgbClr>
            </a:solidFill>
          </p:spPr>
          <p:txBody>
            <a:bodyPr/>
            <a:lstStyle/>
            <a:p/>
          </p:txBody>
        </p:sp>
        <p:sp>
          <p:nvSpPr>
            <p:cNvPr id="158" name="tx158"/>
            <p:cNvSpPr/>
            <p:nvPr/>
          </p:nvSpPr>
          <p:spPr>
            <a:xfrm>
              <a:off x="8070407" y="5812533"/>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a:t>
              </a:r>
            </a:p>
          </p:txBody>
        </p:sp>
        <p:sp>
          <p:nvSpPr>
            <p:cNvPr id="159" name="tx159"/>
            <p:cNvSpPr/>
            <p:nvPr/>
          </p:nvSpPr>
          <p:spPr>
            <a:xfrm>
              <a:off x="8280112" y="5611298"/>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a:t>
              </a:r>
            </a:p>
          </p:txBody>
        </p:sp>
        <p:sp>
          <p:nvSpPr>
            <p:cNvPr id="160" name="tx160"/>
            <p:cNvSpPr/>
            <p:nvPr/>
          </p:nvSpPr>
          <p:spPr>
            <a:xfrm>
              <a:off x="5359333" y="540718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0.8</a:t>
              </a:r>
            </a:p>
          </p:txBody>
        </p:sp>
        <p:sp>
          <p:nvSpPr>
            <p:cNvPr id="161" name="tx161"/>
            <p:cNvSpPr/>
            <p:nvPr/>
          </p:nvSpPr>
          <p:spPr>
            <a:xfrm>
              <a:off x="2569142" y="5812589"/>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0.5</a:t>
              </a:r>
            </a:p>
          </p:txBody>
        </p:sp>
        <p:sp>
          <p:nvSpPr>
            <p:cNvPr id="162" name="tx162"/>
            <p:cNvSpPr/>
            <p:nvPr/>
          </p:nvSpPr>
          <p:spPr>
            <a:xfrm>
              <a:off x="3195315" y="560988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0.8</a:t>
              </a:r>
            </a:p>
          </p:txBody>
        </p:sp>
        <p:sp>
          <p:nvSpPr>
            <p:cNvPr id="163" name="tx163"/>
            <p:cNvSpPr/>
            <p:nvPr/>
          </p:nvSpPr>
          <p:spPr>
            <a:xfrm>
              <a:off x="2861060" y="540718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0.7</a:t>
              </a:r>
            </a:p>
          </p:txBody>
        </p:sp>
        <p:sp>
          <p:nvSpPr>
            <p:cNvPr id="164" name="tx164"/>
            <p:cNvSpPr/>
            <p:nvPr/>
          </p:nvSpPr>
          <p:spPr>
            <a:xfrm>
              <a:off x="5916023" y="5812589"/>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0.8</a:t>
              </a:r>
            </a:p>
          </p:txBody>
        </p:sp>
        <p:sp>
          <p:nvSpPr>
            <p:cNvPr id="165" name="tx165"/>
            <p:cNvSpPr/>
            <p:nvPr/>
          </p:nvSpPr>
          <p:spPr>
            <a:xfrm>
              <a:off x="6647048" y="560988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0.6</a:t>
              </a:r>
            </a:p>
          </p:txBody>
        </p:sp>
        <p:sp>
          <p:nvSpPr>
            <p:cNvPr id="166" name="tx166"/>
            <p:cNvSpPr/>
            <p:nvPr/>
          </p:nvSpPr>
          <p:spPr>
            <a:xfrm>
              <a:off x="4852404" y="540718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0.1</a:t>
              </a:r>
            </a:p>
          </p:txBody>
        </p:sp>
        <p:sp>
          <p:nvSpPr>
            <p:cNvPr id="167" name="tx167"/>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8" name="tx168"/>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69" name="tx169"/>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0" name="tx170"/>
            <p:cNvSpPr/>
            <p:nvPr/>
          </p:nvSpPr>
          <p:spPr>
            <a:xfrm>
              <a:off x="1140987" y="6037863"/>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0.0M</a:t>
              </a:r>
            </a:p>
          </p:txBody>
        </p:sp>
        <p:sp>
          <p:nvSpPr>
            <p:cNvPr id="171" name="tx171"/>
            <p:cNvSpPr/>
            <p:nvPr/>
          </p:nvSpPr>
          <p:spPr>
            <a:xfrm>
              <a:off x="3632078" y="6037863"/>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0.5M</a:t>
              </a:r>
            </a:p>
          </p:txBody>
        </p:sp>
        <p:sp>
          <p:nvSpPr>
            <p:cNvPr id="172" name="tx172"/>
            <p:cNvSpPr/>
            <p:nvPr/>
          </p:nvSpPr>
          <p:spPr>
            <a:xfrm>
              <a:off x="6123169" y="6037863"/>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1.0M</a:t>
              </a:r>
            </a:p>
          </p:txBody>
        </p:sp>
        <p:sp>
          <p:nvSpPr>
            <p:cNvPr id="173" name="tx173"/>
            <p:cNvSpPr/>
            <p:nvPr/>
          </p:nvSpPr>
          <p:spPr>
            <a:xfrm>
              <a:off x="3587194" y="6173067"/>
              <a:ext cx="232162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(millions)</a:t>
              </a:r>
            </a:p>
          </p:txBody>
        </p:sp>
        <p:sp>
          <p:nvSpPr>
            <p:cNvPr id="174" name="tx174"/>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75" name="tx175"/>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7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increased to 85%. This is lower than in 2019, where coverage was 88%.
660,000 children missed their routine first dose of measles vaccine.
MCV2 is typically administered to children between 18 months and five years old. MCV2 coverage increased to 82% in 2024.</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237097"/>
              <a:ext cx="3397293" cy="571405"/>
            </a:xfrm>
            <a:custGeom>
              <a:avLst/>
              <a:pathLst>
                <a:path w="3397293" h="571405">
                  <a:moveTo>
                    <a:pt x="0" y="457124"/>
                  </a:moveTo>
                  <a:lnTo>
                    <a:pt x="141553" y="457124"/>
                  </a:lnTo>
                  <a:lnTo>
                    <a:pt x="283107" y="571405"/>
                  </a:lnTo>
                  <a:lnTo>
                    <a:pt x="424661" y="514264"/>
                  </a:lnTo>
                  <a:lnTo>
                    <a:pt x="566215" y="457124"/>
                  </a:lnTo>
                  <a:lnTo>
                    <a:pt x="707769" y="428553"/>
                  </a:lnTo>
                  <a:lnTo>
                    <a:pt x="849323" y="371413"/>
                  </a:lnTo>
                  <a:lnTo>
                    <a:pt x="990877" y="457124"/>
                  </a:lnTo>
                  <a:lnTo>
                    <a:pt x="1132431" y="457124"/>
                  </a:lnTo>
                  <a:lnTo>
                    <a:pt x="1273984" y="514264"/>
                  </a:lnTo>
                  <a:lnTo>
                    <a:pt x="1415538" y="399983"/>
                  </a:lnTo>
                  <a:lnTo>
                    <a:pt x="1557092" y="342843"/>
                  </a:lnTo>
                  <a:lnTo>
                    <a:pt x="1698646" y="285702"/>
                  </a:lnTo>
                  <a:lnTo>
                    <a:pt x="1840200" y="142851"/>
                  </a:lnTo>
                  <a:lnTo>
                    <a:pt x="1981754" y="171421"/>
                  </a:lnTo>
                  <a:lnTo>
                    <a:pt x="2123308" y="142851"/>
                  </a:lnTo>
                  <a:lnTo>
                    <a:pt x="2264862" y="114281"/>
                  </a:lnTo>
                  <a:lnTo>
                    <a:pt x="2406416" y="57140"/>
                  </a:lnTo>
                  <a:lnTo>
                    <a:pt x="2547969" y="85710"/>
                  </a:lnTo>
                  <a:lnTo>
                    <a:pt x="2689523" y="114281"/>
                  </a:lnTo>
                  <a:lnTo>
                    <a:pt x="2831077" y="457124"/>
                  </a:lnTo>
                  <a:lnTo>
                    <a:pt x="2972631" y="571405"/>
                  </a:lnTo>
                  <a:lnTo>
                    <a:pt x="3114185" y="0"/>
                  </a:lnTo>
                  <a:lnTo>
                    <a:pt x="3255739" y="285702"/>
                  </a:lnTo>
                  <a:lnTo>
                    <a:pt x="3397293" y="199991"/>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51386"/>
              <a:ext cx="3397293" cy="342843"/>
            </a:xfrm>
            <a:custGeom>
              <a:avLst/>
              <a:pathLst>
                <a:path w="3397293" h="342843">
                  <a:moveTo>
                    <a:pt x="0" y="342843"/>
                  </a:moveTo>
                  <a:lnTo>
                    <a:pt x="141553" y="342843"/>
                  </a:lnTo>
                  <a:lnTo>
                    <a:pt x="283107" y="342843"/>
                  </a:lnTo>
                  <a:lnTo>
                    <a:pt x="424661" y="314272"/>
                  </a:lnTo>
                  <a:lnTo>
                    <a:pt x="566215" y="257132"/>
                  </a:lnTo>
                  <a:lnTo>
                    <a:pt x="707769" y="257132"/>
                  </a:lnTo>
                  <a:lnTo>
                    <a:pt x="849323" y="142851"/>
                  </a:lnTo>
                  <a:lnTo>
                    <a:pt x="990877" y="171421"/>
                  </a:lnTo>
                  <a:lnTo>
                    <a:pt x="1132431" y="85710"/>
                  </a:lnTo>
                  <a:lnTo>
                    <a:pt x="1273984" y="57140"/>
                  </a:lnTo>
                  <a:lnTo>
                    <a:pt x="1415538" y="57140"/>
                  </a:lnTo>
                  <a:lnTo>
                    <a:pt x="1557092" y="28570"/>
                  </a:lnTo>
                  <a:lnTo>
                    <a:pt x="1698646" y="28570"/>
                  </a:lnTo>
                  <a:lnTo>
                    <a:pt x="1840200" y="0"/>
                  </a:lnTo>
                  <a:lnTo>
                    <a:pt x="1981754" y="28570"/>
                  </a:lnTo>
                  <a:lnTo>
                    <a:pt x="2123308" y="28570"/>
                  </a:lnTo>
                  <a:lnTo>
                    <a:pt x="2264862" y="0"/>
                  </a:lnTo>
                  <a:lnTo>
                    <a:pt x="2406416" y="0"/>
                  </a:lnTo>
                  <a:lnTo>
                    <a:pt x="2547969" y="0"/>
                  </a:lnTo>
                  <a:lnTo>
                    <a:pt x="2689523" y="28570"/>
                  </a:lnTo>
                  <a:lnTo>
                    <a:pt x="2831077" y="114281"/>
                  </a:lnTo>
                  <a:lnTo>
                    <a:pt x="2972631" y="257132"/>
                  </a:lnTo>
                  <a:lnTo>
                    <a:pt x="3114185" y="85710"/>
                  </a:lnTo>
                  <a:lnTo>
                    <a:pt x="3255739" y="199991"/>
                  </a:lnTo>
                  <a:lnTo>
                    <a:pt x="3397293" y="17142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237097"/>
              <a:ext cx="3397293" cy="571405"/>
            </a:xfrm>
            <a:custGeom>
              <a:avLst/>
              <a:pathLst>
                <a:path w="3397293" h="571405">
                  <a:moveTo>
                    <a:pt x="0" y="457124"/>
                  </a:moveTo>
                  <a:lnTo>
                    <a:pt x="141553" y="457124"/>
                  </a:lnTo>
                  <a:lnTo>
                    <a:pt x="283107" y="571405"/>
                  </a:lnTo>
                  <a:lnTo>
                    <a:pt x="424661" y="514264"/>
                  </a:lnTo>
                  <a:lnTo>
                    <a:pt x="566215" y="457124"/>
                  </a:lnTo>
                  <a:lnTo>
                    <a:pt x="707769" y="428553"/>
                  </a:lnTo>
                  <a:lnTo>
                    <a:pt x="849323" y="371413"/>
                  </a:lnTo>
                  <a:lnTo>
                    <a:pt x="990877" y="457124"/>
                  </a:lnTo>
                  <a:lnTo>
                    <a:pt x="1132431" y="457124"/>
                  </a:lnTo>
                  <a:lnTo>
                    <a:pt x="1273984" y="514264"/>
                  </a:lnTo>
                  <a:lnTo>
                    <a:pt x="1415538" y="399983"/>
                  </a:lnTo>
                  <a:lnTo>
                    <a:pt x="1557092" y="342843"/>
                  </a:lnTo>
                  <a:lnTo>
                    <a:pt x="1698646" y="285702"/>
                  </a:lnTo>
                  <a:lnTo>
                    <a:pt x="1840200" y="142851"/>
                  </a:lnTo>
                  <a:lnTo>
                    <a:pt x="1981754" y="171421"/>
                  </a:lnTo>
                  <a:lnTo>
                    <a:pt x="2123308" y="142851"/>
                  </a:lnTo>
                  <a:lnTo>
                    <a:pt x="2264862" y="114281"/>
                  </a:lnTo>
                  <a:lnTo>
                    <a:pt x="2406416" y="57140"/>
                  </a:lnTo>
                  <a:lnTo>
                    <a:pt x="2547969" y="85710"/>
                  </a:lnTo>
                  <a:lnTo>
                    <a:pt x="2689523" y="114281"/>
                  </a:lnTo>
                  <a:lnTo>
                    <a:pt x="2831077" y="457124"/>
                  </a:lnTo>
                  <a:lnTo>
                    <a:pt x="2972631" y="571405"/>
                  </a:lnTo>
                  <a:lnTo>
                    <a:pt x="3114185" y="0"/>
                  </a:lnTo>
                  <a:lnTo>
                    <a:pt x="3255739" y="285702"/>
                  </a:lnTo>
                  <a:lnTo>
                    <a:pt x="3397293" y="199991"/>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742826"/>
            </a:xfrm>
            <a:custGeom>
              <a:avLst/>
              <a:pathLst>
                <a:path w="0" h="742826">
                  <a:moveTo>
                    <a:pt x="0" y="0"/>
                  </a:moveTo>
                  <a:lnTo>
                    <a:pt x="0" y="742826"/>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714256"/>
            </a:xfrm>
            <a:custGeom>
              <a:avLst/>
              <a:pathLst>
                <a:path w="0" h="714256">
                  <a:moveTo>
                    <a:pt x="0" y="0"/>
                  </a:moveTo>
                  <a:lnTo>
                    <a:pt x="0" y="714256"/>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685686"/>
            </a:xfrm>
            <a:custGeom>
              <a:avLst/>
              <a:pathLst>
                <a:path w="0" h="685686">
                  <a:moveTo>
                    <a:pt x="0" y="0"/>
                  </a:moveTo>
                  <a:lnTo>
                    <a:pt x="0" y="685686"/>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428553"/>
            </a:xfrm>
            <a:custGeom>
              <a:avLst/>
              <a:pathLst>
                <a:path w="0" h="428553">
                  <a:moveTo>
                    <a:pt x="0" y="0"/>
                  </a:moveTo>
                  <a:lnTo>
                    <a:pt x="0" y="428553"/>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399983"/>
            </a:xfrm>
            <a:custGeom>
              <a:avLst/>
              <a:pathLst>
                <a:path w="0" h="399983">
                  <a:moveTo>
                    <a:pt x="0" y="0"/>
                  </a:moveTo>
                  <a:lnTo>
                    <a:pt x="0" y="399983"/>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571405"/>
            </a:xfrm>
            <a:custGeom>
              <a:avLst/>
              <a:pathLst>
                <a:path w="0" h="571405">
                  <a:moveTo>
                    <a:pt x="0" y="0"/>
                  </a:moveTo>
                  <a:lnTo>
                    <a:pt x="0" y="571405"/>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485694"/>
            </a:xfrm>
            <a:custGeom>
              <a:avLst/>
              <a:pathLst>
                <a:path w="0" h="485694">
                  <a:moveTo>
                    <a:pt x="0" y="0"/>
                  </a:moveTo>
                  <a:lnTo>
                    <a:pt x="0" y="485694"/>
                  </a:lnTo>
                </a:path>
              </a:pathLst>
            </a:custGeom>
            <a:ln w="13550" cap="flat">
              <a:solidFill>
                <a:srgbClr val="0058AB">
                  <a:alpha val="100000"/>
                </a:srgbClr>
              </a:solidFill>
              <a:prstDash val="dot"/>
              <a:round/>
            </a:ln>
          </p:spPr>
          <p:txBody>
            <a:bodyPr/>
            <a:lstStyle/>
            <a:p/>
          </p:txBody>
        </p:sp>
        <p:sp>
          <p:nvSpPr>
            <p:cNvPr id="32" name="pl32"/>
            <p:cNvSpPr/>
            <p:nvPr/>
          </p:nvSpPr>
          <p:spPr>
            <a:xfrm>
              <a:off x="1120965" y="1237097"/>
              <a:ext cx="3397293" cy="571405"/>
            </a:xfrm>
            <a:custGeom>
              <a:avLst/>
              <a:pathLst>
                <a:path w="3397293" h="571405">
                  <a:moveTo>
                    <a:pt x="0" y="457124"/>
                  </a:moveTo>
                  <a:lnTo>
                    <a:pt x="141553" y="457124"/>
                  </a:lnTo>
                  <a:lnTo>
                    <a:pt x="283107" y="571405"/>
                  </a:lnTo>
                  <a:lnTo>
                    <a:pt x="424661" y="514264"/>
                  </a:lnTo>
                  <a:lnTo>
                    <a:pt x="566215" y="457124"/>
                  </a:lnTo>
                  <a:lnTo>
                    <a:pt x="707769" y="428553"/>
                  </a:lnTo>
                  <a:lnTo>
                    <a:pt x="849323" y="371413"/>
                  </a:lnTo>
                  <a:lnTo>
                    <a:pt x="990877" y="457124"/>
                  </a:lnTo>
                  <a:lnTo>
                    <a:pt x="1132431" y="457124"/>
                  </a:lnTo>
                  <a:lnTo>
                    <a:pt x="1273984" y="514264"/>
                  </a:lnTo>
                  <a:lnTo>
                    <a:pt x="1415538" y="399983"/>
                  </a:lnTo>
                  <a:lnTo>
                    <a:pt x="1557092" y="342843"/>
                  </a:lnTo>
                  <a:lnTo>
                    <a:pt x="1698646" y="285702"/>
                  </a:lnTo>
                  <a:lnTo>
                    <a:pt x="1840200" y="142851"/>
                  </a:lnTo>
                  <a:lnTo>
                    <a:pt x="1981754" y="171421"/>
                  </a:lnTo>
                  <a:lnTo>
                    <a:pt x="2123308" y="142851"/>
                  </a:lnTo>
                  <a:lnTo>
                    <a:pt x="2264862" y="114281"/>
                  </a:lnTo>
                  <a:lnTo>
                    <a:pt x="2406416" y="57140"/>
                  </a:lnTo>
                  <a:lnTo>
                    <a:pt x="2547969" y="85710"/>
                  </a:lnTo>
                  <a:lnTo>
                    <a:pt x="2689523" y="114281"/>
                  </a:lnTo>
                  <a:lnTo>
                    <a:pt x="2831077" y="457124"/>
                  </a:lnTo>
                  <a:lnTo>
                    <a:pt x="2972631" y="571405"/>
                  </a:lnTo>
                  <a:lnTo>
                    <a:pt x="3114185" y="0"/>
                  </a:lnTo>
                  <a:lnTo>
                    <a:pt x="3255739" y="285702"/>
                  </a:lnTo>
                  <a:lnTo>
                    <a:pt x="3397293" y="199991"/>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34" name="tx34"/>
            <p:cNvSpPr/>
            <p:nvPr/>
          </p:nvSpPr>
          <p:spPr>
            <a:xfrm>
              <a:off x="1768444" y="838824"/>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4334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4334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07846"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7030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10444" y="4831778"/>
              <a:ext cx="60586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Indonesia</a:t>
              </a:r>
            </a:p>
          </p:txBody>
        </p:sp>
        <p:sp>
          <p:nvSpPr>
            <p:cNvPr id="60" name="tx60"/>
            <p:cNvSpPr/>
            <p:nvPr/>
          </p:nvSpPr>
          <p:spPr>
            <a:xfrm>
              <a:off x="287494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37400"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493702" y="471005"/>
              <a:ext cx="265181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Indonesia, 2000-2024</a:t>
              </a:r>
            </a:p>
          </p:txBody>
        </p:sp>
        <p:sp>
          <p:nvSpPr>
            <p:cNvPr id="63" name="pl63"/>
            <p:cNvSpPr/>
            <p:nvPr/>
          </p:nvSpPr>
          <p:spPr>
            <a:xfrm>
              <a:off x="5267799" y="376556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76560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7656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76568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26558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26562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26566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1865643"/>
              <a:ext cx="3397293" cy="1999917"/>
            </a:xfrm>
            <a:custGeom>
              <a:avLst/>
              <a:pathLst>
                <a:path w="3397293" h="1999917">
                  <a:moveTo>
                    <a:pt x="0" y="1599934"/>
                  </a:moveTo>
                  <a:lnTo>
                    <a:pt x="141553" y="1599934"/>
                  </a:lnTo>
                  <a:lnTo>
                    <a:pt x="283107" y="1999917"/>
                  </a:lnTo>
                  <a:lnTo>
                    <a:pt x="424661" y="1799925"/>
                  </a:lnTo>
                  <a:lnTo>
                    <a:pt x="566215" y="1599934"/>
                  </a:lnTo>
                  <a:lnTo>
                    <a:pt x="707769" y="1499938"/>
                  </a:lnTo>
                  <a:lnTo>
                    <a:pt x="849323" y="1299946"/>
                  </a:lnTo>
                  <a:lnTo>
                    <a:pt x="990877" y="1599934"/>
                  </a:lnTo>
                  <a:lnTo>
                    <a:pt x="1132431" y="1599934"/>
                  </a:lnTo>
                  <a:lnTo>
                    <a:pt x="1273984" y="1799925"/>
                  </a:lnTo>
                  <a:lnTo>
                    <a:pt x="1415538" y="1399942"/>
                  </a:lnTo>
                  <a:lnTo>
                    <a:pt x="1557092" y="1199950"/>
                  </a:lnTo>
                  <a:lnTo>
                    <a:pt x="1698646" y="999958"/>
                  </a:lnTo>
                  <a:lnTo>
                    <a:pt x="1840200" y="499979"/>
                  </a:lnTo>
                  <a:lnTo>
                    <a:pt x="1981754" y="599975"/>
                  </a:lnTo>
                  <a:lnTo>
                    <a:pt x="2123308" y="499979"/>
                  </a:lnTo>
                  <a:lnTo>
                    <a:pt x="2264862" y="399983"/>
                  </a:lnTo>
                  <a:lnTo>
                    <a:pt x="2406416" y="199991"/>
                  </a:lnTo>
                  <a:lnTo>
                    <a:pt x="2547969" y="299987"/>
                  </a:lnTo>
                  <a:lnTo>
                    <a:pt x="2689523" y="399983"/>
                  </a:lnTo>
                  <a:lnTo>
                    <a:pt x="2831077" y="1599934"/>
                  </a:lnTo>
                  <a:lnTo>
                    <a:pt x="2972631" y="1999917"/>
                  </a:lnTo>
                  <a:lnTo>
                    <a:pt x="3114185" y="0"/>
                  </a:lnTo>
                  <a:lnTo>
                    <a:pt x="3255739" y="999958"/>
                  </a:lnTo>
                  <a:lnTo>
                    <a:pt x="3397293" y="699971"/>
                  </a:lnTo>
                </a:path>
              </a:pathLst>
            </a:custGeom>
            <a:ln w="27101" cap="flat">
              <a:solidFill>
                <a:srgbClr val="0058AB">
                  <a:alpha val="100000"/>
                </a:srgbClr>
              </a:solidFill>
              <a:prstDash val="solid"/>
              <a:round/>
            </a:ln>
          </p:spPr>
          <p:txBody>
            <a:bodyPr/>
            <a:lstStyle/>
            <a:p/>
          </p:txBody>
        </p:sp>
        <p:sp>
          <p:nvSpPr>
            <p:cNvPr id="78" name="pl78"/>
            <p:cNvSpPr/>
            <p:nvPr/>
          </p:nvSpPr>
          <p:spPr>
            <a:xfrm>
              <a:off x="5437664" y="2265626"/>
              <a:ext cx="3397293" cy="1499938"/>
            </a:xfrm>
            <a:custGeom>
              <a:avLst/>
              <a:pathLst>
                <a:path w="3397293" h="1499938">
                  <a:moveTo>
                    <a:pt x="0" y="1499938"/>
                  </a:moveTo>
                  <a:lnTo>
                    <a:pt x="141553" y="1399942"/>
                  </a:lnTo>
                  <a:lnTo>
                    <a:pt x="283107" y="1399942"/>
                  </a:lnTo>
                  <a:lnTo>
                    <a:pt x="424661" y="1299946"/>
                  </a:lnTo>
                  <a:lnTo>
                    <a:pt x="566215" y="1099954"/>
                  </a:lnTo>
                  <a:lnTo>
                    <a:pt x="707769" y="899962"/>
                  </a:lnTo>
                  <a:lnTo>
                    <a:pt x="849323" y="699971"/>
                  </a:lnTo>
                  <a:lnTo>
                    <a:pt x="990877" y="699971"/>
                  </a:lnTo>
                  <a:lnTo>
                    <a:pt x="1132431" y="499979"/>
                  </a:lnTo>
                  <a:lnTo>
                    <a:pt x="1273984" y="299987"/>
                  </a:lnTo>
                  <a:lnTo>
                    <a:pt x="1415538" y="199991"/>
                  </a:lnTo>
                  <a:lnTo>
                    <a:pt x="1557092" y="199991"/>
                  </a:lnTo>
                  <a:lnTo>
                    <a:pt x="1698646" y="199991"/>
                  </a:lnTo>
                  <a:lnTo>
                    <a:pt x="1840200" y="199991"/>
                  </a:lnTo>
                  <a:lnTo>
                    <a:pt x="1981754" y="199991"/>
                  </a:lnTo>
                  <a:lnTo>
                    <a:pt x="2123308" y="199991"/>
                  </a:lnTo>
                  <a:lnTo>
                    <a:pt x="2264862" y="99995"/>
                  </a:lnTo>
                  <a:lnTo>
                    <a:pt x="2406416" y="99995"/>
                  </a:lnTo>
                  <a:lnTo>
                    <a:pt x="2547969" y="0"/>
                  </a:lnTo>
                  <a:lnTo>
                    <a:pt x="2689523" y="0"/>
                  </a:lnTo>
                  <a:lnTo>
                    <a:pt x="2831077" y="299987"/>
                  </a:lnTo>
                  <a:lnTo>
                    <a:pt x="2972631" y="499979"/>
                  </a:lnTo>
                  <a:lnTo>
                    <a:pt x="3114185" y="299987"/>
                  </a:lnTo>
                  <a:lnTo>
                    <a:pt x="3255739" y="299987"/>
                  </a:lnTo>
                  <a:lnTo>
                    <a:pt x="3397293" y="199991"/>
                  </a:lnTo>
                </a:path>
              </a:pathLst>
            </a:custGeom>
            <a:ln w="27101" cap="flat">
              <a:solidFill>
                <a:srgbClr val="80BD41">
                  <a:alpha val="100000"/>
                </a:srgbClr>
              </a:solidFill>
              <a:prstDash val="solid"/>
              <a:round/>
            </a:ln>
          </p:spPr>
          <p:txBody>
            <a:bodyPr/>
            <a:lstStyle/>
            <a:p/>
          </p:txBody>
        </p:sp>
        <p:sp>
          <p:nvSpPr>
            <p:cNvPr id="79" name="pl79"/>
            <p:cNvSpPr/>
            <p:nvPr/>
          </p:nvSpPr>
          <p:spPr>
            <a:xfrm>
              <a:off x="5437664" y="2165630"/>
              <a:ext cx="3397293" cy="1199950"/>
            </a:xfrm>
            <a:custGeom>
              <a:avLst/>
              <a:pathLst>
                <a:path w="3397293" h="1199950">
                  <a:moveTo>
                    <a:pt x="0" y="1199950"/>
                  </a:moveTo>
                  <a:lnTo>
                    <a:pt x="141553" y="1199950"/>
                  </a:lnTo>
                  <a:lnTo>
                    <a:pt x="283107" y="1199950"/>
                  </a:lnTo>
                  <a:lnTo>
                    <a:pt x="424661" y="1099954"/>
                  </a:lnTo>
                  <a:lnTo>
                    <a:pt x="566215" y="899962"/>
                  </a:lnTo>
                  <a:lnTo>
                    <a:pt x="707769" y="899962"/>
                  </a:lnTo>
                  <a:lnTo>
                    <a:pt x="849323" y="499979"/>
                  </a:lnTo>
                  <a:lnTo>
                    <a:pt x="990877" y="599975"/>
                  </a:lnTo>
                  <a:lnTo>
                    <a:pt x="1132431" y="299987"/>
                  </a:lnTo>
                  <a:lnTo>
                    <a:pt x="1273984" y="199991"/>
                  </a:lnTo>
                  <a:lnTo>
                    <a:pt x="1415538" y="199991"/>
                  </a:lnTo>
                  <a:lnTo>
                    <a:pt x="1557092" y="99995"/>
                  </a:lnTo>
                  <a:lnTo>
                    <a:pt x="1698646" y="99995"/>
                  </a:lnTo>
                  <a:lnTo>
                    <a:pt x="1840200" y="0"/>
                  </a:lnTo>
                  <a:lnTo>
                    <a:pt x="1981754" y="99995"/>
                  </a:lnTo>
                  <a:lnTo>
                    <a:pt x="2123308" y="99995"/>
                  </a:lnTo>
                  <a:lnTo>
                    <a:pt x="2264862" y="0"/>
                  </a:lnTo>
                  <a:lnTo>
                    <a:pt x="2406416" y="0"/>
                  </a:lnTo>
                  <a:lnTo>
                    <a:pt x="2547969" y="0"/>
                  </a:lnTo>
                  <a:lnTo>
                    <a:pt x="2689523" y="99995"/>
                  </a:lnTo>
                  <a:lnTo>
                    <a:pt x="2831077" y="399983"/>
                  </a:lnTo>
                  <a:lnTo>
                    <a:pt x="2972631" y="899962"/>
                  </a:lnTo>
                  <a:lnTo>
                    <a:pt x="3114185" y="299987"/>
                  </a:lnTo>
                  <a:lnTo>
                    <a:pt x="3255739" y="699971"/>
                  </a:lnTo>
                  <a:lnTo>
                    <a:pt x="3397293" y="599975"/>
                  </a:lnTo>
                </a:path>
              </a:pathLst>
            </a:custGeom>
            <a:ln w="27101" cap="flat">
              <a:solidFill>
                <a:srgbClr val="961A49">
                  <a:alpha val="100000"/>
                </a:srgbClr>
              </a:solidFill>
              <a:prstDash val="solid"/>
              <a:round/>
            </a:ln>
          </p:spPr>
          <p:txBody>
            <a:bodyPr/>
            <a:lstStyle/>
            <a:p/>
          </p:txBody>
        </p:sp>
        <p:sp>
          <p:nvSpPr>
            <p:cNvPr id="80" name="pl80"/>
            <p:cNvSpPr/>
            <p:nvPr/>
          </p:nvSpPr>
          <p:spPr>
            <a:xfrm>
              <a:off x="5437664" y="2265626"/>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1865643"/>
              <a:ext cx="3397293" cy="1999917"/>
            </a:xfrm>
            <a:custGeom>
              <a:avLst/>
              <a:pathLst>
                <a:path w="3397293" h="1999917">
                  <a:moveTo>
                    <a:pt x="0" y="1599934"/>
                  </a:moveTo>
                  <a:lnTo>
                    <a:pt x="141553" y="1599934"/>
                  </a:lnTo>
                  <a:lnTo>
                    <a:pt x="283107" y="1999917"/>
                  </a:lnTo>
                  <a:lnTo>
                    <a:pt x="424661" y="1799925"/>
                  </a:lnTo>
                  <a:lnTo>
                    <a:pt x="566215" y="1599934"/>
                  </a:lnTo>
                  <a:lnTo>
                    <a:pt x="707769" y="1499938"/>
                  </a:lnTo>
                  <a:lnTo>
                    <a:pt x="849323" y="1299946"/>
                  </a:lnTo>
                  <a:lnTo>
                    <a:pt x="990877" y="1599934"/>
                  </a:lnTo>
                  <a:lnTo>
                    <a:pt x="1132431" y="1599934"/>
                  </a:lnTo>
                  <a:lnTo>
                    <a:pt x="1273984" y="1799925"/>
                  </a:lnTo>
                  <a:lnTo>
                    <a:pt x="1415538" y="1399942"/>
                  </a:lnTo>
                  <a:lnTo>
                    <a:pt x="1557092" y="1199950"/>
                  </a:lnTo>
                  <a:lnTo>
                    <a:pt x="1698646" y="999958"/>
                  </a:lnTo>
                  <a:lnTo>
                    <a:pt x="1840200" y="499979"/>
                  </a:lnTo>
                  <a:lnTo>
                    <a:pt x="1981754" y="599975"/>
                  </a:lnTo>
                  <a:lnTo>
                    <a:pt x="2123308" y="499979"/>
                  </a:lnTo>
                  <a:lnTo>
                    <a:pt x="2264862" y="399983"/>
                  </a:lnTo>
                  <a:lnTo>
                    <a:pt x="2406416" y="199991"/>
                  </a:lnTo>
                  <a:lnTo>
                    <a:pt x="2547969" y="299987"/>
                  </a:lnTo>
                  <a:lnTo>
                    <a:pt x="2689523" y="399983"/>
                  </a:lnTo>
                  <a:lnTo>
                    <a:pt x="2831077" y="1599934"/>
                  </a:lnTo>
                  <a:lnTo>
                    <a:pt x="2972631" y="1999917"/>
                  </a:lnTo>
                  <a:lnTo>
                    <a:pt x="3114185" y="0"/>
                  </a:lnTo>
                  <a:lnTo>
                    <a:pt x="3255739" y="999958"/>
                  </a:lnTo>
                  <a:lnTo>
                    <a:pt x="3397293" y="699971"/>
                  </a:lnTo>
                </a:path>
              </a:pathLst>
            </a:custGeom>
            <a:ln w="43362" cap="flat">
              <a:solidFill>
                <a:srgbClr val="000000">
                  <a:alpha val="100000"/>
                </a:srgbClr>
              </a:solidFill>
              <a:prstDash val="solid"/>
              <a:round/>
            </a:ln>
          </p:spPr>
          <p:txBody>
            <a:bodyPr/>
            <a:lstStyle/>
            <a:p/>
          </p:txBody>
        </p:sp>
        <p:sp>
          <p:nvSpPr>
            <p:cNvPr id="82" name="pl82"/>
            <p:cNvSpPr/>
            <p:nvPr/>
          </p:nvSpPr>
          <p:spPr>
            <a:xfrm>
              <a:off x="5437664" y="1705649"/>
              <a:ext cx="0" cy="1759927"/>
            </a:xfrm>
            <a:custGeom>
              <a:avLst/>
              <a:pathLst>
                <a:path w="0" h="1759927">
                  <a:moveTo>
                    <a:pt x="0" y="1759927"/>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45433" y="1705649"/>
              <a:ext cx="0" cy="1659931"/>
            </a:xfrm>
            <a:custGeom>
              <a:avLst/>
              <a:pathLst>
                <a:path w="0" h="1659931">
                  <a:moveTo>
                    <a:pt x="0" y="1659931"/>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853202" y="1705649"/>
              <a:ext cx="0" cy="1559935"/>
            </a:xfrm>
            <a:custGeom>
              <a:avLst/>
              <a:pathLst>
                <a:path w="0" h="1559935">
                  <a:moveTo>
                    <a:pt x="0" y="1559935"/>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560972" y="1705649"/>
              <a:ext cx="0" cy="659972"/>
            </a:xfrm>
            <a:custGeom>
              <a:avLst/>
              <a:pathLst>
                <a:path w="0" h="659972">
                  <a:moveTo>
                    <a:pt x="0" y="659972"/>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127187" y="1705649"/>
              <a:ext cx="0" cy="559976"/>
            </a:xfrm>
            <a:custGeom>
              <a:avLst/>
              <a:pathLst>
                <a:path w="0" h="559976">
                  <a:moveTo>
                    <a:pt x="0" y="559976"/>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3403" y="1705649"/>
              <a:ext cx="0" cy="1159952"/>
            </a:xfrm>
            <a:custGeom>
              <a:avLst/>
              <a:pathLst>
                <a:path w="0" h="1159952">
                  <a:moveTo>
                    <a:pt x="0" y="1159952"/>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1705649"/>
              <a:ext cx="0" cy="859964"/>
            </a:xfrm>
            <a:custGeom>
              <a:avLst/>
              <a:pathLst>
                <a:path w="0" h="859964">
                  <a:moveTo>
                    <a:pt x="0" y="859964"/>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1865643"/>
              <a:ext cx="3397293" cy="1999917"/>
            </a:xfrm>
            <a:custGeom>
              <a:avLst/>
              <a:pathLst>
                <a:path w="3397293" h="1999917">
                  <a:moveTo>
                    <a:pt x="0" y="1599934"/>
                  </a:moveTo>
                  <a:lnTo>
                    <a:pt x="141553" y="1599934"/>
                  </a:lnTo>
                  <a:lnTo>
                    <a:pt x="283107" y="1999917"/>
                  </a:lnTo>
                  <a:lnTo>
                    <a:pt x="424661" y="1799925"/>
                  </a:lnTo>
                  <a:lnTo>
                    <a:pt x="566215" y="1599934"/>
                  </a:lnTo>
                  <a:lnTo>
                    <a:pt x="707769" y="1499938"/>
                  </a:lnTo>
                  <a:lnTo>
                    <a:pt x="849323" y="1299946"/>
                  </a:lnTo>
                  <a:lnTo>
                    <a:pt x="990877" y="1599934"/>
                  </a:lnTo>
                  <a:lnTo>
                    <a:pt x="1132431" y="1599934"/>
                  </a:lnTo>
                  <a:lnTo>
                    <a:pt x="1273984" y="1799925"/>
                  </a:lnTo>
                  <a:lnTo>
                    <a:pt x="1415538" y="1399942"/>
                  </a:lnTo>
                  <a:lnTo>
                    <a:pt x="1557092" y="1199950"/>
                  </a:lnTo>
                  <a:lnTo>
                    <a:pt x="1698646" y="999958"/>
                  </a:lnTo>
                  <a:lnTo>
                    <a:pt x="1840200" y="499979"/>
                  </a:lnTo>
                  <a:lnTo>
                    <a:pt x="1981754" y="599975"/>
                  </a:lnTo>
                  <a:lnTo>
                    <a:pt x="2123308" y="499979"/>
                  </a:lnTo>
                  <a:lnTo>
                    <a:pt x="2264862" y="399983"/>
                  </a:lnTo>
                  <a:lnTo>
                    <a:pt x="2406416" y="199991"/>
                  </a:lnTo>
                  <a:lnTo>
                    <a:pt x="2547969" y="299987"/>
                  </a:lnTo>
                  <a:lnTo>
                    <a:pt x="2689523" y="399983"/>
                  </a:lnTo>
                  <a:lnTo>
                    <a:pt x="2831077" y="1599934"/>
                  </a:lnTo>
                  <a:lnTo>
                    <a:pt x="2972631" y="1999917"/>
                  </a:lnTo>
                  <a:lnTo>
                    <a:pt x="3114185" y="0"/>
                  </a:lnTo>
                  <a:lnTo>
                    <a:pt x="3255739" y="999958"/>
                  </a:lnTo>
                  <a:lnTo>
                    <a:pt x="3397293" y="699971"/>
                  </a:lnTo>
                </a:path>
              </a:pathLst>
            </a:custGeom>
            <a:ln w="27101" cap="flat">
              <a:solidFill>
                <a:srgbClr val="0058AB">
                  <a:alpha val="100000"/>
                </a:srgbClr>
              </a:solidFill>
              <a:prstDash val="solid"/>
              <a:round/>
            </a:ln>
          </p:spPr>
          <p:txBody>
            <a:bodyPr/>
            <a:lstStyle/>
            <a:p/>
          </p:txBody>
        </p:sp>
        <p:sp>
          <p:nvSpPr>
            <p:cNvPr id="90" name="tx90"/>
            <p:cNvSpPr/>
            <p:nvPr/>
          </p:nvSpPr>
          <p:spPr>
            <a:xfrm>
              <a:off x="5359324" y="1626534"/>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91" name="tx91"/>
            <p:cNvSpPr/>
            <p:nvPr/>
          </p:nvSpPr>
          <p:spPr>
            <a:xfrm>
              <a:off x="6067093" y="1626534"/>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92" name="tx92"/>
            <p:cNvSpPr/>
            <p:nvPr/>
          </p:nvSpPr>
          <p:spPr>
            <a:xfrm>
              <a:off x="6774863" y="1625211"/>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3" name="tx93"/>
            <p:cNvSpPr/>
            <p:nvPr/>
          </p:nvSpPr>
          <p:spPr>
            <a:xfrm>
              <a:off x="7512777" y="162653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4" name="tx94"/>
            <p:cNvSpPr/>
            <p:nvPr/>
          </p:nvSpPr>
          <p:spPr>
            <a:xfrm>
              <a:off x="8097042" y="162521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45208" y="1625211"/>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6" name="tx96"/>
            <p:cNvSpPr/>
            <p:nvPr/>
          </p:nvSpPr>
          <p:spPr>
            <a:xfrm>
              <a:off x="8786762" y="1625158"/>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7" name="tx97"/>
            <p:cNvSpPr/>
            <p:nvPr/>
          </p:nvSpPr>
          <p:spPr>
            <a:xfrm>
              <a:off x="8902429" y="242650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8" name="tx98"/>
            <p:cNvSpPr/>
            <p:nvPr/>
          </p:nvSpPr>
          <p:spPr>
            <a:xfrm>
              <a:off x="8902429" y="2726542"/>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-5</a:t>
              </a:r>
            </a:p>
          </p:txBody>
        </p:sp>
        <p:sp>
          <p:nvSpPr>
            <p:cNvPr id="99" name="tx99"/>
            <p:cNvSpPr/>
            <p:nvPr/>
          </p:nvSpPr>
          <p:spPr>
            <a:xfrm>
              <a:off x="5003259" y="321347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127474" y="221351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49780" y="12135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3" name="tx103"/>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4" name="tx104"/>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5" name="tx105"/>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6" name="tx106"/>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7" name="tx107"/>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8" name="tx108"/>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9" name="tx109"/>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0" name="pl110"/>
            <p:cNvSpPr/>
            <p:nvPr/>
          </p:nvSpPr>
          <p:spPr>
            <a:xfrm>
              <a:off x="596004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596004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92454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3" name="pl113"/>
            <p:cNvSpPr/>
            <p:nvPr/>
          </p:nvSpPr>
          <p:spPr>
            <a:xfrm>
              <a:off x="7686999"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4" name="tx114"/>
            <p:cNvSpPr/>
            <p:nvPr/>
          </p:nvSpPr>
          <p:spPr>
            <a:xfrm>
              <a:off x="6227143" y="4831778"/>
              <a:ext cx="60586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Indonesia</a:t>
              </a:r>
            </a:p>
          </p:txBody>
        </p:sp>
        <p:sp>
          <p:nvSpPr>
            <p:cNvPr id="115" name="tx115"/>
            <p:cNvSpPr/>
            <p:nvPr/>
          </p:nvSpPr>
          <p:spPr>
            <a:xfrm>
              <a:off x="7191644"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6" name="tx116"/>
            <p:cNvSpPr/>
            <p:nvPr/>
          </p:nvSpPr>
          <p:spPr>
            <a:xfrm>
              <a:off x="7954099"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17" name="tx117"/>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8" name="pl118"/>
            <p:cNvSpPr/>
            <p:nvPr/>
          </p:nvSpPr>
          <p:spPr>
            <a:xfrm>
              <a:off x="223859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408143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592427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776710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316001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500285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684569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868852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rc130"/>
            <p:cNvSpPr/>
            <p:nvPr/>
          </p:nvSpPr>
          <p:spPr>
            <a:xfrm>
              <a:off x="1317178" y="5825146"/>
              <a:ext cx="5005440" cy="149993"/>
            </a:xfrm>
            <a:prstGeom prst="rect">
              <a:avLst/>
            </a:prstGeom>
            <a:solidFill>
              <a:srgbClr val="E2231A">
                <a:alpha val="80000"/>
              </a:srgbClr>
            </a:solidFill>
          </p:spPr>
          <p:txBody>
            <a:bodyPr/>
            <a:lstStyle/>
            <a:p/>
          </p:txBody>
        </p:sp>
        <p:sp>
          <p:nvSpPr>
            <p:cNvPr id="131" name="rc131"/>
            <p:cNvSpPr/>
            <p:nvPr/>
          </p:nvSpPr>
          <p:spPr>
            <a:xfrm>
              <a:off x="1317178" y="5637654"/>
              <a:ext cx="7321564" cy="149993"/>
            </a:xfrm>
            <a:prstGeom prst="rect">
              <a:avLst/>
            </a:prstGeom>
            <a:solidFill>
              <a:srgbClr val="E2231A">
                <a:alpha val="80000"/>
              </a:srgbClr>
            </a:solidFill>
          </p:spPr>
          <p:txBody>
            <a:bodyPr/>
            <a:lstStyle/>
            <a:p/>
          </p:txBody>
        </p:sp>
        <p:sp>
          <p:nvSpPr>
            <p:cNvPr id="132" name="rc132"/>
            <p:cNvSpPr/>
            <p:nvPr/>
          </p:nvSpPr>
          <p:spPr>
            <a:xfrm>
              <a:off x="1317178" y="5450161"/>
              <a:ext cx="6085205" cy="149993"/>
            </a:xfrm>
            <a:prstGeom prst="rect">
              <a:avLst/>
            </a:prstGeom>
            <a:solidFill>
              <a:srgbClr val="E2231A">
                <a:alpha val="80000"/>
              </a:srgbClr>
            </a:solidFill>
          </p:spPr>
          <p:txBody>
            <a:bodyPr/>
            <a:lstStyle/>
            <a:p/>
          </p:txBody>
        </p:sp>
        <p:sp>
          <p:nvSpPr>
            <p:cNvPr id="133" name="tx133"/>
            <p:cNvSpPr/>
            <p:nvPr/>
          </p:nvSpPr>
          <p:spPr>
            <a:xfrm>
              <a:off x="5813206" y="5845676"/>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543,000</a:t>
              </a:r>
            </a:p>
          </p:txBody>
        </p:sp>
        <p:sp>
          <p:nvSpPr>
            <p:cNvPr id="134" name="tx134"/>
            <p:cNvSpPr/>
            <p:nvPr/>
          </p:nvSpPr>
          <p:spPr>
            <a:xfrm>
              <a:off x="8129330" y="5658183"/>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795,000</a:t>
              </a:r>
            </a:p>
          </p:txBody>
        </p:sp>
        <p:sp>
          <p:nvSpPr>
            <p:cNvPr id="135" name="tx135"/>
            <p:cNvSpPr/>
            <p:nvPr/>
          </p:nvSpPr>
          <p:spPr>
            <a:xfrm>
              <a:off x="6892970" y="547069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660,000</a:t>
              </a:r>
            </a:p>
          </p:txBody>
        </p:sp>
        <p:sp>
          <p:nvSpPr>
            <p:cNvPr id="136" name="tx136"/>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8" name="tx138"/>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2655036"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41" name="tx141"/>
            <p:cNvSpPr/>
            <p:nvPr/>
          </p:nvSpPr>
          <p:spPr>
            <a:xfrm>
              <a:off x="4497873"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400,000</a:t>
              </a:r>
            </a:p>
          </p:txBody>
        </p:sp>
        <p:sp>
          <p:nvSpPr>
            <p:cNvPr id="142" name="tx142"/>
            <p:cNvSpPr/>
            <p:nvPr/>
          </p:nvSpPr>
          <p:spPr>
            <a:xfrm>
              <a:off x="6340710"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600,000</a:t>
              </a:r>
            </a:p>
          </p:txBody>
        </p:sp>
        <p:sp>
          <p:nvSpPr>
            <p:cNvPr id="143" name="tx143"/>
            <p:cNvSpPr/>
            <p:nvPr/>
          </p:nvSpPr>
          <p:spPr>
            <a:xfrm>
              <a:off x="8183547"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800,000</a:t>
              </a:r>
            </a:p>
          </p:txBody>
        </p:sp>
        <p:sp>
          <p:nvSpPr>
            <p:cNvPr id="144" name="tx144"/>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45" name="tx145"/>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6" name="tx146"/>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Indonesia (85%) was 1 percentage point higher than the global average (84%) and 4 percentage points lower than the average across all EAPR countries (89%).
National MCV1 coverage was 3 percentage points lower than in 2019 (88%).
This equates to 660,000 unvaccinated children in 2024 compared to 543,000 unvaccinated children in 2019.</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9017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0721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24258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41302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3164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48692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6573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82780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982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9426" y="2856462"/>
              <a:ext cx="273659" cy="146002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53492" y="2292361"/>
              <a:ext cx="273659" cy="202412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457558" y="2026902"/>
              <a:ext cx="273659" cy="228958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761624" y="1960537"/>
              <a:ext cx="273659" cy="235595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065690" y="1927354"/>
              <a:ext cx="273659" cy="2389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369756" y="1728260"/>
              <a:ext cx="273659" cy="258822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673822" y="1695077"/>
              <a:ext cx="273659" cy="26214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977888" y="1661895"/>
              <a:ext cx="273659" cy="265459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281954" y="1628713"/>
              <a:ext cx="273659" cy="26877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586020" y="1562348"/>
              <a:ext cx="273659" cy="27541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890086" y="1495983"/>
              <a:ext cx="273659" cy="2820505"/>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4" name="rc24"/>
            <p:cNvSpPr/>
            <p:nvPr/>
          </p:nvSpPr>
          <p:spPr>
            <a:xfrm>
              <a:off x="4194152" y="1495983"/>
              <a:ext cx="273659" cy="282050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498218" y="1396436"/>
              <a:ext cx="273659" cy="292005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802284" y="1296888"/>
              <a:ext cx="273659" cy="30195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106350" y="1230524"/>
              <a:ext cx="273659" cy="30859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410416" y="1164159"/>
              <a:ext cx="273659" cy="31523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5714482"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6018548"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6322614"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6626680"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7234811" y="1064612"/>
              <a:ext cx="273659" cy="32518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6930745" y="1064612"/>
              <a:ext cx="273659" cy="32518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147009"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7538877"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755141"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842943"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8451075"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49426" y="2856462"/>
              <a:ext cx="273659" cy="1460026"/>
            </a:xfrm>
            <a:prstGeom prst="rect">
              <a:avLst/>
            </a:prstGeom>
            <a:solidFill>
              <a:srgbClr val="0083CF">
                <a:alpha val="100000"/>
              </a:srgbClr>
            </a:solidFill>
          </p:spPr>
          <p:txBody>
            <a:bodyPr/>
            <a:lstStyle/>
            <a:p/>
          </p:txBody>
        </p:sp>
        <p:sp>
          <p:nvSpPr>
            <p:cNvPr id="41" name="rc41"/>
            <p:cNvSpPr/>
            <p:nvPr/>
          </p:nvSpPr>
          <p:spPr>
            <a:xfrm>
              <a:off x="1457558" y="2026902"/>
              <a:ext cx="273659" cy="2289586"/>
            </a:xfrm>
            <a:prstGeom prst="rect">
              <a:avLst/>
            </a:prstGeom>
            <a:solidFill>
              <a:srgbClr val="0083CF">
                <a:alpha val="100000"/>
              </a:srgbClr>
            </a:solidFill>
          </p:spPr>
          <p:txBody>
            <a:bodyPr/>
            <a:lstStyle/>
            <a:p/>
          </p:txBody>
        </p:sp>
        <p:sp>
          <p:nvSpPr>
            <p:cNvPr id="42" name="rc42"/>
            <p:cNvSpPr/>
            <p:nvPr/>
          </p:nvSpPr>
          <p:spPr>
            <a:xfrm>
              <a:off x="1761624" y="1960537"/>
              <a:ext cx="273659" cy="2355951"/>
            </a:xfrm>
            <a:prstGeom prst="rect">
              <a:avLst/>
            </a:prstGeom>
            <a:solidFill>
              <a:srgbClr val="0083CF">
                <a:alpha val="100000"/>
              </a:srgbClr>
            </a:solidFill>
          </p:spPr>
          <p:txBody>
            <a:bodyPr/>
            <a:lstStyle/>
            <a:p/>
          </p:txBody>
        </p:sp>
        <p:sp>
          <p:nvSpPr>
            <p:cNvPr id="43" name="rc43"/>
            <p:cNvSpPr/>
            <p:nvPr/>
          </p:nvSpPr>
          <p:spPr>
            <a:xfrm>
              <a:off x="2977888" y="1661895"/>
              <a:ext cx="273659" cy="2654593"/>
            </a:xfrm>
            <a:prstGeom prst="rect">
              <a:avLst/>
            </a:prstGeom>
            <a:solidFill>
              <a:srgbClr val="0083CF">
                <a:alpha val="100000"/>
              </a:srgbClr>
            </a:solidFill>
          </p:spPr>
          <p:txBody>
            <a:bodyPr/>
            <a:lstStyle/>
            <a:p/>
          </p:txBody>
        </p:sp>
        <p:sp>
          <p:nvSpPr>
            <p:cNvPr id="44" name="rc44"/>
            <p:cNvSpPr/>
            <p:nvPr/>
          </p:nvSpPr>
          <p:spPr>
            <a:xfrm>
              <a:off x="3586020" y="1562348"/>
              <a:ext cx="273659" cy="2754140"/>
            </a:xfrm>
            <a:prstGeom prst="rect">
              <a:avLst/>
            </a:prstGeom>
            <a:solidFill>
              <a:srgbClr val="0083CF">
                <a:alpha val="100000"/>
              </a:srgbClr>
            </a:solidFill>
          </p:spPr>
          <p:txBody>
            <a:bodyPr/>
            <a:lstStyle/>
            <a:p/>
          </p:txBody>
        </p:sp>
        <p:sp>
          <p:nvSpPr>
            <p:cNvPr id="45" name="rc45"/>
            <p:cNvSpPr/>
            <p:nvPr/>
          </p:nvSpPr>
          <p:spPr>
            <a:xfrm>
              <a:off x="3890086" y="1495983"/>
              <a:ext cx="273659" cy="2820505"/>
            </a:xfrm>
            <a:prstGeom prst="rect">
              <a:avLst/>
            </a:prstGeom>
            <a:solidFill>
              <a:srgbClr val="F26A21">
                <a:alpha val="100000"/>
              </a:srgbClr>
            </a:solidFill>
          </p:spPr>
          <p:txBody>
            <a:bodyPr/>
            <a:lstStyle/>
            <a:p/>
          </p:txBody>
        </p:sp>
        <p:sp>
          <p:nvSpPr>
            <p:cNvPr id="46" name="rc46"/>
            <p:cNvSpPr/>
            <p:nvPr/>
          </p:nvSpPr>
          <p:spPr>
            <a:xfrm>
              <a:off x="5106350" y="1230524"/>
              <a:ext cx="273659" cy="3085964"/>
            </a:xfrm>
            <a:prstGeom prst="rect">
              <a:avLst/>
            </a:prstGeom>
            <a:solidFill>
              <a:srgbClr val="0083CF">
                <a:alpha val="100000"/>
              </a:srgbClr>
            </a:solidFill>
          </p:spPr>
          <p:txBody>
            <a:bodyPr/>
            <a:lstStyle/>
            <a:p/>
          </p:txBody>
        </p:sp>
        <p:sp>
          <p:nvSpPr>
            <p:cNvPr id="47" name="rc47"/>
            <p:cNvSpPr/>
            <p:nvPr/>
          </p:nvSpPr>
          <p:spPr>
            <a:xfrm>
              <a:off x="5410416" y="1164159"/>
              <a:ext cx="273659" cy="3152329"/>
            </a:xfrm>
            <a:prstGeom prst="rect">
              <a:avLst/>
            </a:prstGeom>
            <a:solidFill>
              <a:srgbClr val="0083CF">
                <a:alpha val="100000"/>
              </a:srgbClr>
            </a:solidFill>
          </p:spPr>
          <p:txBody>
            <a:bodyPr/>
            <a:lstStyle/>
            <a:p/>
          </p:txBody>
        </p:sp>
        <p:sp>
          <p:nvSpPr>
            <p:cNvPr id="48" name="rc48"/>
            <p:cNvSpPr/>
            <p:nvPr/>
          </p:nvSpPr>
          <p:spPr>
            <a:xfrm>
              <a:off x="5714482" y="1130976"/>
              <a:ext cx="273659" cy="3185512"/>
            </a:xfrm>
            <a:prstGeom prst="rect">
              <a:avLst/>
            </a:prstGeom>
            <a:solidFill>
              <a:srgbClr val="0083CF">
                <a:alpha val="100000"/>
              </a:srgbClr>
            </a:solidFill>
          </p:spPr>
          <p:txBody>
            <a:bodyPr/>
            <a:lstStyle/>
            <a:p/>
          </p:txBody>
        </p:sp>
        <p:sp>
          <p:nvSpPr>
            <p:cNvPr id="49" name="rc49"/>
            <p:cNvSpPr/>
            <p:nvPr/>
          </p:nvSpPr>
          <p:spPr>
            <a:xfrm>
              <a:off x="7234811" y="1064612"/>
              <a:ext cx="273659" cy="3251876"/>
            </a:xfrm>
            <a:prstGeom prst="rect">
              <a:avLst/>
            </a:prstGeom>
            <a:solidFill>
              <a:srgbClr val="0083CF">
                <a:alpha val="100000"/>
              </a:srgbClr>
            </a:solidFill>
          </p:spPr>
          <p:txBody>
            <a:bodyPr/>
            <a:lstStyle/>
            <a:p/>
          </p:txBody>
        </p:sp>
        <p:sp>
          <p:nvSpPr>
            <p:cNvPr id="50" name="pg50"/>
            <p:cNvSpPr/>
            <p:nvPr/>
          </p:nvSpPr>
          <p:spPr>
            <a:xfrm>
              <a:off x="1025825" y="4219228"/>
              <a:ext cx="97260" cy="97260"/>
            </a:xfrm>
            <a:custGeom>
              <a:avLst/>
              <a:pathLst>
                <a:path w="97260" h="97260">
                  <a:moveTo>
                    <a:pt x="97260" y="0"/>
                  </a:moveTo>
                  <a:lnTo>
                    <a:pt x="97260" y="10833"/>
                  </a:lnTo>
                  <a:lnTo>
                    <a:pt x="10833" y="97260"/>
                  </a:lnTo>
                  <a:lnTo>
                    <a:pt x="0" y="972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917486" y="4110889"/>
              <a:ext cx="205599" cy="205599"/>
            </a:xfrm>
            <a:custGeom>
              <a:avLst/>
              <a:pathLst>
                <a:path w="205599" h="205599">
                  <a:moveTo>
                    <a:pt x="205599" y="0"/>
                  </a:moveTo>
                  <a:lnTo>
                    <a:pt x="205599" y="10833"/>
                  </a:lnTo>
                  <a:lnTo>
                    <a:pt x="10833" y="205599"/>
                  </a:lnTo>
                  <a:lnTo>
                    <a:pt x="0" y="2055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49426" y="40025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49426" y="38942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49426" y="37858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49426" y="36775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49426" y="35691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49426" y="34608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9426" y="33525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9426" y="32441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9426" y="31358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9426" y="30274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9426" y="29191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9426" y="2856462"/>
              <a:ext cx="238846" cy="238846"/>
            </a:xfrm>
            <a:custGeom>
              <a:avLst/>
              <a:pathLst>
                <a:path w="238846" h="238846">
                  <a:moveTo>
                    <a:pt x="228012" y="0"/>
                  </a:moveTo>
                  <a:lnTo>
                    <a:pt x="238846" y="0"/>
                  </a:lnTo>
                  <a:lnTo>
                    <a:pt x="0" y="238846"/>
                  </a:lnTo>
                  <a:lnTo>
                    <a:pt x="0" y="2280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9426" y="2856462"/>
              <a:ext cx="130506" cy="130506"/>
            </a:xfrm>
            <a:custGeom>
              <a:avLst/>
              <a:pathLst>
                <a:path w="130506" h="130506">
                  <a:moveTo>
                    <a:pt x="119672" y="0"/>
                  </a:moveTo>
                  <a:lnTo>
                    <a:pt x="130506" y="0"/>
                  </a:lnTo>
                  <a:lnTo>
                    <a:pt x="0" y="130506"/>
                  </a:lnTo>
                  <a:lnTo>
                    <a:pt x="0" y="1196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9426" y="2856462"/>
              <a:ext cx="22167" cy="22167"/>
            </a:xfrm>
            <a:custGeom>
              <a:avLst/>
              <a:pathLst>
                <a:path w="22167" h="22167">
                  <a:moveTo>
                    <a:pt x="11333" y="0"/>
                  </a:moveTo>
                  <a:lnTo>
                    <a:pt x="22167" y="0"/>
                  </a:lnTo>
                  <a:lnTo>
                    <a:pt x="0" y="22167"/>
                  </a:lnTo>
                  <a:lnTo>
                    <a:pt x="0" y="113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675862" y="4261133"/>
              <a:ext cx="55355" cy="55355"/>
            </a:xfrm>
            <a:custGeom>
              <a:avLst/>
              <a:pathLst>
                <a:path w="55355" h="55355">
                  <a:moveTo>
                    <a:pt x="55355" y="0"/>
                  </a:moveTo>
                  <a:lnTo>
                    <a:pt x="55355" y="10833"/>
                  </a:lnTo>
                  <a:lnTo>
                    <a:pt x="10833" y="55355"/>
                  </a:lnTo>
                  <a:lnTo>
                    <a:pt x="0" y="553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567523" y="4152794"/>
              <a:ext cx="163694" cy="163694"/>
            </a:xfrm>
            <a:custGeom>
              <a:avLst/>
              <a:pathLst>
                <a:path w="163694" h="163694">
                  <a:moveTo>
                    <a:pt x="163694" y="0"/>
                  </a:moveTo>
                  <a:lnTo>
                    <a:pt x="163694" y="10833"/>
                  </a:lnTo>
                  <a:lnTo>
                    <a:pt x="10833" y="163694"/>
                  </a:lnTo>
                  <a:lnTo>
                    <a:pt x="0" y="1636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459183" y="4044454"/>
              <a:ext cx="272034" cy="272034"/>
            </a:xfrm>
            <a:custGeom>
              <a:avLst/>
              <a:pathLst>
                <a:path w="272034" h="272034">
                  <a:moveTo>
                    <a:pt x="272034" y="0"/>
                  </a:moveTo>
                  <a:lnTo>
                    <a:pt x="272034" y="10833"/>
                  </a:lnTo>
                  <a:lnTo>
                    <a:pt x="10833" y="272034"/>
                  </a:lnTo>
                  <a:lnTo>
                    <a:pt x="0" y="2720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457558" y="39361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457558" y="38277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457558" y="37194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457558" y="36110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457558" y="35027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457558" y="33944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457558" y="32860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457558" y="31777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457558" y="30693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457558" y="29610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457558" y="28527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457558" y="27443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457558" y="26360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457558" y="25277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457558" y="24193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457558" y="23110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457558" y="22026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457558" y="20943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457558" y="2026902"/>
              <a:ext cx="243595" cy="243595"/>
            </a:xfrm>
            <a:custGeom>
              <a:avLst/>
              <a:pathLst>
                <a:path w="243595" h="243595">
                  <a:moveTo>
                    <a:pt x="232761" y="0"/>
                  </a:moveTo>
                  <a:lnTo>
                    <a:pt x="243595" y="0"/>
                  </a:lnTo>
                  <a:lnTo>
                    <a:pt x="0" y="243595"/>
                  </a:lnTo>
                  <a:lnTo>
                    <a:pt x="0" y="2327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457558" y="2026902"/>
              <a:ext cx="135256" cy="135256"/>
            </a:xfrm>
            <a:custGeom>
              <a:avLst/>
              <a:pathLst>
                <a:path w="135256" h="135256">
                  <a:moveTo>
                    <a:pt x="124422" y="0"/>
                  </a:moveTo>
                  <a:lnTo>
                    <a:pt x="135256" y="0"/>
                  </a:lnTo>
                  <a:lnTo>
                    <a:pt x="0" y="135256"/>
                  </a:lnTo>
                  <a:lnTo>
                    <a:pt x="0" y="124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457558" y="2026902"/>
              <a:ext cx="26916" cy="26916"/>
            </a:xfrm>
            <a:custGeom>
              <a:avLst/>
              <a:pathLst>
                <a:path w="26916" h="26916">
                  <a:moveTo>
                    <a:pt x="16082" y="0"/>
                  </a:moveTo>
                  <a:lnTo>
                    <a:pt x="26916" y="0"/>
                  </a:lnTo>
                  <a:lnTo>
                    <a:pt x="0" y="26916"/>
                  </a:lnTo>
                  <a:lnTo>
                    <a:pt x="0" y="160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2000881" y="4282086"/>
              <a:ext cx="34402" cy="34402"/>
            </a:xfrm>
            <a:custGeom>
              <a:avLst/>
              <a:pathLst>
                <a:path w="34402" h="34402">
                  <a:moveTo>
                    <a:pt x="34402" y="0"/>
                  </a:moveTo>
                  <a:lnTo>
                    <a:pt x="34402" y="10833"/>
                  </a:lnTo>
                  <a:lnTo>
                    <a:pt x="10833" y="34402"/>
                  </a:lnTo>
                  <a:lnTo>
                    <a:pt x="0" y="344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892541" y="4173746"/>
              <a:ext cx="142742" cy="142742"/>
            </a:xfrm>
            <a:custGeom>
              <a:avLst/>
              <a:pathLst>
                <a:path w="142742" h="142742">
                  <a:moveTo>
                    <a:pt x="142742" y="0"/>
                  </a:moveTo>
                  <a:lnTo>
                    <a:pt x="142742" y="10833"/>
                  </a:lnTo>
                  <a:lnTo>
                    <a:pt x="10833" y="142742"/>
                  </a:lnTo>
                  <a:lnTo>
                    <a:pt x="0" y="142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784202" y="4065407"/>
              <a:ext cx="251081" cy="251081"/>
            </a:xfrm>
            <a:custGeom>
              <a:avLst/>
              <a:pathLst>
                <a:path w="251081" h="251081">
                  <a:moveTo>
                    <a:pt x="251081" y="0"/>
                  </a:moveTo>
                  <a:lnTo>
                    <a:pt x="251081" y="10833"/>
                  </a:lnTo>
                  <a:lnTo>
                    <a:pt x="10833" y="251081"/>
                  </a:lnTo>
                  <a:lnTo>
                    <a:pt x="0" y="2510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761624" y="39570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761624" y="38487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761624" y="37403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761624" y="36320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761624" y="35237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761624" y="34153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761624" y="33070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761624" y="31986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761624" y="30903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761624" y="29820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761624" y="287367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761624" y="27653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761624" y="265699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761624" y="25486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761624" y="244031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761624" y="23319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761624" y="222363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761624" y="21152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761624" y="20069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761624" y="1960537"/>
              <a:ext cx="222573" cy="222573"/>
            </a:xfrm>
            <a:custGeom>
              <a:avLst/>
              <a:pathLst>
                <a:path w="222573" h="222573">
                  <a:moveTo>
                    <a:pt x="211739" y="0"/>
                  </a:moveTo>
                  <a:lnTo>
                    <a:pt x="222573" y="0"/>
                  </a:lnTo>
                  <a:lnTo>
                    <a:pt x="0" y="222573"/>
                  </a:lnTo>
                  <a:lnTo>
                    <a:pt x="0" y="2117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761624" y="1960537"/>
              <a:ext cx="114233" cy="114233"/>
            </a:xfrm>
            <a:custGeom>
              <a:avLst/>
              <a:pathLst>
                <a:path w="114233" h="114233">
                  <a:moveTo>
                    <a:pt x="103400" y="0"/>
                  </a:moveTo>
                  <a:lnTo>
                    <a:pt x="114233" y="0"/>
                  </a:lnTo>
                  <a:lnTo>
                    <a:pt x="0" y="114233"/>
                  </a:lnTo>
                  <a:lnTo>
                    <a:pt x="0" y="1034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761624" y="1960537"/>
              <a:ext cx="5894" cy="5894"/>
            </a:xfrm>
            <a:custGeom>
              <a:avLst/>
              <a:pathLst>
                <a:path w="5894" h="5894">
                  <a:moveTo>
                    <a:pt x="0" y="5894"/>
                  </a:moveTo>
                  <a:lnTo>
                    <a:pt x="0" y="0"/>
                  </a:lnTo>
                  <a:lnTo>
                    <a:pt x="5894"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3192615" y="4257556"/>
              <a:ext cx="58932" cy="58932"/>
            </a:xfrm>
            <a:custGeom>
              <a:avLst/>
              <a:pathLst>
                <a:path w="58932" h="58932">
                  <a:moveTo>
                    <a:pt x="58932" y="0"/>
                  </a:moveTo>
                  <a:lnTo>
                    <a:pt x="58932" y="10833"/>
                  </a:lnTo>
                  <a:lnTo>
                    <a:pt x="10833" y="58932"/>
                  </a:lnTo>
                  <a:lnTo>
                    <a:pt x="0" y="589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3084276" y="4149217"/>
              <a:ext cx="167271" cy="167271"/>
            </a:xfrm>
            <a:custGeom>
              <a:avLst/>
              <a:pathLst>
                <a:path w="167271" h="167271">
                  <a:moveTo>
                    <a:pt x="167271" y="0"/>
                  </a:moveTo>
                  <a:lnTo>
                    <a:pt x="167271" y="10833"/>
                  </a:lnTo>
                  <a:lnTo>
                    <a:pt x="10833" y="167271"/>
                  </a:lnTo>
                  <a:lnTo>
                    <a:pt x="0" y="1672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977888" y="4040877"/>
              <a:ext cx="273659" cy="275611"/>
            </a:xfrm>
            <a:custGeom>
              <a:avLst/>
              <a:pathLst>
                <a:path w="273659" h="275611">
                  <a:moveTo>
                    <a:pt x="273659" y="0"/>
                  </a:moveTo>
                  <a:lnTo>
                    <a:pt x="273659" y="10833"/>
                  </a:lnTo>
                  <a:lnTo>
                    <a:pt x="8881" y="275611"/>
                  </a:lnTo>
                  <a:lnTo>
                    <a:pt x="0" y="275611"/>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977888" y="39325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977888" y="38241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977888" y="37158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977888" y="36075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977888" y="34991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977888" y="33908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977888" y="32825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977888" y="31741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977888" y="30658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977888" y="295748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977888" y="28491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977888" y="27408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977888" y="26324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977888" y="25241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977888" y="24157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977888" y="23074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977888" y="21991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977888" y="20907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977888" y="19824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977888" y="18740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977888" y="17657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977888" y="1661895"/>
              <a:ext cx="273659" cy="280006"/>
            </a:xfrm>
            <a:custGeom>
              <a:avLst/>
              <a:pathLst>
                <a:path w="273659" h="280006">
                  <a:moveTo>
                    <a:pt x="269172" y="0"/>
                  </a:moveTo>
                  <a:lnTo>
                    <a:pt x="273659" y="0"/>
                  </a:lnTo>
                  <a:lnTo>
                    <a:pt x="273659" y="6347"/>
                  </a:lnTo>
                  <a:lnTo>
                    <a:pt x="0" y="280006"/>
                  </a:lnTo>
                  <a:lnTo>
                    <a:pt x="0" y="2691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977888" y="1661895"/>
              <a:ext cx="171667" cy="171667"/>
            </a:xfrm>
            <a:custGeom>
              <a:avLst/>
              <a:pathLst>
                <a:path w="171667" h="171667">
                  <a:moveTo>
                    <a:pt x="160833" y="0"/>
                  </a:moveTo>
                  <a:lnTo>
                    <a:pt x="171667" y="0"/>
                  </a:lnTo>
                  <a:lnTo>
                    <a:pt x="0" y="171667"/>
                  </a:lnTo>
                  <a:lnTo>
                    <a:pt x="0" y="1608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977888" y="1661895"/>
              <a:ext cx="63327" cy="63327"/>
            </a:xfrm>
            <a:custGeom>
              <a:avLst/>
              <a:pathLst>
                <a:path w="63327" h="63327">
                  <a:moveTo>
                    <a:pt x="52493" y="0"/>
                  </a:moveTo>
                  <a:lnTo>
                    <a:pt x="63327" y="0"/>
                  </a:lnTo>
                  <a:lnTo>
                    <a:pt x="0" y="63327"/>
                  </a:lnTo>
                  <a:lnTo>
                    <a:pt x="0" y="524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3842652" y="4299461"/>
              <a:ext cx="17027" cy="17027"/>
            </a:xfrm>
            <a:custGeom>
              <a:avLst/>
              <a:pathLst>
                <a:path w="17027" h="17027">
                  <a:moveTo>
                    <a:pt x="17027" y="0"/>
                  </a:moveTo>
                  <a:lnTo>
                    <a:pt x="17027" y="10833"/>
                  </a:lnTo>
                  <a:lnTo>
                    <a:pt x="10833" y="17027"/>
                  </a:lnTo>
                  <a:lnTo>
                    <a:pt x="0" y="170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734312" y="4191122"/>
              <a:ext cx="125366" cy="125366"/>
            </a:xfrm>
            <a:custGeom>
              <a:avLst/>
              <a:pathLst>
                <a:path w="125366" h="125366">
                  <a:moveTo>
                    <a:pt x="125366" y="0"/>
                  </a:moveTo>
                  <a:lnTo>
                    <a:pt x="125366" y="10833"/>
                  </a:lnTo>
                  <a:lnTo>
                    <a:pt x="10833" y="125366"/>
                  </a:lnTo>
                  <a:lnTo>
                    <a:pt x="0" y="1253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625973" y="4082782"/>
              <a:ext cx="233706" cy="233706"/>
            </a:xfrm>
            <a:custGeom>
              <a:avLst/>
              <a:pathLst>
                <a:path w="233706" h="233706">
                  <a:moveTo>
                    <a:pt x="233706" y="0"/>
                  </a:moveTo>
                  <a:lnTo>
                    <a:pt x="233706" y="10833"/>
                  </a:lnTo>
                  <a:lnTo>
                    <a:pt x="10833" y="233706"/>
                  </a:lnTo>
                  <a:lnTo>
                    <a:pt x="0" y="2337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586020" y="39744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586020" y="38661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586020" y="37577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586020" y="36494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586020" y="35410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586020" y="34327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586020" y="33244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586020" y="32160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586020" y="31077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586020" y="29993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586020" y="28910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586020" y="27827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586020" y="267436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586020" y="25660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586020" y="24576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586020" y="234935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586020" y="224101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586020" y="21326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586020" y="202433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586020" y="19159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586020" y="180765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586020" y="16993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586020" y="159097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586020" y="1562348"/>
              <a:ext cx="204780" cy="204780"/>
            </a:xfrm>
            <a:custGeom>
              <a:avLst/>
              <a:pathLst>
                <a:path w="204780" h="204780">
                  <a:moveTo>
                    <a:pt x="193946" y="0"/>
                  </a:moveTo>
                  <a:lnTo>
                    <a:pt x="204780" y="0"/>
                  </a:lnTo>
                  <a:lnTo>
                    <a:pt x="0" y="204780"/>
                  </a:lnTo>
                  <a:lnTo>
                    <a:pt x="0" y="1939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586020" y="1562348"/>
              <a:ext cx="96440" cy="96440"/>
            </a:xfrm>
            <a:custGeom>
              <a:avLst/>
              <a:pathLst>
                <a:path w="96440" h="96440">
                  <a:moveTo>
                    <a:pt x="85606" y="0"/>
                  </a:moveTo>
                  <a:lnTo>
                    <a:pt x="96440" y="0"/>
                  </a:lnTo>
                  <a:lnTo>
                    <a:pt x="0" y="96440"/>
                  </a:lnTo>
                  <a:lnTo>
                    <a:pt x="0" y="856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4059331" y="4212074"/>
              <a:ext cx="104414" cy="104414"/>
            </a:xfrm>
            <a:custGeom>
              <a:avLst/>
              <a:pathLst>
                <a:path w="104414" h="104414">
                  <a:moveTo>
                    <a:pt x="104414" y="0"/>
                  </a:moveTo>
                  <a:lnTo>
                    <a:pt x="104414" y="10833"/>
                  </a:lnTo>
                  <a:lnTo>
                    <a:pt x="10833" y="104414"/>
                  </a:lnTo>
                  <a:lnTo>
                    <a:pt x="0" y="1044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950991" y="4103735"/>
              <a:ext cx="212753" cy="212753"/>
            </a:xfrm>
            <a:custGeom>
              <a:avLst/>
              <a:pathLst>
                <a:path w="212753" h="212753">
                  <a:moveTo>
                    <a:pt x="212753" y="0"/>
                  </a:moveTo>
                  <a:lnTo>
                    <a:pt x="212753" y="10833"/>
                  </a:lnTo>
                  <a:lnTo>
                    <a:pt x="10833" y="212753"/>
                  </a:lnTo>
                  <a:lnTo>
                    <a:pt x="0" y="2127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890086" y="399539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890086" y="38870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890086" y="377871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890086" y="367037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890086" y="356203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890086" y="34536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890086" y="334535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890086" y="32370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890086" y="31286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890086" y="30203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890086" y="291200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890086" y="28036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890086" y="269532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890086" y="258698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890086" y="247864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890086" y="23703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890086" y="226196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890086" y="21536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890086" y="204528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890086" y="19369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890086" y="182860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890086" y="17202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890086" y="16119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890086" y="15035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890086" y="1495983"/>
              <a:ext cx="183757" cy="183757"/>
            </a:xfrm>
            <a:custGeom>
              <a:avLst/>
              <a:pathLst>
                <a:path w="183757" h="183757">
                  <a:moveTo>
                    <a:pt x="172923" y="0"/>
                  </a:moveTo>
                  <a:lnTo>
                    <a:pt x="183757" y="0"/>
                  </a:lnTo>
                  <a:lnTo>
                    <a:pt x="0" y="183757"/>
                  </a:lnTo>
                  <a:lnTo>
                    <a:pt x="0" y="1729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890086" y="1495983"/>
              <a:ext cx="75418" cy="75418"/>
            </a:xfrm>
            <a:custGeom>
              <a:avLst/>
              <a:pathLst>
                <a:path w="75418" h="75418">
                  <a:moveTo>
                    <a:pt x="64584" y="0"/>
                  </a:moveTo>
                  <a:lnTo>
                    <a:pt x="75418" y="0"/>
                  </a:lnTo>
                  <a:lnTo>
                    <a:pt x="0" y="75418"/>
                  </a:lnTo>
                  <a:lnTo>
                    <a:pt x="0" y="64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5359405" y="4295884"/>
              <a:ext cx="20604" cy="20604"/>
            </a:xfrm>
            <a:custGeom>
              <a:avLst/>
              <a:pathLst>
                <a:path w="20604" h="20604">
                  <a:moveTo>
                    <a:pt x="20604" y="0"/>
                  </a:moveTo>
                  <a:lnTo>
                    <a:pt x="20604" y="10833"/>
                  </a:lnTo>
                  <a:lnTo>
                    <a:pt x="10833" y="20604"/>
                  </a:lnTo>
                  <a:lnTo>
                    <a:pt x="0" y="206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5251065" y="4187545"/>
              <a:ext cx="128943" cy="128943"/>
            </a:xfrm>
            <a:custGeom>
              <a:avLst/>
              <a:pathLst>
                <a:path w="128943" h="128943">
                  <a:moveTo>
                    <a:pt x="128943" y="0"/>
                  </a:moveTo>
                  <a:lnTo>
                    <a:pt x="128943" y="10833"/>
                  </a:lnTo>
                  <a:lnTo>
                    <a:pt x="10833" y="128943"/>
                  </a:lnTo>
                  <a:lnTo>
                    <a:pt x="0" y="1289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5142726" y="4079205"/>
              <a:ext cx="237283" cy="237283"/>
            </a:xfrm>
            <a:custGeom>
              <a:avLst/>
              <a:pathLst>
                <a:path w="237283" h="237283">
                  <a:moveTo>
                    <a:pt x="237283" y="0"/>
                  </a:moveTo>
                  <a:lnTo>
                    <a:pt x="237283" y="10833"/>
                  </a:lnTo>
                  <a:lnTo>
                    <a:pt x="10833" y="237283"/>
                  </a:lnTo>
                  <a:lnTo>
                    <a:pt x="0" y="2372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5106350" y="39708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5106350" y="38625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5106350" y="37541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5106350" y="364584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5106350" y="35375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5106350" y="342916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5106350" y="33208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5106350" y="321248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5106350" y="310415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5106350" y="29958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5106350" y="28874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5106350" y="27791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5106350" y="26707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106350" y="25624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5106350" y="24541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5106350" y="23457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5106350" y="22374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5106350" y="21290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106350" y="20207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106350" y="19124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106350" y="18040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106350" y="16957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106350" y="15873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106350" y="14790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106350" y="13707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106350" y="12623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106350" y="1230524"/>
              <a:ext cx="208008" cy="208008"/>
            </a:xfrm>
            <a:custGeom>
              <a:avLst/>
              <a:pathLst>
                <a:path w="208008" h="208008">
                  <a:moveTo>
                    <a:pt x="197174" y="0"/>
                  </a:moveTo>
                  <a:lnTo>
                    <a:pt x="208008" y="0"/>
                  </a:lnTo>
                  <a:lnTo>
                    <a:pt x="0" y="208008"/>
                  </a:lnTo>
                  <a:lnTo>
                    <a:pt x="0" y="1971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106350" y="1230524"/>
              <a:ext cx="99669" cy="99669"/>
            </a:xfrm>
            <a:custGeom>
              <a:avLst/>
              <a:pathLst>
                <a:path w="99669" h="99669">
                  <a:moveTo>
                    <a:pt x="88835" y="0"/>
                  </a:moveTo>
                  <a:lnTo>
                    <a:pt x="99669" y="0"/>
                  </a:lnTo>
                  <a:lnTo>
                    <a:pt x="0" y="99669"/>
                  </a:lnTo>
                  <a:lnTo>
                    <a:pt x="0" y="888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576084" y="4208497"/>
              <a:ext cx="107991" cy="107991"/>
            </a:xfrm>
            <a:custGeom>
              <a:avLst/>
              <a:pathLst>
                <a:path w="107991" h="107991">
                  <a:moveTo>
                    <a:pt x="107991" y="0"/>
                  </a:moveTo>
                  <a:lnTo>
                    <a:pt x="107991" y="10833"/>
                  </a:lnTo>
                  <a:lnTo>
                    <a:pt x="10833" y="107991"/>
                  </a:lnTo>
                  <a:lnTo>
                    <a:pt x="0" y="1079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467744" y="4100158"/>
              <a:ext cx="216330" cy="216330"/>
            </a:xfrm>
            <a:custGeom>
              <a:avLst/>
              <a:pathLst>
                <a:path w="216330" h="216330">
                  <a:moveTo>
                    <a:pt x="216330" y="0"/>
                  </a:moveTo>
                  <a:lnTo>
                    <a:pt x="216330" y="10833"/>
                  </a:lnTo>
                  <a:lnTo>
                    <a:pt x="10833" y="216330"/>
                  </a:lnTo>
                  <a:lnTo>
                    <a:pt x="0" y="2163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410416" y="39918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410416" y="38834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410416" y="377513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410416" y="366680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410416" y="355846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410416" y="345012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410416" y="334178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410416" y="323344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410416" y="31251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410416" y="301676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410416" y="29084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410416" y="280008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410416" y="26917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410416" y="258340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410416" y="247506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410416" y="23667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410416" y="225838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410416" y="215004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410416" y="204170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410416" y="193336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410416" y="18250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410416" y="171668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410416" y="16083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410416" y="15000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410416" y="13916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410416" y="12833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410416" y="11749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410416" y="1164159"/>
              <a:ext cx="186986" cy="186986"/>
            </a:xfrm>
            <a:custGeom>
              <a:avLst/>
              <a:pathLst>
                <a:path w="186986" h="186986">
                  <a:moveTo>
                    <a:pt x="176152" y="0"/>
                  </a:moveTo>
                  <a:lnTo>
                    <a:pt x="186986" y="0"/>
                  </a:lnTo>
                  <a:lnTo>
                    <a:pt x="0" y="186986"/>
                  </a:lnTo>
                  <a:lnTo>
                    <a:pt x="0" y="1761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410416" y="1164159"/>
              <a:ext cx="78647" cy="78647"/>
            </a:xfrm>
            <a:custGeom>
              <a:avLst/>
              <a:pathLst>
                <a:path w="78647" h="78647">
                  <a:moveTo>
                    <a:pt x="67813" y="0"/>
                  </a:moveTo>
                  <a:lnTo>
                    <a:pt x="78647" y="0"/>
                  </a:lnTo>
                  <a:lnTo>
                    <a:pt x="0" y="78647"/>
                  </a:lnTo>
                  <a:lnTo>
                    <a:pt x="0" y="678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901102" y="4229450"/>
              <a:ext cx="87038" cy="87038"/>
            </a:xfrm>
            <a:custGeom>
              <a:avLst/>
              <a:pathLst>
                <a:path w="87038" h="87038">
                  <a:moveTo>
                    <a:pt x="87038" y="0"/>
                  </a:moveTo>
                  <a:lnTo>
                    <a:pt x="87038" y="10833"/>
                  </a:lnTo>
                  <a:lnTo>
                    <a:pt x="10833" y="87038"/>
                  </a:lnTo>
                  <a:lnTo>
                    <a:pt x="0" y="870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792763" y="4121110"/>
              <a:ext cx="195378" cy="195378"/>
            </a:xfrm>
            <a:custGeom>
              <a:avLst/>
              <a:pathLst>
                <a:path w="195378" h="195378">
                  <a:moveTo>
                    <a:pt x="195378" y="0"/>
                  </a:moveTo>
                  <a:lnTo>
                    <a:pt x="195378" y="10833"/>
                  </a:lnTo>
                  <a:lnTo>
                    <a:pt x="10833" y="195378"/>
                  </a:lnTo>
                  <a:lnTo>
                    <a:pt x="0" y="1953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714482" y="40127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714482" y="39044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714482" y="37960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714482" y="36877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5714482" y="35794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714482" y="34710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714482" y="33627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714482" y="32543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714482" y="31460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714482" y="30377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714482" y="29293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714482" y="28210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714482" y="27126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714482" y="26043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714482" y="24960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714482" y="23876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714482" y="227933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714482" y="21709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714482" y="206266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714482" y="19543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714482" y="184598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714482" y="17376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714482" y="16293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714482" y="15209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714482" y="14126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714482" y="130428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714482" y="11959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714482" y="1130976"/>
              <a:ext cx="241121" cy="241121"/>
            </a:xfrm>
            <a:custGeom>
              <a:avLst/>
              <a:pathLst>
                <a:path w="241121" h="241121">
                  <a:moveTo>
                    <a:pt x="230287" y="0"/>
                  </a:moveTo>
                  <a:lnTo>
                    <a:pt x="241121" y="0"/>
                  </a:lnTo>
                  <a:lnTo>
                    <a:pt x="0" y="241121"/>
                  </a:lnTo>
                  <a:lnTo>
                    <a:pt x="0" y="2302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714482" y="1130976"/>
              <a:ext cx="132782" cy="132782"/>
            </a:xfrm>
            <a:custGeom>
              <a:avLst/>
              <a:pathLst>
                <a:path w="132782" h="132782">
                  <a:moveTo>
                    <a:pt x="121948" y="0"/>
                  </a:moveTo>
                  <a:lnTo>
                    <a:pt x="132782" y="0"/>
                  </a:lnTo>
                  <a:lnTo>
                    <a:pt x="0" y="132782"/>
                  </a:lnTo>
                  <a:lnTo>
                    <a:pt x="0" y="1219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714482" y="1130976"/>
              <a:ext cx="24442" cy="24442"/>
            </a:xfrm>
            <a:custGeom>
              <a:avLst/>
              <a:pathLst>
                <a:path w="24442" h="24442">
                  <a:moveTo>
                    <a:pt x="13608" y="0"/>
                  </a:moveTo>
                  <a:lnTo>
                    <a:pt x="24442" y="0"/>
                  </a:lnTo>
                  <a:lnTo>
                    <a:pt x="0" y="24442"/>
                  </a:lnTo>
                  <a:lnTo>
                    <a:pt x="0" y="136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417855" y="4225873"/>
              <a:ext cx="90615" cy="90615"/>
            </a:xfrm>
            <a:custGeom>
              <a:avLst/>
              <a:pathLst>
                <a:path w="90615" h="90615">
                  <a:moveTo>
                    <a:pt x="90615" y="0"/>
                  </a:moveTo>
                  <a:lnTo>
                    <a:pt x="90615" y="10833"/>
                  </a:lnTo>
                  <a:lnTo>
                    <a:pt x="10833" y="90615"/>
                  </a:lnTo>
                  <a:lnTo>
                    <a:pt x="0" y="906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309515" y="4117533"/>
              <a:ext cx="198955" cy="198955"/>
            </a:xfrm>
            <a:custGeom>
              <a:avLst/>
              <a:pathLst>
                <a:path w="198955" h="198955">
                  <a:moveTo>
                    <a:pt x="198955" y="0"/>
                  </a:moveTo>
                  <a:lnTo>
                    <a:pt x="198955" y="10833"/>
                  </a:lnTo>
                  <a:lnTo>
                    <a:pt x="10833" y="198955"/>
                  </a:lnTo>
                  <a:lnTo>
                    <a:pt x="0" y="1989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234811" y="40091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234811" y="39008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234811" y="37925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234811" y="36841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234811" y="35758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234811" y="34674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234811" y="33591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234811" y="32508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234811" y="31424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234811" y="30341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234811" y="29257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234811" y="28174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234811" y="27091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234811" y="26007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234811" y="24924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234811" y="23841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234811" y="22757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234811" y="21674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234811" y="20590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234811" y="19507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7234811" y="18424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7234811" y="17340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7234811" y="162572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7234811" y="15173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7234811" y="140904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7234811" y="13007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7234811" y="11923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7234811" y="10840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7234811" y="1064612"/>
              <a:ext cx="195569" cy="195569"/>
            </a:xfrm>
            <a:custGeom>
              <a:avLst/>
              <a:pathLst>
                <a:path w="195569" h="195569">
                  <a:moveTo>
                    <a:pt x="184735" y="0"/>
                  </a:moveTo>
                  <a:lnTo>
                    <a:pt x="195569" y="0"/>
                  </a:lnTo>
                  <a:lnTo>
                    <a:pt x="0" y="195569"/>
                  </a:lnTo>
                  <a:lnTo>
                    <a:pt x="0" y="1847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7234811" y="1064612"/>
              <a:ext cx="87230" cy="87230"/>
            </a:xfrm>
            <a:custGeom>
              <a:avLst/>
              <a:pathLst>
                <a:path w="87230" h="87230">
                  <a:moveTo>
                    <a:pt x="76396" y="0"/>
                  </a:moveTo>
                  <a:lnTo>
                    <a:pt x="87230" y="0"/>
                  </a:lnTo>
                  <a:lnTo>
                    <a:pt x="0" y="87230"/>
                  </a:lnTo>
                  <a:lnTo>
                    <a:pt x="0" y="763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rc324"/>
            <p:cNvSpPr/>
            <p:nvPr/>
          </p:nvSpPr>
          <p:spPr>
            <a:xfrm>
              <a:off x="849426" y="2856462"/>
              <a:ext cx="273659" cy="1460026"/>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1457558" y="2026902"/>
              <a:ext cx="273659" cy="2289586"/>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1761624" y="1960537"/>
              <a:ext cx="273659" cy="2355951"/>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2977888" y="1661895"/>
              <a:ext cx="273659" cy="2654593"/>
            </a:xfrm>
            <a:prstGeom prst="rect">
              <a:avLst/>
            </a:prstGeom>
            <a:ln w="1355" cap="flat">
              <a:solidFill>
                <a:srgbClr val="000000">
                  <a:alpha val="100000"/>
                </a:srgbClr>
              </a:solidFill>
              <a:prstDash val="solid"/>
              <a:miter/>
            </a:ln>
          </p:spPr>
          <p:txBody>
            <a:bodyPr/>
            <a:lstStyle/>
            <a:p/>
          </p:txBody>
        </p:sp>
        <p:sp>
          <p:nvSpPr>
            <p:cNvPr id="328" name="rc328"/>
            <p:cNvSpPr/>
            <p:nvPr/>
          </p:nvSpPr>
          <p:spPr>
            <a:xfrm>
              <a:off x="3586020" y="1562348"/>
              <a:ext cx="273659" cy="2754140"/>
            </a:xfrm>
            <a:prstGeom prst="rect">
              <a:avLst/>
            </a:prstGeom>
            <a:ln w="1355" cap="flat">
              <a:solidFill>
                <a:srgbClr val="000000">
                  <a:alpha val="100000"/>
                </a:srgbClr>
              </a:solidFill>
              <a:prstDash val="solid"/>
              <a:miter/>
            </a:ln>
          </p:spPr>
          <p:txBody>
            <a:bodyPr/>
            <a:lstStyle/>
            <a:p/>
          </p:txBody>
        </p:sp>
        <p:sp>
          <p:nvSpPr>
            <p:cNvPr id="329" name="rc329"/>
            <p:cNvSpPr/>
            <p:nvPr/>
          </p:nvSpPr>
          <p:spPr>
            <a:xfrm>
              <a:off x="3890086" y="1495983"/>
              <a:ext cx="273659" cy="2820505"/>
            </a:xfrm>
            <a:prstGeom prst="rect">
              <a:avLst/>
            </a:prstGeom>
            <a:ln w="1355" cap="flat">
              <a:solidFill>
                <a:srgbClr val="000000">
                  <a:alpha val="100000"/>
                </a:srgbClr>
              </a:solidFill>
              <a:prstDash val="solid"/>
              <a:miter/>
            </a:ln>
          </p:spPr>
          <p:txBody>
            <a:bodyPr/>
            <a:lstStyle/>
            <a:p/>
          </p:txBody>
        </p:sp>
        <p:sp>
          <p:nvSpPr>
            <p:cNvPr id="330" name="rc330"/>
            <p:cNvSpPr/>
            <p:nvPr/>
          </p:nvSpPr>
          <p:spPr>
            <a:xfrm>
              <a:off x="5106350" y="1230524"/>
              <a:ext cx="273659" cy="3085964"/>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5410416" y="1164159"/>
              <a:ext cx="273659" cy="3152329"/>
            </a:xfrm>
            <a:prstGeom prst="rect">
              <a:avLst/>
            </a:prstGeom>
            <a:ln w="1355" cap="flat">
              <a:solidFill>
                <a:srgbClr val="000000">
                  <a:alpha val="100000"/>
                </a:srgbClr>
              </a:solidFill>
              <a:prstDash val="solid"/>
              <a:miter/>
            </a:ln>
          </p:spPr>
          <p:txBody>
            <a:bodyPr/>
            <a:lstStyle/>
            <a:p/>
          </p:txBody>
        </p:sp>
        <p:sp>
          <p:nvSpPr>
            <p:cNvPr id="332" name="rc332"/>
            <p:cNvSpPr/>
            <p:nvPr/>
          </p:nvSpPr>
          <p:spPr>
            <a:xfrm>
              <a:off x="5714482" y="1130976"/>
              <a:ext cx="273659" cy="3185512"/>
            </a:xfrm>
            <a:prstGeom prst="rect">
              <a:avLst/>
            </a:prstGeom>
            <a:ln w="1355" cap="flat">
              <a:solidFill>
                <a:srgbClr val="000000">
                  <a:alpha val="100000"/>
                </a:srgbClr>
              </a:solidFill>
              <a:prstDash val="solid"/>
              <a:miter/>
            </a:ln>
          </p:spPr>
          <p:txBody>
            <a:bodyPr/>
            <a:lstStyle/>
            <a:p/>
          </p:txBody>
        </p:sp>
        <p:sp>
          <p:nvSpPr>
            <p:cNvPr id="333" name="rc333"/>
            <p:cNvSpPr/>
            <p:nvPr/>
          </p:nvSpPr>
          <p:spPr>
            <a:xfrm>
              <a:off x="7234811" y="1064612"/>
              <a:ext cx="273659" cy="3251876"/>
            </a:xfrm>
            <a:prstGeom prst="rect">
              <a:avLst/>
            </a:prstGeom>
            <a:ln w="1355" cap="flat">
              <a:solidFill>
                <a:srgbClr val="000000">
                  <a:alpha val="100000"/>
                </a:srgbClr>
              </a:solidFill>
              <a:prstDash val="solid"/>
              <a:miter/>
            </a:ln>
          </p:spPr>
          <p:txBody>
            <a:bodyPr/>
            <a:lstStyle/>
            <a:p/>
          </p:txBody>
        </p:sp>
        <p:sp>
          <p:nvSpPr>
            <p:cNvPr id="334" name="tx334"/>
            <p:cNvSpPr/>
            <p:nvPr/>
          </p:nvSpPr>
          <p:spPr>
            <a:xfrm>
              <a:off x="905870" y="2717128"/>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44</a:t>
              </a:r>
            </a:p>
          </p:txBody>
        </p:sp>
        <p:sp>
          <p:nvSpPr>
            <p:cNvPr id="335" name="tx335"/>
            <p:cNvSpPr/>
            <p:nvPr/>
          </p:nvSpPr>
          <p:spPr>
            <a:xfrm>
              <a:off x="1209936" y="21169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61</a:t>
              </a:r>
            </a:p>
          </p:txBody>
        </p:sp>
        <p:sp>
          <p:nvSpPr>
            <p:cNvPr id="336" name="tx336"/>
            <p:cNvSpPr/>
            <p:nvPr/>
          </p:nvSpPr>
          <p:spPr>
            <a:xfrm>
              <a:off x="1514002" y="183560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69</a:t>
              </a:r>
            </a:p>
          </p:txBody>
        </p:sp>
        <p:sp>
          <p:nvSpPr>
            <p:cNvPr id="337" name="tx337"/>
            <p:cNvSpPr/>
            <p:nvPr/>
          </p:nvSpPr>
          <p:spPr>
            <a:xfrm>
              <a:off x="1818068" y="176702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38" name="tx338"/>
            <p:cNvSpPr/>
            <p:nvPr/>
          </p:nvSpPr>
          <p:spPr>
            <a:xfrm>
              <a:off x="2122134" y="173185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339" name="tx339"/>
            <p:cNvSpPr/>
            <p:nvPr/>
          </p:nvSpPr>
          <p:spPr>
            <a:xfrm>
              <a:off x="2426200" y="151904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78</a:t>
              </a:r>
            </a:p>
          </p:txBody>
        </p:sp>
        <p:sp>
          <p:nvSpPr>
            <p:cNvPr id="340" name="tx340"/>
            <p:cNvSpPr/>
            <p:nvPr/>
          </p:nvSpPr>
          <p:spPr>
            <a:xfrm>
              <a:off x="2730266" y="148387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a:t>
              </a:r>
            </a:p>
          </p:txBody>
        </p:sp>
        <p:sp>
          <p:nvSpPr>
            <p:cNvPr id="341" name="tx341"/>
            <p:cNvSpPr/>
            <p:nvPr/>
          </p:nvSpPr>
          <p:spPr>
            <a:xfrm>
              <a:off x="3034331" y="144869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80</a:t>
              </a:r>
            </a:p>
          </p:txBody>
        </p:sp>
        <p:sp>
          <p:nvSpPr>
            <p:cNvPr id="342" name="tx342"/>
            <p:cNvSpPr/>
            <p:nvPr/>
          </p:nvSpPr>
          <p:spPr>
            <a:xfrm>
              <a:off x="3338397" y="141352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43" name="tx343"/>
            <p:cNvSpPr/>
            <p:nvPr/>
          </p:nvSpPr>
          <p:spPr>
            <a:xfrm>
              <a:off x="3642463" y="134310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44" name="tx344"/>
            <p:cNvSpPr/>
            <p:nvPr/>
          </p:nvSpPr>
          <p:spPr>
            <a:xfrm>
              <a:off x="3946529" y="1272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45" name="tx345"/>
            <p:cNvSpPr/>
            <p:nvPr/>
          </p:nvSpPr>
          <p:spPr>
            <a:xfrm>
              <a:off x="4250595" y="1272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46" name="tx346"/>
            <p:cNvSpPr/>
            <p:nvPr/>
          </p:nvSpPr>
          <p:spPr>
            <a:xfrm>
              <a:off x="4554661" y="11673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47" name="tx347"/>
            <p:cNvSpPr/>
            <p:nvPr/>
          </p:nvSpPr>
          <p:spPr>
            <a:xfrm>
              <a:off x="4858727" y="106179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8" name="tx348"/>
            <p:cNvSpPr/>
            <p:nvPr/>
          </p:nvSpPr>
          <p:spPr>
            <a:xfrm>
              <a:off x="5162793" y="991375"/>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49" name="tx349"/>
            <p:cNvSpPr/>
            <p:nvPr/>
          </p:nvSpPr>
          <p:spPr>
            <a:xfrm>
              <a:off x="5466859" y="92109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0" name="tx350"/>
            <p:cNvSpPr/>
            <p:nvPr/>
          </p:nvSpPr>
          <p:spPr>
            <a:xfrm>
              <a:off x="5770925"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1" name="tx351"/>
            <p:cNvSpPr/>
            <p:nvPr/>
          </p:nvSpPr>
          <p:spPr>
            <a:xfrm>
              <a:off x="6074991"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2" name="tx352"/>
            <p:cNvSpPr/>
            <p:nvPr/>
          </p:nvSpPr>
          <p:spPr>
            <a:xfrm>
              <a:off x="6379057"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3" name="tx353"/>
            <p:cNvSpPr/>
            <p:nvPr/>
          </p:nvSpPr>
          <p:spPr>
            <a:xfrm>
              <a:off x="6683123"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4" name="tx354"/>
            <p:cNvSpPr/>
            <p:nvPr/>
          </p:nvSpPr>
          <p:spPr>
            <a:xfrm>
              <a:off x="7291255" y="81557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55" name="tx355"/>
            <p:cNvSpPr/>
            <p:nvPr/>
          </p:nvSpPr>
          <p:spPr>
            <a:xfrm>
              <a:off x="6987189" y="81557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56" name="tx356"/>
            <p:cNvSpPr/>
            <p:nvPr/>
          </p:nvSpPr>
          <p:spPr>
            <a:xfrm>
              <a:off x="8203453"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7" name="tx357"/>
            <p:cNvSpPr/>
            <p:nvPr/>
          </p:nvSpPr>
          <p:spPr>
            <a:xfrm>
              <a:off x="7595321"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8" name="tx358"/>
            <p:cNvSpPr/>
            <p:nvPr/>
          </p:nvSpPr>
          <p:spPr>
            <a:xfrm>
              <a:off x="8811585"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9" name="tx359"/>
            <p:cNvSpPr/>
            <p:nvPr/>
          </p:nvSpPr>
          <p:spPr>
            <a:xfrm>
              <a:off x="7899387"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0" name="tx360"/>
            <p:cNvSpPr/>
            <p:nvPr/>
          </p:nvSpPr>
          <p:spPr>
            <a:xfrm>
              <a:off x="8507519"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1" name="pg361"/>
            <p:cNvSpPr/>
            <p:nvPr/>
          </p:nvSpPr>
          <p:spPr>
            <a:xfrm>
              <a:off x="923590" y="348197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2" name="tx362"/>
            <p:cNvSpPr/>
            <p:nvPr/>
          </p:nvSpPr>
          <p:spPr>
            <a:xfrm>
              <a:off x="956111" y="351422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63" name="pg363"/>
            <p:cNvSpPr/>
            <p:nvPr/>
          </p:nvSpPr>
          <p:spPr>
            <a:xfrm>
              <a:off x="1531722" y="306719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4" name="tx364"/>
            <p:cNvSpPr/>
            <p:nvPr/>
          </p:nvSpPr>
          <p:spPr>
            <a:xfrm>
              <a:off x="1564243" y="310071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65" name="pg365"/>
            <p:cNvSpPr/>
            <p:nvPr/>
          </p:nvSpPr>
          <p:spPr>
            <a:xfrm>
              <a:off x="1835788" y="303400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1868309" y="306653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67" name="pg367"/>
            <p:cNvSpPr/>
            <p:nvPr/>
          </p:nvSpPr>
          <p:spPr>
            <a:xfrm>
              <a:off x="3052051" y="288468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3084573" y="291551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9" name="pg369"/>
            <p:cNvSpPr/>
            <p:nvPr/>
          </p:nvSpPr>
          <p:spPr>
            <a:xfrm>
              <a:off x="3660183" y="283491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3692705" y="28657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71" name="pg371"/>
            <p:cNvSpPr/>
            <p:nvPr/>
          </p:nvSpPr>
          <p:spPr>
            <a:xfrm>
              <a:off x="3964249" y="280173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3996771" y="283393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73" name="pg373"/>
            <p:cNvSpPr/>
            <p:nvPr/>
          </p:nvSpPr>
          <p:spPr>
            <a:xfrm>
              <a:off x="5180513" y="266900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4" name="tx374"/>
            <p:cNvSpPr/>
            <p:nvPr/>
          </p:nvSpPr>
          <p:spPr>
            <a:xfrm>
              <a:off x="5213035" y="26998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75" name="pg375"/>
            <p:cNvSpPr/>
            <p:nvPr/>
          </p:nvSpPr>
          <p:spPr>
            <a:xfrm>
              <a:off x="5484579" y="263582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6" name="tx376"/>
            <p:cNvSpPr/>
            <p:nvPr/>
          </p:nvSpPr>
          <p:spPr>
            <a:xfrm>
              <a:off x="5517101" y="266802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77" name="pg377"/>
            <p:cNvSpPr/>
            <p:nvPr/>
          </p:nvSpPr>
          <p:spPr>
            <a:xfrm>
              <a:off x="5758500" y="2619229"/>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8" name="tx378"/>
            <p:cNvSpPr/>
            <p:nvPr/>
          </p:nvSpPr>
          <p:spPr>
            <a:xfrm>
              <a:off x="5791022" y="26501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9" name="pg379"/>
            <p:cNvSpPr/>
            <p:nvPr/>
          </p:nvSpPr>
          <p:spPr>
            <a:xfrm>
              <a:off x="7308975" y="258604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0" name="tx380"/>
            <p:cNvSpPr/>
            <p:nvPr/>
          </p:nvSpPr>
          <p:spPr>
            <a:xfrm>
              <a:off x="7341496" y="261692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81" name="tx381"/>
            <p:cNvSpPr/>
            <p:nvPr/>
          </p:nvSpPr>
          <p:spPr>
            <a:xfrm>
              <a:off x="663492" y="426437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82" name="tx382"/>
            <p:cNvSpPr/>
            <p:nvPr/>
          </p:nvSpPr>
          <p:spPr>
            <a:xfrm>
              <a:off x="585797" y="3434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83" name="tx383"/>
            <p:cNvSpPr/>
            <p:nvPr/>
          </p:nvSpPr>
          <p:spPr>
            <a:xfrm>
              <a:off x="585797" y="26052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84" name="tx384"/>
            <p:cNvSpPr/>
            <p:nvPr/>
          </p:nvSpPr>
          <p:spPr>
            <a:xfrm>
              <a:off x="585797" y="17773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85" name="tx385"/>
            <p:cNvSpPr/>
            <p:nvPr/>
          </p:nvSpPr>
          <p:spPr>
            <a:xfrm>
              <a:off x="508103" y="94613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86" name="tx386"/>
            <p:cNvSpPr/>
            <p:nvPr/>
          </p:nvSpPr>
          <p:spPr>
            <a:xfrm rot="-5400000">
              <a:off x="833186" y="4652886"/>
              <a:ext cx="30272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PNG</a:t>
              </a:r>
            </a:p>
          </p:txBody>
        </p:sp>
        <p:sp>
          <p:nvSpPr>
            <p:cNvPr id="387" name="tx387"/>
            <p:cNvSpPr/>
            <p:nvPr/>
          </p:nvSpPr>
          <p:spPr>
            <a:xfrm rot="-5400000">
              <a:off x="1029271" y="4762640"/>
              <a:ext cx="52046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Vanuatu</a:t>
              </a:r>
            </a:p>
          </p:txBody>
        </p:sp>
        <p:sp>
          <p:nvSpPr>
            <p:cNvPr id="388" name="tx388"/>
            <p:cNvSpPr/>
            <p:nvPr/>
          </p:nvSpPr>
          <p:spPr>
            <a:xfrm rot="-5400000">
              <a:off x="1442103" y="4653875"/>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Laos</a:t>
              </a:r>
            </a:p>
          </p:txBody>
        </p:sp>
        <p:sp>
          <p:nvSpPr>
            <p:cNvPr id="389" name="tx389"/>
            <p:cNvSpPr/>
            <p:nvPr/>
          </p:nvSpPr>
          <p:spPr>
            <a:xfrm rot="-5400000">
              <a:off x="1592656" y="4779625"/>
              <a:ext cx="58219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Myanmar</a:t>
              </a:r>
            </a:p>
          </p:txBody>
        </p:sp>
        <p:sp>
          <p:nvSpPr>
            <p:cNvPr id="390" name="tx390"/>
            <p:cNvSpPr/>
            <p:nvPr/>
          </p:nvSpPr>
          <p:spPr>
            <a:xfrm rot="-5400000">
              <a:off x="1829088" y="4875021"/>
              <a:ext cx="7452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Timor-Leste</a:t>
              </a:r>
            </a:p>
          </p:txBody>
        </p:sp>
        <p:sp>
          <p:nvSpPr>
            <p:cNvPr id="391" name="tx391"/>
            <p:cNvSpPr/>
            <p:nvPr/>
          </p:nvSpPr>
          <p:spPr>
            <a:xfrm rot="-5400000">
              <a:off x="1988475" y="5017927"/>
              <a:ext cx="103281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Solomon Islands</a:t>
              </a:r>
            </a:p>
          </p:txBody>
        </p:sp>
        <p:sp>
          <p:nvSpPr>
            <p:cNvPr id="392" name="tx392"/>
            <p:cNvSpPr/>
            <p:nvPr/>
          </p:nvSpPr>
          <p:spPr>
            <a:xfrm rot="-5400000">
              <a:off x="2596327" y="4715914"/>
              <a:ext cx="4270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Kiribati</a:t>
              </a:r>
            </a:p>
          </p:txBody>
        </p:sp>
        <p:sp>
          <p:nvSpPr>
            <p:cNvPr id="393" name="tx393"/>
            <p:cNvSpPr/>
            <p:nvPr/>
          </p:nvSpPr>
          <p:spPr>
            <a:xfrm rot="-5400000">
              <a:off x="2763012" y="4827170"/>
              <a:ext cx="675648"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Philippines</a:t>
              </a:r>
            </a:p>
          </p:txBody>
        </p:sp>
        <p:sp>
          <p:nvSpPr>
            <p:cNvPr id="394" name="tx394"/>
            <p:cNvSpPr/>
            <p:nvPr/>
          </p:nvSpPr>
          <p:spPr>
            <a:xfrm rot="-5400000">
              <a:off x="3080243" y="4840130"/>
              <a:ext cx="67544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Micronesia</a:t>
              </a:r>
            </a:p>
          </p:txBody>
        </p:sp>
        <p:sp>
          <p:nvSpPr>
            <p:cNvPr id="395" name="tx395"/>
            <p:cNvSpPr/>
            <p:nvPr/>
          </p:nvSpPr>
          <p:spPr>
            <a:xfrm rot="-5400000">
              <a:off x="3402761" y="4819905"/>
              <a:ext cx="63676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Cambodia</a:t>
              </a:r>
            </a:p>
          </p:txBody>
        </p:sp>
        <p:sp>
          <p:nvSpPr>
            <p:cNvPr id="396" name="tx396"/>
            <p:cNvSpPr/>
            <p:nvPr/>
          </p:nvSpPr>
          <p:spPr>
            <a:xfrm rot="-5400000">
              <a:off x="3723164" y="4805342"/>
              <a:ext cx="60586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Indonesia</a:t>
              </a:r>
            </a:p>
          </p:txBody>
        </p:sp>
        <p:sp>
          <p:nvSpPr>
            <p:cNvPr id="397" name="tx397"/>
            <p:cNvSpPr/>
            <p:nvPr/>
          </p:nvSpPr>
          <p:spPr>
            <a:xfrm rot="-5400000">
              <a:off x="4107960" y="4722838"/>
              <a:ext cx="442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Samoa</a:t>
              </a:r>
            </a:p>
          </p:txBody>
        </p:sp>
        <p:sp>
          <p:nvSpPr>
            <p:cNvPr id="398" name="tx398"/>
            <p:cNvSpPr/>
            <p:nvPr/>
          </p:nvSpPr>
          <p:spPr>
            <a:xfrm rot="-5400000">
              <a:off x="4129556" y="5007081"/>
              <a:ext cx="100934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Marshall Islands</a:t>
              </a:r>
            </a:p>
          </p:txBody>
        </p:sp>
        <p:sp>
          <p:nvSpPr>
            <p:cNvPr id="399" name="tx399"/>
            <p:cNvSpPr/>
            <p:nvPr/>
          </p:nvSpPr>
          <p:spPr>
            <a:xfrm rot="-5400000">
              <a:off x="4835191" y="4577749"/>
              <a:ext cx="17844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Fiji</a:t>
              </a:r>
            </a:p>
          </p:txBody>
        </p:sp>
        <p:sp>
          <p:nvSpPr>
            <p:cNvPr id="400" name="tx400"/>
            <p:cNvSpPr/>
            <p:nvPr/>
          </p:nvSpPr>
          <p:spPr>
            <a:xfrm rot="-5400000">
              <a:off x="4974421" y="4770348"/>
              <a:ext cx="53588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Thailand</a:t>
              </a:r>
            </a:p>
          </p:txBody>
        </p:sp>
        <p:sp>
          <p:nvSpPr>
            <p:cNvPr id="401" name="tx401"/>
            <p:cNvSpPr/>
            <p:nvPr/>
          </p:nvSpPr>
          <p:spPr>
            <a:xfrm rot="-5400000">
              <a:off x="5363036" y="4684025"/>
              <a:ext cx="3650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China</a:t>
              </a:r>
            </a:p>
          </p:txBody>
        </p:sp>
        <p:sp>
          <p:nvSpPr>
            <p:cNvPr id="402" name="tx402"/>
            <p:cNvSpPr/>
            <p:nvPr/>
          </p:nvSpPr>
          <p:spPr>
            <a:xfrm rot="-5400000">
              <a:off x="5560997" y="4764141"/>
              <a:ext cx="55122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Malaysia</a:t>
              </a:r>
            </a:p>
          </p:txBody>
        </p:sp>
        <p:sp>
          <p:nvSpPr>
            <p:cNvPr id="403" name="tx403"/>
            <p:cNvSpPr/>
            <p:nvPr/>
          </p:nvSpPr>
          <p:spPr>
            <a:xfrm rot="-5400000">
              <a:off x="5857219" y="4771985"/>
              <a:ext cx="5669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Mongolia</a:t>
              </a:r>
            </a:p>
          </p:txBody>
        </p:sp>
        <p:sp>
          <p:nvSpPr>
            <p:cNvPr id="404" name="tx404"/>
            <p:cNvSpPr/>
            <p:nvPr/>
          </p:nvSpPr>
          <p:spPr>
            <a:xfrm rot="-5400000">
              <a:off x="6279975" y="4681058"/>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Palau</a:t>
              </a:r>
            </a:p>
          </p:txBody>
        </p:sp>
        <p:sp>
          <p:nvSpPr>
            <p:cNvPr id="405" name="tx405"/>
            <p:cNvSpPr/>
            <p:nvPr/>
          </p:nvSpPr>
          <p:spPr>
            <a:xfrm rot="-5400000">
              <a:off x="6553038" y="4712060"/>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Tuvalu</a:t>
              </a:r>
            </a:p>
          </p:txBody>
        </p:sp>
        <p:sp>
          <p:nvSpPr>
            <p:cNvPr id="406" name="tx406"/>
            <p:cNvSpPr/>
            <p:nvPr/>
          </p:nvSpPr>
          <p:spPr>
            <a:xfrm rot="-5400000">
              <a:off x="6876511" y="4692654"/>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Nauru</a:t>
              </a:r>
            </a:p>
          </p:txBody>
        </p:sp>
        <p:sp>
          <p:nvSpPr>
            <p:cNvPr id="407" name="tx407"/>
            <p:cNvSpPr/>
            <p:nvPr/>
          </p:nvSpPr>
          <p:spPr>
            <a:xfrm rot="-5400000">
              <a:off x="7083578" y="4789653"/>
              <a:ext cx="5744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Viet Nam</a:t>
              </a:r>
            </a:p>
          </p:txBody>
        </p:sp>
        <p:sp>
          <p:nvSpPr>
            <p:cNvPr id="408" name="tx408"/>
            <p:cNvSpPr/>
            <p:nvPr/>
          </p:nvSpPr>
          <p:spPr>
            <a:xfrm rot="-5400000">
              <a:off x="7080925" y="5096372"/>
              <a:ext cx="11879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Brunei Darussalam</a:t>
              </a:r>
            </a:p>
          </p:txBody>
        </p:sp>
        <p:sp>
          <p:nvSpPr>
            <p:cNvPr id="409" name="tx409"/>
            <p:cNvSpPr/>
            <p:nvPr/>
          </p:nvSpPr>
          <p:spPr>
            <a:xfrm rot="-5400000">
              <a:off x="7574281" y="4905308"/>
              <a:ext cx="8075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Cook Islands</a:t>
              </a:r>
            </a:p>
          </p:txBody>
        </p:sp>
        <p:sp>
          <p:nvSpPr>
            <p:cNvPr id="410" name="tx410"/>
            <p:cNvSpPr/>
            <p:nvPr/>
          </p:nvSpPr>
          <p:spPr>
            <a:xfrm rot="-5400000">
              <a:off x="8089773" y="4697292"/>
              <a:ext cx="38813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DPRK</a:t>
              </a:r>
            </a:p>
          </p:txBody>
        </p:sp>
        <p:sp>
          <p:nvSpPr>
            <p:cNvPr id="411" name="tx411"/>
            <p:cNvSpPr/>
            <p:nvPr/>
          </p:nvSpPr>
          <p:spPr>
            <a:xfrm rot="-5400000">
              <a:off x="8443430" y="4646064"/>
              <a:ext cx="2873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Niue</a:t>
              </a:r>
            </a:p>
          </p:txBody>
        </p:sp>
        <p:sp>
          <p:nvSpPr>
            <p:cNvPr id="412" name="tx412"/>
            <p:cNvSpPr/>
            <p:nvPr/>
          </p:nvSpPr>
          <p:spPr>
            <a:xfrm rot="-5400000">
              <a:off x="8679215" y="4686583"/>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Tonga</a:t>
              </a:r>
            </a:p>
          </p:txBody>
        </p:sp>
        <p:sp>
          <p:nvSpPr>
            <p:cNvPr id="413" name="tx413"/>
            <p:cNvSpPr/>
            <p:nvPr/>
          </p:nvSpPr>
          <p:spPr>
            <a:xfrm rot="-5400000">
              <a:off x="-52544" y="25098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14" name="rc414"/>
            <p:cNvSpPr/>
            <p:nvPr/>
          </p:nvSpPr>
          <p:spPr>
            <a:xfrm>
              <a:off x="4146091" y="6114116"/>
              <a:ext cx="219455" cy="219455"/>
            </a:xfrm>
            <a:prstGeom prst="rect">
              <a:avLst/>
            </a:prstGeom>
            <a:solidFill>
              <a:srgbClr val="FFFFFF">
                <a:alpha val="100000"/>
              </a:srgbClr>
            </a:solidFill>
          </p:spPr>
          <p:txBody>
            <a:bodyPr/>
            <a:lstStyle/>
            <a:p/>
          </p:txBody>
        </p:sp>
        <p:sp>
          <p:nvSpPr>
            <p:cNvPr id="415" name="pg415"/>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6" name="pg416"/>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7" name="pg417"/>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8" name="pg418"/>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9" name="pg419"/>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0" name="rc420"/>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421" name="tx421"/>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422" name="tx422"/>
            <p:cNvSpPr/>
            <p:nvPr/>
          </p:nvSpPr>
          <p:spPr>
            <a:xfrm>
              <a:off x="803816" y="398022"/>
              <a:ext cx="584276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EAPR, 2024</a:t>
              </a:r>
            </a:p>
          </p:txBody>
        </p:sp>
        <p:sp>
          <p:nvSpPr>
            <p:cNvPr id="423" name="tx423"/>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24" name="tx424"/>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42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EAPR from lowest to highest coverage, and the rank of the top 10 countries with the most unvaccinated children, based on absolute numbers.
In 2024, Indonesia ranked number 11 out of 27 countries for lowest MCV1 coverage (based on tied ranks).
Indonesia was in the top 10 countries with the most unvaccinated children (rank=1).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2841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37984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23127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295412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80556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296273" y="3307901"/>
              <a:ext cx="249522" cy="794795"/>
            </a:xfrm>
            <a:prstGeom prst="rect">
              <a:avLst/>
            </a:prstGeom>
            <a:solidFill>
              <a:srgbClr val="80BD41">
                <a:alpha val="100000"/>
              </a:srgbClr>
            </a:solidFill>
          </p:spPr>
          <p:txBody>
            <a:bodyPr/>
            <a:lstStyle/>
            <a:p/>
          </p:txBody>
        </p:sp>
        <p:sp>
          <p:nvSpPr>
            <p:cNvPr id="22" name="rc22"/>
            <p:cNvSpPr/>
            <p:nvPr/>
          </p:nvSpPr>
          <p:spPr>
            <a:xfrm>
              <a:off x="1296273" y="3056913"/>
              <a:ext cx="249522" cy="250988"/>
            </a:xfrm>
            <a:prstGeom prst="rect">
              <a:avLst/>
            </a:prstGeom>
            <a:solidFill>
              <a:srgbClr val="E2231A">
                <a:alpha val="100000"/>
              </a:srgbClr>
            </a:solidFill>
          </p:spPr>
          <p:txBody>
            <a:bodyPr/>
            <a:lstStyle/>
            <a:p/>
          </p:txBody>
        </p:sp>
        <p:sp>
          <p:nvSpPr>
            <p:cNvPr id="23" name="rc23"/>
            <p:cNvSpPr/>
            <p:nvPr/>
          </p:nvSpPr>
          <p:spPr>
            <a:xfrm>
              <a:off x="1573521" y="3306687"/>
              <a:ext cx="249522" cy="796009"/>
            </a:xfrm>
            <a:prstGeom prst="rect">
              <a:avLst/>
            </a:prstGeom>
            <a:solidFill>
              <a:srgbClr val="80BD41">
                <a:alpha val="100000"/>
              </a:srgbClr>
            </a:solidFill>
          </p:spPr>
          <p:txBody>
            <a:bodyPr/>
            <a:lstStyle/>
            <a:p/>
          </p:txBody>
        </p:sp>
        <p:sp>
          <p:nvSpPr>
            <p:cNvPr id="24" name="rc24"/>
            <p:cNvSpPr/>
            <p:nvPr/>
          </p:nvSpPr>
          <p:spPr>
            <a:xfrm>
              <a:off x="1573521" y="3055315"/>
              <a:ext cx="249522" cy="251371"/>
            </a:xfrm>
            <a:prstGeom prst="rect">
              <a:avLst/>
            </a:prstGeom>
            <a:solidFill>
              <a:srgbClr val="E2231A">
                <a:alpha val="100000"/>
              </a:srgbClr>
            </a:solidFill>
          </p:spPr>
          <p:txBody>
            <a:bodyPr/>
            <a:lstStyle/>
            <a:p/>
          </p:txBody>
        </p:sp>
        <p:sp>
          <p:nvSpPr>
            <p:cNvPr id="25" name="rc25"/>
            <p:cNvSpPr/>
            <p:nvPr/>
          </p:nvSpPr>
          <p:spPr>
            <a:xfrm>
              <a:off x="1850769" y="3352204"/>
              <a:ext cx="249522" cy="750492"/>
            </a:xfrm>
            <a:prstGeom prst="rect">
              <a:avLst/>
            </a:prstGeom>
            <a:solidFill>
              <a:srgbClr val="80BD41">
                <a:alpha val="100000"/>
              </a:srgbClr>
            </a:solidFill>
          </p:spPr>
          <p:txBody>
            <a:bodyPr/>
            <a:lstStyle/>
            <a:p/>
          </p:txBody>
        </p:sp>
        <p:sp>
          <p:nvSpPr>
            <p:cNvPr id="26" name="rc26"/>
            <p:cNvSpPr/>
            <p:nvPr/>
          </p:nvSpPr>
          <p:spPr>
            <a:xfrm>
              <a:off x="1850769" y="3060346"/>
              <a:ext cx="249522" cy="291858"/>
            </a:xfrm>
            <a:prstGeom prst="rect">
              <a:avLst/>
            </a:prstGeom>
            <a:solidFill>
              <a:srgbClr val="E2231A">
                <a:alpha val="100000"/>
              </a:srgbClr>
            </a:solidFill>
          </p:spPr>
          <p:txBody>
            <a:bodyPr/>
            <a:lstStyle/>
            <a:p/>
          </p:txBody>
        </p:sp>
        <p:sp>
          <p:nvSpPr>
            <p:cNvPr id="27" name="rc27"/>
            <p:cNvSpPr/>
            <p:nvPr/>
          </p:nvSpPr>
          <p:spPr>
            <a:xfrm>
              <a:off x="2128016" y="3330288"/>
              <a:ext cx="249522" cy="772409"/>
            </a:xfrm>
            <a:prstGeom prst="rect">
              <a:avLst/>
            </a:prstGeom>
            <a:solidFill>
              <a:srgbClr val="80BD41">
                <a:alpha val="100000"/>
              </a:srgbClr>
            </a:solidFill>
          </p:spPr>
          <p:txBody>
            <a:bodyPr/>
            <a:lstStyle/>
            <a:p/>
          </p:txBody>
        </p:sp>
        <p:sp>
          <p:nvSpPr>
            <p:cNvPr id="28" name="rc28"/>
            <p:cNvSpPr/>
            <p:nvPr/>
          </p:nvSpPr>
          <p:spPr>
            <a:xfrm>
              <a:off x="2128016" y="3058901"/>
              <a:ext cx="249522" cy="271387"/>
            </a:xfrm>
            <a:prstGeom prst="rect">
              <a:avLst/>
            </a:prstGeom>
            <a:solidFill>
              <a:srgbClr val="E2231A">
                <a:alpha val="100000"/>
              </a:srgbClr>
            </a:solidFill>
          </p:spPr>
          <p:txBody>
            <a:bodyPr/>
            <a:lstStyle/>
            <a:p/>
          </p:txBody>
        </p:sp>
        <p:sp>
          <p:nvSpPr>
            <p:cNvPr id="29" name="rc29"/>
            <p:cNvSpPr/>
            <p:nvPr/>
          </p:nvSpPr>
          <p:spPr>
            <a:xfrm>
              <a:off x="2405264" y="3301052"/>
              <a:ext cx="249522" cy="801645"/>
            </a:xfrm>
            <a:prstGeom prst="rect">
              <a:avLst/>
            </a:prstGeom>
            <a:solidFill>
              <a:srgbClr val="80BD41">
                <a:alpha val="100000"/>
              </a:srgbClr>
            </a:solidFill>
          </p:spPr>
          <p:txBody>
            <a:bodyPr/>
            <a:lstStyle/>
            <a:p/>
          </p:txBody>
        </p:sp>
        <p:sp>
          <p:nvSpPr>
            <p:cNvPr id="30" name="rc30"/>
            <p:cNvSpPr/>
            <p:nvPr/>
          </p:nvSpPr>
          <p:spPr>
            <a:xfrm>
              <a:off x="2405264" y="3047901"/>
              <a:ext cx="249522" cy="253151"/>
            </a:xfrm>
            <a:prstGeom prst="rect">
              <a:avLst/>
            </a:prstGeom>
            <a:solidFill>
              <a:srgbClr val="E2231A">
                <a:alpha val="100000"/>
              </a:srgbClr>
            </a:solidFill>
          </p:spPr>
          <p:txBody>
            <a:bodyPr/>
            <a:lstStyle/>
            <a:p/>
          </p:txBody>
        </p:sp>
        <p:sp>
          <p:nvSpPr>
            <p:cNvPr id="31" name="rc31"/>
            <p:cNvSpPr/>
            <p:nvPr/>
          </p:nvSpPr>
          <p:spPr>
            <a:xfrm>
              <a:off x="2682512" y="3269112"/>
              <a:ext cx="249522" cy="833585"/>
            </a:xfrm>
            <a:prstGeom prst="rect">
              <a:avLst/>
            </a:prstGeom>
            <a:solidFill>
              <a:srgbClr val="80BD41">
                <a:alpha val="100000"/>
              </a:srgbClr>
            </a:solidFill>
          </p:spPr>
          <p:txBody>
            <a:bodyPr/>
            <a:lstStyle/>
            <a:p/>
          </p:txBody>
        </p:sp>
        <p:sp>
          <p:nvSpPr>
            <p:cNvPr id="32" name="rc32"/>
            <p:cNvSpPr/>
            <p:nvPr/>
          </p:nvSpPr>
          <p:spPr>
            <a:xfrm>
              <a:off x="2682512" y="3020119"/>
              <a:ext cx="249522" cy="248992"/>
            </a:xfrm>
            <a:prstGeom prst="rect">
              <a:avLst/>
            </a:prstGeom>
            <a:solidFill>
              <a:srgbClr val="E2231A">
                <a:alpha val="100000"/>
              </a:srgbClr>
            </a:solidFill>
          </p:spPr>
          <p:txBody>
            <a:bodyPr/>
            <a:lstStyle/>
            <a:p/>
          </p:txBody>
        </p:sp>
        <p:sp>
          <p:nvSpPr>
            <p:cNvPr id="33" name="rc33"/>
            <p:cNvSpPr/>
            <p:nvPr/>
          </p:nvSpPr>
          <p:spPr>
            <a:xfrm>
              <a:off x="2959759" y="3238285"/>
              <a:ext cx="249522" cy="864411"/>
            </a:xfrm>
            <a:prstGeom prst="rect">
              <a:avLst/>
            </a:prstGeom>
            <a:solidFill>
              <a:srgbClr val="80BD41">
                <a:alpha val="100000"/>
              </a:srgbClr>
            </a:solidFill>
          </p:spPr>
          <p:txBody>
            <a:bodyPr/>
            <a:lstStyle/>
            <a:p/>
          </p:txBody>
        </p:sp>
        <p:sp>
          <p:nvSpPr>
            <p:cNvPr id="34" name="rc34"/>
            <p:cNvSpPr/>
            <p:nvPr/>
          </p:nvSpPr>
          <p:spPr>
            <a:xfrm>
              <a:off x="2959759" y="3008505"/>
              <a:ext cx="249522" cy="229780"/>
            </a:xfrm>
            <a:prstGeom prst="rect">
              <a:avLst/>
            </a:prstGeom>
            <a:solidFill>
              <a:srgbClr val="E2231A">
                <a:alpha val="100000"/>
              </a:srgbClr>
            </a:solidFill>
          </p:spPr>
          <p:txBody>
            <a:bodyPr/>
            <a:lstStyle/>
            <a:p/>
          </p:txBody>
        </p:sp>
        <p:sp>
          <p:nvSpPr>
            <p:cNvPr id="35" name="rc35"/>
            <p:cNvSpPr/>
            <p:nvPr/>
          </p:nvSpPr>
          <p:spPr>
            <a:xfrm>
              <a:off x="3237007" y="3258210"/>
              <a:ext cx="249522" cy="844486"/>
            </a:xfrm>
            <a:prstGeom prst="rect">
              <a:avLst/>
            </a:prstGeom>
            <a:solidFill>
              <a:srgbClr val="80BD41">
                <a:alpha val="100000"/>
              </a:srgbClr>
            </a:solidFill>
          </p:spPr>
          <p:txBody>
            <a:bodyPr/>
            <a:lstStyle/>
            <a:p/>
          </p:txBody>
        </p:sp>
        <p:sp>
          <p:nvSpPr>
            <p:cNvPr id="36" name="rc36"/>
            <p:cNvSpPr/>
            <p:nvPr/>
          </p:nvSpPr>
          <p:spPr>
            <a:xfrm>
              <a:off x="3237007" y="2991531"/>
              <a:ext cx="249522" cy="266679"/>
            </a:xfrm>
            <a:prstGeom prst="rect">
              <a:avLst/>
            </a:prstGeom>
            <a:solidFill>
              <a:srgbClr val="E2231A">
                <a:alpha val="100000"/>
              </a:srgbClr>
            </a:solidFill>
          </p:spPr>
          <p:txBody>
            <a:bodyPr/>
            <a:lstStyle/>
            <a:p/>
          </p:txBody>
        </p:sp>
        <p:sp>
          <p:nvSpPr>
            <p:cNvPr id="37" name="rc37"/>
            <p:cNvSpPr/>
            <p:nvPr/>
          </p:nvSpPr>
          <p:spPr>
            <a:xfrm>
              <a:off x="3514255" y="3264994"/>
              <a:ext cx="249522" cy="837702"/>
            </a:xfrm>
            <a:prstGeom prst="rect">
              <a:avLst/>
            </a:prstGeom>
            <a:solidFill>
              <a:srgbClr val="80BD41">
                <a:alpha val="100000"/>
              </a:srgbClr>
            </a:solidFill>
          </p:spPr>
          <p:txBody>
            <a:bodyPr/>
            <a:lstStyle/>
            <a:p/>
          </p:txBody>
        </p:sp>
        <p:sp>
          <p:nvSpPr>
            <p:cNvPr id="38" name="rc38"/>
            <p:cNvSpPr/>
            <p:nvPr/>
          </p:nvSpPr>
          <p:spPr>
            <a:xfrm>
              <a:off x="3514255" y="3000456"/>
              <a:ext cx="249522" cy="264537"/>
            </a:xfrm>
            <a:prstGeom prst="rect">
              <a:avLst/>
            </a:prstGeom>
            <a:solidFill>
              <a:srgbClr val="E2231A">
                <a:alpha val="100000"/>
              </a:srgbClr>
            </a:solidFill>
          </p:spPr>
          <p:txBody>
            <a:bodyPr/>
            <a:lstStyle/>
            <a:p/>
          </p:txBody>
        </p:sp>
        <p:sp>
          <p:nvSpPr>
            <p:cNvPr id="39" name="rc39"/>
            <p:cNvSpPr/>
            <p:nvPr/>
          </p:nvSpPr>
          <p:spPr>
            <a:xfrm>
              <a:off x="3791502" y="3281423"/>
              <a:ext cx="249522" cy="821273"/>
            </a:xfrm>
            <a:prstGeom prst="rect">
              <a:avLst/>
            </a:prstGeom>
            <a:solidFill>
              <a:srgbClr val="80BD41">
                <a:alpha val="100000"/>
              </a:srgbClr>
            </a:solidFill>
          </p:spPr>
          <p:txBody>
            <a:bodyPr/>
            <a:lstStyle/>
            <a:p/>
          </p:txBody>
        </p:sp>
        <p:sp>
          <p:nvSpPr>
            <p:cNvPr id="40" name="rc40"/>
            <p:cNvSpPr/>
            <p:nvPr/>
          </p:nvSpPr>
          <p:spPr>
            <a:xfrm>
              <a:off x="3791502" y="2992868"/>
              <a:ext cx="249522" cy="288555"/>
            </a:xfrm>
            <a:prstGeom prst="rect">
              <a:avLst/>
            </a:prstGeom>
            <a:solidFill>
              <a:srgbClr val="E2231A">
                <a:alpha val="100000"/>
              </a:srgbClr>
            </a:solidFill>
          </p:spPr>
          <p:txBody>
            <a:bodyPr/>
            <a:lstStyle/>
            <a:p/>
          </p:txBody>
        </p:sp>
        <p:sp>
          <p:nvSpPr>
            <p:cNvPr id="41" name="rc41"/>
            <p:cNvSpPr/>
            <p:nvPr/>
          </p:nvSpPr>
          <p:spPr>
            <a:xfrm>
              <a:off x="4068750" y="3225836"/>
              <a:ext cx="249522" cy="876860"/>
            </a:xfrm>
            <a:prstGeom prst="rect">
              <a:avLst/>
            </a:prstGeom>
            <a:solidFill>
              <a:srgbClr val="80BD41">
                <a:alpha val="100000"/>
              </a:srgbClr>
            </a:solidFill>
          </p:spPr>
          <p:txBody>
            <a:bodyPr/>
            <a:lstStyle/>
            <a:p/>
          </p:txBody>
        </p:sp>
        <p:sp>
          <p:nvSpPr>
            <p:cNvPr id="42" name="rc42"/>
            <p:cNvSpPr/>
            <p:nvPr/>
          </p:nvSpPr>
          <p:spPr>
            <a:xfrm>
              <a:off x="4068750" y="2978516"/>
              <a:ext cx="249522" cy="247319"/>
            </a:xfrm>
            <a:prstGeom prst="rect">
              <a:avLst/>
            </a:prstGeom>
            <a:solidFill>
              <a:srgbClr val="E2231A">
                <a:alpha val="100000"/>
              </a:srgbClr>
            </a:solidFill>
          </p:spPr>
          <p:txBody>
            <a:bodyPr/>
            <a:lstStyle/>
            <a:p/>
          </p:txBody>
        </p:sp>
        <p:sp>
          <p:nvSpPr>
            <p:cNvPr id="43" name="rc43"/>
            <p:cNvSpPr/>
            <p:nvPr/>
          </p:nvSpPr>
          <p:spPr>
            <a:xfrm>
              <a:off x="4345998" y="3179855"/>
              <a:ext cx="249522" cy="922841"/>
            </a:xfrm>
            <a:prstGeom prst="rect">
              <a:avLst/>
            </a:prstGeom>
            <a:solidFill>
              <a:srgbClr val="80BD41">
                <a:alpha val="100000"/>
              </a:srgbClr>
            </a:solidFill>
          </p:spPr>
          <p:txBody>
            <a:bodyPr/>
            <a:lstStyle/>
            <a:p/>
          </p:txBody>
        </p:sp>
        <p:sp>
          <p:nvSpPr>
            <p:cNvPr id="44" name="rc44"/>
            <p:cNvSpPr/>
            <p:nvPr/>
          </p:nvSpPr>
          <p:spPr>
            <a:xfrm>
              <a:off x="4345998" y="2949145"/>
              <a:ext cx="249522" cy="230710"/>
            </a:xfrm>
            <a:prstGeom prst="rect">
              <a:avLst/>
            </a:prstGeom>
            <a:solidFill>
              <a:srgbClr val="E2231A">
                <a:alpha val="100000"/>
              </a:srgbClr>
            </a:solidFill>
          </p:spPr>
          <p:txBody>
            <a:bodyPr/>
            <a:lstStyle/>
            <a:p/>
          </p:txBody>
        </p:sp>
        <p:sp>
          <p:nvSpPr>
            <p:cNvPr id="45" name="rc45"/>
            <p:cNvSpPr/>
            <p:nvPr/>
          </p:nvSpPr>
          <p:spPr>
            <a:xfrm>
              <a:off x="4623245" y="3153107"/>
              <a:ext cx="249522" cy="949590"/>
            </a:xfrm>
            <a:prstGeom prst="rect">
              <a:avLst/>
            </a:prstGeom>
            <a:solidFill>
              <a:srgbClr val="80BD41">
                <a:alpha val="100000"/>
              </a:srgbClr>
            </a:solidFill>
          </p:spPr>
          <p:txBody>
            <a:bodyPr/>
            <a:lstStyle/>
            <a:p/>
          </p:txBody>
        </p:sp>
        <p:sp>
          <p:nvSpPr>
            <p:cNvPr id="46" name="rc46"/>
            <p:cNvSpPr/>
            <p:nvPr/>
          </p:nvSpPr>
          <p:spPr>
            <a:xfrm>
              <a:off x="4623245" y="2944660"/>
              <a:ext cx="249522" cy="208446"/>
            </a:xfrm>
            <a:prstGeom prst="rect">
              <a:avLst/>
            </a:prstGeom>
            <a:solidFill>
              <a:srgbClr val="E2231A">
                <a:alpha val="100000"/>
              </a:srgbClr>
            </a:solidFill>
          </p:spPr>
          <p:txBody>
            <a:bodyPr/>
            <a:lstStyle/>
            <a:p/>
          </p:txBody>
        </p:sp>
        <p:sp>
          <p:nvSpPr>
            <p:cNvPr id="47" name="rc47"/>
            <p:cNvSpPr/>
            <p:nvPr/>
          </p:nvSpPr>
          <p:spPr>
            <a:xfrm>
              <a:off x="4900493" y="3120200"/>
              <a:ext cx="249522" cy="982496"/>
            </a:xfrm>
            <a:prstGeom prst="rect">
              <a:avLst/>
            </a:prstGeom>
            <a:solidFill>
              <a:srgbClr val="80BD41">
                <a:alpha val="100000"/>
              </a:srgbClr>
            </a:solidFill>
          </p:spPr>
          <p:txBody>
            <a:bodyPr/>
            <a:lstStyle/>
            <a:p/>
          </p:txBody>
        </p:sp>
        <p:sp>
          <p:nvSpPr>
            <p:cNvPr id="48" name="rc48"/>
            <p:cNvSpPr/>
            <p:nvPr/>
          </p:nvSpPr>
          <p:spPr>
            <a:xfrm>
              <a:off x="4900493" y="2973390"/>
              <a:ext cx="249522" cy="146809"/>
            </a:xfrm>
            <a:prstGeom prst="rect">
              <a:avLst/>
            </a:prstGeom>
            <a:solidFill>
              <a:srgbClr val="E2231A">
                <a:alpha val="100000"/>
              </a:srgbClr>
            </a:solidFill>
          </p:spPr>
          <p:txBody>
            <a:bodyPr/>
            <a:lstStyle/>
            <a:p/>
          </p:txBody>
        </p:sp>
        <p:sp>
          <p:nvSpPr>
            <p:cNvPr id="49" name="rc49"/>
            <p:cNvSpPr/>
            <p:nvPr/>
          </p:nvSpPr>
          <p:spPr>
            <a:xfrm>
              <a:off x="5177741" y="3146897"/>
              <a:ext cx="249522" cy="955800"/>
            </a:xfrm>
            <a:prstGeom prst="rect">
              <a:avLst/>
            </a:prstGeom>
            <a:solidFill>
              <a:srgbClr val="80BD41">
                <a:alpha val="100000"/>
              </a:srgbClr>
            </a:solidFill>
          </p:spPr>
          <p:txBody>
            <a:bodyPr/>
            <a:lstStyle/>
            <a:p/>
          </p:txBody>
        </p:sp>
        <p:sp>
          <p:nvSpPr>
            <p:cNvPr id="50" name="rc50"/>
            <p:cNvSpPr/>
            <p:nvPr/>
          </p:nvSpPr>
          <p:spPr>
            <a:xfrm>
              <a:off x="5177741" y="2991301"/>
              <a:ext cx="249522" cy="155595"/>
            </a:xfrm>
            <a:prstGeom prst="rect">
              <a:avLst/>
            </a:prstGeom>
            <a:solidFill>
              <a:srgbClr val="E2231A">
                <a:alpha val="100000"/>
              </a:srgbClr>
            </a:solidFill>
          </p:spPr>
          <p:txBody>
            <a:bodyPr/>
            <a:lstStyle/>
            <a:p/>
          </p:txBody>
        </p:sp>
        <p:sp>
          <p:nvSpPr>
            <p:cNvPr id="51" name="rc51"/>
            <p:cNvSpPr/>
            <p:nvPr/>
          </p:nvSpPr>
          <p:spPr>
            <a:xfrm>
              <a:off x="5454988" y="3150906"/>
              <a:ext cx="249522" cy="951790"/>
            </a:xfrm>
            <a:prstGeom prst="rect">
              <a:avLst/>
            </a:prstGeom>
            <a:solidFill>
              <a:srgbClr val="80BD41">
                <a:alpha val="100000"/>
              </a:srgbClr>
            </a:solidFill>
          </p:spPr>
          <p:txBody>
            <a:bodyPr/>
            <a:lstStyle/>
            <a:p/>
          </p:txBody>
        </p:sp>
        <p:sp>
          <p:nvSpPr>
            <p:cNvPr id="52" name="rc52"/>
            <p:cNvSpPr/>
            <p:nvPr/>
          </p:nvSpPr>
          <p:spPr>
            <a:xfrm>
              <a:off x="5454988" y="3008685"/>
              <a:ext cx="249522" cy="142221"/>
            </a:xfrm>
            <a:prstGeom prst="rect">
              <a:avLst/>
            </a:prstGeom>
            <a:solidFill>
              <a:srgbClr val="E2231A">
                <a:alpha val="100000"/>
              </a:srgbClr>
            </a:solidFill>
          </p:spPr>
          <p:txBody>
            <a:bodyPr/>
            <a:lstStyle/>
            <a:p/>
          </p:txBody>
        </p:sp>
        <p:sp>
          <p:nvSpPr>
            <p:cNvPr id="53" name="rc53"/>
            <p:cNvSpPr/>
            <p:nvPr/>
          </p:nvSpPr>
          <p:spPr>
            <a:xfrm>
              <a:off x="5732236" y="3151432"/>
              <a:ext cx="249522" cy="951264"/>
            </a:xfrm>
            <a:prstGeom prst="rect">
              <a:avLst/>
            </a:prstGeom>
            <a:solidFill>
              <a:srgbClr val="80BD41">
                <a:alpha val="100000"/>
              </a:srgbClr>
            </a:solidFill>
          </p:spPr>
          <p:txBody>
            <a:bodyPr/>
            <a:lstStyle/>
            <a:p/>
          </p:txBody>
        </p:sp>
        <p:sp>
          <p:nvSpPr>
            <p:cNvPr id="54" name="rc54"/>
            <p:cNvSpPr/>
            <p:nvPr/>
          </p:nvSpPr>
          <p:spPr>
            <a:xfrm>
              <a:off x="5732236" y="3021714"/>
              <a:ext cx="249522" cy="129717"/>
            </a:xfrm>
            <a:prstGeom prst="rect">
              <a:avLst/>
            </a:prstGeom>
            <a:solidFill>
              <a:srgbClr val="E2231A">
                <a:alpha val="100000"/>
              </a:srgbClr>
            </a:solidFill>
          </p:spPr>
          <p:txBody>
            <a:bodyPr/>
            <a:lstStyle/>
            <a:p/>
          </p:txBody>
        </p:sp>
        <p:sp>
          <p:nvSpPr>
            <p:cNvPr id="55" name="rc55"/>
            <p:cNvSpPr/>
            <p:nvPr/>
          </p:nvSpPr>
          <p:spPr>
            <a:xfrm>
              <a:off x="6009484" y="3151508"/>
              <a:ext cx="249522" cy="951188"/>
            </a:xfrm>
            <a:prstGeom prst="rect">
              <a:avLst/>
            </a:prstGeom>
            <a:solidFill>
              <a:srgbClr val="80BD41">
                <a:alpha val="100000"/>
              </a:srgbClr>
            </a:solidFill>
          </p:spPr>
          <p:txBody>
            <a:bodyPr/>
            <a:lstStyle/>
            <a:p/>
          </p:txBody>
        </p:sp>
        <p:sp>
          <p:nvSpPr>
            <p:cNvPr id="56" name="rc56"/>
            <p:cNvSpPr/>
            <p:nvPr/>
          </p:nvSpPr>
          <p:spPr>
            <a:xfrm>
              <a:off x="6009484" y="3045820"/>
              <a:ext cx="249522" cy="105687"/>
            </a:xfrm>
            <a:prstGeom prst="rect">
              <a:avLst/>
            </a:prstGeom>
            <a:solidFill>
              <a:srgbClr val="E2231A">
                <a:alpha val="100000"/>
              </a:srgbClr>
            </a:solidFill>
          </p:spPr>
          <p:txBody>
            <a:bodyPr/>
            <a:lstStyle/>
            <a:p/>
          </p:txBody>
        </p:sp>
        <p:sp>
          <p:nvSpPr>
            <p:cNvPr id="57" name="rc57"/>
            <p:cNvSpPr/>
            <p:nvPr/>
          </p:nvSpPr>
          <p:spPr>
            <a:xfrm>
              <a:off x="6286731" y="3173612"/>
              <a:ext cx="249522" cy="929084"/>
            </a:xfrm>
            <a:prstGeom prst="rect">
              <a:avLst/>
            </a:prstGeom>
            <a:solidFill>
              <a:srgbClr val="80BD41">
                <a:alpha val="100000"/>
              </a:srgbClr>
            </a:solidFill>
          </p:spPr>
          <p:txBody>
            <a:bodyPr/>
            <a:lstStyle/>
            <a:p/>
          </p:txBody>
        </p:sp>
        <p:sp>
          <p:nvSpPr>
            <p:cNvPr id="58" name="rc58"/>
            <p:cNvSpPr/>
            <p:nvPr/>
          </p:nvSpPr>
          <p:spPr>
            <a:xfrm>
              <a:off x="6286731" y="3058782"/>
              <a:ext cx="249522" cy="114830"/>
            </a:xfrm>
            <a:prstGeom prst="rect">
              <a:avLst/>
            </a:prstGeom>
            <a:solidFill>
              <a:srgbClr val="E2231A">
                <a:alpha val="100000"/>
              </a:srgbClr>
            </a:solidFill>
          </p:spPr>
          <p:txBody>
            <a:bodyPr/>
            <a:lstStyle/>
            <a:p/>
          </p:txBody>
        </p:sp>
        <p:sp>
          <p:nvSpPr>
            <p:cNvPr id="59" name="rc59"/>
            <p:cNvSpPr/>
            <p:nvPr/>
          </p:nvSpPr>
          <p:spPr>
            <a:xfrm>
              <a:off x="6563979" y="3187586"/>
              <a:ext cx="249522" cy="915110"/>
            </a:xfrm>
            <a:prstGeom prst="rect">
              <a:avLst/>
            </a:prstGeom>
            <a:solidFill>
              <a:srgbClr val="80BD41">
                <a:alpha val="100000"/>
              </a:srgbClr>
            </a:solidFill>
          </p:spPr>
          <p:txBody>
            <a:bodyPr/>
            <a:lstStyle/>
            <a:p/>
          </p:txBody>
        </p:sp>
        <p:sp>
          <p:nvSpPr>
            <p:cNvPr id="60" name="rc60"/>
            <p:cNvSpPr/>
            <p:nvPr/>
          </p:nvSpPr>
          <p:spPr>
            <a:xfrm>
              <a:off x="6563979" y="3062799"/>
              <a:ext cx="249522" cy="124787"/>
            </a:xfrm>
            <a:prstGeom prst="rect">
              <a:avLst/>
            </a:prstGeom>
            <a:solidFill>
              <a:srgbClr val="E2231A">
                <a:alpha val="100000"/>
              </a:srgbClr>
            </a:solidFill>
          </p:spPr>
          <p:txBody>
            <a:bodyPr/>
            <a:lstStyle/>
            <a:p/>
          </p:txBody>
        </p:sp>
        <p:sp>
          <p:nvSpPr>
            <p:cNvPr id="61" name="rc61"/>
            <p:cNvSpPr/>
            <p:nvPr/>
          </p:nvSpPr>
          <p:spPr>
            <a:xfrm>
              <a:off x="6841227" y="3316197"/>
              <a:ext cx="249522" cy="786500"/>
            </a:xfrm>
            <a:prstGeom prst="rect">
              <a:avLst/>
            </a:prstGeom>
            <a:solidFill>
              <a:srgbClr val="80BD41">
                <a:alpha val="100000"/>
              </a:srgbClr>
            </a:solidFill>
          </p:spPr>
          <p:txBody>
            <a:bodyPr/>
            <a:lstStyle/>
            <a:p/>
          </p:txBody>
        </p:sp>
        <p:sp>
          <p:nvSpPr>
            <p:cNvPr id="62" name="rc62"/>
            <p:cNvSpPr/>
            <p:nvPr/>
          </p:nvSpPr>
          <p:spPr>
            <a:xfrm>
              <a:off x="6841227" y="3067828"/>
              <a:ext cx="249522" cy="248368"/>
            </a:xfrm>
            <a:prstGeom prst="rect">
              <a:avLst/>
            </a:prstGeom>
            <a:solidFill>
              <a:srgbClr val="E2231A">
                <a:alpha val="100000"/>
              </a:srgbClr>
            </a:solidFill>
          </p:spPr>
          <p:txBody>
            <a:bodyPr/>
            <a:lstStyle/>
            <a:p/>
          </p:txBody>
        </p:sp>
        <p:sp>
          <p:nvSpPr>
            <p:cNvPr id="63" name="rc63"/>
            <p:cNvSpPr/>
            <p:nvPr/>
          </p:nvSpPr>
          <p:spPr>
            <a:xfrm>
              <a:off x="7118474" y="3363470"/>
              <a:ext cx="249522" cy="739227"/>
            </a:xfrm>
            <a:prstGeom prst="rect">
              <a:avLst/>
            </a:prstGeom>
            <a:solidFill>
              <a:srgbClr val="80BD41">
                <a:alpha val="100000"/>
              </a:srgbClr>
            </a:solidFill>
          </p:spPr>
          <p:txBody>
            <a:bodyPr/>
            <a:lstStyle/>
            <a:p/>
          </p:txBody>
        </p:sp>
        <p:sp>
          <p:nvSpPr>
            <p:cNvPr id="64" name="rc64"/>
            <p:cNvSpPr/>
            <p:nvPr/>
          </p:nvSpPr>
          <p:spPr>
            <a:xfrm>
              <a:off x="7118474" y="3075992"/>
              <a:ext cx="249522" cy="287477"/>
            </a:xfrm>
            <a:prstGeom prst="rect">
              <a:avLst/>
            </a:prstGeom>
            <a:solidFill>
              <a:srgbClr val="E2231A">
                <a:alpha val="100000"/>
              </a:srgbClr>
            </a:solidFill>
          </p:spPr>
          <p:txBody>
            <a:bodyPr/>
            <a:lstStyle/>
            <a:p/>
          </p:txBody>
        </p:sp>
        <p:sp>
          <p:nvSpPr>
            <p:cNvPr id="65" name="rc65"/>
            <p:cNvSpPr/>
            <p:nvPr/>
          </p:nvSpPr>
          <p:spPr>
            <a:xfrm>
              <a:off x="7395722" y="3162813"/>
              <a:ext cx="249522" cy="939883"/>
            </a:xfrm>
            <a:prstGeom prst="rect">
              <a:avLst/>
            </a:prstGeom>
            <a:solidFill>
              <a:srgbClr val="80BD41">
                <a:alpha val="100000"/>
              </a:srgbClr>
            </a:solidFill>
          </p:spPr>
          <p:txBody>
            <a:bodyPr/>
            <a:lstStyle/>
            <a:p/>
          </p:txBody>
        </p:sp>
        <p:sp>
          <p:nvSpPr>
            <p:cNvPr id="66" name="rc66"/>
            <p:cNvSpPr/>
            <p:nvPr/>
          </p:nvSpPr>
          <p:spPr>
            <a:xfrm>
              <a:off x="7395722" y="3081085"/>
              <a:ext cx="249522" cy="81728"/>
            </a:xfrm>
            <a:prstGeom prst="rect">
              <a:avLst/>
            </a:prstGeom>
            <a:solidFill>
              <a:srgbClr val="E2231A">
                <a:alpha val="100000"/>
              </a:srgbClr>
            </a:solidFill>
          </p:spPr>
          <p:txBody>
            <a:bodyPr/>
            <a:lstStyle/>
            <a:p/>
          </p:txBody>
        </p:sp>
        <p:sp>
          <p:nvSpPr>
            <p:cNvPr id="67" name="rc67"/>
            <p:cNvSpPr/>
            <p:nvPr/>
          </p:nvSpPr>
          <p:spPr>
            <a:xfrm>
              <a:off x="7672970" y="3271173"/>
              <a:ext cx="249522" cy="831523"/>
            </a:xfrm>
            <a:prstGeom prst="rect">
              <a:avLst/>
            </a:prstGeom>
            <a:solidFill>
              <a:srgbClr val="80BD41">
                <a:alpha val="100000"/>
              </a:srgbClr>
            </a:solidFill>
          </p:spPr>
          <p:txBody>
            <a:bodyPr/>
            <a:lstStyle/>
            <a:p/>
          </p:txBody>
        </p:sp>
        <p:sp>
          <p:nvSpPr>
            <p:cNvPr id="68" name="rc68"/>
            <p:cNvSpPr/>
            <p:nvPr/>
          </p:nvSpPr>
          <p:spPr>
            <a:xfrm>
              <a:off x="7672970" y="3088643"/>
              <a:ext cx="249522" cy="182529"/>
            </a:xfrm>
            <a:prstGeom prst="rect">
              <a:avLst/>
            </a:prstGeom>
            <a:solidFill>
              <a:srgbClr val="E2231A">
                <a:alpha val="100000"/>
              </a:srgbClr>
            </a:solidFill>
          </p:spPr>
          <p:txBody>
            <a:bodyPr/>
            <a:lstStyle/>
            <a:p/>
          </p:txBody>
        </p:sp>
        <p:sp>
          <p:nvSpPr>
            <p:cNvPr id="69" name="rc69"/>
            <p:cNvSpPr/>
            <p:nvPr/>
          </p:nvSpPr>
          <p:spPr>
            <a:xfrm>
              <a:off x="7950217" y="3243025"/>
              <a:ext cx="249522" cy="859671"/>
            </a:xfrm>
            <a:prstGeom prst="rect">
              <a:avLst/>
            </a:prstGeom>
            <a:solidFill>
              <a:srgbClr val="80BD41">
                <a:alpha val="100000"/>
              </a:srgbClr>
            </a:solidFill>
          </p:spPr>
          <p:txBody>
            <a:bodyPr/>
            <a:lstStyle/>
            <a:p/>
          </p:txBody>
        </p:sp>
        <p:sp>
          <p:nvSpPr>
            <p:cNvPr id="70" name="rc70"/>
            <p:cNvSpPr/>
            <p:nvPr/>
          </p:nvSpPr>
          <p:spPr>
            <a:xfrm>
              <a:off x="7950217" y="3091318"/>
              <a:ext cx="249522" cy="151706"/>
            </a:xfrm>
            <a:prstGeom prst="rect">
              <a:avLst/>
            </a:prstGeom>
            <a:solidFill>
              <a:srgbClr val="E2231A">
                <a:alpha val="100000"/>
              </a:srgbClr>
            </a:solidFill>
          </p:spPr>
          <p:txBody>
            <a:bodyPr/>
            <a:lstStyle/>
            <a:p/>
          </p:txBody>
        </p:sp>
        <p:sp>
          <p:nvSpPr>
            <p:cNvPr id="71" name="pl71"/>
            <p:cNvSpPr/>
            <p:nvPr/>
          </p:nvSpPr>
          <p:spPr>
            <a:xfrm>
              <a:off x="1421035" y="1439212"/>
              <a:ext cx="6653943" cy="579018"/>
            </a:xfrm>
            <a:custGeom>
              <a:avLst/>
              <a:pathLst>
                <a:path w="6653943" h="579018">
                  <a:moveTo>
                    <a:pt x="0" y="463214"/>
                  </a:moveTo>
                  <a:lnTo>
                    <a:pt x="277247" y="463214"/>
                  </a:lnTo>
                  <a:lnTo>
                    <a:pt x="554495" y="579018"/>
                  </a:lnTo>
                  <a:lnTo>
                    <a:pt x="831742" y="521116"/>
                  </a:lnTo>
                  <a:lnTo>
                    <a:pt x="1108990" y="463214"/>
                  </a:lnTo>
                  <a:lnTo>
                    <a:pt x="1386238" y="434263"/>
                  </a:lnTo>
                  <a:lnTo>
                    <a:pt x="1663485" y="376361"/>
                  </a:lnTo>
                  <a:lnTo>
                    <a:pt x="1940733" y="463214"/>
                  </a:lnTo>
                  <a:lnTo>
                    <a:pt x="2217981" y="463214"/>
                  </a:lnTo>
                  <a:lnTo>
                    <a:pt x="2495228" y="521116"/>
                  </a:lnTo>
                  <a:lnTo>
                    <a:pt x="2772476" y="405312"/>
                  </a:lnTo>
                  <a:lnTo>
                    <a:pt x="3049724" y="347411"/>
                  </a:lnTo>
                  <a:lnTo>
                    <a:pt x="3326971" y="289509"/>
                  </a:lnTo>
                  <a:lnTo>
                    <a:pt x="3604219" y="144754"/>
                  </a:lnTo>
                  <a:lnTo>
                    <a:pt x="3881467" y="173705"/>
                  </a:lnTo>
                  <a:lnTo>
                    <a:pt x="4158714" y="144754"/>
                  </a:lnTo>
                  <a:lnTo>
                    <a:pt x="4435962" y="115803"/>
                  </a:lnTo>
                  <a:lnTo>
                    <a:pt x="4713210" y="57901"/>
                  </a:lnTo>
                  <a:lnTo>
                    <a:pt x="4990457" y="86852"/>
                  </a:lnTo>
                  <a:lnTo>
                    <a:pt x="5267705" y="115803"/>
                  </a:lnTo>
                  <a:lnTo>
                    <a:pt x="5544953" y="463214"/>
                  </a:lnTo>
                  <a:lnTo>
                    <a:pt x="5822200" y="579018"/>
                  </a:lnTo>
                  <a:lnTo>
                    <a:pt x="6099448" y="0"/>
                  </a:lnTo>
                  <a:lnTo>
                    <a:pt x="6376696" y="289509"/>
                  </a:lnTo>
                  <a:lnTo>
                    <a:pt x="6653943" y="202656"/>
                  </a:lnTo>
                </a:path>
              </a:pathLst>
            </a:custGeom>
            <a:ln w="27101" cap="flat">
              <a:solidFill>
                <a:srgbClr val="0058AB">
                  <a:alpha val="100000"/>
                </a:srgbClr>
              </a:solidFill>
              <a:prstDash val="solid"/>
              <a:round/>
            </a:ln>
          </p:spPr>
          <p:txBody>
            <a:bodyPr/>
            <a:lstStyle/>
            <a:p/>
          </p:txBody>
        </p:sp>
        <p:sp>
          <p:nvSpPr>
            <p:cNvPr id="72" name="tx72"/>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73" name="tx73"/>
            <p:cNvSpPr/>
            <p:nvPr/>
          </p:nvSpPr>
          <p:spPr>
            <a:xfrm>
              <a:off x="2746983" y="1073110"/>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74" name="tx74"/>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75" name="tx75"/>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76" name="tx76"/>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77" name="tx77"/>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78" name="tx78"/>
            <p:cNvSpPr/>
            <p:nvPr/>
          </p:nvSpPr>
          <p:spPr>
            <a:xfrm>
              <a:off x="7182946" y="10717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79" name="tx79"/>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0" name="tx80"/>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1" name="tx81"/>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2" name="tx82"/>
            <p:cNvSpPr/>
            <p:nvPr/>
          </p:nvSpPr>
          <p:spPr>
            <a:xfrm>
              <a:off x="1329607" y="2921262"/>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4.55</a:t>
              </a:r>
            </a:p>
          </p:txBody>
        </p:sp>
        <p:sp>
          <p:nvSpPr>
            <p:cNvPr id="83" name="tx83"/>
            <p:cNvSpPr/>
            <p:nvPr/>
          </p:nvSpPr>
          <p:spPr>
            <a:xfrm>
              <a:off x="2715845" y="288533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4.71</a:t>
              </a:r>
            </a:p>
          </p:txBody>
        </p:sp>
        <p:sp>
          <p:nvSpPr>
            <p:cNvPr id="84" name="tx84"/>
            <p:cNvSpPr/>
            <p:nvPr/>
          </p:nvSpPr>
          <p:spPr>
            <a:xfrm>
              <a:off x="4102084" y="284259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4.89</a:t>
              </a:r>
            </a:p>
          </p:txBody>
        </p:sp>
        <p:sp>
          <p:nvSpPr>
            <p:cNvPr id="85" name="tx85"/>
            <p:cNvSpPr/>
            <p:nvPr/>
          </p:nvSpPr>
          <p:spPr>
            <a:xfrm>
              <a:off x="5488322" y="287275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4.76</a:t>
              </a:r>
            </a:p>
          </p:txBody>
        </p:sp>
        <p:sp>
          <p:nvSpPr>
            <p:cNvPr id="86" name="tx86"/>
            <p:cNvSpPr/>
            <p:nvPr/>
          </p:nvSpPr>
          <p:spPr>
            <a:xfrm>
              <a:off x="6597312" y="292682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4.53</a:t>
              </a:r>
            </a:p>
          </p:txBody>
        </p:sp>
        <p:sp>
          <p:nvSpPr>
            <p:cNvPr id="87" name="tx87"/>
            <p:cNvSpPr/>
            <p:nvPr/>
          </p:nvSpPr>
          <p:spPr>
            <a:xfrm>
              <a:off x="6874560" y="293190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4.51</a:t>
              </a:r>
            </a:p>
          </p:txBody>
        </p:sp>
        <p:sp>
          <p:nvSpPr>
            <p:cNvPr id="88" name="tx88"/>
            <p:cNvSpPr/>
            <p:nvPr/>
          </p:nvSpPr>
          <p:spPr>
            <a:xfrm>
              <a:off x="7151808" y="2941488"/>
              <a:ext cx="182855"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4.47</a:t>
              </a:r>
            </a:p>
          </p:txBody>
        </p:sp>
        <p:sp>
          <p:nvSpPr>
            <p:cNvPr id="89" name="tx89"/>
            <p:cNvSpPr/>
            <p:nvPr/>
          </p:nvSpPr>
          <p:spPr>
            <a:xfrm>
              <a:off x="7429055" y="2945434"/>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4.45</a:t>
              </a:r>
            </a:p>
          </p:txBody>
        </p:sp>
        <p:sp>
          <p:nvSpPr>
            <p:cNvPr id="90" name="tx90"/>
            <p:cNvSpPr/>
            <p:nvPr/>
          </p:nvSpPr>
          <p:spPr>
            <a:xfrm>
              <a:off x="7706303" y="295386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4.41</a:t>
              </a:r>
            </a:p>
          </p:txBody>
        </p:sp>
        <p:sp>
          <p:nvSpPr>
            <p:cNvPr id="91" name="tx91"/>
            <p:cNvSpPr/>
            <p:nvPr/>
          </p:nvSpPr>
          <p:spPr>
            <a:xfrm>
              <a:off x="8009676" y="2956814"/>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a:t>
              </a:r>
            </a:p>
          </p:txBody>
        </p:sp>
        <p:sp>
          <p:nvSpPr>
            <p:cNvPr id="92" name="pl92"/>
            <p:cNvSpPr/>
            <p:nvPr/>
          </p:nvSpPr>
          <p:spPr>
            <a:xfrm>
              <a:off x="1421035" y="1207605"/>
              <a:ext cx="0" cy="694822"/>
            </a:xfrm>
            <a:custGeom>
              <a:avLst/>
              <a:pathLst>
                <a:path w="0" h="694822">
                  <a:moveTo>
                    <a:pt x="0" y="694822"/>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2807273" y="1207605"/>
              <a:ext cx="0" cy="665871"/>
            </a:xfrm>
            <a:custGeom>
              <a:avLst/>
              <a:pathLst>
                <a:path w="0" h="665871">
                  <a:moveTo>
                    <a:pt x="0" y="665871"/>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4193511" y="1207605"/>
              <a:ext cx="0" cy="636920"/>
            </a:xfrm>
            <a:custGeom>
              <a:avLst/>
              <a:pathLst>
                <a:path w="0" h="636920">
                  <a:moveTo>
                    <a:pt x="0" y="63692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5579750" y="1207605"/>
              <a:ext cx="0" cy="376361"/>
            </a:xfrm>
            <a:custGeom>
              <a:avLst/>
              <a:pathLst>
                <a:path w="0" h="376361">
                  <a:moveTo>
                    <a:pt x="0" y="376361"/>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688740" y="1207605"/>
              <a:ext cx="0" cy="347411"/>
            </a:xfrm>
            <a:custGeom>
              <a:avLst/>
              <a:pathLst>
                <a:path w="0" h="347411">
                  <a:moveTo>
                    <a:pt x="0" y="347411"/>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965988" y="1207605"/>
              <a:ext cx="0" cy="694822"/>
            </a:xfrm>
            <a:custGeom>
              <a:avLst/>
              <a:pathLst>
                <a:path w="0" h="694822">
                  <a:moveTo>
                    <a:pt x="0" y="694822"/>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243236" y="1207605"/>
              <a:ext cx="0" cy="810625"/>
            </a:xfrm>
            <a:custGeom>
              <a:avLst/>
              <a:pathLst>
                <a:path w="0" h="810625">
                  <a:moveTo>
                    <a:pt x="0" y="810625"/>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520483"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797731" y="1207605"/>
              <a:ext cx="0" cy="521116"/>
            </a:xfrm>
            <a:custGeom>
              <a:avLst/>
              <a:pathLst>
                <a:path w="0" h="521116">
                  <a:moveTo>
                    <a:pt x="0" y="521116"/>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074979" y="1207605"/>
              <a:ext cx="0" cy="434263"/>
            </a:xfrm>
            <a:custGeom>
              <a:avLst/>
              <a:pathLst>
                <a:path w="0" h="434263">
                  <a:moveTo>
                    <a:pt x="0" y="434263"/>
                  </a:moveTo>
                  <a:lnTo>
                    <a:pt x="0" y="0"/>
                  </a:lnTo>
                </a:path>
              </a:pathLst>
            </a:custGeom>
            <a:ln w="13550" cap="flat">
              <a:solidFill>
                <a:srgbClr val="0058AB">
                  <a:alpha val="100000"/>
                </a:srgbClr>
              </a:solidFill>
              <a:prstDash val="dot"/>
              <a:round/>
            </a:ln>
          </p:spPr>
          <p:txBody>
            <a:bodyPr/>
            <a:lstStyle/>
            <a:p/>
          </p:txBody>
        </p:sp>
        <p:sp>
          <p:nvSpPr>
            <p:cNvPr id="102" name="tx102"/>
            <p:cNvSpPr/>
            <p:nvPr/>
          </p:nvSpPr>
          <p:spPr>
            <a:xfrm>
              <a:off x="1329607" y="367020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3.46</a:t>
              </a:r>
            </a:p>
          </p:txBody>
        </p:sp>
        <p:sp>
          <p:nvSpPr>
            <p:cNvPr id="103" name="tx103"/>
            <p:cNvSpPr/>
            <p:nvPr/>
          </p:nvSpPr>
          <p:spPr>
            <a:xfrm>
              <a:off x="1329607" y="314735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1.09</a:t>
              </a:r>
            </a:p>
          </p:txBody>
        </p:sp>
        <p:sp>
          <p:nvSpPr>
            <p:cNvPr id="104" name="tx104"/>
            <p:cNvSpPr/>
            <p:nvPr/>
          </p:nvSpPr>
          <p:spPr>
            <a:xfrm>
              <a:off x="2715845" y="365081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3.63</a:t>
              </a:r>
            </a:p>
          </p:txBody>
        </p:sp>
        <p:sp>
          <p:nvSpPr>
            <p:cNvPr id="105" name="tx105"/>
            <p:cNvSpPr/>
            <p:nvPr/>
          </p:nvSpPr>
          <p:spPr>
            <a:xfrm>
              <a:off x="2715845" y="310956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1.08</a:t>
              </a:r>
            </a:p>
          </p:txBody>
        </p:sp>
        <p:sp>
          <p:nvSpPr>
            <p:cNvPr id="106" name="tx106"/>
            <p:cNvSpPr/>
            <p:nvPr/>
          </p:nvSpPr>
          <p:spPr>
            <a:xfrm>
              <a:off x="4102084" y="362917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3.82</a:t>
              </a:r>
            </a:p>
          </p:txBody>
        </p:sp>
        <p:sp>
          <p:nvSpPr>
            <p:cNvPr id="107" name="tx107"/>
            <p:cNvSpPr/>
            <p:nvPr/>
          </p:nvSpPr>
          <p:spPr>
            <a:xfrm>
              <a:off x="4102084" y="306712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1.08</a:t>
              </a:r>
            </a:p>
          </p:txBody>
        </p:sp>
        <p:sp>
          <p:nvSpPr>
            <p:cNvPr id="108" name="tx108"/>
            <p:cNvSpPr/>
            <p:nvPr/>
          </p:nvSpPr>
          <p:spPr>
            <a:xfrm>
              <a:off x="5488322" y="3592900"/>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4.14</a:t>
              </a:r>
            </a:p>
          </p:txBody>
        </p:sp>
        <p:sp>
          <p:nvSpPr>
            <p:cNvPr id="109" name="tx109"/>
            <p:cNvSpPr/>
            <p:nvPr/>
          </p:nvSpPr>
          <p:spPr>
            <a:xfrm>
              <a:off x="5488322" y="304474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0.62</a:t>
              </a:r>
            </a:p>
          </p:txBody>
        </p:sp>
        <p:sp>
          <p:nvSpPr>
            <p:cNvPr id="110" name="tx110"/>
            <p:cNvSpPr/>
            <p:nvPr/>
          </p:nvSpPr>
          <p:spPr>
            <a:xfrm>
              <a:off x="6597312" y="361004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3.98</a:t>
              </a:r>
            </a:p>
          </p:txBody>
        </p:sp>
        <p:sp>
          <p:nvSpPr>
            <p:cNvPr id="111" name="tx111"/>
            <p:cNvSpPr/>
            <p:nvPr/>
          </p:nvSpPr>
          <p:spPr>
            <a:xfrm>
              <a:off x="6597312" y="309014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0.54</a:t>
              </a:r>
            </a:p>
          </p:txBody>
        </p:sp>
        <p:sp>
          <p:nvSpPr>
            <p:cNvPr id="112" name="tx112"/>
            <p:cNvSpPr/>
            <p:nvPr/>
          </p:nvSpPr>
          <p:spPr>
            <a:xfrm>
              <a:off x="6874560" y="367435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3.42</a:t>
              </a:r>
            </a:p>
          </p:txBody>
        </p:sp>
        <p:sp>
          <p:nvSpPr>
            <p:cNvPr id="113" name="tx113"/>
            <p:cNvSpPr/>
            <p:nvPr/>
          </p:nvSpPr>
          <p:spPr>
            <a:xfrm>
              <a:off x="6874560" y="315696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1.08</a:t>
              </a:r>
            </a:p>
          </p:txBody>
        </p:sp>
        <p:sp>
          <p:nvSpPr>
            <p:cNvPr id="114" name="tx114"/>
            <p:cNvSpPr/>
            <p:nvPr/>
          </p:nvSpPr>
          <p:spPr>
            <a:xfrm>
              <a:off x="7151808" y="369798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3.22</a:t>
              </a:r>
            </a:p>
          </p:txBody>
        </p:sp>
        <p:sp>
          <p:nvSpPr>
            <p:cNvPr id="115" name="tx115"/>
            <p:cNvSpPr/>
            <p:nvPr/>
          </p:nvSpPr>
          <p:spPr>
            <a:xfrm>
              <a:off x="7151808" y="318468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1.25</a:t>
              </a:r>
            </a:p>
          </p:txBody>
        </p:sp>
        <p:sp>
          <p:nvSpPr>
            <p:cNvPr id="116" name="tx116"/>
            <p:cNvSpPr/>
            <p:nvPr/>
          </p:nvSpPr>
          <p:spPr>
            <a:xfrm>
              <a:off x="7429055" y="359770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4.09</a:t>
              </a:r>
            </a:p>
          </p:txBody>
        </p:sp>
        <p:sp>
          <p:nvSpPr>
            <p:cNvPr id="117" name="tx117"/>
            <p:cNvSpPr/>
            <p:nvPr/>
          </p:nvSpPr>
          <p:spPr>
            <a:xfrm>
              <a:off x="7429055" y="308685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0.36</a:t>
              </a:r>
            </a:p>
          </p:txBody>
        </p:sp>
        <p:sp>
          <p:nvSpPr>
            <p:cNvPr id="118" name="tx118"/>
            <p:cNvSpPr/>
            <p:nvPr/>
          </p:nvSpPr>
          <p:spPr>
            <a:xfrm>
              <a:off x="7706303" y="365184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3.62</a:t>
              </a:r>
            </a:p>
          </p:txBody>
        </p:sp>
        <p:sp>
          <p:nvSpPr>
            <p:cNvPr id="119" name="tx119"/>
            <p:cNvSpPr/>
            <p:nvPr/>
          </p:nvSpPr>
          <p:spPr>
            <a:xfrm>
              <a:off x="7706303" y="314486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0.79</a:t>
              </a:r>
            </a:p>
          </p:txBody>
        </p:sp>
        <p:sp>
          <p:nvSpPr>
            <p:cNvPr id="120" name="tx120"/>
            <p:cNvSpPr/>
            <p:nvPr/>
          </p:nvSpPr>
          <p:spPr>
            <a:xfrm>
              <a:off x="7983551" y="363776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3.74</a:t>
              </a:r>
            </a:p>
          </p:txBody>
        </p:sp>
        <p:sp>
          <p:nvSpPr>
            <p:cNvPr id="121" name="tx121"/>
            <p:cNvSpPr/>
            <p:nvPr/>
          </p:nvSpPr>
          <p:spPr>
            <a:xfrm>
              <a:off x="7983551" y="313212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0.66</a:t>
              </a:r>
            </a:p>
          </p:txBody>
        </p:sp>
        <p:sp>
          <p:nvSpPr>
            <p:cNvPr id="122" name="tx122"/>
            <p:cNvSpPr/>
            <p:nvPr/>
          </p:nvSpPr>
          <p:spPr>
            <a:xfrm>
              <a:off x="694404" y="4050582"/>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23" name="tx123"/>
            <p:cNvSpPr/>
            <p:nvPr/>
          </p:nvSpPr>
          <p:spPr>
            <a:xfrm>
              <a:off x="694404" y="2902424"/>
              <a:ext cx="194065"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5M</a:t>
              </a:r>
            </a:p>
          </p:txBody>
        </p:sp>
        <p:sp>
          <p:nvSpPr>
            <p:cNvPr id="124" name="tx124"/>
            <p:cNvSpPr/>
            <p:nvPr/>
          </p:nvSpPr>
          <p:spPr>
            <a:xfrm>
              <a:off x="616710" y="1753446"/>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10M</a:t>
              </a:r>
            </a:p>
          </p:txBody>
        </p:sp>
        <p:sp>
          <p:nvSpPr>
            <p:cNvPr id="125" name="tx125"/>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7" name="tx127"/>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8" name="tx128"/>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9" name="tx129"/>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0" name="tx130"/>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1" name="tx131"/>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2" name="tx132"/>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3" name="tx133"/>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4" name="tx134"/>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6" name="tx136"/>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7" name="tx137"/>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8" name="tx138"/>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rot="-5400000">
              <a:off x="-192539" y="2517221"/>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41" name="tx141"/>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2" name="pl142"/>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tx143"/>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4" name="rc144"/>
            <p:cNvSpPr/>
            <p:nvPr/>
          </p:nvSpPr>
          <p:spPr>
            <a:xfrm>
              <a:off x="4448859" y="5010059"/>
              <a:ext cx="201456" cy="201456"/>
            </a:xfrm>
            <a:prstGeom prst="rect">
              <a:avLst/>
            </a:prstGeom>
            <a:solidFill>
              <a:srgbClr val="E2231A">
                <a:alpha val="100000"/>
              </a:srgbClr>
            </a:solidFill>
          </p:spPr>
          <p:txBody>
            <a:bodyPr/>
            <a:lstStyle/>
            <a:p/>
          </p:txBody>
        </p:sp>
        <p:sp>
          <p:nvSpPr>
            <p:cNvPr id="145" name="rc145"/>
            <p:cNvSpPr/>
            <p:nvPr/>
          </p:nvSpPr>
          <p:spPr>
            <a:xfrm>
              <a:off x="5653947" y="5010059"/>
              <a:ext cx="201456" cy="201456"/>
            </a:xfrm>
            <a:prstGeom prst="rect">
              <a:avLst/>
            </a:prstGeom>
            <a:solidFill>
              <a:srgbClr val="80BD41">
                <a:alpha val="100000"/>
              </a:srgbClr>
            </a:solidFill>
          </p:spPr>
          <p:txBody>
            <a:bodyPr/>
            <a:lstStyle/>
            <a:p/>
          </p:txBody>
        </p:sp>
        <p:sp>
          <p:nvSpPr>
            <p:cNvPr id="146" name="tx146"/>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47" name="tx147"/>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48" name="tx148"/>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49" name="tx149"/>
            <p:cNvSpPr/>
            <p:nvPr/>
          </p:nvSpPr>
          <p:spPr>
            <a:xfrm>
              <a:off x="951100" y="661760"/>
              <a:ext cx="1621884"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Indonesia, 2000-2024</a:t>
              </a:r>
            </a:p>
          </p:txBody>
        </p:sp>
        <p:sp>
          <p:nvSpPr>
            <p:cNvPr id="150" name="pl150"/>
            <p:cNvSpPr/>
            <p:nvPr/>
          </p:nvSpPr>
          <p:spPr>
            <a:xfrm>
              <a:off x="2022453"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347481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492716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637952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783188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6" name="pl156"/>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274863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420099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65334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10570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rc163"/>
            <p:cNvSpPr/>
            <p:nvPr/>
          </p:nvSpPr>
          <p:spPr>
            <a:xfrm>
              <a:off x="1296273" y="5889059"/>
              <a:ext cx="5785762" cy="167191"/>
            </a:xfrm>
            <a:prstGeom prst="rect">
              <a:avLst/>
            </a:prstGeom>
            <a:solidFill>
              <a:srgbClr val="80BD41">
                <a:alpha val="100000"/>
              </a:srgbClr>
            </a:solidFill>
          </p:spPr>
          <p:txBody>
            <a:bodyPr/>
            <a:lstStyle/>
            <a:p/>
          </p:txBody>
        </p:sp>
        <p:sp>
          <p:nvSpPr>
            <p:cNvPr id="164" name="rc164"/>
            <p:cNvSpPr/>
            <p:nvPr/>
          </p:nvSpPr>
          <p:spPr>
            <a:xfrm>
              <a:off x="7082036" y="5889059"/>
              <a:ext cx="788967" cy="167191"/>
            </a:xfrm>
            <a:prstGeom prst="rect">
              <a:avLst/>
            </a:prstGeom>
            <a:solidFill>
              <a:srgbClr val="E2231A">
                <a:alpha val="100000"/>
              </a:srgbClr>
            </a:solidFill>
          </p:spPr>
          <p:txBody>
            <a:bodyPr/>
            <a:lstStyle/>
            <a:p/>
          </p:txBody>
        </p:sp>
        <p:sp>
          <p:nvSpPr>
            <p:cNvPr id="165" name="rc165"/>
            <p:cNvSpPr/>
            <p:nvPr/>
          </p:nvSpPr>
          <p:spPr>
            <a:xfrm>
              <a:off x="1296273" y="5680069"/>
              <a:ext cx="5257288" cy="167191"/>
            </a:xfrm>
            <a:prstGeom prst="rect">
              <a:avLst/>
            </a:prstGeom>
            <a:solidFill>
              <a:srgbClr val="80BD41">
                <a:alpha val="100000"/>
              </a:srgbClr>
            </a:solidFill>
          </p:spPr>
          <p:txBody>
            <a:bodyPr/>
            <a:lstStyle/>
            <a:p/>
          </p:txBody>
        </p:sp>
        <p:sp>
          <p:nvSpPr>
            <p:cNvPr id="166" name="rc166"/>
            <p:cNvSpPr/>
            <p:nvPr/>
          </p:nvSpPr>
          <p:spPr>
            <a:xfrm>
              <a:off x="6553562" y="5680069"/>
              <a:ext cx="1154039" cy="167191"/>
            </a:xfrm>
            <a:prstGeom prst="rect">
              <a:avLst/>
            </a:prstGeom>
            <a:solidFill>
              <a:srgbClr val="E2231A">
                <a:alpha val="100000"/>
              </a:srgbClr>
            </a:solidFill>
          </p:spPr>
          <p:txBody>
            <a:bodyPr/>
            <a:lstStyle/>
            <a:p/>
          </p:txBody>
        </p:sp>
        <p:sp>
          <p:nvSpPr>
            <p:cNvPr id="167" name="rc167"/>
            <p:cNvSpPr/>
            <p:nvPr/>
          </p:nvSpPr>
          <p:spPr>
            <a:xfrm>
              <a:off x="1296273" y="5471080"/>
              <a:ext cx="5435252" cy="167191"/>
            </a:xfrm>
            <a:prstGeom prst="rect">
              <a:avLst/>
            </a:prstGeom>
            <a:solidFill>
              <a:srgbClr val="80BD41">
                <a:alpha val="100000"/>
              </a:srgbClr>
            </a:solidFill>
          </p:spPr>
          <p:txBody>
            <a:bodyPr/>
            <a:lstStyle/>
            <a:p/>
          </p:txBody>
        </p:sp>
        <p:sp>
          <p:nvSpPr>
            <p:cNvPr id="168" name="rc168"/>
            <p:cNvSpPr/>
            <p:nvPr/>
          </p:nvSpPr>
          <p:spPr>
            <a:xfrm>
              <a:off x="6731525" y="5471080"/>
              <a:ext cx="959162" cy="167191"/>
            </a:xfrm>
            <a:prstGeom prst="rect">
              <a:avLst/>
            </a:prstGeom>
            <a:solidFill>
              <a:srgbClr val="E2231A">
                <a:alpha val="100000"/>
              </a:srgbClr>
            </a:solidFill>
          </p:spPr>
          <p:txBody>
            <a:bodyPr/>
            <a:lstStyle/>
            <a:p/>
          </p:txBody>
        </p:sp>
        <p:sp>
          <p:nvSpPr>
            <p:cNvPr id="169" name="tx169"/>
            <p:cNvSpPr/>
            <p:nvPr/>
          </p:nvSpPr>
          <p:spPr>
            <a:xfrm>
              <a:off x="8087213" y="5929462"/>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4.53</a:t>
              </a:r>
            </a:p>
          </p:txBody>
        </p:sp>
        <p:sp>
          <p:nvSpPr>
            <p:cNvPr id="170" name="tx170"/>
            <p:cNvSpPr/>
            <p:nvPr/>
          </p:nvSpPr>
          <p:spPr>
            <a:xfrm>
              <a:off x="7915641" y="5721940"/>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4.41</a:t>
              </a:r>
            </a:p>
          </p:txBody>
        </p:sp>
        <p:sp>
          <p:nvSpPr>
            <p:cNvPr id="171" name="tx171"/>
            <p:cNvSpPr/>
            <p:nvPr/>
          </p:nvSpPr>
          <p:spPr>
            <a:xfrm>
              <a:off x="7930036" y="5513290"/>
              <a:ext cx="160744" cy="82771"/>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4.4</a:t>
              </a:r>
            </a:p>
          </p:txBody>
        </p:sp>
        <p:sp>
          <p:nvSpPr>
            <p:cNvPr id="172" name="tx172"/>
            <p:cNvSpPr/>
            <p:nvPr/>
          </p:nvSpPr>
          <p:spPr>
            <a:xfrm>
              <a:off x="4083661" y="593216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3.98</a:t>
              </a:r>
            </a:p>
          </p:txBody>
        </p:sp>
        <p:sp>
          <p:nvSpPr>
            <p:cNvPr id="173" name="tx173"/>
            <p:cNvSpPr/>
            <p:nvPr/>
          </p:nvSpPr>
          <p:spPr>
            <a:xfrm>
              <a:off x="7371026"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0.54</a:t>
              </a:r>
            </a:p>
          </p:txBody>
        </p:sp>
        <p:sp>
          <p:nvSpPr>
            <p:cNvPr id="174" name="tx174"/>
            <p:cNvSpPr/>
            <p:nvPr/>
          </p:nvSpPr>
          <p:spPr>
            <a:xfrm>
              <a:off x="3819424" y="572317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3.62</a:t>
              </a:r>
            </a:p>
          </p:txBody>
        </p:sp>
        <p:sp>
          <p:nvSpPr>
            <p:cNvPr id="175" name="tx175"/>
            <p:cNvSpPr/>
            <p:nvPr/>
          </p:nvSpPr>
          <p:spPr>
            <a:xfrm>
              <a:off x="7025088"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0.79</a:t>
              </a:r>
            </a:p>
          </p:txBody>
        </p:sp>
        <p:sp>
          <p:nvSpPr>
            <p:cNvPr id="176" name="tx176"/>
            <p:cNvSpPr/>
            <p:nvPr/>
          </p:nvSpPr>
          <p:spPr>
            <a:xfrm>
              <a:off x="3908406" y="551418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3.74</a:t>
              </a:r>
            </a:p>
          </p:txBody>
        </p:sp>
        <p:sp>
          <p:nvSpPr>
            <p:cNvPr id="177" name="tx177"/>
            <p:cNvSpPr/>
            <p:nvPr/>
          </p:nvSpPr>
          <p:spPr>
            <a:xfrm>
              <a:off x="7105613"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0.66</a:t>
              </a:r>
            </a:p>
          </p:txBody>
        </p:sp>
        <p:sp>
          <p:nvSpPr>
            <p:cNvPr id="178" name="tx178"/>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9" name="tx179"/>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0" name="tx180"/>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1" name="tx181"/>
            <p:cNvSpPr/>
            <p:nvPr/>
          </p:nvSpPr>
          <p:spPr>
            <a:xfrm>
              <a:off x="1179834" y="6158564"/>
              <a:ext cx="23287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 M</a:t>
              </a:r>
            </a:p>
          </p:txBody>
        </p:sp>
        <p:sp>
          <p:nvSpPr>
            <p:cNvPr id="182" name="tx182"/>
            <p:cNvSpPr/>
            <p:nvPr/>
          </p:nvSpPr>
          <p:spPr>
            <a:xfrm>
              <a:off x="2632192" y="6160269"/>
              <a:ext cx="23287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M</a:t>
              </a:r>
            </a:p>
          </p:txBody>
        </p:sp>
        <p:sp>
          <p:nvSpPr>
            <p:cNvPr id="183" name="tx183"/>
            <p:cNvSpPr/>
            <p:nvPr/>
          </p:nvSpPr>
          <p:spPr>
            <a:xfrm>
              <a:off x="4084551" y="6160269"/>
              <a:ext cx="23287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 M</a:t>
              </a:r>
            </a:p>
          </p:txBody>
        </p:sp>
        <p:sp>
          <p:nvSpPr>
            <p:cNvPr id="184" name="tx184"/>
            <p:cNvSpPr/>
            <p:nvPr/>
          </p:nvSpPr>
          <p:spPr>
            <a:xfrm>
              <a:off x="5536909" y="6158495"/>
              <a:ext cx="23287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 M</a:t>
              </a:r>
            </a:p>
          </p:txBody>
        </p:sp>
        <p:sp>
          <p:nvSpPr>
            <p:cNvPr id="185" name="tx185"/>
            <p:cNvSpPr/>
            <p:nvPr/>
          </p:nvSpPr>
          <p:spPr>
            <a:xfrm>
              <a:off x="6989267" y="6160678"/>
              <a:ext cx="232878"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 M</a:t>
              </a:r>
            </a:p>
          </p:txBody>
        </p:sp>
        <p:sp>
          <p:nvSpPr>
            <p:cNvPr id="186" name="tx186"/>
            <p:cNvSpPr/>
            <p:nvPr/>
          </p:nvSpPr>
          <p:spPr>
            <a:xfrm>
              <a:off x="4107522" y="6293768"/>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87" name="tx187"/>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(85%) was lower than in 2019 (88%).
The number of children vaccinated with MCV1 decreased 6% compared to in 2019.
The number of surviving infants decreased approximately 3% compared to in 2019.
In 2024, 200,000 fewer children were vaccinated than in 2019.
In 2024, there were 100,000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59174" y="4709074"/>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5" name="pl5"/>
            <p:cNvSpPr/>
            <p:nvPr/>
          </p:nvSpPr>
          <p:spPr>
            <a:xfrm>
              <a:off x="959174" y="3391292"/>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6" name="pl6"/>
            <p:cNvSpPr/>
            <p:nvPr/>
          </p:nvSpPr>
          <p:spPr>
            <a:xfrm>
              <a:off x="959174" y="2073509"/>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7" name="pl7"/>
            <p:cNvSpPr/>
            <p:nvPr/>
          </p:nvSpPr>
          <p:spPr>
            <a:xfrm>
              <a:off x="959174" y="755727"/>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8" name="pl8"/>
            <p:cNvSpPr/>
            <p:nvPr/>
          </p:nvSpPr>
          <p:spPr>
            <a:xfrm>
              <a:off x="959174" y="5367965"/>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9" name="pl9"/>
            <p:cNvSpPr/>
            <p:nvPr/>
          </p:nvSpPr>
          <p:spPr>
            <a:xfrm>
              <a:off x="959174" y="4050183"/>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0" name="pl10"/>
            <p:cNvSpPr/>
            <p:nvPr/>
          </p:nvSpPr>
          <p:spPr>
            <a:xfrm>
              <a:off x="959174" y="2732401"/>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1" name="pl11"/>
            <p:cNvSpPr/>
            <p:nvPr/>
          </p:nvSpPr>
          <p:spPr>
            <a:xfrm>
              <a:off x="959174" y="1414618"/>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2" name="pl12"/>
            <p:cNvSpPr/>
            <p:nvPr/>
          </p:nvSpPr>
          <p:spPr>
            <a:xfrm>
              <a:off x="1281266"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818086"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354905"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91724"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428544"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965363"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502183"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039002"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575821"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112641"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49460"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86280"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723099"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039697" y="4390698"/>
              <a:ext cx="483137" cy="977267"/>
            </a:xfrm>
            <a:prstGeom prst="rect">
              <a:avLst/>
            </a:prstGeom>
            <a:solidFill>
              <a:srgbClr val="1CABE2">
                <a:alpha val="100000"/>
              </a:srgbClr>
            </a:solidFill>
          </p:spPr>
          <p:txBody>
            <a:bodyPr/>
            <a:lstStyle/>
            <a:p/>
          </p:txBody>
        </p:sp>
        <p:sp>
          <p:nvSpPr>
            <p:cNvPr id="26" name="rc26"/>
            <p:cNvSpPr/>
            <p:nvPr/>
          </p:nvSpPr>
          <p:spPr>
            <a:xfrm>
              <a:off x="1576517" y="4713027"/>
              <a:ext cx="483137" cy="654937"/>
            </a:xfrm>
            <a:prstGeom prst="rect">
              <a:avLst/>
            </a:prstGeom>
            <a:solidFill>
              <a:srgbClr val="1CABE2">
                <a:alpha val="100000"/>
              </a:srgbClr>
            </a:solidFill>
          </p:spPr>
          <p:txBody>
            <a:bodyPr/>
            <a:lstStyle/>
            <a:p/>
          </p:txBody>
        </p:sp>
        <p:sp>
          <p:nvSpPr>
            <p:cNvPr id="27" name="rc27"/>
            <p:cNvSpPr/>
            <p:nvPr/>
          </p:nvSpPr>
          <p:spPr>
            <a:xfrm>
              <a:off x="2113336" y="4841577"/>
              <a:ext cx="483137" cy="526388"/>
            </a:xfrm>
            <a:prstGeom prst="rect">
              <a:avLst/>
            </a:prstGeom>
            <a:solidFill>
              <a:srgbClr val="1CABE2">
                <a:alpha val="100000"/>
              </a:srgbClr>
            </a:solidFill>
          </p:spPr>
          <p:txBody>
            <a:bodyPr/>
            <a:lstStyle/>
            <a:p/>
          </p:txBody>
        </p:sp>
        <p:sp>
          <p:nvSpPr>
            <p:cNvPr id="28" name="rc28"/>
            <p:cNvSpPr/>
            <p:nvPr/>
          </p:nvSpPr>
          <p:spPr>
            <a:xfrm>
              <a:off x="2650156" y="5020071"/>
              <a:ext cx="483137" cy="347894"/>
            </a:xfrm>
            <a:prstGeom prst="rect">
              <a:avLst/>
            </a:prstGeom>
            <a:solidFill>
              <a:srgbClr val="1CABE2">
                <a:alpha val="100000"/>
              </a:srgbClr>
            </a:solidFill>
          </p:spPr>
          <p:txBody>
            <a:bodyPr/>
            <a:lstStyle/>
            <a:p/>
          </p:txBody>
        </p:sp>
        <p:sp>
          <p:nvSpPr>
            <p:cNvPr id="29" name="rc29"/>
            <p:cNvSpPr/>
            <p:nvPr/>
          </p:nvSpPr>
          <p:spPr>
            <a:xfrm>
              <a:off x="3186975" y="5260368"/>
              <a:ext cx="483137" cy="107596"/>
            </a:xfrm>
            <a:prstGeom prst="rect">
              <a:avLst/>
            </a:prstGeom>
            <a:solidFill>
              <a:srgbClr val="1CABE2">
                <a:alpha val="100000"/>
              </a:srgbClr>
            </a:solidFill>
          </p:spPr>
          <p:txBody>
            <a:bodyPr/>
            <a:lstStyle/>
            <a:p/>
          </p:txBody>
        </p:sp>
        <p:sp>
          <p:nvSpPr>
            <p:cNvPr id="30" name="rc30"/>
            <p:cNvSpPr/>
            <p:nvPr/>
          </p:nvSpPr>
          <p:spPr>
            <a:xfrm>
              <a:off x="3723794" y="5107769"/>
              <a:ext cx="483137" cy="260196"/>
            </a:xfrm>
            <a:prstGeom prst="rect">
              <a:avLst/>
            </a:prstGeom>
            <a:solidFill>
              <a:srgbClr val="1CABE2">
                <a:alpha val="100000"/>
              </a:srgbClr>
            </a:solidFill>
          </p:spPr>
          <p:txBody>
            <a:bodyPr/>
            <a:lstStyle/>
            <a:p/>
          </p:txBody>
        </p:sp>
        <p:sp>
          <p:nvSpPr>
            <p:cNvPr id="31" name="rc31"/>
            <p:cNvSpPr/>
            <p:nvPr/>
          </p:nvSpPr>
          <p:spPr>
            <a:xfrm>
              <a:off x="4260614" y="5177875"/>
              <a:ext cx="483137" cy="190090"/>
            </a:xfrm>
            <a:prstGeom prst="rect">
              <a:avLst/>
            </a:prstGeom>
            <a:solidFill>
              <a:srgbClr val="1CABE2">
                <a:alpha val="100000"/>
              </a:srgbClr>
            </a:solidFill>
          </p:spPr>
          <p:txBody>
            <a:bodyPr/>
            <a:lstStyle/>
            <a:p/>
          </p:txBody>
        </p:sp>
        <p:sp>
          <p:nvSpPr>
            <p:cNvPr id="32" name="rc32"/>
            <p:cNvSpPr/>
            <p:nvPr/>
          </p:nvSpPr>
          <p:spPr>
            <a:xfrm>
              <a:off x="4797433" y="5247915"/>
              <a:ext cx="483137" cy="120049"/>
            </a:xfrm>
            <a:prstGeom prst="rect">
              <a:avLst/>
            </a:prstGeom>
            <a:solidFill>
              <a:srgbClr val="1CABE2">
                <a:alpha val="100000"/>
              </a:srgbClr>
            </a:solidFill>
          </p:spPr>
          <p:txBody>
            <a:bodyPr/>
            <a:lstStyle/>
            <a:p/>
          </p:txBody>
        </p:sp>
        <p:sp>
          <p:nvSpPr>
            <p:cNvPr id="33" name="rc33"/>
            <p:cNvSpPr/>
            <p:nvPr/>
          </p:nvSpPr>
          <p:spPr>
            <a:xfrm>
              <a:off x="5334253" y="5342071"/>
              <a:ext cx="483137" cy="25894"/>
            </a:xfrm>
            <a:prstGeom prst="rect">
              <a:avLst/>
            </a:prstGeom>
            <a:solidFill>
              <a:srgbClr val="1CABE2">
                <a:alpha val="100000"/>
              </a:srgbClr>
            </a:solidFill>
          </p:spPr>
          <p:txBody>
            <a:bodyPr/>
            <a:lstStyle/>
            <a:p/>
          </p:txBody>
        </p:sp>
        <p:sp>
          <p:nvSpPr>
            <p:cNvPr id="34" name="rc34"/>
            <p:cNvSpPr/>
            <p:nvPr/>
          </p:nvSpPr>
          <p:spPr>
            <a:xfrm>
              <a:off x="5871072" y="5348857"/>
              <a:ext cx="483137" cy="19107"/>
            </a:xfrm>
            <a:prstGeom prst="rect">
              <a:avLst/>
            </a:prstGeom>
            <a:solidFill>
              <a:srgbClr val="1CABE2">
                <a:alpha val="100000"/>
              </a:srgbClr>
            </a:solidFill>
          </p:spPr>
          <p:txBody>
            <a:bodyPr/>
            <a:lstStyle/>
            <a:p/>
          </p:txBody>
        </p:sp>
        <p:sp>
          <p:nvSpPr>
            <p:cNvPr id="35" name="rc35"/>
            <p:cNvSpPr/>
            <p:nvPr/>
          </p:nvSpPr>
          <p:spPr>
            <a:xfrm>
              <a:off x="6407891" y="5014668"/>
              <a:ext cx="483137" cy="353297"/>
            </a:xfrm>
            <a:prstGeom prst="rect">
              <a:avLst/>
            </a:prstGeom>
            <a:solidFill>
              <a:srgbClr val="1CABE2">
                <a:alpha val="100000"/>
              </a:srgbClr>
            </a:solidFill>
          </p:spPr>
          <p:txBody>
            <a:bodyPr/>
            <a:lstStyle/>
            <a:p/>
          </p:txBody>
        </p:sp>
        <p:sp>
          <p:nvSpPr>
            <p:cNvPr id="36" name="rc36"/>
            <p:cNvSpPr/>
            <p:nvPr/>
          </p:nvSpPr>
          <p:spPr>
            <a:xfrm>
              <a:off x="6944711" y="4058156"/>
              <a:ext cx="483137" cy="1309809"/>
            </a:xfrm>
            <a:prstGeom prst="rect">
              <a:avLst/>
            </a:prstGeom>
            <a:solidFill>
              <a:srgbClr val="1CABE2">
                <a:alpha val="100000"/>
              </a:srgbClr>
            </a:solidFill>
          </p:spPr>
          <p:txBody>
            <a:bodyPr/>
            <a:lstStyle/>
            <a:p/>
          </p:txBody>
        </p:sp>
        <p:sp>
          <p:nvSpPr>
            <p:cNvPr id="37" name="rc37"/>
            <p:cNvSpPr/>
            <p:nvPr/>
          </p:nvSpPr>
          <p:spPr>
            <a:xfrm>
              <a:off x="7481530" y="4894157"/>
              <a:ext cx="483137" cy="473808"/>
            </a:xfrm>
            <a:prstGeom prst="rect">
              <a:avLst/>
            </a:prstGeom>
            <a:solidFill>
              <a:srgbClr val="1CABE2">
                <a:alpha val="100000"/>
              </a:srgbClr>
            </a:solidFill>
          </p:spPr>
          <p:txBody>
            <a:bodyPr/>
            <a:lstStyle/>
            <a:p/>
          </p:txBody>
        </p:sp>
        <p:sp>
          <p:nvSpPr>
            <p:cNvPr id="38" name="pl38"/>
            <p:cNvSpPr/>
            <p:nvPr/>
          </p:nvSpPr>
          <p:spPr>
            <a:xfrm>
              <a:off x="1281266" y="1351215"/>
              <a:ext cx="6441832" cy="873206"/>
            </a:xfrm>
            <a:custGeom>
              <a:avLst/>
              <a:pathLst>
                <a:path w="6441832" h="873206">
                  <a:moveTo>
                    <a:pt x="0" y="436603"/>
                  </a:moveTo>
                  <a:lnTo>
                    <a:pt x="536819" y="218301"/>
                  </a:lnTo>
                  <a:lnTo>
                    <a:pt x="1073638" y="261961"/>
                  </a:lnTo>
                  <a:lnTo>
                    <a:pt x="1610458" y="218301"/>
                  </a:lnTo>
                  <a:lnTo>
                    <a:pt x="2147277" y="174641"/>
                  </a:lnTo>
                  <a:lnTo>
                    <a:pt x="2684097" y="87320"/>
                  </a:lnTo>
                  <a:lnTo>
                    <a:pt x="3220916" y="130980"/>
                  </a:lnTo>
                  <a:lnTo>
                    <a:pt x="3757735" y="174641"/>
                  </a:lnTo>
                  <a:lnTo>
                    <a:pt x="4294555" y="698565"/>
                  </a:lnTo>
                  <a:lnTo>
                    <a:pt x="4831374" y="873206"/>
                  </a:lnTo>
                  <a:lnTo>
                    <a:pt x="5368194" y="0"/>
                  </a:lnTo>
                  <a:lnTo>
                    <a:pt x="5905013" y="436603"/>
                  </a:lnTo>
                  <a:lnTo>
                    <a:pt x="6441832" y="305622"/>
                  </a:lnTo>
                </a:path>
              </a:pathLst>
            </a:custGeom>
            <a:ln w="27101" cap="flat">
              <a:solidFill>
                <a:srgbClr val="00833D">
                  <a:alpha val="100000"/>
                </a:srgbClr>
              </a:solidFill>
              <a:prstDash val="solid"/>
              <a:round/>
            </a:ln>
          </p:spPr>
          <p:txBody>
            <a:bodyPr/>
            <a:lstStyle/>
            <a:p/>
          </p:txBody>
        </p:sp>
        <p:sp>
          <p:nvSpPr>
            <p:cNvPr id="39" name="pl39"/>
            <p:cNvSpPr/>
            <p:nvPr/>
          </p:nvSpPr>
          <p:spPr>
            <a:xfrm>
              <a:off x="1281266" y="1787819"/>
              <a:ext cx="6441832" cy="2357657"/>
            </a:xfrm>
            <a:custGeom>
              <a:avLst/>
              <a:pathLst>
                <a:path w="6441832" h="2357657">
                  <a:moveTo>
                    <a:pt x="0" y="174641"/>
                  </a:moveTo>
                  <a:lnTo>
                    <a:pt x="536819" y="261961"/>
                  </a:lnTo>
                  <a:lnTo>
                    <a:pt x="1073638" y="2357657"/>
                  </a:lnTo>
                  <a:lnTo>
                    <a:pt x="1610458" y="2226676"/>
                  </a:lnTo>
                  <a:lnTo>
                    <a:pt x="2147277" y="1178828"/>
                  </a:lnTo>
                  <a:lnTo>
                    <a:pt x="2684097" y="829546"/>
                  </a:lnTo>
                  <a:lnTo>
                    <a:pt x="3220916" y="654904"/>
                  </a:lnTo>
                  <a:lnTo>
                    <a:pt x="3757735" y="480263"/>
                  </a:lnTo>
                  <a:lnTo>
                    <a:pt x="4294555" y="960527"/>
                  </a:lnTo>
                  <a:lnTo>
                    <a:pt x="4831374" y="1266149"/>
                  </a:lnTo>
                  <a:lnTo>
                    <a:pt x="5368194" y="480263"/>
                  </a:lnTo>
                  <a:lnTo>
                    <a:pt x="5905013" y="567584"/>
                  </a:lnTo>
                  <a:lnTo>
                    <a:pt x="6441832" y="0"/>
                  </a:lnTo>
                </a:path>
              </a:pathLst>
            </a:custGeom>
            <a:ln w="27101" cap="flat">
              <a:solidFill>
                <a:srgbClr val="002759">
                  <a:alpha val="100000"/>
                </a:srgbClr>
              </a:solidFill>
              <a:prstDash val="solid"/>
              <a:round/>
            </a:ln>
          </p:spPr>
          <p:txBody>
            <a:bodyPr/>
            <a:lstStyle/>
            <a:p/>
          </p:txBody>
        </p:sp>
        <p:sp>
          <p:nvSpPr>
            <p:cNvPr id="40" name="pt40"/>
            <p:cNvSpPr/>
            <p:nvPr/>
          </p:nvSpPr>
          <p:spPr>
            <a:xfrm>
              <a:off x="1249665" y="175621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1786484" y="153791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2323304" y="158157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2860123" y="153791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3396942" y="149425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3933762" y="140693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4470581" y="14505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5007401" y="149425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5544220" y="201817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6081039" y="219282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6617859" y="131961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7154678" y="175621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7691498" y="162523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1249665" y="193085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1786484" y="201817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2323304" y="411387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2860123" y="398289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3396942" y="293504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3933762" y="258576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4470581" y="241112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5007401" y="223648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5544220" y="271674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6081039" y="302236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6617859" y="223648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7154678" y="232380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7691498" y="175621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tx66"/>
            <p:cNvSpPr/>
            <p:nvPr/>
          </p:nvSpPr>
          <p:spPr>
            <a:xfrm>
              <a:off x="1098904" y="4245426"/>
              <a:ext cx="364723"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14,832</a:t>
              </a:r>
            </a:p>
          </p:txBody>
        </p:sp>
        <p:sp>
          <p:nvSpPr>
            <p:cNvPr id="67" name="tx67"/>
            <p:cNvSpPr/>
            <p:nvPr/>
          </p:nvSpPr>
          <p:spPr>
            <a:xfrm>
              <a:off x="1668883" y="4567755"/>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9,940</a:t>
              </a:r>
            </a:p>
          </p:txBody>
        </p:sp>
        <p:sp>
          <p:nvSpPr>
            <p:cNvPr id="68" name="tx68"/>
            <p:cNvSpPr/>
            <p:nvPr/>
          </p:nvSpPr>
          <p:spPr>
            <a:xfrm>
              <a:off x="2205702" y="4696305"/>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7,989</a:t>
              </a:r>
            </a:p>
          </p:txBody>
        </p:sp>
        <p:sp>
          <p:nvSpPr>
            <p:cNvPr id="69" name="tx69"/>
            <p:cNvSpPr/>
            <p:nvPr/>
          </p:nvSpPr>
          <p:spPr>
            <a:xfrm>
              <a:off x="2742522" y="4874799"/>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5,280</a:t>
              </a:r>
            </a:p>
          </p:txBody>
        </p:sp>
        <p:sp>
          <p:nvSpPr>
            <p:cNvPr id="70" name="tx70"/>
            <p:cNvSpPr/>
            <p:nvPr/>
          </p:nvSpPr>
          <p:spPr>
            <a:xfrm>
              <a:off x="3279341" y="5115096"/>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1,633</a:t>
              </a:r>
            </a:p>
          </p:txBody>
        </p:sp>
        <p:sp>
          <p:nvSpPr>
            <p:cNvPr id="71" name="tx71"/>
            <p:cNvSpPr/>
            <p:nvPr/>
          </p:nvSpPr>
          <p:spPr>
            <a:xfrm>
              <a:off x="3816161" y="4962497"/>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3,949</a:t>
              </a:r>
            </a:p>
          </p:txBody>
        </p:sp>
        <p:sp>
          <p:nvSpPr>
            <p:cNvPr id="72" name="tx72"/>
            <p:cNvSpPr/>
            <p:nvPr/>
          </p:nvSpPr>
          <p:spPr>
            <a:xfrm>
              <a:off x="4352980" y="5032603"/>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2,885</a:t>
              </a:r>
            </a:p>
          </p:txBody>
        </p:sp>
        <p:sp>
          <p:nvSpPr>
            <p:cNvPr id="73" name="tx73"/>
            <p:cNvSpPr/>
            <p:nvPr/>
          </p:nvSpPr>
          <p:spPr>
            <a:xfrm>
              <a:off x="4889799" y="5102643"/>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1,822</a:t>
              </a:r>
            </a:p>
          </p:txBody>
        </p:sp>
        <p:sp>
          <p:nvSpPr>
            <p:cNvPr id="74" name="tx74"/>
            <p:cNvSpPr/>
            <p:nvPr/>
          </p:nvSpPr>
          <p:spPr>
            <a:xfrm>
              <a:off x="5476343" y="5212170"/>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393</a:t>
              </a:r>
            </a:p>
          </p:txBody>
        </p:sp>
        <p:sp>
          <p:nvSpPr>
            <p:cNvPr id="75" name="tx75"/>
            <p:cNvSpPr/>
            <p:nvPr/>
          </p:nvSpPr>
          <p:spPr>
            <a:xfrm>
              <a:off x="6013163" y="5219015"/>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290</a:t>
              </a:r>
            </a:p>
          </p:txBody>
        </p:sp>
        <p:sp>
          <p:nvSpPr>
            <p:cNvPr id="76" name="tx76"/>
            <p:cNvSpPr/>
            <p:nvPr/>
          </p:nvSpPr>
          <p:spPr>
            <a:xfrm>
              <a:off x="6500258" y="4869396"/>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5,362</a:t>
              </a:r>
            </a:p>
          </p:txBody>
        </p:sp>
        <p:sp>
          <p:nvSpPr>
            <p:cNvPr id="77" name="tx77"/>
            <p:cNvSpPr/>
            <p:nvPr/>
          </p:nvSpPr>
          <p:spPr>
            <a:xfrm>
              <a:off x="7003918" y="3912883"/>
              <a:ext cx="364723"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19,879</a:t>
              </a:r>
            </a:p>
          </p:txBody>
        </p:sp>
        <p:sp>
          <p:nvSpPr>
            <p:cNvPr id="78" name="tx78"/>
            <p:cNvSpPr/>
            <p:nvPr/>
          </p:nvSpPr>
          <p:spPr>
            <a:xfrm>
              <a:off x="7573896" y="4748884"/>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7,191</a:t>
              </a:r>
            </a:p>
          </p:txBody>
        </p:sp>
        <p:sp>
          <p:nvSpPr>
            <p:cNvPr id="79" name="pl79"/>
            <p:cNvSpPr/>
            <p:nvPr/>
          </p:nvSpPr>
          <p:spPr>
            <a:xfrm>
              <a:off x="7738175" y="1598372"/>
              <a:ext cx="124128" cy="52133"/>
            </a:xfrm>
            <a:custGeom>
              <a:avLst/>
              <a:pathLst>
                <a:path w="124128" h="52133">
                  <a:moveTo>
                    <a:pt x="124128" y="0"/>
                  </a:moveTo>
                  <a:lnTo>
                    <a:pt x="0" y="52133"/>
                  </a:lnTo>
                </a:path>
              </a:pathLst>
            </a:custGeom>
          </p:spPr>
          <p:txBody>
            <a:bodyPr/>
            <a:lstStyle/>
            <a:p/>
          </p:txBody>
        </p:sp>
        <p:sp>
          <p:nvSpPr>
            <p:cNvPr id="80" name="pl80"/>
            <p:cNvSpPr/>
            <p:nvPr/>
          </p:nvSpPr>
          <p:spPr>
            <a:xfrm>
              <a:off x="7738830" y="1793451"/>
              <a:ext cx="123474" cy="44206"/>
            </a:xfrm>
            <a:custGeom>
              <a:avLst/>
              <a:pathLst>
                <a:path w="123474" h="44206">
                  <a:moveTo>
                    <a:pt x="123474" y="44206"/>
                  </a:moveTo>
                  <a:lnTo>
                    <a:pt x="0" y="0"/>
                  </a:lnTo>
                </a:path>
              </a:pathLst>
            </a:custGeom>
          </p:spPr>
          <p:txBody>
            <a:bodyPr/>
            <a:lstStyle/>
            <a:p/>
          </p:txBody>
        </p:sp>
        <p:sp>
          <p:nvSpPr>
            <p:cNvPr id="81" name="pg81"/>
            <p:cNvSpPr/>
            <p:nvPr/>
          </p:nvSpPr>
          <p:spPr>
            <a:xfrm>
              <a:off x="7793724" y="1491350"/>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2" name="tx82"/>
            <p:cNvSpPr/>
            <p:nvPr/>
          </p:nvSpPr>
          <p:spPr>
            <a:xfrm>
              <a:off x="7816584" y="1532470"/>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85%</a:t>
              </a:r>
            </a:p>
          </p:txBody>
        </p:sp>
        <p:sp>
          <p:nvSpPr>
            <p:cNvPr id="83" name="pg83"/>
            <p:cNvSpPr/>
            <p:nvPr/>
          </p:nvSpPr>
          <p:spPr>
            <a:xfrm>
              <a:off x="7793724" y="1759362"/>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4" name="tx84"/>
            <p:cNvSpPr/>
            <p:nvPr/>
          </p:nvSpPr>
          <p:spPr>
            <a:xfrm>
              <a:off x="7816584" y="1800482"/>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82%</a:t>
              </a:r>
            </a:p>
          </p:txBody>
        </p:sp>
        <p:sp>
          <p:nvSpPr>
            <p:cNvPr id="85" name="rc85"/>
            <p:cNvSpPr/>
            <p:nvPr/>
          </p:nvSpPr>
          <p:spPr>
            <a:xfrm>
              <a:off x="959174" y="646101"/>
              <a:ext cx="7676517" cy="4946714"/>
            </a:xfrm>
            <a:prstGeom prst="rect">
              <a:avLst/>
            </a:prstGeom>
            <a:ln w="13550" cap="rnd">
              <a:solidFill>
                <a:srgbClr val="BEBEBE">
                  <a:alpha val="100000"/>
                </a:srgbClr>
              </a:solidFill>
              <a:prstDash val="solid"/>
              <a:round/>
            </a:ln>
          </p:spPr>
          <p:txBody>
            <a:bodyPr/>
            <a:lstStyle/>
            <a:p/>
          </p:txBody>
        </p:sp>
        <p:sp>
          <p:nvSpPr>
            <p:cNvPr id="86" name="tx86"/>
            <p:cNvSpPr/>
            <p:nvPr/>
          </p:nvSpPr>
          <p:spPr>
            <a:xfrm>
              <a:off x="825913"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7" name="tx87"/>
            <p:cNvSpPr/>
            <p:nvPr/>
          </p:nvSpPr>
          <p:spPr>
            <a:xfrm>
              <a:off x="508103" y="3986373"/>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20,000</a:t>
              </a:r>
            </a:p>
          </p:txBody>
        </p:sp>
        <p:sp>
          <p:nvSpPr>
            <p:cNvPr id="88" name="tx88"/>
            <p:cNvSpPr/>
            <p:nvPr/>
          </p:nvSpPr>
          <p:spPr>
            <a:xfrm>
              <a:off x="508103" y="2668591"/>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40,000</a:t>
              </a:r>
            </a:p>
          </p:txBody>
        </p:sp>
        <p:sp>
          <p:nvSpPr>
            <p:cNvPr id="89" name="tx89"/>
            <p:cNvSpPr/>
            <p:nvPr/>
          </p:nvSpPr>
          <p:spPr>
            <a:xfrm>
              <a:off x="508103" y="1350808"/>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60,000</a:t>
              </a:r>
            </a:p>
          </p:txBody>
        </p:sp>
        <p:sp>
          <p:nvSpPr>
            <p:cNvPr id="90" name="tx90"/>
            <p:cNvSpPr/>
            <p:nvPr/>
          </p:nvSpPr>
          <p:spPr>
            <a:xfrm>
              <a:off x="8698322"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1" name="tx91"/>
            <p:cNvSpPr/>
            <p:nvPr/>
          </p:nvSpPr>
          <p:spPr>
            <a:xfrm>
              <a:off x="8698322" y="488398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2" name="tx92"/>
            <p:cNvSpPr/>
            <p:nvPr/>
          </p:nvSpPr>
          <p:spPr>
            <a:xfrm>
              <a:off x="8698322" y="444738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3" name="tx93"/>
            <p:cNvSpPr/>
            <p:nvPr/>
          </p:nvSpPr>
          <p:spPr>
            <a:xfrm>
              <a:off x="8698322" y="4010717"/>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4" name="tx94"/>
            <p:cNvSpPr/>
            <p:nvPr/>
          </p:nvSpPr>
          <p:spPr>
            <a:xfrm>
              <a:off x="8698322" y="357417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5" name="tx95"/>
            <p:cNvSpPr/>
            <p:nvPr/>
          </p:nvSpPr>
          <p:spPr>
            <a:xfrm>
              <a:off x="8698322" y="313757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6" name="tx96"/>
            <p:cNvSpPr/>
            <p:nvPr/>
          </p:nvSpPr>
          <p:spPr>
            <a:xfrm>
              <a:off x="8698322" y="270096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7" name="tx97"/>
            <p:cNvSpPr/>
            <p:nvPr/>
          </p:nvSpPr>
          <p:spPr>
            <a:xfrm>
              <a:off x="8698322" y="226436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8" name="tx98"/>
            <p:cNvSpPr/>
            <p:nvPr/>
          </p:nvSpPr>
          <p:spPr>
            <a:xfrm>
              <a:off x="8698322" y="182776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9" name="tx99"/>
            <p:cNvSpPr/>
            <p:nvPr/>
          </p:nvSpPr>
          <p:spPr>
            <a:xfrm>
              <a:off x="8698322" y="139115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0" name="tx100"/>
            <p:cNvSpPr/>
            <p:nvPr/>
          </p:nvSpPr>
          <p:spPr>
            <a:xfrm>
              <a:off x="8698322" y="954556"/>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1" name="tx101"/>
            <p:cNvSpPr/>
            <p:nvPr/>
          </p:nvSpPr>
          <p:spPr>
            <a:xfrm rot="-5400000">
              <a:off x="1139042"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2" name="tx102"/>
            <p:cNvSpPr/>
            <p:nvPr/>
          </p:nvSpPr>
          <p:spPr>
            <a:xfrm rot="-5400000">
              <a:off x="1675831" y="5750262"/>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3" name="tx103"/>
            <p:cNvSpPr/>
            <p:nvPr/>
          </p:nvSpPr>
          <p:spPr>
            <a:xfrm rot="-5400000">
              <a:off x="2212681"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4" name="tx104"/>
            <p:cNvSpPr/>
            <p:nvPr/>
          </p:nvSpPr>
          <p:spPr>
            <a:xfrm rot="-5400000">
              <a:off x="2749500"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5" name="tx105"/>
            <p:cNvSpPr/>
            <p:nvPr/>
          </p:nvSpPr>
          <p:spPr>
            <a:xfrm rot="-5400000">
              <a:off x="3286320"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6" name="tx106"/>
            <p:cNvSpPr/>
            <p:nvPr/>
          </p:nvSpPr>
          <p:spPr>
            <a:xfrm rot="-5400000">
              <a:off x="3823139"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7" name="tx107"/>
            <p:cNvSpPr/>
            <p:nvPr/>
          </p:nvSpPr>
          <p:spPr>
            <a:xfrm rot="-5400000">
              <a:off x="4359959"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8" name="tx108"/>
            <p:cNvSpPr/>
            <p:nvPr/>
          </p:nvSpPr>
          <p:spPr>
            <a:xfrm rot="-5400000">
              <a:off x="4896778"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09" name="tx109"/>
            <p:cNvSpPr/>
            <p:nvPr/>
          </p:nvSpPr>
          <p:spPr>
            <a:xfrm rot="-5400000">
              <a:off x="5433597"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0" name="tx110"/>
            <p:cNvSpPr/>
            <p:nvPr/>
          </p:nvSpPr>
          <p:spPr>
            <a:xfrm rot="-5400000">
              <a:off x="5970417"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1" name="tx111"/>
            <p:cNvSpPr/>
            <p:nvPr/>
          </p:nvSpPr>
          <p:spPr>
            <a:xfrm rot="-5400000">
              <a:off x="6476850" y="5779501"/>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2" name="tx112"/>
            <p:cNvSpPr/>
            <p:nvPr/>
          </p:nvSpPr>
          <p:spPr>
            <a:xfrm rot="-5400000">
              <a:off x="7044025" y="5750262"/>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3" name="tx113"/>
            <p:cNvSpPr/>
            <p:nvPr/>
          </p:nvSpPr>
          <p:spPr>
            <a:xfrm rot="-5400000">
              <a:off x="7580875"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4" name="tx114"/>
            <p:cNvSpPr/>
            <p:nvPr/>
          </p:nvSpPr>
          <p:spPr>
            <a:xfrm rot="-5400000">
              <a:off x="-415232" y="3067787"/>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5" name="tx115"/>
            <p:cNvSpPr/>
            <p:nvPr/>
          </p:nvSpPr>
          <p:spPr>
            <a:xfrm rot="5400000">
              <a:off x="8341156" y="3053906"/>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6" name="tx116"/>
            <p:cNvSpPr/>
            <p:nvPr/>
          </p:nvSpPr>
          <p:spPr>
            <a:xfrm>
              <a:off x="2010292" y="401416"/>
              <a:ext cx="557428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Indonesia, 2012-2024</a:t>
              </a:r>
            </a:p>
          </p:txBody>
        </p:sp>
        <p:sp>
          <p:nvSpPr>
            <p:cNvPr id="117" name="tx117"/>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8" name="tx118"/>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19" name="tx119"/>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20" name="tx120"/>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2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7,191 confirmed measles cases in Indonesia. In the same year, MCV1 coverage was 85% and MCV2 coverage was 82%.
The number of cases in 2024 was 64% lower than in 2023 (n=19,879).
The highest number of measles cases was reported in 2023 (n=19,879). In this year, MCV1 coverage was 82%.
Indonesia reported measles vaccine stockouts in 2004, 2005, 2006, 2008, and 2010.
There were measles-containing vaccine supplementary immunization activities/campaigns in 2022.</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518620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432501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46383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60264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174146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10" name="pl10"/>
            <p:cNvSpPr/>
            <p:nvPr/>
          </p:nvSpPr>
          <p:spPr>
            <a:xfrm>
              <a:off x="767459" y="475561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89442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303323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217205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767459" y="131086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5" name="pl15"/>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943464" y="1999817"/>
              <a:ext cx="3520101" cy="2583556"/>
            </a:xfrm>
            <a:custGeom>
              <a:avLst/>
              <a:pathLst>
                <a:path w="3520101" h="2583556">
                  <a:moveTo>
                    <a:pt x="0" y="861185"/>
                  </a:moveTo>
                  <a:lnTo>
                    <a:pt x="146670" y="1550133"/>
                  </a:lnTo>
                  <a:lnTo>
                    <a:pt x="293341" y="0"/>
                  </a:lnTo>
                  <a:lnTo>
                    <a:pt x="440012" y="172237"/>
                  </a:lnTo>
                  <a:lnTo>
                    <a:pt x="586683" y="172237"/>
                  </a:lnTo>
                  <a:lnTo>
                    <a:pt x="733354" y="172237"/>
                  </a:lnTo>
                  <a:lnTo>
                    <a:pt x="880025" y="0"/>
                  </a:lnTo>
                  <a:lnTo>
                    <a:pt x="1026696" y="344474"/>
                  </a:lnTo>
                  <a:lnTo>
                    <a:pt x="1173367" y="516711"/>
                  </a:lnTo>
                  <a:lnTo>
                    <a:pt x="1320038" y="861185"/>
                  </a:lnTo>
                  <a:lnTo>
                    <a:pt x="1466709" y="1205659"/>
                  </a:lnTo>
                  <a:lnTo>
                    <a:pt x="1613379" y="1377896"/>
                  </a:lnTo>
                  <a:lnTo>
                    <a:pt x="1760050" y="2239082"/>
                  </a:lnTo>
                  <a:lnTo>
                    <a:pt x="1906721" y="1894607"/>
                  </a:lnTo>
                  <a:lnTo>
                    <a:pt x="2053392" y="1894607"/>
                  </a:lnTo>
                  <a:lnTo>
                    <a:pt x="2200063" y="1550133"/>
                  </a:lnTo>
                  <a:lnTo>
                    <a:pt x="2346734" y="1550133"/>
                  </a:lnTo>
                  <a:lnTo>
                    <a:pt x="2493405" y="1722370"/>
                  </a:lnTo>
                  <a:lnTo>
                    <a:pt x="2640076" y="1722370"/>
                  </a:lnTo>
                  <a:lnTo>
                    <a:pt x="2786747" y="1722370"/>
                  </a:lnTo>
                  <a:lnTo>
                    <a:pt x="2933418" y="1550133"/>
                  </a:lnTo>
                  <a:lnTo>
                    <a:pt x="3080089" y="1205659"/>
                  </a:lnTo>
                  <a:lnTo>
                    <a:pt x="3226759" y="2583556"/>
                  </a:lnTo>
                  <a:lnTo>
                    <a:pt x="3373430" y="2411319"/>
                  </a:lnTo>
                  <a:lnTo>
                    <a:pt x="3520101" y="1722370"/>
                  </a:lnTo>
                </a:path>
              </a:pathLst>
            </a:custGeom>
            <a:ln w="27101" cap="flat">
              <a:solidFill>
                <a:srgbClr val="0058AB">
                  <a:alpha val="80000"/>
                </a:srgbClr>
              </a:solidFill>
              <a:prstDash val="solid"/>
              <a:round/>
            </a:ln>
          </p:spPr>
          <p:txBody>
            <a:bodyPr/>
            <a:lstStyle/>
            <a:p/>
          </p:txBody>
        </p:sp>
        <p:sp>
          <p:nvSpPr>
            <p:cNvPr id="23" name="pl23"/>
            <p:cNvSpPr/>
            <p:nvPr/>
          </p:nvSpPr>
          <p:spPr>
            <a:xfrm>
              <a:off x="943464" y="2516528"/>
              <a:ext cx="3520101" cy="1377896"/>
            </a:xfrm>
            <a:custGeom>
              <a:avLst/>
              <a:pathLst>
                <a:path w="3520101" h="1377896">
                  <a:moveTo>
                    <a:pt x="0" y="0"/>
                  </a:moveTo>
                  <a:lnTo>
                    <a:pt x="146670" y="172237"/>
                  </a:lnTo>
                  <a:lnTo>
                    <a:pt x="293341" y="0"/>
                  </a:lnTo>
                  <a:lnTo>
                    <a:pt x="440012" y="344474"/>
                  </a:lnTo>
                  <a:lnTo>
                    <a:pt x="586683" y="516711"/>
                  </a:lnTo>
                  <a:lnTo>
                    <a:pt x="733354" y="344474"/>
                  </a:lnTo>
                  <a:lnTo>
                    <a:pt x="880025" y="516711"/>
                  </a:lnTo>
                  <a:lnTo>
                    <a:pt x="1026696" y="516711"/>
                  </a:lnTo>
                  <a:lnTo>
                    <a:pt x="1173367" y="861185"/>
                  </a:lnTo>
                  <a:lnTo>
                    <a:pt x="1320038" y="1033422"/>
                  </a:lnTo>
                  <a:lnTo>
                    <a:pt x="1466709" y="1205659"/>
                  </a:lnTo>
                  <a:lnTo>
                    <a:pt x="1613379" y="1205659"/>
                  </a:lnTo>
                  <a:lnTo>
                    <a:pt x="1760050" y="1205659"/>
                  </a:lnTo>
                  <a:lnTo>
                    <a:pt x="1906721" y="1205659"/>
                  </a:lnTo>
                  <a:lnTo>
                    <a:pt x="2053392" y="1377896"/>
                  </a:lnTo>
                  <a:lnTo>
                    <a:pt x="2200063" y="1377896"/>
                  </a:lnTo>
                  <a:lnTo>
                    <a:pt x="2346734" y="1377896"/>
                  </a:lnTo>
                  <a:lnTo>
                    <a:pt x="2493405" y="1377896"/>
                  </a:lnTo>
                  <a:lnTo>
                    <a:pt x="2640076" y="1377896"/>
                  </a:lnTo>
                  <a:lnTo>
                    <a:pt x="2786747" y="1377896"/>
                  </a:lnTo>
                  <a:lnTo>
                    <a:pt x="2933418" y="1377896"/>
                  </a:lnTo>
                  <a:lnTo>
                    <a:pt x="3080089" y="1205659"/>
                  </a:lnTo>
                  <a:lnTo>
                    <a:pt x="3226759" y="1377896"/>
                  </a:lnTo>
                  <a:lnTo>
                    <a:pt x="3373430" y="1377896"/>
                  </a:lnTo>
                  <a:lnTo>
                    <a:pt x="3520101" y="1377896"/>
                  </a:lnTo>
                </a:path>
              </a:pathLst>
            </a:custGeom>
            <a:ln w="27101" cap="flat">
              <a:solidFill>
                <a:srgbClr val="1CABE2">
                  <a:alpha val="80000"/>
                </a:srgbClr>
              </a:solidFill>
              <a:prstDash val="solid"/>
              <a:round/>
            </a:ln>
          </p:spPr>
          <p:txBody>
            <a:bodyPr/>
            <a:lstStyle/>
            <a:p/>
          </p:txBody>
        </p:sp>
        <p:sp>
          <p:nvSpPr>
            <p:cNvPr id="24" name="pl24"/>
            <p:cNvSpPr/>
            <p:nvPr/>
          </p:nvSpPr>
          <p:spPr>
            <a:xfrm>
              <a:off x="943464" y="3033239"/>
              <a:ext cx="3520101" cy="1550133"/>
            </a:xfrm>
            <a:custGeom>
              <a:avLst/>
              <a:pathLst>
                <a:path w="3520101" h="1550133">
                  <a:moveTo>
                    <a:pt x="0" y="0"/>
                  </a:moveTo>
                  <a:lnTo>
                    <a:pt x="146670" y="172237"/>
                  </a:lnTo>
                  <a:lnTo>
                    <a:pt x="293341" y="0"/>
                  </a:lnTo>
                  <a:lnTo>
                    <a:pt x="440012" y="172237"/>
                  </a:lnTo>
                  <a:lnTo>
                    <a:pt x="586683" y="344474"/>
                  </a:lnTo>
                  <a:lnTo>
                    <a:pt x="733354" y="344474"/>
                  </a:lnTo>
                  <a:lnTo>
                    <a:pt x="880025" y="516711"/>
                  </a:lnTo>
                  <a:lnTo>
                    <a:pt x="1026696" y="688948"/>
                  </a:lnTo>
                  <a:lnTo>
                    <a:pt x="1173367" y="1033422"/>
                  </a:lnTo>
                  <a:lnTo>
                    <a:pt x="1320038" y="1377896"/>
                  </a:lnTo>
                  <a:lnTo>
                    <a:pt x="1466709" y="1377896"/>
                  </a:lnTo>
                  <a:lnTo>
                    <a:pt x="1613379" y="1377896"/>
                  </a:lnTo>
                  <a:lnTo>
                    <a:pt x="1760050" y="1550133"/>
                  </a:lnTo>
                  <a:lnTo>
                    <a:pt x="1906721" y="1205659"/>
                  </a:lnTo>
                  <a:lnTo>
                    <a:pt x="2053392" y="1377896"/>
                  </a:lnTo>
                  <a:lnTo>
                    <a:pt x="2200063" y="1377896"/>
                  </a:lnTo>
                  <a:lnTo>
                    <a:pt x="2346734" y="1377896"/>
                  </a:lnTo>
                  <a:lnTo>
                    <a:pt x="2493405" y="1377896"/>
                  </a:lnTo>
                  <a:lnTo>
                    <a:pt x="2640076" y="1377896"/>
                  </a:lnTo>
                  <a:lnTo>
                    <a:pt x="2786747" y="1377896"/>
                  </a:lnTo>
                  <a:lnTo>
                    <a:pt x="2933418" y="1377896"/>
                  </a:lnTo>
                  <a:lnTo>
                    <a:pt x="3080089" y="1205659"/>
                  </a:lnTo>
                  <a:lnTo>
                    <a:pt x="3226759" y="1377896"/>
                  </a:lnTo>
                  <a:lnTo>
                    <a:pt x="3373430" y="1205659"/>
                  </a:lnTo>
                  <a:lnTo>
                    <a:pt x="3520101" y="1205659"/>
                  </a:lnTo>
                </a:path>
              </a:pathLst>
            </a:custGeom>
            <a:ln w="27101" cap="flat">
              <a:solidFill>
                <a:srgbClr val="00833D">
                  <a:alpha val="80000"/>
                </a:srgbClr>
              </a:solidFill>
              <a:prstDash val="solid"/>
              <a:round/>
            </a:ln>
          </p:spPr>
          <p:txBody>
            <a:bodyPr/>
            <a:lstStyle/>
            <a:p/>
          </p:txBody>
        </p:sp>
        <p:sp>
          <p:nvSpPr>
            <p:cNvPr id="25" name="pl25"/>
            <p:cNvSpPr/>
            <p:nvPr/>
          </p:nvSpPr>
          <p:spPr>
            <a:xfrm>
              <a:off x="943464" y="1999817"/>
              <a:ext cx="3520101" cy="2583556"/>
            </a:xfrm>
            <a:custGeom>
              <a:avLst/>
              <a:pathLst>
                <a:path w="3520101" h="2583556">
                  <a:moveTo>
                    <a:pt x="0" y="861185"/>
                  </a:moveTo>
                  <a:lnTo>
                    <a:pt x="146670" y="1550133"/>
                  </a:lnTo>
                  <a:lnTo>
                    <a:pt x="293341" y="0"/>
                  </a:lnTo>
                  <a:lnTo>
                    <a:pt x="440012" y="172237"/>
                  </a:lnTo>
                  <a:lnTo>
                    <a:pt x="586683" y="172237"/>
                  </a:lnTo>
                  <a:lnTo>
                    <a:pt x="733354" y="172237"/>
                  </a:lnTo>
                  <a:lnTo>
                    <a:pt x="880025" y="0"/>
                  </a:lnTo>
                  <a:lnTo>
                    <a:pt x="1026696" y="344474"/>
                  </a:lnTo>
                  <a:lnTo>
                    <a:pt x="1173367" y="516711"/>
                  </a:lnTo>
                  <a:lnTo>
                    <a:pt x="1320038" y="861185"/>
                  </a:lnTo>
                  <a:lnTo>
                    <a:pt x="1466709" y="1205659"/>
                  </a:lnTo>
                  <a:lnTo>
                    <a:pt x="1613379" y="1377896"/>
                  </a:lnTo>
                  <a:lnTo>
                    <a:pt x="1760050" y="2239082"/>
                  </a:lnTo>
                  <a:lnTo>
                    <a:pt x="1906721" y="1894607"/>
                  </a:lnTo>
                  <a:lnTo>
                    <a:pt x="2053392" y="1894607"/>
                  </a:lnTo>
                  <a:lnTo>
                    <a:pt x="2200063" y="1550133"/>
                  </a:lnTo>
                  <a:lnTo>
                    <a:pt x="2346734" y="1550133"/>
                  </a:lnTo>
                  <a:lnTo>
                    <a:pt x="2493405" y="1722370"/>
                  </a:lnTo>
                  <a:lnTo>
                    <a:pt x="2640076" y="1722370"/>
                  </a:lnTo>
                  <a:lnTo>
                    <a:pt x="2786747" y="1722370"/>
                  </a:lnTo>
                  <a:lnTo>
                    <a:pt x="2933418" y="1550133"/>
                  </a:lnTo>
                  <a:lnTo>
                    <a:pt x="3080089" y="1205659"/>
                  </a:lnTo>
                  <a:lnTo>
                    <a:pt x="3226759" y="2583556"/>
                  </a:lnTo>
                  <a:lnTo>
                    <a:pt x="3373430" y="2411319"/>
                  </a:lnTo>
                  <a:lnTo>
                    <a:pt x="3520101" y="1722370"/>
                  </a:lnTo>
                </a:path>
              </a:pathLst>
            </a:custGeom>
            <a:ln w="43362" cap="flat">
              <a:solidFill>
                <a:srgbClr val="000000">
                  <a:alpha val="100000"/>
                </a:srgbClr>
              </a:solidFill>
              <a:prstDash val="solid"/>
              <a:round/>
            </a:ln>
          </p:spPr>
          <p:txBody>
            <a:bodyPr/>
            <a:lstStyle/>
            <a:p/>
          </p:txBody>
        </p:sp>
        <p:sp>
          <p:nvSpPr>
            <p:cNvPr id="26" name="pl26"/>
            <p:cNvSpPr/>
            <p:nvPr/>
          </p:nvSpPr>
          <p:spPr>
            <a:xfrm>
              <a:off x="943464" y="1999817"/>
              <a:ext cx="3520101" cy="2583556"/>
            </a:xfrm>
            <a:custGeom>
              <a:avLst/>
              <a:pathLst>
                <a:path w="3520101" h="2583556">
                  <a:moveTo>
                    <a:pt x="0" y="861185"/>
                  </a:moveTo>
                  <a:lnTo>
                    <a:pt x="146670" y="1550133"/>
                  </a:lnTo>
                  <a:lnTo>
                    <a:pt x="293341" y="0"/>
                  </a:lnTo>
                  <a:lnTo>
                    <a:pt x="440012" y="172237"/>
                  </a:lnTo>
                  <a:lnTo>
                    <a:pt x="586683" y="172237"/>
                  </a:lnTo>
                  <a:lnTo>
                    <a:pt x="733354" y="172237"/>
                  </a:lnTo>
                  <a:lnTo>
                    <a:pt x="880025" y="0"/>
                  </a:lnTo>
                  <a:lnTo>
                    <a:pt x="1026696" y="344474"/>
                  </a:lnTo>
                  <a:lnTo>
                    <a:pt x="1173367" y="516711"/>
                  </a:lnTo>
                  <a:lnTo>
                    <a:pt x="1320038" y="861185"/>
                  </a:lnTo>
                  <a:lnTo>
                    <a:pt x="1466709" y="1205659"/>
                  </a:lnTo>
                  <a:lnTo>
                    <a:pt x="1613379" y="1377896"/>
                  </a:lnTo>
                  <a:lnTo>
                    <a:pt x="1760050" y="2239082"/>
                  </a:lnTo>
                  <a:lnTo>
                    <a:pt x="1906721" y="1894607"/>
                  </a:lnTo>
                  <a:lnTo>
                    <a:pt x="2053392" y="1894607"/>
                  </a:lnTo>
                  <a:lnTo>
                    <a:pt x="2200063" y="1550133"/>
                  </a:lnTo>
                  <a:lnTo>
                    <a:pt x="2346734" y="1550133"/>
                  </a:lnTo>
                  <a:lnTo>
                    <a:pt x="2493405" y="1722370"/>
                  </a:lnTo>
                  <a:lnTo>
                    <a:pt x="2640076" y="1722370"/>
                  </a:lnTo>
                  <a:lnTo>
                    <a:pt x="2786747" y="1722370"/>
                  </a:lnTo>
                  <a:lnTo>
                    <a:pt x="2933418" y="1550133"/>
                  </a:lnTo>
                  <a:lnTo>
                    <a:pt x="3080089" y="1205659"/>
                  </a:lnTo>
                  <a:lnTo>
                    <a:pt x="3226759" y="2583556"/>
                  </a:lnTo>
                  <a:lnTo>
                    <a:pt x="3373430" y="2411319"/>
                  </a:lnTo>
                  <a:lnTo>
                    <a:pt x="3520101" y="1722370"/>
                  </a:lnTo>
                </a:path>
              </a:pathLst>
            </a:custGeom>
            <a:ln w="27101" cap="flat">
              <a:solidFill>
                <a:srgbClr val="0058AB">
                  <a:alpha val="100000"/>
                </a:srgbClr>
              </a:solidFill>
              <a:prstDash val="solid"/>
              <a:round/>
            </a:ln>
          </p:spPr>
          <p:txBody>
            <a:bodyPr/>
            <a:lstStyle/>
            <a:p/>
          </p:txBody>
        </p:sp>
        <p:sp>
          <p:nvSpPr>
            <p:cNvPr id="27" name="pl27"/>
            <p:cNvSpPr/>
            <p:nvPr/>
          </p:nvSpPr>
          <p:spPr>
            <a:xfrm>
              <a:off x="767459" y="4755610"/>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8" name="pl28"/>
            <p:cNvSpPr/>
            <p:nvPr/>
          </p:nvSpPr>
          <p:spPr>
            <a:xfrm>
              <a:off x="943464" y="2344291"/>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1676818" y="1655343"/>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2410173" y="2688765"/>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3143527" y="3033239"/>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3730211" y="3205477"/>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4316894" y="3894425"/>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34" name="pl34"/>
            <p:cNvSpPr/>
            <p:nvPr/>
          </p:nvSpPr>
          <p:spPr>
            <a:xfrm>
              <a:off x="4463565" y="3205477"/>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35" name="pg35"/>
            <p:cNvSpPr/>
            <p:nvPr/>
          </p:nvSpPr>
          <p:spPr>
            <a:xfrm>
              <a:off x="856840" y="227772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887193" y="2307782"/>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11</a:t>
              </a:r>
            </a:p>
          </p:txBody>
        </p:sp>
        <p:sp>
          <p:nvSpPr>
            <p:cNvPr id="37" name="pg37"/>
            <p:cNvSpPr/>
            <p:nvPr/>
          </p:nvSpPr>
          <p:spPr>
            <a:xfrm>
              <a:off x="1590194" y="158877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1620548" y="1617599"/>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15</a:t>
              </a:r>
            </a:p>
          </p:txBody>
        </p:sp>
        <p:sp>
          <p:nvSpPr>
            <p:cNvPr id="39" name="pg39"/>
            <p:cNvSpPr/>
            <p:nvPr/>
          </p:nvSpPr>
          <p:spPr>
            <a:xfrm>
              <a:off x="2351684" y="262219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2382037" y="265102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41" name="pg41"/>
            <p:cNvSpPr/>
            <p:nvPr/>
          </p:nvSpPr>
          <p:spPr>
            <a:xfrm>
              <a:off x="3085039" y="296667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115392" y="2997966"/>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43" name="pg43"/>
            <p:cNvSpPr/>
            <p:nvPr/>
          </p:nvSpPr>
          <p:spPr>
            <a:xfrm>
              <a:off x="3671722" y="313891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3702076" y="3167732"/>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45" name="pg45"/>
            <p:cNvSpPr/>
            <p:nvPr/>
          </p:nvSpPr>
          <p:spPr>
            <a:xfrm>
              <a:off x="4258406" y="382785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288759" y="3857916"/>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7" name="pg47"/>
            <p:cNvSpPr/>
            <p:nvPr/>
          </p:nvSpPr>
          <p:spPr>
            <a:xfrm>
              <a:off x="4405077" y="313891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8" name="tx48"/>
            <p:cNvSpPr/>
            <p:nvPr/>
          </p:nvSpPr>
          <p:spPr>
            <a:xfrm>
              <a:off x="4435430" y="3167732"/>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49" name="tx49"/>
            <p:cNvSpPr/>
            <p:nvPr/>
          </p:nvSpPr>
          <p:spPr>
            <a:xfrm>
              <a:off x="4523855" y="385536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50" name="tx50"/>
            <p:cNvSpPr/>
            <p:nvPr/>
          </p:nvSpPr>
          <p:spPr>
            <a:xfrm>
              <a:off x="4523855" y="419840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51" name="tx51"/>
            <p:cNvSpPr/>
            <p:nvPr/>
          </p:nvSpPr>
          <p:spPr>
            <a:xfrm>
              <a:off x="641260" y="4712971"/>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2" name="tx52"/>
            <p:cNvSpPr/>
            <p:nvPr/>
          </p:nvSpPr>
          <p:spPr>
            <a:xfrm>
              <a:off x="641260" y="3853237"/>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3" name="tx53"/>
            <p:cNvSpPr/>
            <p:nvPr/>
          </p:nvSpPr>
          <p:spPr>
            <a:xfrm>
              <a:off x="577692" y="299060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4" name="tx54"/>
            <p:cNvSpPr/>
            <p:nvPr/>
          </p:nvSpPr>
          <p:spPr>
            <a:xfrm>
              <a:off x="577692" y="21294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5" name="tx55"/>
            <p:cNvSpPr/>
            <p:nvPr/>
          </p:nvSpPr>
          <p:spPr>
            <a:xfrm>
              <a:off x="577692" y="126822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6" name="tx56"/>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7" name="tx57"/>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8" name="tx58"/>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9" name="tx59"/>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0" name="tx60"/>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1" name="tx61"/>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2" name="tx62"/>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3" name="tx63"/>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4" name="pl64"/>
            <p:cNvSpPr/>
            <p:nvPr/>
          </p:nvSpPr>
          <p:spPr>
            <a:xfrm>
              <a:off x="1527248"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5" name="pl65"/>
            <p:cNvSpPr/>
            <p:nvPr/>
          </p:nvSpPr>
          <p:spPr>
            <a:xfrm>
              <a:off x="1527248"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6" name="pl66"/>
            <p:cNvSpPr/>
            <p:nvPr/>
          </p:nvSpPr>
          <p:spPr>
            <a:xfrm>
              <a:off x="2491749"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7" name="pl67"/>
            <p:cNvSpPr/>
            <p:nvPr/>
          </p:nvSpPr>
          <p:spPr>
            <a:xfrm>
              <a:off x="3254204"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8" name="tx68"/>
            <p:cNvSpPr/>
            <p:nvPr/>
          </p:nvSpPr>
          <p:spPr>
            <a:xfrm>
              <a:off x="1794348" y="6102617"/>
              <a:ext cx="60586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Indonesia</a:t>
              </a:r>
            </a:p>
          </p:txBody>
        </p:sp>
        <p:sp>
          <p:nvSpPr>
            <p:cNvPr id="69" name="tx69"/>
            <p:cNvSpPr/>
            <p:nvPr/>
          </p:nvSpPr>
          <p:spPr>
            <a:xfrm>
              <a:off x="2758849"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70" name="tx70"/>
            <p:cNvSpPr/>
            <p:nvPr/>
          </p:nvSpPr>
          <p:spPr>
            <a:xfrm>
              <a:off x="3521303" y="610425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71" name="tx71"/>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2" name="pl72"/>
            <p:cNvSpPr/>
            <p:nvPr/>
          </p:nvSpPr>
          <p:spPr>
            <a:xfrm>
              <a:off x="5132709" y="518620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432501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4" name="pl74"/>
            <p:cNvSpPr/>
            <p:nvPr/>
          </p:nvSpPr>
          <p:spPr>
            <a:xfrm>
              <a:off x="5132709" y="346383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260264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6" name="pl76"/>
            <p:cNvSpPr/>
            <p:nvPr/>
          </p:nvSpPr>
          <p:spPr>
            <a:xfrm>
              <a:off x="5132709" y="174146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7" name="pl77"/>
            <p:cNvSpPr/>
            <p:nvPr/>
          </p:nvSpPr>
          <p:spPr>
            <a:xfrm>
              <a:off x="5132709" y="475561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8" name="pl78"/>
            <p:cNvSpPr/>
            <p:nvPr/>
          </p:nvSpPr>
          <p:spPr>
            <a:xfrm>
              <a:off x="5132709" y="389442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9" name="pl79"/>
            <p:cNvSpPr/>
            <p:nvPr/>
          </p:nvSpPr>
          <p:spPr>
            <a:xfrm>
              <a:off x="5132709" y="303323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132709" y="217205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1" name="pl81"/>
            <p:cNvSpPr/>
            <p:nvPr/>
          </p:nvSpPr>
          <p:spPr>
            <a:xfrm>
              <a:off x="5132709" y="131086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2" name="pl82"/>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5308715" y="1999817"/>
              <a:ext cx="3520101" cy="3100267"/>
            </a:xfrm>
            <a:custGeom>
              <a:avLst/>
              <a:pathLst>
                <a:path w="3520101" h="3100267">
                  <a:moveTo>
                    <a:pt x="0" y="1033422"/>
                  </a:moveTo>
                  <a:lnTo>
                    <a:pt x="146670" y="1550133"/>
                  </a:lnTo>
                  <a:lnTo>
                    <a:pt x="293341" y="516711"/>
                  </a:lnTo>
                  <a:lnTo>
                    <a:pt x="440012" y="688948"/>
                  </a:lnTo>
                  <a:lnTo>
                    <a:pt x="586683" y="1033422"/>
                  </a:lnTo>
                  <a:lnTo>
                    <a:pt x="733354" y="1205659"/>
                  </a:lnTo>
                  <a:lnTo>
                    <a:pt x="880025" y="1377896"/>
                  </a:lnTo>
                  <a:lnTo>
                    <a:pt x="1026696" y="861185"/>
                  </a:lnTo>
                  <a:lnTo>
                    <a:pt x="1173367" y="344474"/>
                  </a:lnTo>
                  <a:lnTo>
                    <a:pt x="1320038" y="0"/>
                  </a:lnTo>
                  <a:lnTo>
                    <a:pt x="1466709" y="688948"/>
                  </a:lnTo>
                  <a:lnTo>
                    <a:pt x="1613379" y="1205659"/>
                  </a:lnTo>
                  <a:lnTo>
                    <a:pt x="1760050" y="1205659"/>
                  </a:lnTo>
                  <a:lnTo>
                    <a:pt x="1906721" y="1033422"/>
                  </a:lnTo>
                  <a:lnTo>
                    <a:pt x="2053392" y="1377896"/>
                  </a:lnTo>
                  <a:lnTo>
                    <a:pt x="2200063" y="2239082"/>
                  </a:lnTo>
                  <a:lnTo>
                    <a:pt x="2346734" y="2411319"/>
                  </a:lnTo>
                  <a:lnTo>
                    <a:pt x="2493405" y="2755793"/>
                  </a:lnTo>
                  <a:lnTo>
                    <a:pt x="2640076" y="2583556"/>
                  </a:lnTo>
                  <a:lnTo>
                    <a:pt x="2786747" y="2411319"/>
                  </a:lnTo>
                  <a:lnTo>
                    <a:pt x="2933418" y="1377896"/>
                  </a:lnTo>
                  <a:lnTo>
                    <a:pt x="3080089" y="2239082"/>
                  </a:lnTo>
                  <a:lnTo>
                    <a:pt x="3226759" y="2755793"/>
                  </a:lnTo>
                  <a:lnTo>
                    <a:pt x="3373430" y="2066844"/>
                  </a:lnTo>
                  <a:lnTo>
                    <a:pt x="3520101" y="3100267"/>
                  </a:lnTo>
                </a:path>
              </a:pathLst>
            </a:custGeom>
            <a:ln w="27101" cap="flat">
              <a:solidFill>
                <a:srgbClr val="0058AB">
                  <a:alpha val="80000"/>
                </a:srgbClr>
              </a:solidFill>
              <a:prstDash val="solid"/>
              <a:round/>
            </a:ln>
          </p:spPr>
          <p:txBody>
            <a:bodyPr/>
            <a:lstStyle/>
            <a:p/>
          </p:txBody>
        </p:sp>
        <p:sp>
          <p:nvSpPr>
            <p:cNvPr id="90" name="pl90"/>
            <p:cNvSpPr/>
            <p:nvPr/>
          </p:nvSpPr>
          <p:spPr>
            <a:xfrm>
              <a:off x="5308715" y="2344291"/>
              <a:ext cx="3520101" cy="1550133"/>
            </a:xfrm>
            <a:custGeom>
              <a:avLst/>
              <a:pathLst>
                <a:path w="3520101" h="1550133">
                  <a:moveTo>
                    <a:pt x="0" y="0"/>
                  </a:moveTo>
                  <a:lnTo>
                    <a:pt x="146670" y="172237"/>
                  </a:lnTo>
                  <a:lnTo>
                    <a:pt x="293341" y="172237"/>
                  </a:lnTo>
                  <a:lnTo>
                    <a:pt x="440012" y="344474"/>
                  </a:lnTo>
                  <a:lnTo>
                    <a:pt x="586683" y="516711"/>
                  </a:lnTo>
                  <a:lnTo>
                    <a:pt x="733354" y="516711"/>
                  </a:lnTo>
                  <a:lnTo>
                    <a:pt x="880025" y="688948"/>
                  </a:lnTo>
                  <a:lnTo>
                    <a:pt x="1026696" y="861185"/>
                  </a:lnTo>
                  <a:lnTo>
                    <a:pt x="1173367" y="1033422"/>
                  </a:lnTo>
                  <a:lnTo>
                    <a:pt x="1320038" y="1205659"/>
                  </a:lnTo>
                  <a:lnTo>
                    <a:pt x="1466709" y="1377896"/>
                  </a:lnTo>
                  <a:lnTo>
                    <a:pt x="1613379" y="1377896"/>
                  </a:lnTo>
                  <a:lnTo>
                    <a:pt x="1760050" y="1377896"/>
                  </a:lnTo>
                  <a:lnTo>
                    <a:pt x="1906721" y="1550133"/>
                  </a:lnTo>
                  <a:lnTo>
                    <a:pt x="2053392" y="1377896"/>
                  </a:lnTo>
                  <a:lnTo>
                    <a:pt x="2200063" y="1550133"/>
                  </a:lnTo>
                  <a:lnTo>
                    <a:pt x="2346734" y="1377896"/>
                  </a:lnTo>
                  <a:lnTo>
                    <a:pt x="2493405" y="1377896"/>
                  </a:lnTo>
                  <a:lnTo>
                    <a:pt x="2640076" y="1550133"/>
                  </a:lnTo>
                  <a:lnTo>
                    <a:pt x="2786747" y="1550133"/>
                  </a:lnTo>
                  <a:lnTo>
                    <a:pt x="2933418" y="1550133"/>
                  </a:lnTo>
                  <a:lnTo>
                    <a:pt x="3080089" y="1377896"/>
                  </a:lnTo>
                  <a:lnTo>
                    <a:pt x="3226759" y="1205659"/>
                  </a:lnTo>
                  <a:lnTo>
                    <a:pt x="3373430" y="1205659"/>
                  </a:lnTo>
                  <a:lnTo>
                    <a:pt x="3520101" y="1377896"/>
                  </a:lnTo>
                </a:path>
              </a:pathLst>
            </a:custGeom>
            <a:ln w="27101" cap="flat">
              <a:solidFill>
                <a:srgbClr val="1CABE2">
                  <a:alpha val="80000"/>
                </a:srgbClr>
              </a:solidFill>
              <a:prstDash val="solid"/>
              <a:round/>
            </a:ln>
          </p:spPr>
          <p:txBody>
            <a:bodyPr/>
            <a:lstStyle/>
            <a:p/>
          </p:txBody>
        </p:sp>
        <p:sp>
          <p:nvSpPr>
            <p:cNvPr id="91" name="pl91"/>
            <p:cNvSpPr/>
            <p:nvPr/>
          </p:nvSpPr>
          <p:spPr>
            <a:xfrm>
              <a:off x="5308715" y="3033239"/>
              <a:ext cx="3520101" cy="1722370"/>
            </a:xfrm>
            <a:custGeom>
              <a:avLst/>
              <a:pathLst>
                <a:path w="3520101" h="1722370">
                  <a:moveTo>
                    <a:pt x="0" y="0"/>
                  </a:moveTo>
                  <a:lnTo>
                    <a:pt x="146670" y="172237"/>
                  </a:lnTo>
                  <a:lnTo>
                    <a:pt x="293341" y="344474"/>
                  </a:lnTo>
                  <a:lnTo>
                    <a:pt x="440012" y="172237"/>
                  </a:lnTo>
                  <a:lnTo>
                    <a:pt x="586683" y="516711"/>
                  </a:lnTo>
                  <a:lnTo>
                    <a:pt x="733354" y="516711"/>
                  </a:lnTo>
                  <a:lnTo>
                    <a:pt x="880025" y="861185"/>
                  </a:lnTo>
                  <a:lnTo>
                    <a:pt x="1026696" y="688948"/>
                  </a:lnTo>
                  <a:lnTo>
                    <a:pt x="1173367" y="1033422"/>
                  </a:lnTo>
                  <a:lnTo>
                    <a:pt x="1320038" y="1205659"/>
                  </a:lnTo>
                  <a:lnTo>
                    <a:pt x="1466709" y="1377896"/>
                  </a:lnTo>
                  <a:lnTo>
                    <a:pt x="1613379" y="1377896"/>
                  </a:lnTo>
                  <a:lnTo>
                    <a:pt x="1760050" y="1205659"/>
                  </a:lnTo>
                  <a:lnTo>
                    <a:pt x="1906721" y="1377896"/>
                  </a:lnTo>
                  <a:lnTo>
                    <a:pt x="2053392" y="1377896"/>
                  </a:lnTo>
                  <a:lnTo>
                    <a:pt x="2200063" y="1550133"/>
                  </a:lnTo>
                  <a:lnTo>
                    <a:pt x="2346734" y="1550133"/>
                  </a:lnTo>
                  <a:lnTo>
                    <a:pt x="2493405" y="1550133"/>
                  </a:lnTo>
                  <a:lnTo>
                    <a:pt x="2640076" y="1722370"/>
                  </a:lnTo>
                  <a:lnTo>
                    <a:pt x="2786747" y="1550133"/>
                  </a:lnTo>
                  <a:lnTo>
                    <a:pt x="2933418" y="1377896"/>
                  </a:lnTo>
                  <a:lnTo>
                    <a:pt x="3080089" y="1550133"/>
                  </a:lnTo>
                  <a:lnTo>
                    <a:pt x="3226759" y="1377896"/>
                  </a:lnTo>
                  <a:lnTo>
                    <a:pt x="3373430" y="1205659"/>
                  </a:lnTo>
                  <a:lnTo>
                    <a:pt x="3520101" y="1550133"/>
                  </a:lnTo>
                </a:path>
              </a:pathLst>
            </a:custGeom>
            <a:ln w="27101" cap="flat">
              <a:solidFill>
                <a:srgbClr val="00833D">
                  <a:alpha val="80000"/>
                </a:srgbClr>
              </a:solidFill>
              <a:prstDash val="solid"/>
              <a:round/>
            </a:ln>
          </p:spPr>
          <p:txBody>
            <a:bodyPr/>
            <a:lstStyle/>
            <a:p/>
          </p:txBody>
        </p:sp>
        <p:sp>
          <p:nvSpPr>
            <p:cNvPr id="92" name="pl92"/>
            <p:cNvSpPr/>
            <p:nvPr/>
          </p:nvSpPr>
          <p:spPr>
            <a:xfrm>
              <a:off x="5308715" y="1999817"/>
              <a:ext cx="3520101" cy="3100267"/>
            </a:xfrm>
            <a:custGeom>
              <a:avLst/>
              <a:pathLst>
                <a:path w="3520101" h="3100267">
                  <a:moveTo>
                    <a:pt x="0" y="1033422"/>
                  </a:moveTo>
                  <a:lnTo>
                    <a:pt x="146670" y="1550133"/>
                  </a:lnTo>
                  <a:lnTo>
                    <a:pt x="293341" y="516711"/>
                  </a:lnTo>
                  <a:lnTo>
                    <a:pt x="440012" y="688948"/>
                  </a:lnTo>
                  <a:lnTo>
                    <a:pt x="586683" y="1033422"/>
                  </a:lnTo>
                  <a:lnTo>
                    <a:pt x="733354" y="1205659"/>
                  </a:lnTo>
                  <a:lnTo>
                    <a:pt x="880025" y="1377896"/>
                  </a:lnTo>
                  <a:lnTo>
                    <a:pt x="1026696" y="861185"/>
                  </a:lnTo>
                  <a:lnTo>
                    <a:pt x="1173367" y="344474"/>
                  </a:lnTo>
                  <a:lnTo>
                    <a:pt x="1320038" y="0"/>
                  </a:lnTo>
                  <a:lnTo>
                    <a:pt x="1466709" y="688948"/>
                  </a:lnTo>
                  <a:lnTo>
                    <a:pt x="1613379" y="1205659"/>
                  </a:lnTo>
                  <a:lnTo>
                    <a:pt x="1760050" y="1205659"/>
                  </a:lnTo>
                  <a:lnTo>
                    <a:pt x="1906721" y="1033422"/>
                  </a:lnTo>
                  <a:lnTo>
                    <a:pt x="2053392" y="1377896"/>
                  </a:lnTo>
                  <a:lnTo>
                    <a:pt x="2200063" y="2239082"/>
                  </a:lnTo>
                  <a:lnTo>
                    <a:pt x="2346734" y="2411319"/>
                  </a:lnTo>
                  <a:lnTo>
                    <a:pt x="2493405" y="2755793"/>
                  </a:lnTo>
                  <a:lnTo>
                    <a:pt x="2640076" y="2583556"/>
                  </a:lnTo>
                  <a:lnTo>
                    <a:pt x="2786747" y="2411319"/>
                  </a:lnTo>
                  <a:lnTo>
                    <a:pt x="2933418" y="1377896"/>
                  </a:lnTo>
                  <a:lnTo>
                    <a:pt x="3080089" y="2239082"/>
                  </a:lnTo>
                  <a:lnTo>
                    <a:pt x="3226759" y="2755793"/>
                  </a:lnTo>
                  <a:lnTo>
                    <a:pt x="3373430" y="2066844"/>
                  </a:lnTo>
                  <a:lnTo>
                    <a:pt x="3520101" y="3100267"/>
                  </a:lnTo>
                </a:path>
              </a:pathLst>
            </a:custGeom>
            <a:ln w="43362" cap="flat">
              <a:solidFill>
                <a:srgbClr val="000000">
                  <a:alpha val="100000"/>
                </a:srgbClr>
              </a:solidFill>
              <a:prstDash val="solid"/>
              <a:round/>
            </a:ln>
          </p:spPr>
          <p:txBody>
            <a:bodyPr/>
            <a:lstStyle/>
            <a:p/>
          </p:txBody>
        </p:sp>
        <p:sp>
          <p:nvSpPr>
            <p:cNvPr id="93" name="pl93"/>
            <p:cNvSpPr/>
            <p:nvPr/>
          </p:nvSpPr>
          <p:spPr>
            <a:xfrm>
              <a:off x="5308715" y="1999817"/>
              <a:ext cx="3520101" cy="3100267"/>
            </a:xfrm>
            <a:custGeom>
              <a:avLst/>
              <a:pathLst>
                <a:path w="3520101" h="3100267">
                  <a:moveTo>
                    <a:pt x="0" y="1033422"/>
                  </a:moveTo>
                  <a:lnTo>
                    <a:pt x="146670" y="1550133"/>
                  </a:lnTo>
                  <a:lnTo>
                    <a:pt x="293341" y="516711"/>
                  </a:lnTo>
                  <a:lnTo>
                    <a:pt x="440012" y="688948"/>
                  </a:lnTo>
                  <a:lnTo>
                    <a:pt x="586683" y="1033422"/>
                  </a:lnTo>
                  <a:lnTo>
                    <a:pt x="733354" y="1205659"/>
                  </a:lnTo>
                  <a:lnTo>
                    <a:pt x="880025" y="1377896"/>
                  </a:lnTo>
                  <a:lnTo>
                    <a:pt x="1026696" y="861185"/>
                  </a:lnTo>
                  <a:lnTo>
                    <a:pt x="1173367" y="344474"/>
                  </a:lnTo>
                  <a:lnTo>
                    <a:pt x="1320038" y="0"/>
                  </a:lnTo>
                  <a:lnTo>
                    <a:pt x="1466709" y="688948"/>
                  </a:lnTo>
                  <a:lnTo>
                    <a:pt x="1613379" y="1205659"/>
                  </a:lnTo>
                  <a:lnTo>
                    <a:pt x="1760050" y="1205659"/>
                  </a:lnTo>
                  <a:lnTo>
                    <a:pt x="1906721" y="1033422"/>
                  </a:lnTo>
                  <a:lnTo>
                    <a:pt x="2053392" y="1377896"/>
                  </a:lnTo>
                  <a:lnTo>
                    <a:pt x="2200063" y="2239082"/>
                  </a:lnTo>
                  <a:lnTo>
                    <a:pt x="2346734" y="2411319"/>
                  </a:lnTo>
                  <a:lnTo>
                    <a:pt x="2493405" y="2755793"/>
                  </a:lnTo>
                  <a:lnTo>
                    <a:pt x="2640076" y="2583556"/>
                  </a:lnTo>
                  <a:lnTo>
                    <a:pt x="2786747" y="2411319"/>
                  </a:lnTo>
                  <a:lnTo>
                    <a:pt x="2933418" y="1377896"/>
                  </a:lnTo>
                  <a:lnTo>
                    <a:pt x="3080089" y="2239082"/>
                  </a:lnTo>
                  <a:lnTo>
                    <a:pt x="3226759" y="2755793"/>
                  </a:lnTo>
                  <a:lnTo>
                    <a:pt x="3373430" y="2066844"/>
                  </a:lnTo>
                  <a:lnTo>
                    <a:pt x="3520101" y="3100267"/>
                  </a:lnTo>
                </a:path>
              </a:pathLst>
            </a:custGeom>
            <a:ln w="27101" cap="flat">
              <a:solidFill>
                <a:srgbClr val="0058AB">
                  <a:alpha val="100000"/>
                </a:srgbClr>
              </a:solidFill>
              <a:prstDash val="solid"/>
              <a:round/>
            </a:ln>
          </p:spPr>
          <p:txBody>
            <a:bodyPr/>
            <a:lstStyle/>
            <a:p/>
          </p:txBody>
        </p:sp>
        <p:sp>
          <p:nvSpPr>
            <p:cNvPr id="94" name="pl94"/>
            <p:cNvSpPr/>
            <p:nvPr/>
          </p:nvSpPr>
          <p:spPr>
            <a:xfrm>
              <a:off x="5132709" y="4755610"/>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5" name="pl95"/>
            <p:cNvSpPr/>
            <p:nvPr/>
          </p:nvSpPr>
          <p:spPr>
            <a:xfrm>
              <a:off x="5308715" y="2516528"/>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042069" y="2688765"/>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775424" y="2172054"/>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508778" y="3722188"/>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8095462" y="3894425"/>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8682145" y="3549951"/>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828816" y="4583373"/>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102" name="pg102"/>
            <p:cNvSpPr/>
            <p:nvPr/>
          </p:nvSpPr>
          <p:spPr>
            <a:xfrm>
              <a:off x="5222091" y="244996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5252444" y="2478784"/>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104" name="pg104"/>
            <p:cNvSpPr/>
            <p:nvPr/>
          </p:nvSpPr>
          <p:spPr>
            <a:xfrm>
              <a:off x="5983581" y="262219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6013934" y="265102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106" name="pg106"/>
            <p:cNvSpPr/>
            <p:nvPr/>
          </p:nvSpPr>
          <p:spPr>
            <a:xfrm>
              <a:off x="6688800" y="210548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6719153" y="2135545"/>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12</a:t>
              </a:r>
            </a:p>
          </p:txBody>
        </p:sp>
        <p:sp>
          <p:nvSpPr>
            <p:cNvPr id="108" name="pg108"/>
            <p:cNvSpPr/>
            <p:nvPr/>
          </p:nvSpPr>
          <p:spPr>
            <a:xfrm>
              <a:off x="7450290" y="365562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7480643" y="3684394"/>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10" name="pg110"/>
            <p:cNvSpPr/>
            <p:nvPr/>
          </p:nvSpPr>
          <p:spPr>
            <a:xfrm>
              <a:off x="8036973" y="382785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8067327" y="3857916"/>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12" name="pg112"/>
            <p:cNvSpPr/>
            <p:nvPr/>
          </p:nvSpPr>
          <p:spPr>
            <a:xfrm>
              <a:off x="8623657" y="348338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8654010" y="3513738"/>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14" name="pg114"/>
            <p:cNvSpPr/>
            <p:nvPr/>
          </p:nvSpPr>
          <p:spPr>
            <a:xfrm>
              <a:off x="8753481" y="4516807"/>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5" name="tx115"/>
            <p:cNvSpPr/>
            <p:nvPr/>
          </p:nvSpPr>
          <p:spPr>
            <a:xfrm>
              <a:off x="8783835" y="4546864"/>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16" name="tx116"/>
            <p:cNvSpPr/>
            <p:nvPr/>
          </p:nvSpPr>
          <p:spPr>
            <a:xfrm>
              <a:off x="8889106" y="368174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7" name="tx117"/>
            <p:cNvSpPr/>
            <p:nvPr/>
          </p:nvSpPr>
          <p:spPr>
            <a:xfrm>
              <a:off x="8889106" y="454425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a:t>
              </a:r>
            </a:p>
          </p:txBody>
        </p:sp>
        <p:sp>
          <p:nvSpPr>
            <p:cNvPr id="118" name="tx118"/>
            <p:cNvSpPr/>
            <p:nvPr/>
          </p:nvSpPr>
          <p:spPr>
            <a:xfrm>
              <a:off x="5006511" y="4712971"/>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9" name="tx119"/>
            <p:cNvSpPr/>
            <p:nvPr/>
          </p:nvSpPr>
          <p:spPr>
            <a:xfrm>
              <a:off x="5006511" y="3853237"/>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20" name="tx120"/>
            <p:cNvSpPr/>
            <p:nvPr/>
          </p:nvSpPr>
          <p:spPr>
            <a:xfrm>
              <a:off x="4942943" y="299060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21" name="tx121"/>
            <p:cNvSpPr/>
            <p:nvPr/>
          </p:nvSpPr>
          <p:spPr>
            <a:xfrm>
              <a:off x="4942943" y="21294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22" name="tx122"/>
            <p:cNvSpPr/>
            <p:nvPr/>
          </p:nvSpPr>
          <p:spPr>
            <a:xfrm>
              <a:off x="4942943" y="126822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3" name="tx123"/>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4" name="tx124"/>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5" name="tx125"/>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6" name="tx126"/>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7" name="tx127"/>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8" name="tx128"/>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9" name="tx129"/>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0" name="tx130"/>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31" name="pl131"/>
            <p:cNvSpPr/>
            <p:nvPr/>
          </p:nvSpPr>
          <p:spPr>
            <a:xfrm>
              <a:off x="5892499"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2" name="pl132"/>
            <p:cNvSpPr/>
            <p:nvPr/>
          </p:nvSpPr>
          <p:spPr>
            <a:xfrm>
              <a:off x="5892499"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3" name="pl133"/>
            <p:cNvSpPr/>
            <p:nvPr/>
          </p:nvSpPr>
          <p:spPr>
            <a:xfrm>
              <a:off x="6857000"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4" name="pl134"/>
            <p:cNvSpPr/>
            <p:nvPr/>
          </p:nvSpPr>
          <p:spPr>
            <a:xfrm>
              <a:off x="7619455"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5" name="tx135"/>
            <p:cNvSpPr/>
            <p:nvPr/>
          </p:nvSpPr>
          <p:spPr>
            <a:xfrm>
              <a:off x="6159599" y="6102617"/>
              <a:ext cx="60586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Indonesia</a:t>
              </a:r>
            </a:p>
          </p:txBody>
        </p:sp>
        <p:sp>
          <p:nvSpPr>
            <p:cNvPr id="136" name="tx136"/>
            <p:cNvSpPr/>
            <p:nvPr/>
          </p:nvSpPr>
          <p:spPr>
            <a:xfrm>
              <a:off x="7124100"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7" name="tx137"/>
            <p:cNvSpPr/>
            <p:nvPr/>
          </p:nvSpPr>
          <p:spPr>
            <a:xfrm>
              <a:off x="7886554" y="610425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38" name="tx138"/>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9" name="tx139"/>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0" name="tx140"/>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41" name="tx141"/>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6% of children who received DTP1 did not receive DTP3 (left), and -2% of children who received DTP1 did not receive MCV1 (right).
The medium DTP drop-out rates imply moderate ability to provide a complete series of vaccines early in life. The low DTP-MCV drop-out rates imply good retention in immunization programmes and ability to provide a full course of vaccines in infancy (up to one year).
In 2024, Indonesia DTP drop-out was higher and DTP-MCV drop-out was higher than global drop-out rates, respectively.</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153522"/>
              <a:ext cx="2123063" cy="185628"/>
            </a:xfrm>
            <a:custGeom>
              <a:avLst/>
              <a:pathLst>
                <a:path w="2123063" h="185628">
                  <a:moveTo>
                    <a:pt x="0" y="148502"/>
                  </a:moveTo>
                  <a:lnTo>
                    <a:pt x="88460" y="160877"/>
                  </a:lnTo>
                  <a:lnTo>
                    <a:pt x="176921" y="136127"/>
                  </a:lnTo>
                  <a:lnTo>
                    <a:pt x="265382" y="123752"/>
                  </a:lnTo>
                  <a:lnTo>
                    <a:pt x="353843" y="99001"/>
                  </a:lnTo>
                  <a:lnTo>
                    <a:pt x="442304" y="86626"/>
                  </a:lnTo>
                  <a:lnTo>
                    <a:pt x="530765" y="61876"/>
                  </a:lnTo>
                  <a:lnTo>
                    <a:pt x="619226" y="123752"/>
                  </a:lnTo>
                  <a:lnTo>
                    <a:pt x="707687" y="160877"/>
                  </a:lnTo>
                  <a:lnTo>
                    <a:pt x="796148" y="185628"/>
                  </a:lnTo>
                  <a:lnTo>
                    <a:pt x="884609" y="111377"/>
                  </a:lnTo>
                  <a:lnTo>
                    <a:pt x="973070" y="49500"/>
                  </a:lnTo>
                  <a:lnTo>
                    <a:pt x="1061531" y="61876"/>
                  </a:lnTo>
                  <a:lnTo>
                    <a:pt x="1149992" y="37125"/>
                  </a:lnTo>
                  <a:lnTo>
                    <a:pt x="1238453" y="37125"/>
                  </a:lnTo>
                  <a:lnTo>
                    <a:pt x="1326914" y="37125"/>
                  </a:lnTo>
                  <a:lnTo>
                    <a:pt x="1415375" y="37125"/>
                  </a:lnTo>
                  <a:lnTo>
                    <a:pt x="1503836" y="0"/>
                  </a:lnTo>
                  <a:lnTo>
                    <a:pt x="1592297" y="12375"/>
                  </a:lnTo>
                  <a:lnTo>
                    <a:pt x="1680758" y="37125"/>
                  </a:lnTo>
                  <a:lnTo>
                    <a:pt x="1769219" y="74251"/>
                  </a:lnTo>
                  <a:lnTo>
                    <a:pt x="1857680" y="148502"/>
                  </a:lnTo>
                  <a:lnTo>
                    <a:pt x="1946141" y="0"/>
                  </a:lnTo>
                  <a:lnTo>
                    <a:pt x="2034602" y="61876"/>
                  </a:lnTo>
                  <a:lnTo>
                    <a:pt x="2123063" y="61876"/>
                  </a:lnTo>
                </a:path>
              </a:pathLst>
            </a:custGeom>
            <a:ln w="27101" cap="flat">
              <a:solidFill>
                <a:srgbClr val="1CABE2">
                  <a:alpha val="100000"/>
                </a:srgbClr>
              </a:solidFill>
              <a:prstDash val="solid"/>
              <a:round/>
            </a:ln>
          </p:spPr>
          <p:txBody>
            <a:bodyPr/>
            <a:lstStyle/>
            <a:p/>
          </p:txBody>
        </p:sp>
        <p:sp>
          <p:nvSpPr>
            <p:cNvPr id="24" name="tx24"/>
            <p:cNvSpPr/>
            <p:nvPr/>
          </p:nvSpPr>
          <p:spPr>
            <a:xfrm>
              <a:off x="910275" y="12097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25" name="tx25"/>
            <p:cNvSpPr/>
            <p:nvPr/>
          </p:nvSpPr>
          <p:spPr>
            <a:xfrm>
              <a:off x="3217825" y="112313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26" name="tx26"/>
            <p:cNvSpPr/>
            <p:nvPr/>
          </p:nvSpPr>
          <p:spPr>
            <a:xfrm>
              <a:off x="2688703" y="104949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27" name="tx27"/>
            <p:cNvSpPr/>
            <p:nvPr/>
          </p:nvSpPr>
          <p:spPr>
            <a:xfrm>
              <a:off x="3042547" y="107424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477581" y="3083879"/>
              <a:ext cx="707687" cy="977642"/>
            </a:xfrm>
            <a:custGeom>
              <a:avLst/>
              <a:pathLst>
                <a:path w="707687" h="977642">
                  <a:moveTo>
                    <a:pt x="0" y="977642"/>
                  </a:moveTo>
                  <a:lnTo>
                    <a:pt x="88460" y="420757"/>
                  </a:lnTo>
                  <a:lnTo>
                    <a:pt x="176921" y="235129"/>
                  </a:lnTo>
                  <a:lnTo>
                    <a:pt x="265382" y="61876"/>
                  </a:lnTo>
                  <a:lnTo>
                    <a:pt x="353843" y="544509"/>
                  </a:lnTo>
                  <a:lnTo>
                    <a:pt x="442304" y="247504"/>
                  </a:lnTo>
                  <a:lnTo>
                    <a:pt x="530765" y="49500"/>
                  </a:lnTo>
                  <a:lnTo>
                    <a:pt x="619226" y="123752"/>
                  </a:lnTo>
                  <a:lnTo>
                    <a:pt x="707687" y="0"/>
                  </a:lnTo>
                </a:path>
              </a:pathLst>
            </a:custGeom>
            <a:ln w="27101" cap="flat">
              <a:solidFill>
                <a:srgbClr val="1CABE2">
                  <a:alpha val="100000"/>
                </a:srgbClr>
              </a:solidFill>
              <a:prstDash val="solid"/>
              <a:round/>
            </a:ln>
          </p:spPr>
          <p:txBody>
            <a:bodyPr/>
            <a:lstStyle/>
            <a:p/>
          </p:txBody>
        </p:sp>
        <p:sp>
          <p:nvSpPr>
            <p:cNvPr id="48" name="tx48"/>
            <p:cNvSpPr/>
            <p:nvPr/>
          </p:nvSpPr>
          <p:spPr>
            <a:xfrm>
              <a:off x="2401616" y="3970446"/>
              <a:ext cx="54260"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a:t>
              </a:r>
            </a:p>
          </p:txBody>
        </p:sp>
        <p:sp>
          <p:nvSpPr>
            <p:cNvPr id="49" name="tx49"/>
            <p:cNvSpPr/>
            <p:nvPr/>
          </p:nvSpPr>
          <p:spPr>
            <a:xfrm>
              <a:off x="3217825" y="299161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50" name="tx50"/>
            <p:cNvSpPr/>
            <p:nvPr/>
          </p:nvSpPr>
          <p:spPr>
            <a:xfrm>
              <a:off x="2688703" y="30046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51" name="tx51"/>
            <p:cNvSpPr/>
            <p:nvPr/>
          </p:nvSpPr>
          <p:spPr>
            <a:xfrm>
              <a:off x="3042547" y="3067668"/>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2654503" y="5001860"/>
              <a:ext cx="530765" cy="866265"/>
            </a:xfrm>
            <a:custGeom>
              <a:avLst/>
              <a:pathLst>
                <a:path w="530765" h="866265">
                  <a:moveTo>
                    <a:pt x="0" y="866265"/>
                  </a:moveTo>
                  <a:lnTo>
                    <a:pt x="88460" y="829140"/>
                  </a:lnTo>
                  <a:lnTo>
                    <a:pt x="176921" y="816764"/>
                  </a:lnTo>
                  <a:lnTo>
                    <a:pt x="265382" y="853890"/>
                  </a:lnTo>
                  <a:lnTo>
                    <a:pt x="353843" y="792014"/>
                  </a:lnTo>
                  <a:lnTo>
                    <a:pt x="442304" y="482633"/>
                  </a:lnTo>
                  <a:lnTo>
                    <a:pt x="530765" y="0"/>
                  </a:lnTo>
                </a:path>
              </a:pathLst>
            </a:custGeom>
            <a:ln w="27101" cap="flat">
              <a:solidFill>
                <a:srgbClr val="1CABE2">
                  <a:alpha val="100000"/>
                </a:srgbClr>
              </a:solidFill>
              <a:prstDash val="solid"/>
              <a:round/>
            </a:ln>
          </p:spPr>
          <p:txBody>
            <a:bodyPr/>
            <a:lstStyle/>
            <a:p/>
          </p:txBody>
        </p:sp>
        <p:sp>
          <p:nvSpPr>
            <p:cNvPr id="72" name="tx72"/>
            <p:cNvSpPr/>
            <p:nvPr/>
          </p:nvSpPr>
          <p:spPr>
            <a:xfrm>
              <a:off x="2578538" y="5775859"/>
              <a:ext cx="54260"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0</a:t>
              </a:r>
            </a:p>
          </p:txBody>
        </p:sp>
        <p:sp>
          <p:nvSpPr>
            <p:cNvPr id="73" name="tx73"/>
            <p:cNvSpPr/>
            <p:nvPr/>
          </p:nvSpPr>
          <p:spPr>
            <a:xfrm>
              <a:off x="3217825" y="490959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74" name="tx74"/>
            <p:cNvSpPr/>
            <p:nvPr/>
          </p:nvSpPr>
          <p:spPr>
            <a:xfrm>
              <a:off x="2715833" y="5689798"/>
              <a:ext cx="54260"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a:t>
              </a:r>
            </a:p>
          </p:txBody>
        </p:sp>
        <p:sp>
          <p:nvSpPr>
            <p:cNvPr id="75" name="tx75"/>
            <p:cNvSpPr/>
            <p:nvPr/>
          </p:nvSpPr>
          <p:spPr>
            <a:xfrm>
              <a:off x="3042547" y="5343292"/>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31</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104021"/>
              <a:ext cx="2123063" cy="284630"/>
            </a:xfrm>
            <a:custGeom>
              <a:avLst/>
              <a:pathLst>
                <a:path w="2123063" h="284630">
                  <a:moveTo>
                    <a:pt x="0" y="160877"/>
                  </a:moveTo>
                  <a:lnTo>
                    <a:pt x="88460" y="185628"/>
                  </a:lnTo>
                  <a:lnTo>
                    <a:pt x="176921" y="173253"/>
                  </a:lnTo>
                  <a:lnTo>
                    <a:pt x="265382" y="160877"/>
                  </a:lnTo>
                  <a:lnTo>
                    <a:pt x="353843" y="160877"/>
                  </a:lnTo>
                  <a:lnTo>
                    <a:pt x="442304" y="148502"/>
                  </a:lnTo>
                  <a:lnTo>
                    <a:pt x="530765" y="136127"/>
                  </a:lnTo>
                  <a:lnTo>
                    <a:pt x="619226" y="148502"/>
                  </a:lnTo>
                  <a:lnTo>
                    <a:pt x="707687" y="111377"/>
                  </a:lnTo>
                  <a:lnTo>
                    <a:pt x="796148" y="111377"/>
                  </a:lnTo>
                  <a:lnTo>
                    <a:pt x="884609" y="99001"/>
                  </a:lnTo>
                  <a:lnTo>
                    <a:pt x="973070" y="111377"/>
                  </a:lnTo>
                  <a:lnTo>
                    <a:pt x="1061531" y="86626"/>
                  </a:lnTo>
                  <a:lnTo>
                    <a:pt x="1149992" y="0"/>
                  </a:lnTo>
                  <a:lnTo>
                    <a:pt x="1238453" y="49500"/>
                  </a:lnTo>
                  <a:lnTo>
                    <a:pt x="1326914" y="86626"/>
                  </a:lnTo>
                  <a:lnTo>
                    <a:pt x="1415375" y="86626"/>
                  </a:lnTo>
                  <a:lnTo>
                    <a:pt x="1503836" y="86626"/>
                  </a:lnTo>
                  <a:lnTo>
                    <a:pt x="1592297" y="86626"/>
                  </a:lnTo>
                  <a:lnTo>
                    <a:pt x="1680758" y="86626"/>
                  </a:lnTo>
                  <a:lnTo>
                    <a:pt x="1769219" y="173253"/>
                  </a:lnTo>
                  <a:lnTo>
                    <a:pt x="1857680" y="284630"/>
                  </a:lnTo>
                  <a:lnTo>
                    <a:pt x="1946141" y="61876"/>
                  </a:lnTo>
                  <a:lnTo>
                    <a:pt x="2034602" y="148502"/>
                  </a:lnTo>
                  <a:lnTo>
                    <a:pt x="2123063" y="173253"/>
                  </a:lnTo>
                </a:path>
              </a:pathLst>
            </a:custGeom>
            <a:ln w="27101" cap="flat">
              <a:solidFill>
                <a:srgbClr val="1CABE2">
                  <a:alpha val="100000"/>
                </a:srgbClr>
              </a:solidFill>
              <a:prstDash val="solid"/>
              <a:round/>
            </a:ln>
          </p:spPr>
          <p:txBody>
            <a:bodyPr/>
            <a:lstStyle/>
            <a:p/>
          </p:txBody>
        </p:sp>
        <p:sp>
          <p:nvSpPr>
            <p:cNvPr id="96" name="tx96"/>
            <p:cNvSpPr/>
            <p:nvPr/>
          </p:nvSpPr>
          <p:spPr>
            <a:xfrm>
              <a:off x="3704462" y="117263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97" name="tx97"/>
            <p:cNvSpPr/>
            <p:nvPr/>
          </p:nvSpPr>
          <p:spPr>
            <a:xfrm>
              <a:off x="6012012" y="118496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98" name="tx98"/>
            <p:cNvSpPr/>
            <p:nvPr/>
          </p:nvSpPr>
          <p:spPr>
            <a:xfrm>
              <a:off x="5482890" y="104949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99" name="tx99"/>
            <p:cNvSpPr/>
            <p:nvPr/>
          </p:nvSpPr>
          <p:spPr>
            <a:xfrm>
              <a:off x="5836734" y="111137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856392" y="2947751"/>
              <a:ext cx="2123063" cy="247504"/>
            </a:xfrm>
            <a:custGeom>
              <a:avLst/>
              <a:pathLst>
                <a:path w="2123063" h="247504">
                  <a:moveTo>
                    <a:pt x="0" y="198003"/>
                  </a:moveTo>
                  <a:lnTo>
                    <a:pt x="88460" y="198003"/>
                  </a:lnTo>
                  <a:lnTo>
                    <a:pt x="176921" y="247504"/>
                  </a:lnTo>
                  <a:lnTo>
                    <a:pt x="265382" y="222754"/>
                  </a:lnTo>
                  <a:lnTo>
                    <a:pt x="353843" y="198003"/>
                  </a:lnTo>
                  <a:lnTo>
                    <a:pt x="442304" y="185628"/>
                  </a:lnTo>
                  <a:lnTo>
                    <a:pt x="530765" y="160877"/>
                  </a:lnTo>
                  <a:lnTo>
                    <a:pt x="619226" y="198003"/>
                  </a:lnTo>
                  <a:lnTo>
                    <a:pt x="707687" y="198003"/>
                  </a:lnTo>
                  <a:lnTo>
                    <a:pt x="796148" y="222754"/>
                  </a:lnTo>
                  <a:lnTo>
                    <a:pt x="884609" y="173253"/>
                  </a:lnTo>
                  <a:lnTo>
                    <a:pt x="973070" y="148502"/>
                  </a:lnTo>
                  <a:lnTo>
                    <a:pt x="1061531" y="123752"/>
                  </a:lnTo>
                  <a:lnTo>
                    <a:pt x="1149992" y="61876"/>
                  </a:lnTo>
                  <a:lnTo>
                    <a:pt x="1238453" y="74251"/>
                  </a:lnTo>
                  <a:lnTo>
                    <a:pt x="1326914" y="61876"/>
                  </a:lnTo>
                  <a:lnTo>
                    <a:pt x="1415375" y="49500"/>
                  </a:lnTo>
                  <a:lnTo>
                    <a:pt x="1503836" y="24750"/>
                  </a:lnTo>
                  <a:lnTo>
                    <a:pt x="1592297" y="37125"/>
                  </a:lnTo>
                  <a:lnTo>
                    <a:pt x="1680758" y="49500"/>
                  </a:lnTo>
                  <a:lnTo>
                    <a:pt x="1769219" y="198003"/>
                  </a:lnTo>
                  <a:lnTo>
                    <a:pt x="1857680" y="247504"/>
                  </a:lnTo>
                  <a:lnTo>
                    <a:pt x="1946141" y="0"/>
                  </a:lnTo>
                  <a:lnTo>
                    <a:pt x="2034602" y="123752"/>
                  </a:lnTo>
                  <a:lnTo>
                    <a:pt x="2123063" y="86626"/>
                  </a:lnTo>
                </a:path>
              </a:pathLst>
            </a:custGeom>
            <a:ln w="27101" cap="flat">
              <a:solidFill>
                <a:srgbClr val="1CABE2">
                  <a:alpha val="100000"/>
                </a:srgbClr>
              </a:solidFill>
              <a:prstDash val="solid"/>
              <a:round/>
            </a:ln>
          </p:spPr>
          <p:txBody>
            <a:bodyPr/>
            <a:lstStyle/>
            <a:p/>
          </p:txBody>
        </p:sp>
        <p:sp>
          <p:nvSpPr>
            <p:cNvPr id="120" name="tx120"/>
            <p:cNvSpPr/>
            <p:nvPr/>
          </p:nvSpPr>
          <p:spPr>
            <a:xfrm>
              <a:off x="3704462" y="30534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121" name="tx121"/>
            <p:cNvSpPr/>
            <p:nvPr/>
          </p:nvSpPr>
          <p:spPr>
            <a:xfrm>
              <a:off x="6012012" y="294211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122" name="tx122"/>
            <p:cNvSpPr/>
            <p:nvPr/>
          </p:nvSpPr>
          <p:spPr>
            <a:xfrm>
              <a:off x="5482890" y="285609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123" name="tx123"/>
            <p:cNvSpPr/>
            <p:nvPr/>
          </p:nvSpPr>
          <p:spPr>
            <a:xfrm>
              <a:off x="5836734" y="293034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124" name="pl124"/>
            <p:cNvSpPr/>
            <p:nvPr/>
          </p:nvSpPr>
          <p:spPr>
            <a:xfrm>
              <a:off x="3555625"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85639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2986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7410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18330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537151"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89099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7945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856392" y="4729605"/>
              <a:ext cx="2123063" cy="297005"/>
            </a:xfrm>
            <a:custGeom>
              <a:avLst/>
              <a:pathLst>
                <a:path w="2123063" h="297005">
                  <a:moveTo>
                    <a:pt x="0" y="247504"/>
                  </a:moveTo>
                  <a:lnTo>
                    <a:pt x="88460" y="185628"/>
                  </a:lnTo>
                  <a:lnTo>
                    <a:pt x="176921" y="148502"/>
                  </a:lnTo>
                  <a:lnTo>
                    <a:pt x="265382" y="148502"/>
                  </a:lnTo>
                  <a:lnTo>
                    <a:pt x="353843" y="160877"/>
                  </a:lnTo>
                  <a:lnTo>
                    <a:pt x="442304" y="160877"/>
                  </a:lnTo>
                  <a:lnTo>
                    <a:pt x="530765" y="173253"/>
                  </a:lnTo>
                  <a:lnTo>
                    <a:pt x="619226" y="185628"/>
                  </a:lnTo>
                  <a:lnTo>
                    <a:pt x="707687" y="111377"/>
                  </a:lnTo>
                  <a:lnTo>
                    <a:pt x="796148" y="86626"/>
                  </a:lnTo>
                  <a:lnTo>
                    <a:pt x="884609" y="123752"/>
                  </a:lnTo>
                  <a:lnTo>
                    <a:pt x="973070" y="136127"/>
                  </a:lnTo>
                  <a:lnTo>
                    <a:pt x="1061531" y="61876"/>
                  </a:lnTo>
                  <a:lnTo>
                    <a:pt x="1149992" y="0"/>
                  </a:lnTo>
                  <a:lnTo>
                    <a:pt x="1238453" y="24750"/>
                  </a:lnTo>
                  <a:lnTo>
                    <a:pt x="1326914" y="86626"/>
                  </a:lnTo>
                  <a:lnTo>
                    <a:pt x="1415375" y="86626"/>
                  </a:lnTo>
                  <a:lnTo>
                    <a:pt x="1503836" y="49500"/>
                  </a:lnTo>
                  <a:lnTo>
                    <a:pt x="1592297" y="61876"/>
                  </a:lnTo>
                  <a:lnTo>
                    <a:pt x="1680758" y="86626"/>
                  </a:lnTo>
                  <a:lnTo>
                    <a:pt x="1769219" y="198003"/>
                  </a:lnTo>
                  <a:lnTo>
                    <a:pt x="1857680" y="297005"/>
                  </a:lnTo>
                  <a:lnTo>
                    <a:pt x="1946141" y="12375"/>
                  </a:lnTo>
                  <a:lnTo>
                    <a:pt x="2034602" y="123752"/>
                  </a:lnTo>
                  <a:lnTo>
                    <a:pt x="2123063" y="61876"/>
                  </a:lnTo>
                </a:path>
              </a:pathLst>
            </a:custGeom>
            <a:ln w="27101" cap="flat">
              <a:solidFill>
                <a:srgbClr val="1CABE2">
                  <a:alpha val="100000"/>
                </a:srgbClr>
              </a:solidFill>
              <a:prstDash val="solid"/>
              <a:round/>
            </a:ln>
          </p:spPr>
          <p:txBody>
            <a:bodyPr/>
            <a:lstStyle/>
            <a:p/>
          </p:txBody>
        </p:sp>
        <p:sp>
          <p:nvSpPr>
            <p:cNvPr id="144" name="tx144"/>
            <p:cNvSpPr/>
            <p:nvPr/>
          </p:nvSpPr>
          <p:spPr>
            <a:xfrm>
              <a:off x="3704462" y="4886034"/>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145" name="tx145"/>
            <p:cNvSpPr/>
            <p:nvPr/>
          </p:nvSpPr>
          <p:spPr>
            <a:xfrm>
              <a:off x="6012012" y="469921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146" name="tx146"/>
            <p:cNvSpPr/>
            <p:nvPr/>
          </p:nvSpPr>
          <p:spPr>
            <a:xfrm>
              <a:off x="5482890" y="467507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147" name="tx147"/>
            <p:cNvSpPr/>
            <p:nvPr/>
          </p:nvSpPr>
          <p:spPr>
            <a:xfrm>
              <a:off x="5836734" y="471220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148" name="pl148"/>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650580" y="1165898"/>
              <a:ext cx="2123063" cy="309380"/>
            </a:xfrm>
            <a:custGeom>
              <a:avLst/>
              <a:pathLst>
                <a:path w="2123063" h="309380">
                  <a:moveTo>
                    <a:pt x="0" y="210378"/>
                  </a:moveTo>
                  <a:lnTo>
                    <a:pt x="88460" y="198003"/>
                  </a:lnTo>
                  <a:lnTo>
                    <a:pt x="176921" y="272254"/>
                  </a:lnTo>
                  <a:lnTo>
                    <a:pt x="265382" y="259879"/>
                  </a:lnTo>
                  <a:lnTo>
                    <a:pt x="353843" y="259879"/>
                  </a:lnTo>
                  <a:lnTo>
                    <a:pt x="442304" y="247504"/>
                  </a:lnTo>
                  <a:lnTo>
                    <a:pt x="530765" y="247504"/>
                  </a:lnTo>
                  <a:lnTo>
                    <a:pt x="619226" y="235129"/>
                  </a:lnTo>
                  <a:lnTo>
                    <a:pt x="707687" y="185628"/>
                  </a:lnTo>
                  <a:lnTo>
                    <a:pt x="796148" y="173253"/>
                  </a:lnTo>
                  <a:lnTo>
                    <a:pt x="884609" y="136127"/>
                  </a:lnTo>
                  <a:lnTo>
                    <a:pt x="973070" y="136127"/>
                  </a:lnTo>
                  <a:lnTo>
                    <a:pt x="1061531" y="61876"/>
                  </a:lnTo>
                  <a:lnTo>
                    <a:pt x="1149992" y="0"/>
                  </a:lnTo>
                  <a:lnTo>
                    <a:pt x="1238453" y="49500"/>
                  </a:lnTo>
                  <a:lnTo>
                    <a:pt x="1326914" y="99001"/>
                  </a:lnTo>
                  <a:lnTo>
                    <a:pt x="1415375" y="99001"/>
                  </a:lnTo>
                  <a:lnTo>
                    <a:pt x="1503836" y="86626"/>
                  </a:lnTo>
                  <a:lnTo>
                    <a:pt x="1592297" y="86626"/>
                  </a:lnTo>
                  <a:lnTo>
                    <a:pt x="1680758" y="86626"/>
                  </a:lnTo>
                  <a:lnTo>
                    <a:pt x="1769219" y="185628"/>
                  </a:lnTo>
                  <a:lnTo>
                    <a:pt x="1857680" y="309380"/>
                  </a:lnTo>
                  <a:lnTo>
                    <a:pt x="1946141" y="12375"/>
                  </a:lnTo>
                  <a:lnTo>
                    <a:pt x="2034602" y="111377"/>
                  </a:lnTo>
                  <a:lnTo>
                    <a:pt x="2123063" y="173253"/>
                  </a:lnTo>
                </a:path>
              </a:pathLst>
            </a:custGeom>
            <a:ln w="27101" cap="flat">
              <a:solidFill>
                <a:srgbClr val="1CABE2">
                  <a:alpha val="100000"/>
                </a:srgbClr>
              </a:solidFill>
              <a:prstDash val="solid"/>
              <a:round/>
            </a:ln>
          </p:spPr>
          <p:txBody>
            <a:bodyPr/>
            <a:lstStyle/>
            <a:p/>
          </p:txBody>
        </p:sp>
        <p:sp>
          <p:nvSpPr>
            <p:cNvPr id="168" name="tx168"/>
            <p:cNvSpPr/>
            <p:nvPr/>
          </p:nvSpPr>
          <p:spPr>
            <a:xfrm>
              <a:off x="6498650" y="1285200"/>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169" name="tx169"/>
            <p:cNvSpPr/>
            <p:nvPr/>
          </p:nvSpPr>
          <p:spPr>
            <a:xfrm>
              <a:off x="8806200" y="124688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170" name="tx170"/>
            <p:cNvSpPr/>
            <p:nvPr/>
          </p:nvSpPr>
          <p:spPr>
            <a:xfrm>
              <a:off x="8277077" y="111137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171" name="tx171"/>
            <p:cNvSpPr/>
            <p:nvPr/>
          </p:nvSpPr>
          <p:spPr>
            <a:xfrm>
              <a:off x="8630921" y="113607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172" name="pl172"/>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6915963" y="3071504"/>
              <a:ext cx="1857680" cy="754888"/>
            </a:xfrm>
            <a:custGeom>
              <a:avLst/>
              <a:pathLst>
                <a:path w="1857680" h="754888">
                  <a:moveTo>
                    <a:pt x="0" y="754888"/>
                  </a:moveTo>
                  <a:lnTo>
                    <a:pt x="88460" y="655886"/>
                  </a:lnTo>
                  <a:lnTo>
                    <a:pt x="176921" y="730138"/>
                  </a:lnTo>
                  <a:lnTo>
                    <a:pt x="265382" y="396007"/>
                  </a:lnTo>
                  <a:lnTo>
                    <a:pt x="353843" y="111377"/>
                  </a:lnTo>
                  <a:lnTo>
                    <a:pt x="442304" y="198003"/>
                  </a:lnTo>
                  <a:lnTo>
                    <a:pt x="530765" y="185628"/>
                  </a:lnTo>
                  <a:lnTo>
                    <a:pt x="619226" y="99001"/>
                  </a:lnTo>
                  <a:lnTo>
                    <a:pt x="707687" y="74251"/>
                  </a:lnTo>
                  <a:lnTo>
                    <a:pt x="796148" y="49500"/>
                  </a:lnTo>
                  <a:lnTo>
                    <a:pt x="884609" y="74251"/>
                  </a:lnTo>
                  <a:lnTo>
                    <a:pt x="973070" y="668262"/>
                  </a:lnTo>
                  <a:lnTo>
                    <a:pt x="1061531" y="631136"/>
                  </a:lnTo>
                  <a:lnTo>
                    <a:pt x="1149992" y="334131"/>
                  </a:lnTo>
                  <a:lnTo>
                    <a:pt x="1238453" y="235129"/>
                  </a:lnTo>
                  <a:lnTo>
                    <a:pt x="1326914" y="185628"/>
                  </a:lnTo>
                  <a:lnTo>
                    <a:pt x="1415375" y="136127"/>
                  </a:lnTo>
                  <a:lnTo>
                    <a:pt x="1503836" y="272254"/>
                  </a:lnTo>
                  <a:lnTo>
                    <a:pt x="1592297" y="358881"/>
                  </a:lnTo>
                  <a:lnTo>
                    <a:pt x="1680758" y="136127"/>
                  </a:lnTo>
                  <a:lnTo>
                    <a:pt x="1769219" y="160877"/>
                  </a:lnTo>
                  <a:lnTo>
                    <a:pt x="1857680" y="0"/>
                  </a:lnTo>
                </a:path>
              </a:pathLst>
            </a:custGeom>
            <a:ln w="27101" cap="flat">
              <a:solidFill>
                <a:srgbClr val="1CABE2">
                  <a:alpha val="100000"/>
                </a:srgbClr>
              </a:solidFill>
              <a:prstDash val="solid"/>
              <a:round/>
            </a:ln>
          </p:spPr>
          <p:txBody>
            <a:bodyPr/>
            <a:lstStyle/>
            <a:p/>
          </p:txBody>
        </p:sp>
        <p:sp>
          <p:nvSpPr>
            <p:cNvPr id="192" name="tx192"/>
            <p:cNvSpPr/>
            <p:nvPr/>
          </p:nvSpPr>
          <p:spPr>
            <a:xfrm>
              <a:off x="6764032" y="3735316"/>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21</a:t>
              </a:r>
            </a:p>
          </p:txBody>
        </p:sp>
        <p:sp>
          <p:nvSpPr>
            <p:cNvPr id="193" name="tx193"/>
            <p:cNvSpPr/>
            <p:nvPr/>
          </p:nvSpPr>
          <p:spPr>
            <a:xfrm>
              <a:off x="8806200" y="297923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194" name="tx194"/>
            <p:cNvSpPr/>
            <p:nvPr/>
          </p:nvSpPr>
          <p:spPr>
            <a:xfrm>
              <a:off x="8277077" y="3067668"/>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195" name="tx195"/>
            <p:cNvSpPr/>
            <p:nvPr/>
          </p:nvSpPr>
          <p:spPr>
            <a:xfrm>
              <a:off x="8630921" y="309122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69</a:t>
              </a:r>
            </a:p>
          </p:txBody>
        </p:sp>
        <p:sp>
          <p:nvSpPr>
            <p:cNvPr id="196" name="pl196"/>
            <p:cNvSpPr/>
            <p:nvPr/>
          </p:nvSpPr>
          <p:spPr>
            <a:xfrm>
              <a:off x="6349812"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7" name="pl197"/>
            <p:cNvSpPr/>
            <p:nvPr/>
          </p:nvSpPr>
          <p:spPr>
            <a:xfrm>
              <a:off x="6349812"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8" name="pl198"/>
            <p:cNvSpPr/>
            <p:nvPr/>
          </p:nvSpPr>
          <p:spPr>
            <a:xfrm>
              <a:off x="6349812"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9" name="pl199"/>
            <p:cNvSpPr/>
            <p:nvPr/>
          </p:nvSpPr>
          <p:spPr>
            <a:xfrm>
              <a:off x="6349812"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0" name="pl200"/>
            <p:cNvSpPr/>
            <p:nvPr/>
          </p:nvSpPr>
          <p:spPr>
            <a:xfrm>
              <a:off x="6349812"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1" name="pl201"/>
            <p:cNvSpPr/>
            <p:nvPr/>
          </p:nvSpPr>
          <p:spPr>
            <a:xfrm>
              <a:off x="6349812"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2" name="pl202"/>
            <p:cNvSpPr/>
            <p:nvPr/>
          </p:nvSpPr>
          <p:spPr>
            <a:xfrm>
              <a:off x="6349812"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3" name="pl203"/>
            <p:cNvSpPr/>
            <p:nvPr/>
          </p:nvSpPr>
          <p:spPr>
            <a:xfrm>
              <a:off x="6349812"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4" name="pl204"/>
            <p:cNvSpPr/>
            <p:nvPr/>
          </p:nvSpPr>
          <p:spPr>
            <a:xfrm>
              <a:off x="6349812"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5" name="pl205"/>
            <p:cNvSpPr/>
            <p:nvPr/>
          </p:nvSpPr>
          <p:spPr>
            <a:xfrm>
              <a:off x="6349812"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6" name="pl206"/>
            <p:cNvSpPr/>
            <p:nvPr/>
          </p:nvSpPr>
          <p:spPr>
            <a:xfrm>
              <a:off x="6349812"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7" name="pl207"/>
            <p:cNvSpPr/>
            <p:nvPr/>
          </p:nvSpPr>
          <p:spPr>
            <a:xfrm>
              <a:off x="6349812"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8" name="pl208"/>
            <p:cNvSpPr/>
            <p:nvPr/>
          </p:nvSpPr>
          <p:spPr>
            <a:xfrm>
              <a:off x="665058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709288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53518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797749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833133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3" name="pl213"/>
            <p:cNvSpPr/>
            <p:nvPr/>
          </p:nvSpPr>
          <p:spPr>
            <a:xfrm>
              <a:off x="868518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4" name="pl214"/>
            <p:cNvSpPr/>
            <p:nvPr/>
          </p:nvSpPr>
          <p:spPr>
            <a:xfrm>
              <a:off x="877364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5" name="pl215"/>
            <p:cNvSpPr/>
            <p:nvPr/>
          </p:nvSpPr>
          <p:spPr>
            <a:xfrm>
              <a:off x="8685182" y="4989485"/>
              <a:ext cx="88460" cy="742513"/>
            </a:xfrm>
            <a:custGeom>
              <a:avLst/>
              <a:pathLst>
                <a:path w="88460" h="742513">
                  <a:moveTo>
                    <a:pt x="0" y="742513"/>
                  </a:moveTo>
                  <a:lnTo>
                    <a:pt x="88460" y="0"/>
                  </a:lnTo>
                </a:path>
              </a:pathLst>
            </a:custGeom>
            <a:ln w="27101" cap="flat">
              <a:solidFill>
                <a:srgbClr val="1CABE2">
                  <a:alpha val="100000"/>
                </a:srgbClr>
              </a:solidFill>
              <a:prstDash val="solid"/>
              <a:round/>
            </a:ln>
          </p:spPr>
          <p:txBody>
            <a:bodyPr/>
            <a:lstStyle/>
            <a:p/>
          </p:txBody>
        </p:sp>
        <p:sp>
          <p:nvSpPr>
            <p:cNvPr id="216" name="tx216"/>
            <p:cNvSpPr/>
            <p:nvPr/>
          </p:nvSpPr>
          <p:spPr>
            <a:xfrm>
              <a:off x="8533252" y="5640922"/>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11</a:t>
              </a:r>
            </a:p>
          </p:txBody>
        </p:sp>
        <p:sp>
          <p:nvSpPr>
            <p:cNvPr id="217" name="tx217"/>
            <p:cNvSpPr/>
            <p:nvPr/>
          </p:nvSpPr>
          <p:spPr>
            <a:xfrm>
              <a:off x="8806200" y="4898409"/>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218" name="tx218"/>
            <p:cNvSpPr/>
            <p:nvPr/>
          </p:nvSpPr>
          <p:spPr>
            <a:xfrm>
              <a:off x="8630921" y="5592035"/>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11</a:t>
              </a:r>
            </a:p>
          </p:txBody>
        </p:sp>
        <p:sp>
          <p:nvSpPr>
            <p:cNvPr id="219" name="tx219"/>
            <p:cNvSpPr/>
            <p:nvPr/>
          </p:nvSpPr>
          <p:spPr>
            <a:xfrm>
              <a:off x="1977761" y="4288573"/>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20" name="tx220"/>
            <p:cNvSpPr/>
            <p:nvPr/>
          </p:nvSpPr>
          <p:spPr>
            <a:xfrm>
              <a:off x="4775032"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221" name="tx221"/>
            <p:cNvSpPr/>
            <p:nvPr/>
          </p:nvSpPr>
          <p:spPr>
            <a:xfrm>
              <a:off x="7516531"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22" name="tx222"/>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23" name="tx223"/>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24" name="tx224"/>
            <p:cNvSpPr/>
            <p:nvPr/>
          </p:nvSpPr>
          <p:spPr>
            <a:xfrm>
              <a:off x="7556859"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25" name="tx225"/>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26" name="tx226"/>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27" name="tx227"/>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28" name="tx228"/>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29" name="tx229"/>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0" name="tx230"/>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1" name="tx231"/>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32" name="tx232"/>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33" name="tx233"/>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34" name="tx234"/>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35" name="tx235"/>
            <p:cNvSpPr/>
            <p:nvPr/>
          </p:nvSpPr>
          <p:spPr>
            <a:xfrm rot="-5400000">
              <a:off x="37355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36" name="tx236"/>
            <p:cNvSpPr/>
            <p:nvPr/>
          </p:nvSpPr>
          <p:spPr>
            <a:xfrm rot="-5400000">
              <a:off x="41778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7" name="tx237"/>
            <p:cNvSpPr/>
            <p:nvPr/>
          </p:nvSpPr>
          <p:spPr>
            <a:xfrm rot="-5400000">
              <a:off x="462011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8" name="tx238"/>
            <p:cNvSpPr/>
            <p:nvPr/>
          </p:nvSpPr>
          <p:spPr>
            <a:xfrm rot="-5400000">
              <a:off x="506241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39" name="tx239"/>
            <p:cNvSpPr/>
            <p:nvPr/>
          </p:nvSpPr>
          <p:spPr>
            <a:xfrm rot="-5400000">
              <a:off x="541626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0" name="tx240"/>
            <p:cNvSpPr/>
            <p:nvPr/>
          </p:nvSpPr>
          <p:spPr>
            <a:xfrm rot="-5400000">
              <a:off x="5770078"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1" name="tx241"/>
            <p:cNvSpPr/>
            <p:nvPr/>
          </p:nvSpPr>
          <p:spPr>
            <a:xfrm rot="-5400000">
              <a:off x="585856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42" name="tx242"/>
            <p:cNvSpPr/>
            <p:nvPr/>
          </p:nvSpPr>
          <p:spPr>
            <a:xfrm rot="-5400000">
              <a:off x="652968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43" name="tx243"/>
            <p:cNvSpPr/>
            <p:nvPr/>
          </p:nvSpPr>
          <p:spPr>
            <a:xfrm rot="-5400000">
              <a:off x="697199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44" name="tx244"/>
            <p:cNvSpPr/>
            <p:nvPr/>
          </p:nvSpPr>
          <p:spPr>
            <a:xfrm rot="-5400000">
              <a:off x="741429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45" name="tx245"/>
            <p:cNvSpPr/>
            <p:nvPr/>
          </p:nvSpPr>
          <p:spPr>
            <a:xfrm rot="-5400000">
              <a:off x="785660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6" name="tx246"/>
            <p:cNvSpPr/>
            <p:nvPr/>
          </p:nvSpPr>
          <p:spPr>
            <a:xfrm rot="-5400000">
              <a:off x="821044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7" name="tx247"/>
            <p:cNvSpPr/>
            <p:nvPr/>
          </p:nvSpPr>
          <p:spPr>
            <a:xfrm rot="-5400000">
              <a:off x="8564265"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8" name="tx248"/>
            <p:cNvSpPr/>
            <p:nvPr/>
          </p:nvSpPr>
          <p:spPr>
            <a:xfrm rot="-5400000">
              <a:off x="865275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49" name="tx249"/>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0" name="tx250"/>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1" name="tx251"/>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2" name="tx252"/>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53" name="tx253"/>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54" name="tx254"/>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55" name="tx255"/>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6" name="tx256"/>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7" name="tx257"/>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8" name="tx258"/>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59" name="tx259"/>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0" name="tx260"/>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1" name="tx261"/>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62" name="tx262"/>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63" name="tx263"/>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64" name="tx264"/>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5" name="tx265"/>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6" name="tx266"/>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7" name="tx267"/>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68" name="tx268"/>
            <p:cNvSpPr/>
            <p:nvPr/>
          </p:nvSpPr>
          <p:spPr>
            <a:xfrm>
              <a:off x="2313160" y="398022"/>
              <a:ext cx="520952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Indonesia, 2000-2024</a:t>
              </a:r>
            </a:p>
          </p:txBody>
        </p:sp>
        <p:sp>
          <p:nvSpPr>
            <p:cNvPr id="269" name="tx26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70" name="tx270"/>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7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PCV3 had the lowest coverage (70%), followed by ROTAC (71%).
Compared to 2019, coverage of 4 vaccines decreased (BCG, DTP1, DTP3 and MCV1) and 4 vaccines increased (IPV1, MCV2, PCV3 and POL3).
Compared to 2023, coverage of one vaccine remained constant (BCG), 2 vaccines decreased (DTP1 and DTP3), and 6 vaccines increased (IPV1, MCV1, MCV2, PCV3, POL3 and ROTAC).</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1262946"/>
              <a:ext cx="6480943" cy="1186240"/>
            </a:xfrm>
            <a:custGeom>
              <a:avLst/>
              <a:pathLst>
                <a:path w="6480943" h="1186240">
                  <a:moveTo>
                    <a:pt x="0" y="806643"/>
                  </a:moveTo>
                  <a:lnTo>
                    <a:pt x="270039" y="759193"/>
                  </a:lnTo>
                  <a:lnTo>
                    <a:pt x="540078" y="1043891"/>
                  </a:lnTo>
                  <a:lnTo>
                    <a:pt x="810117" y="996441"/>
                  </a:lnTo>
                  <a:lnTo>
                    <a:pt x="1080157" y="996441"/>
                  </a:lnTo>
                  <a:lnTo>
                    <a:pt x="1350196" y="948992"/>
                  </a:lnTo>
                  <a:lnTo>
                    <a:pt x="1620235" y="948992"/>
                  </a:lnTo>
                  <a:lnTo>
                    <a:pt x="1890275" y="901542"/>
                  </a:lnTo>
                  <a:lnTo>
                    <a:pt x="2160314" y="711744"/>
                  </a:lnTo>
                  <a:lnTo>
                    <a:pt x="2430353" y="664294"/>
                  </a:lnTo>
                  <a:lnTo>
                    <a:pt x="2700393" y="521945"/>
                  </a:lnTo>
                  <a:lnTo>
                    <a:pt x="2970432" y="521945"/>
                  </a:lnTo>
                  <a:lnTo>
                    <a:pt x="3240471" y="237248"/>
                  </a:lnTo>
                  <a:lnTo>
                    <a:pt x="3510510" y="0"/>
                  </a:lnTo>
                  <a:lnTo>
                    <a:pt x="3780550" y="189798"/>
                  </a:lnTo>
                  <a:lnTo>
                    <a:pt x="4050589" y="379596"/>
                  </a:lnTo>
                  <a:lnTo>
                    <a:pt x="4320628" y="379596"/>
                  </a:lnTo>
                  <a:lnTo>
                    <a:pt x="4590668" y="332147"/>
                  </a:lnTo>
                  <a:lnTo>
                    <a:pt x="4860707" y="332147"/>
                  </a:lnTo>
                  <a:lnTo>
                    <a:pt x="5130746" y="332147"/>
                  </a:lnTo>
                  <a:lnTo>
                    <a:pt x="5400786" y="711744"/>
                  </a:lnTo>
                  <a:lnTo>
                    <a:pt x="5670825" y="1186240"/>
                  </a:lnTo>
                  <a:lnTo>
                    <a:pt x="5940864" y="47449"/>
                  </a:lnTo>
                  <a:lnTo>
                    <a:pt x="6210904" y="427046"/>
                  </a:lnTo>
                  <a:lnTo>
                    <a:pt x="6480943" y="664294"/>
                  </a:lnTo>
                </a:path>
              </a:pathLst>
            </a:custGeom>
            <a:ln w="27101" cap="flat">
              <a:solidFill>
                <a:srgbClr val="1C86EE">
                  <a:alpha val="100000"/>
                </a:srgbClr>
              </a:solidFill>
              <a:prstDash val="solid"/>
              <a:round/>
            </a:ln>
          </p:spPr>
          <p:txBody>
            <a:bodyPr/>
            <a:lstStyle/>
            <a:p/>
          </p:txBody>
        </p:sp>
        <p:sp>
          <p:nvSpPr>
            <p:cNvPr id="38" name="pl38"/>
            <p:cNvSpPr/>
            <p:nvPr/>
          </p:nvSpPr>
          <p:spPr>
            <a:xfrm>
              <a:off x="1135255" y="1310396"/>
              <a:ext cx="6480943" cy="1376038"/>
            </a:xfrm>
            <a:custGeom>
              <a:avLst/>
              <a:pathLst>
                <a:path w="6480943" h="1376038">
                  <a:moveTo>
                    <a:pt x="0" y="1233689"/>
                  </a:moveTo>
                  <a:lnTo>
                    <a:pt x="270039" y="1376038"/>
                  </a:lnTo>
                  <a:lnTo>
                    <a:pt x="540078" y="1328589"/>
                  </a:lnTo>
                  <a:lnTo>
                    <a:pt x="810117" y="1281139"/>
                  </a:lnTo>
                  <a:lnTo>
                    <a:pt x="1080157" y="1281139"/>
                  </a:lnTo>
                  <a:lnTo>
                    <a:pt x="1350196" y="1233689"/>
                  </a:lnTo>
                  <a:lnTo>
                    <a:pt x="1620235" y="1186240"/>
                  </a:lnTo>
                  <a:lnTo>
                    <a:pt x="1890275" y="711744"/>
                  </a:lnTo>
                  <a:lnTo>
                    <a:pt x="2160314" y="427046"/>
                  </a:lnTo>
                  <a:lnTo>
                    <a:pt x="2430353" y="427046"/>
                  </a:lnTo>
                  <a:lnTo>
                    <a:pt x="2700393" y="379596"/>
                  </a:lnTo>
                  <a:lnTo>
                    <a:pt x="2970432" y="474496"/>
                  </a:lnTo>
                  <a:lnTo>
                    <a:pt x="3240471" y="284697"/>
                  </a:lnTo>
                  <a:lnTo>
                    <a:pt x="3510510" y="47449"/>
                  </a:lnTo>
                  <a:lnTo>
                    <a:pt x="3780550" y="142348"/>
                  </a:lnTo>
                  <a:lnTo>
                    <a:pt x="4050589" y="332147"/>
                  </a:lnTo>
                  <a:lnTo>
                    <a:pt x="4320628" y="332147"/>
                  </a:lnTo>
                  <a:lnTo>
                    <a:pt x="4590668" y="284697"/>
                  </a:lnTo>
                  <a:lnTo>
                    <a:pt x="4860707" y="284697"/>
                  </a:lnTo>
                  <a:lnTo>
                    <a:pt x="5130746" y="284697"/>
                  </a:lnTo>
                  <a:lnTo>
                    <a:pt x="5400786" y="664294"/>
                  </a:lnTo>
                  <a:lnTo>
                    <a:pt x="5670825" y="1138790"/>
                  </a:lnTo>
                  <a:lnTo>
                    <a:pt x="5940864" y="0"/>
                  </a:lnTo>
                  <a:lnTo>
                    <a:pt x="6210904" y="379596"/>
                  </a:lnTo>
                  <a:lnTo>
                    <a:pt x="6480943" y="616844"/>
                  </a:lnTo>
                </a:path>
              </a:pathLst>
            </a:custGeom>
            <a:ln w="27101" cap="flat">
              <a:solidFill>
                <a:srgbClr val="80BD41">
                  <a:alpha val="100000"/>
                </a:srgbClr>
              </a:solidFill>
              <a:prstDash val="solid"/>
              <a:round/>
            </a:ln>
          </p:spPr>
          <p:txBody>
            <a:bodyPr/>
            <a:lstStyle/>
            <a:p/>
          </p:txBody>
        </p:sp>
        <p:sp>
          <p:nvSpPr>
            <p:cNvPr id="39" name="pl39"/>
            <p:cNvSpPr/>
            <p:nvPr/>
          </p:nvSpPr>
          <p:spPr>
            <a:xfrm>
              <a:off x="4645766" y="1595093"/>
              <a:ext cx="2970432" cy="3843418"/>
            </a:xfrm>
            <a:custGeom>
              <a:avLst/>
              <a:pathLst>
                <a:path w="2970432" h="3843418">
                  <a:moveTo>
                    <a:pt x="0" y="3843418"/>
                  </a:moveTo>
                  <a:lnTo>
                    <a:pt x="270039" y="2609728"/>
                  </a:lnTo>
                  <a:lnTo>
                    <a:pt x="540078" y="47449"/>
                  </a:lnTo>
                  <a:lnTo>
                    <a:pt x="810117" y="47449"/>
                  </a:lnTo>
                  <a:lnTo>
                    <a:pt x="1080157" y="0"/>
                  </a:lnTo>
                  <a:lnTo>
                    <a:pt x="1350196" y="427046"/>
                  </a:lnTo>
                  <a:lnTo>
                    <a:pt x="1620235" y="0"/>
                  </a:lnTo>
                  <a:lnTo>
                    <a:pt x="1890275" y="806643"/>
                  </a:lnTo>
                  <a:lnTo>
                    <a:pt x="2160314" y="854093"/>
                  </a:lnTo>
                  <a:lnTo>
                    <a:pt x="2430353" y="142348"/>
                  </a:lnTo>
                  <a:lnTo>
                    <a:pt x="2700393" y="521945"/>
                  </a:lnTo>
                  <a:lnTo>
                    <a:pt x="2970432" y="759193"/>
                  </a:lnTo>
                </a:path>
              </a:pathLst>
            </a:custGeom>
            <a:ln w="27101" cap="flat">
              <a:solidFill>
                <a:srgbClr val="EE00EE">
                  <a:alpha val="100000"/>
                </a:srgbClr>
              </a:solidFill>
              <a:prstDash val="solid"/>
              <a:round/>
            </a:ln>
          </p:spPr>
          <p:txBody>
            <a:bodyPr/>
            <a:lstStyle/>
            <a:p/>
          </p:txBody>
        </p:sp>
        <p:sp>
          <p:nvSpPr>
            <p:cNvPr id="40" name="pl40"/>
            <p:cNvSpPr/>
            <p:nvPr/>
          </p:nvSpPr>
          <p:spPr>
            <a:xfrm>
              <a:off x="5725923" y="1879791"/>
              <a:ext cx="1890275" cy="3701069"/>
            </a:xfrm>
            <a:custGeom>
              <a:avLst/>
              <a:pathLst>
                <a:path w="1890275" h="3701069">
                  <a:moveTo>
                    <a:pt x="0" y="3606170"/>
                  </a:moveTo>
                  <a:lnTo>
                    <a:pt x="270039" y="3558720"/>
                  </a:lnTo>
                  <a:lnTo>
                    <a:pt x="540078" y="3701069"/>
                  </a:lnTo>
                  <a:lnTo>
                    <a:pt x="810117" y="3558720"/>
                  </a:lnTo>
                  <a:lnTo>
                    <a:pt x="1080157" y="3558720"/>
                  </a:lnTo>
                  <a:lnTo>
                    <a:pt x="1350196" y="3416372"/>
                  </a:lnTo>
                  <a:lnTo>
                    <a:pt x="1620235" y="2372480"/>
                  </a:lnTo>
                  <a:lnTo>
                    <a:pt x="1890275" y="0"/>
                  </a:lnTo>
                </a:path>
              </a:pathLst>
            </a:custGeom>
            <a:ln w="27101" cap="flat">
              <a:solidFill>
                <a:srgbClr val="6A3D9A">
                  <a:alpha val="100000"/>
                </a:srgbClr>
              </a:solidFill>
              <a:prstDash val="solid"/>
              <a:round/>
            </a:ln>
          </p:spPr>
          <p:txBody>
            <a:bodyPr/>
            <a:lstStyle/>
            <a:p/>
          </p:txBody>
        </p:sp>
        <p:sp>
          <p:nvSpPr>
            <p:cNvPr id="41" name="pl41"/>
            <p:cNvSpPr/>
            <p:nvPr/>
          </p:nvSpPr>
          <p:spPr>
            <a:xfrm>
              <a:off x="5455884" y="1784892"/>
              <a:ext cx="2160314" cy="3748519"/>
            </a:xfrm>
            <a:custGeom>
              <a:avLst/>
              <a:pathLst>
                <a:path w="2160314" h="3748519">
                  <a:moveTo>
                    <a:pt x="0" y="3748519"/>
                  </a:moveTo>
                  <a:lnTo>
                    <a:pt x="270039" y="1613286"/>
                  </a:lnTo>
                  <a:lnTo>
                    <a:pt x="540078" y="901542"/>
                  </a:lnTo>
                  <a:lnTo>
                    <a:pt x="810117" y="237248"/>
                  </a:lnTo>
                  <a:lnTo>
                    <a:pt x="1080157" y="2087782"/>
                  </a:lnTo>
                  <a:lnTo>
                    <a:pt x="1350196" y="948992"/>
                  </a:lnTo>
                  <a:lnTo>
                    <a:pt x="1620235" y="189798"/>
                  </a:lnTo>
                  <a:lnTo>
                    <a:pt x="1890275" y="474496"/>
                  </a:lnTo>
                  <a:lnTo>
                    <a:pt x="2160314" y="0"/>
                  </a:lnTo>
                </a:path>
              </a:pathLst>
            </a:custGeom>
            <a:ln w="27101" cap="flat">
              <a:solidFill>
                <a:srgbClr val="E31A1C">
                  <a:alpha val="100000"/>
                </a:srgbClr>
              </a:solidFill>
              <a:prstDash val="solid"/>
              <a:round/>
            </a:ln>
          </p:spPr>
          <p:txBody>
            <a:bodyPr/>
            <a:lstStyle/>
            <a:p/>
          </p:txBody>
        </p:sp>
        <p:sp>
          <p:nvSpPr>
            <p:cNvPr id="42" name="pl42"/>
            <p:cNvSpPr/>
            <p:nvPr/>
          </p:nvSpPr>
          <p:spPr>
            <a:xfrm>
              <a:off x="1135255" y="1262946"/>
              <a:ext cx="6480943" cy="948992"/>
            </a:xfrm>
            <a:custGeom>
              <a:avLst/>
              <a:pathLst>
                <a:path w="6480943" h="948992">
                  <a:moveTo>
                    <a:pt x="0" y="759193"/>
                  </a:moveTo>
                  <a:lnTo>
                    <a:pt x="270039" y="759193"/>
                  </a:lnTo>
                  <a:lnTo>
                    <a:pt x="540078" y="948992"/>
                  </a:lnTo>
                  <a:lnTo>
                    <a:pt x="810117" y="854093"/>
                  </a:lnTo>
                  <a:lnTo>
                    <a:pt x="1080157" y="759193"/>
                  </a:lnTo>
                  <a:lnTo>
                    <a:pt x="1350196" y="711744"/>
                  </a:lnTo>
                  <a:lnTo>
                    <a:pt x="1620235" y="616844"/>
                  </a:lnTo>
                  <a:lnTo>
                    <a:pt x="1890275" y="759193"/>
                  </a:lnTo>
                  <a:lnTo>
                    <a:pt x="2160314" y="759193"/>
                  </a:lnTo>
                  <a:lnTo>
                    <a:pt x="2430353" y="854093"/>
                  </a:lnTo>
                  <a:lnTo>
                    <a:pt x="2700393" y="664294"/>
                  </a:lnTo>
                  <a:lnTo>
                    <a:pt x="2970432" y="569395"/>
                  </a:lnTo>
                  <a:lnTo>
                    <a:pt x="3240471" y="474496"/>
                  </a:lnTo>
                  <a:lnTo>
                    <a:pt x="3510510" y="237248"/>
                  </a:lnTo>
                  <a:lnTo>
                    <a:pt x="3780550" y="284697"/>
                  </a:lnTo>
                  <a:lnTo>
                    <a:pt x="4050589" y="237248"/>
                  </a:lnTo>
                  <a:lnTo>
                    <a:pt x="4320628" y="189798"/>
                  </a:lnTo>
                  <a:lnTo>
                    <a:pt x="4590668" y="94899"/>
                  </a:lnTo>
                  <a:lnTo>
                    <a:pt x="4860707" y="142348"/>
                  </a:lnTo>
                  <a:lnTo>
                    <a:pt x="5130746" y="189798"/>
                  </a:lnTo>
                  <a:lnTo>
                    <a:pt x="5400786" y="759193"/>
                  </a:lnTo>
                  <a:lnTo>
                    <a:pt x="5670825" y="948992"/>
                  </a:lnTo>
                  <a:lnTo>
                    <a:pt x="5940864" y="0"/>
                  </a:lnTo>
                  <a:lnTo>
                    <a:pt x="6210904" y="474496"/>
                  </a:lnTo>
                  <a:lnTo>
                    <a:pt x="6480943" y="332147"/>
                  </a:lnTo>
                </a:path>
              </a:pathLst>
            </a:custGeom>
            <a:ln w="27101" cap="flat">
              <a:solidFill>
                <a:srgbClr val="FF7F00">
                  <a:alpha val="100000"/>
                </a:srgbClr>
              </a:solidFill>
              <a:prstDash val="solid"/>
              <a:round/>
            </a:ln>
          </p:spPr>
          <p:txBody>
            <a:bodyPr/>
            <a:lstStyle/>
            <a:p/>
          </p:txBody>
        </p:sp>
        <p:sp>
          <p:nvSpPr>
            <p:cNvPr id="43" name="pl43"/>
            <p:cNvSpPr/>
            <p:nvPr/>
          </p:nvSpPr>
          <p:spPr>
            <a:xfrm>
              <a:off x="1945373" y="1737442"/>
              <a:ext cx="5670825" cy="2894426"/>
            </a:xfrm>
            <a:custGeom>
              <a:avLst/>
              <a:pathLst>
                <a:path w="5670825" h="2894426">
                  <a:moveTo>
                    <a:pt x="0" y="2894426"/>
                  </a:moveTo>
                  <a:lnTo>
                    <a:pt x="270039" y="2514829"/>
                  </a:lnTo>
                  <a:lnTo>
                    <a:pt x="540078" y="2799527"/>
                  </a:lnTo>
                  <a:lnTo>
                    <a:pt x="810117" y="1518387"/>
                  </a:lnTo>
                  <a:lnTo>
                    <a:pt x="1080157" y="427046"/>
                  </a:lnTo>
                  <a:lnTo>
                    <a:pt x="1350196" y="759193"/>
                  </a:lnTo>
                  <a:lnTo>
                    <a:pt x="1620235" y="711744"/>
                  </a:lnTo>
                  <a:lnTo>
                    <a:pt x="1890275" y="379596"/>
                  </a:lnTo>
                  <a:lnTo>
                    <a:pt x="2160314" y="284697"/>
                  </a:lnTo>
                  <a:lnTo>
                    <a:pt x="2430353" y="189798"/>
                  </a:lnTo>
                  <a:lnTo>
                    <a:pt x="2700393" y="284697"/>
                  </a:lnTo>
                  <a:lnTo>
                    <a:pt x="2970432" y="2562279"/>
                  </a:lnTo>
                  <a:lnTo>
                    <a:pt x="3240471" y="2419930"/>
                  </a:lnTo>
                  <a:lnTo>
                    <a:pt x="3510510" y="1281139"/>
                  </a:lnTo>
                  <a:lnTo>
                    <a:pt x="3780550" y="901542"/>
                  </a:lnTo>
                  <a:lnTo>
                    <a:pt x="4050589" y="711744"/>
                  </a:lnTo>
                  <a:lnTo>
                    <a:pt x="4320628" y="521945"/>
                  </a:lnTo>
                  <a:lnTo>
                    <a:pt x="4590668" y="1043891"/>
                  </a:lnTo>
                  <a:lnTo>
                    <a:pt x="4860707" y="1376038"/>
                  </a:lnTo>
                  <a:lnTo>
                    <a:pt x="5130746" y="521945"/>
                  </a:lnTo>
                  <a:lnTo>
                    <a:pt x="5400786" y="616844"/>
                  </a:lnTo>
                  <a:lnTo>
                    <a:pt x="5670825" y="0"/>
                  </a:lnTo>
                </a:path>
              </a:pathLst>
            </a:custGeom>
            <a:ln w="27101" cap="flat">
              <a:solidFill>
                <a:srgbClr val="FFC20E">
                  <a:alpha val="100000"/>
                </a:srgbClr>
              </a:solidFill>
              <a:prstDash val="solid"/>
              <a:round/>
            </a:ln>
          </p:spPr>
          <p:txBody>
            <a:bodyPr/>
            <a:lstStyle/>
            <a:p/>
          </p:txBody>
        </p:sp>
        <p:sp>
          <p:nvSpPr>
            <p:cNvPr id="44" name="pl44"/>
            <p:cNvSpPr/>
            <p:nvPr/>
          </p:nvSpPr>
          <p:spPr>
            <a:xfrm>
              <a:off x="5995962" y="2306837"/>
              <a:ext cx="1620235" cy="3321472"/>
            </a:xfrm>
            <a:custGeom>
              <a:avLst/>
              <a:pathLst>
                <a:path w="1620235" h="3321472">
                  <a:moveTo>
                    <a:pt x="0" y="3321472"/>
                  </a:moveTo>
                  <a:lnTo>
                    <a:pt x="270039" y="3179123"/>
                  </a:lnTo>
                  <a:lnTo>
                    <a:pt x="540078" y="3131674"/>
                  </a:lnTo>
                  <a:lnTo>
                    <a:pt x="810117" y="3274023"/>
                  </a:lnTo>
                  <a:lnTo>
                    <a:pt x="1080157" y="3036775"/>
                  </a:lnTo>
                  <a:lnTo>
                    <a:pt x="1350196" y="1850534"/>
                  </a:lnTo>
                  <a:lnTo>
                    <a:pt x="1620235" y="0"/>
                  </a:lnTo>
                </a:path>
              </a:pathLst>
            </a:custGeom>
            <a:ln w="27101" cap="flat">
              <a:solidFill>
                <a:srgbClr val="008B00">
                  <a:alpha val="100000"/>
                </a:srgbClr>
              </a:solidFill>
              <a:prstDash val="solid"/>
              <a:round/>
            </a:ln>
          </p:spPr>
          <p:txBody>
            <a:bodyPr/>
            <a:lstStyle/>
            <a:p/>
          </p:txBody>
        </p:sp>
        <p:sp>
          <p:nvSpPr>
            <p:cNvPr id="45" name="pl45"/>
            <p:cNvSpPr/>
            <p:nvPr/>
          </p:nvSpPr>
          <p:spPr>
            <a:xfrm>
              <a:off x="1135255" y="1262946"/>
              <a:ext cx="6480943" cy="1138790"/>
            </a:xfrm>
            <a:custGeom>
              <a:avLst/>
              <a:pathLst>
                <a:path w="6480943" h="1138790">
                  <a:moveTo>
                    <a:pt x="0" y="948992"/>
                  </a:moveTo>
                  <a:lnTo>
                    <a:pt x="270039" y="711744"/>
                  </a:lnTo>
                  <a:lnTo>
                    <a:pt x="540078" y="569395"/>
                  </a:lnTo>
                  <a:lnTo>
                    <a:pt x="810117" y="569395"/>
                  </a:lnTo>
                  <a:lnTo>
                    <a:pt x="1080157" y="616844"/>
                  </a:lnTo>
                  <a:lnTo>
                    <a:pt x="1350196" y="616844"/>
                  </a:lnTo>
                  <a:lnTo>
                    <a:pt x="1620235" y="664294"/>
                  </a:lnTo>
                  <a:lnTo>
                    <a:pt x="1890275" y="711744"/>
                  </a:lnTo>
                  <a:lnTo>
                    <a:pt x="2160314" y="427046"/>
                  </a:lnTo>
                  <a:lnTo>
                    <a:pt x="2430353" y="332147"/>
                  </a:lnTo>
                  <a:lnTo>
                    <a:pt x="2700393" y="474496"/>
                  </a:lnTo>
                  <a:lnTo>
                    <a:pt x="2970432" y="521945"/>
                  </a:lnTo>
                  <a:lnTo>
                    <a:pt x="3240471" y="237248"/>
                  </a:lnTo>
                  <a:lnTo>
                    <a:pt x="3510510" y="0"/>
                  </a:lnTo>
                  <a:lnTo>
                    <a:pt x="3780550" y="94899"/>
                  </a:lnTo>
                  <a:lnTo>
                    <a:pt x="4050589" y="332147"/>
                  </a:lnTo>
                  <a:lnTo>
                    <a:pt x="4320628" y="332147"/>
                  </a:lnTo>
                  <a:lnTo>
                    <a:pt x="4590668" y="189798"/>
                  </a:lnTo>
                  <a:lnTo>
                    <a:pt x="4860707" y="237248"/>
                  </a:lnTo>
                  <a:lnTo>
                    <a:pt x="5130746" y="332147"/>
                  </a:lnTo>
                  <a:lnTo>
                    <a:pt x="5400786" y="759193"/>
                  </a:lnTo>
                  <a:lnTo>
                    <a:pt x="5670825" y="1138790"/>
                  </a:lnTo>
                  <a:lnTo>
                    <a:pt x="5940864" y="47449"/>
                  </a:lnTo>
                  <a:lnTo>
                    <a:pt x="6210904" y="474496"/>
                  </a:lnTo>
                  <a:lnTo>
                    <a:pt x="6480943" y="237248"/>
                  </a:lnTo>
                </a:path>
              </a:pathLst>
            </a:custGeom>
            <a:ln w="27101" cap="flat">
              <a:solidFill>
                <a:srgbClr val="9A32CD">
                  <a:alpha val="100000"/>
                </a:srgbClr>
              </a:solidFill>
              <a:prstDash val="solid"/>
              <a:round/>
            </a:ln>
          </p:spPr>
          <p:txBody>
            <a:bodyPr/>
            <a:lstStyle/>
            <a:p/>
          </p:txBody>
        </p:sp>
        <p:sp>
          <p:nvSpPr>
            <p:cNvPr id="46" name="pl46"/>
            <p:cNvSpPr/>
            <p:nvPr/>
          </p:nvSpPr>
          <p:spPr>
            <a:xfrm>
              <a:off x="7346159" y="2259388"/>
              <a:ext cx="270039" cy="2846976"/>
            </a:xfrm>
            <a:custGeom>
              <a:avLst/>
              <a:pathLst>
                <a:path w="270039" h="2846976">
                  <a:moveTo>
                    <a:pt x="0" y="2846976"/>
                  </a:moveTo>
                  <a:lnTo>
                    <a:pt x="270039" y="0"/>
                  </a:lnTo>
                </a:path>
              </a:pathLst>
            </a:custGeom>
            <a:ln w="27101" cap="flat">
              <a:solidFill>
                <a:srgbClr val="836FFF">
                  <a:alpha val="100000"/>
                </a:srgbClr>
              </a:solidFill>
              <a:prstDash val="solid"/>
              <a:round/>
            </a:ln>
          </p:spPr>
          <p:txBody>
            <a:bodyPr/>
            <a:lstStyle/>
            <a:p/>
          </p:txBody>
        </p:sp>
        <p:sp>
          <p:nvSpPr>
            <p:cNvPr id="47" name="pl47"/>
            <p:cNvSpPr/>
            <p:nvPr/>
          </p:nvSpPr>
          <p:spPr>
            <a:xfrm>
              <a:off x="5725923" y="1262946"/>
              <a:ext cx="1890275" cy="3653620"/>
            </a:xfrm>
            <a:custGeom>
              <a:avLst/>
              <a:pathLst>
                <a:path w="1890275" h="3653620">
                  <a:moveTo>
                    <a:pt x="0" y="3653620"/>
                  </a:moveTo>
                  <a:lnTo>
                    <a:pt x="270039" y="2467379"/>
                  </a:lnTo>
                  <a:lnTo>
                    <a:pt x="540078" y="189798"/>
                  </a:lnTo>
                  <a:lnTo>
                    <a:pt x="810117" y="759193"/>
                  </a:lnTo>
                  <a:lnTo>
                    <a:pt x="1080157" y="948992"/>
                  </a:lnTo>
                  <a:lnTo>
                    <a:pt x="1350196" y="0"/>
                  </a:lnTo>
                  <a:lnTo>
                    <a:pt x="1620235" y="474496"/>
                  </a:lnTo>
                  <a:lnTo>
                    <a:pt x="1890275" y="332147"/>
                  </a:lnTo>
                </a:path>
              </a:pathLst>
            </a:custGeom>
            <a:ln w="27101" cap="flat">
              <a:solidFill>
                <a:srgbClr val="FB9A99">
                  <a:alpha val="100000"/>
                </a:srgbClr>
              </a:solidFill>
              <a:prstDash val="solid"/>
              <a:round/>
            </a:ln>
          </p:spPr>
          <p:txBody>
            <a:bodyPr/>
            <a:lstStyle/>
            <a:p/>
          </p:txBody>
        </p:sp>
        <p:sp>
          <p:nvSpPr>
            <p:cNvPr id="48" name="pl48"/>
            <p:cNvSpPr/>
            <p:nvPr/>
          </p:nvSpPr>
          <p:spPr>
            <a:xfrm>
              <a:off x="7626331" y="808305"/>
              <a:ext cx="732370" cy="682446"/>
            </a:xfrm>
            <a:custGeom>
              <a:avLst/>
              <a:pathLst>
                <a:path w="732370" h="682446">
                  <a:moveTo>
                    <a:pt x="732370" y="0"/>
                  </a:moveTo>
                  <a:lnTo>
                    <a:pt x="0" y="682446"/>
                  </a:lnTo>
                </a:path>
              </a:pathLst>
            </a:custGeom>
          </p:spPr>
          <p:txBody>
            <a:bodyPr/>
            <a:lstStyle/>
            <a:p/>
          </p:txBody>
        </p:sp>
        <p:sp>
          <p:nvSpPr>
            <p:cNvPr id="49" name="pl49"/>
            <p:cNvSpPr/>
            <p:nvPr/>
          </p:nvSpPr>
          <p:spPr>
            <a:xfrm>
              <a:off x="7632019" y="1333637"/>
              <a:ext cx="726841" cy="255886"/>
            </a:xfrm>
            <a:custGeom>
              <a:avLst/>
              <a:pathLst>
                <a:path w="726841" h="255886">
                  <a:moveTo>
                    <a:pt x="726841" y="0"/>
                  </a:moveTo>
                  <a:lnTo>
                    <a:pt x="0" y="255886"/>
                  </a:lnTo>
                </a:path>
              </a:pathLst>
            </a:custGeom>
          </p:spPr>
          <p:txBody>
            <a:bodyPr/>
            <a:lstStyle/>
            <a:p/>
          </p:txBody>
        </p:sp>
        <p:sp>
          <p:nvSpPr>
            <p:cNvPr id="50" name="pl50"/>
            <p:cNvSpPr/>
            <p:nvPr/>
          </p:nvSpPr>
          <p:spPr>
            <a:xfrm>
              <a:off x="7627682" y="1076176"/>
              <a:ext cx="664749" cy="510105"/>
            </a:xfrm>
            <a:custGeom>
              <a:avLst/>
              <a:pathLst>
                <a:path w="664749" h="510105">
                  <a:moveTo>
                    <a:pt x="664749" y="0"/>
                  </a:moveTo>
                  <a:lnTo>
                    <a:pt x="0" y="510105"/>
                  </a:lnTo>
                </a:path>
              </a:pathLst>
            </a:custGeom>
          </p:spPr>
          <p:txBody>
            <a:bodyPr/>
            <a:lstStyle/>
            <a:p/>
          </p:txBody>
        </p:sp>
        <p:sp>
          <p:nvSpPr>
            <p:cNvPr id="51" name="pl51"/>
            <p:cNvSpPr/>
            <p:nvPr/>
          </p:nvSpPr>
          <p:spPr>
            <a:xfrm>
              <a:off x="7633526" y="1593030"/>
              <a:ext cx="725335" cy="141042"/>
            </a:xfrm>
            <a:custGeom>
              <a:avLst/>
              <a:pathLst>
                <a:path w="725335" h="141042">
                  <a:moveTo>
                    <a:pt x="725335" y="0"/>
                  </a:moveTo>
                  <a:lnTo>
                    <a:pt x="0" y="141042"/>
                  </a:lnTo>
                </a:path>
              </a:pathLst>
            </a:custGeom>
          </p:spPr>
          <p:txBody>
            <a:bodyPr/>
            <a:lstStyle/>
            <a:p/>
          </p:txBody>
        </p:sp>
        <p:sp>
          <p:nvSpPr>
            <p:cNvPr id="52" name="pl52"/>
            <p:cNvSpPr/>
            <p:nvPr/>
          </p:nvSpPr>
          <p:spPr>
            <a:xfrm>
              <a:off x="7634187" y="1786358"/>
              <a:ext cx="790838" cy="64475"/>
            </a:xfrm>
            <a:custGeom>
              <a:avLst/>
              <a:pathLst>
                <a:path w="790838" h="64475">
                  <a:moveTo>
                    <a:pt x="790838" y="64475"/>
                  </a:moveTo>
                  <a:lnTo>
                    <a:pt x="0" y="0"/>
                  </a:lnTo>
                </a:path>
              </a:pathLst>
            </a:custGeom>
          </p:spPr>
          <p:txBody>
            <a:bodyPr/>
            <a:lstStyle/>
            <a:p/>
          </p:txBody>
        </p:sp>
        <p:sp>
          <p:nvSpPr>
            <p:cNvPr id="53" name="pl53"/>
            <p:cNvSpPr/>
            <p:nvPr/>
          </p:nvSpPr>
          <p:spPr>
            <a:xfrm>
              <a:off x="7632598" y="1884657"/>
              <a:ext cx="750347" cy="222631"/>
            </a:xfrm>
            <a:custGeom>
              <a:avLst/>
              <a:pathLst>
                <a:path w="750347" h="222631">
                  <a:moveTo>
                    <a:pt x="750347" y="222631"/>
                  </a:moveTo>
                  <a:lnTo>
                    <a:pt x="0" y="0"/>
                  </a:lnTo>
                </a:path>
              </a:pathLst>
            </a:custGeom>
          </p:spPr>
          <p:txBody>
            <a:bodyPr/>
            <a:lstStyle/>
            <a:p/>
          </p:txBody>
        </p:sp>
        <p:sp>
          <p:nvSpPr>
            <p:cNvPr id="54" name="pl54"/>
            <p:cNvSpPr/>
            <p:nvPr/>
          </p:nvSpPr>
          <p:spPr>
            <a:xfrm>
              <a:off x="7629607" y="1934908"/>
              <a:ext cx="753338" cy="430805"/>
            </a:xfrm>
            <a:custGeom>
              <a:avLst/>
              <a:pathLst>
                <a:path w="753338" h="430805">
                  <a:moveTo>
                    <a:pt x="753338" y="430805"/>
                  </a:moveTo>
                  <a:lnTo>
                    <a:pt x="0" y="0"/>
                  </a:lnTo>
                </a:path>
              </a:pathLst>
            </a:custGeom>
          </p:spPr>
          <p:txBody>
            <a:bodyPr/>
            <a:lstStyle/>
            <a:p/>
          </p:txBody>
        </p:sp>
        <p:sp>
          <p:nvSpPr>
            <p:cNvPr id="55" name="pl55"/>
            <p:cNvSpPr/>
            <p:nvPr/>
          </p:nvSpPr>
          <p:spPr>
            <a:xfrm>
              <a:off x="7625973" y="1936831"/>
              <a:ext cx="702611" cy="689357"/>
            </a:xfrm>
            <a:custGeom>
              <a:avLst/>
              <a:pathLst>
                <a:path w="702611" h="689357">
                  <a:moveTo>
                    <a:pt x="702611" y="689357"/>
                  </a:moveTo>
                  <a:lnTo>
                    <a:pt x="0" y="0"/>
                  </a:lnTo>
                </a:path>
              </a:pathLst>
            </a:custGeom>
          </p:spPr>
          <p:txBody>
            <a:bodyPr/>
            <a:lstStyle/>
            <a:p/>
          </p:txBody>
        </p:sp>
        <p:sp>
          <p:nvSpPr>
            <p:cNvPr id="56" name="pl56"/>
            <p:cNvSpPr/>
            <p:nvPr/>
          </p:nvSpPr>
          <p:spPr>
            <a:xfrm>
              <a:off x="7626925" y="2268568"/>
              <a:ext cx="725848" cy="621177"/>
            </a:xfrm>
            <a:custGeom>
              <a:avLst/>
              <a:pathLst>
                <a:path w="725848" h="621177">
                  <a:moveTo>
                    <a:pt x="725848" y="621177"/>
                  </a:moveTo>
                  <a:lnTo>
                    <a:pt x="0" y="0"/>
                  </a:lnTo>
                </a:path>
              </a:pathLst>
            </a:custGeom>
          </p:spPr>
          <p:txBody>
            <a:bodyPr/>
            <a:lstStyle/>
            <a:p/>
          </p:txBody>
        </p:sp>
        <p:sp>
          <p:nvSpPr>
            <p:cNvPr id="57" name="pl57"/>
            <p:cNvSpPr/>
            <p:nvPr/>
          </p:nvSpPr>
          <p:spPr>
            <a:xfrm>
              <a:off x="7625330" y="2316674"/>
              <a:ext cx="775612" cy="835451"/>
            </a:xfrm>
            <a:custGeom>
              <a:avLst/>
              <a:pathLst>
                <a:path w="775612" h="835451">
                  <a:moveTo>
                    <a:pt x="775612" y="835451"/>
                  </a:moveTo>
                  <a:lnTo>
                    <a:pt x="0" y="0"/>
                  </a:lnTo>
                </a:path>
              </a:pathLst>
            </a:custGeom>
          </p:spPr>
          <p:txBody>
            <a:bodyPr/>
            <a:lstStyle/>
            <a:p/>
          </p:txBody>
        </p:sp>
        <p:sp>
          <p:nvSpPr>
            <p:cNvPr id="58" name="pl58"/>
            <p:cNvSpPr/>
            <p:nvPr/>
          </p:nvSpPr>
          <p:spPr>
            <a:xfrm>
              <a:off x="7624132" y="2364525"/>
              <a:ext cx="812963" cy="1049081"/>
            </a:xfrm>
            <a:custGeom>
              <a:avLst/>
              <a:pathLst>
                <a:path w="812963" h="1049081">
                  <a:moveTo>
                    <a:pt x="812963" y="1049081"/>
                  </a:moveTo>
                  <a:lnTo>
                    <a:pt x="0" y="0"/>
                  </a:lnTo>
                </a:path>
              </a:pathLst>
            </a:custGeom>
          </p:spPr>
          <p:txBody>
            <a:bodyPr/>
            <a:lstStyle/>
            <a:p/>
          </p:txBody>
        </p:sp>
        <p:sp>
          <p:nvSpPr>
            <p:cNvPr id="59" name="pg59"/>
            <p:cNvSpPr/>
            <p:nvPr/>
          </p:nvSpPr>
          <p:spPr>
            <a:xfrm>
              <a:off x="8290122" y="716853"/>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0" name="tx60"/>
            <p:cNvSpPr/>
            <p:nvPr/>
          </p:nvSpPr>
          <p:spPr>
            <a:xfrm>
              <a:off x="8312982" y="758391"/>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Polio3: 87%</a:t>
              </a:r>
            </a:p>
          </p:txBody>
        </p:sp>
        <p:sp>
          <p:nvSpPr>
            <p:cNvPr id="61" name="pg61"/>
            <p:cNvSpPr/>
            <p:nvPr/>
          </p:nvSpPr>
          <p:spPr>
            <a:xfrm>
              <a:off x="8290281" y="1243353"/>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2" name="tx62"/>
            <p:cNvSpPr/>
            <p:nvPr/>
          </p:nvSpPr>
          <p:spPr>
            <a:xfrm>
              <a:off x="8313141" y="1284891"/>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85%</a:t>
              </a:r>
            </a:p>
          </p:txBody>
        </p:sp>
        <p:sp>
          <p:nvSpPr>
            <p:cNvPr id="63" name="pg63"/>
            <p:cNvSpPr/>
            <p:nvPr/>
          </p:nvSpPr>
          <p:spPr>
            <a:xfrm>
              <a:off x="8223851" y="983720"/>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64" name="tx64"/>
            <p:cNvSpPr/>
            <p:nvPr/>
          </p:nvSpPr>
          <p:spPr>
            <a:xfrm>
              <a:off x="8246711" y="1025258"/>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85%</a:t>
              </a:r>
            </a:p>
          </p:txBody>
        </p:sp>
        <p:sp>
          <p:nvSpPr>
            <p:cNvPr id="65" name="pg65"/>
            <p:cNvSpPr/>
            <p:nvPr/>
          </p:nvSpPr>
          <p:spPr>
            <a:xfrm>
              <a:off x="8290281" y="1505301"/>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6" name="tx66"/>
            <p:cNvSpPr/>
            <p:nvPr/>
          </p:nvSpPr>
          <p:spPr>
            <a:xfrm>
              <a:off x="8313141" y="1546839"/>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82%</a:t>
              </a:r>
            </a:p>
          </p:txBody>
        </p:sp>
        <p:sp>
          <p:nvSpPr>
            <p:cNvPr id="67" name="pg67"/>
            <p:cNvSpPr/>
            <p:nvPr/>
          </p:nvSpPr>
          <p:spPr>
            <a:xfrm>
              <a:off x="8356446" y="1766878"/>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8" name="tx68"/>
            <p:cNvSpPr/>
            <p:nvPr/>
          </p:nvSpPr>
          <p:spPr>
            <a:xfrm>
              <a:off x="8379306" y="1808416"/>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81%</a:t>
              </a:r>
            </a:p>
          </p:txBody>
        </p:sp>
        <p:sp>
          <p:nvSpPr>
            <p:cNvPr id="69" name="pg69"/>
            <p:cNvSpPr/>
            <p:nvPr/>
          </p:nvSpPr>
          <p:spPr>
            <a:xfrm>
              <a:off x="8314365" y="2027668"/>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0" name="tx70"/>
            <p:cNvSpPr/>
            <p:nvPr/>
          </p:nvSpPr>
          <p:spPr>
            <a:xfrm>
              <a:off x="8337225" y="2069206"/>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79%</a:t>
              </a:r>
            </a:p>
          </p:txBody>
        </p:sp>
        <p:sp>
          <p:nvSpPr>
            <p:cNvPr id="71" name="pg71"/>
            <p:cNvSpPr/>
            <p:nvPr/>
          </p:nvSpPr>
          <p:spPr>
            <a:xfrm>
              <a:off x="8314365" y="2288182"/>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72" name="tx72"/>
            <p:cNvSpPr/>
            <p:nvPr/>
          </p:nvSpPr>
          <p:spPr>
            <a:xfrm>
              <a:off x="8337225" y="2329720"/>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78%</a:t>
              </a:r>
            </a:p>
          </p:txBody>
        </p:sp>
        <p:sp>
          <p:nvSpPr>
            <p:cNvPr id="73" name="pg73"/>
            <p:cNvSpPr/>
            <p:nvPr/>
          </p:nvSpPr>
          <p:spPr>
            <a:xfrm>
              <a:off x="8260004" y="2548756"/>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74" name="tx74"/>
            <p:cNvSpPr/>
            <p:nvPr/>
          </p:nvSpPr>
          <p:spPr>
            <a:xfrm>
              <a:off x="8282864" y="2571609"/>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78%</a:t>
              </a:r>
            </a:p>
          </p:txBody>
        </p:sp>
        <p:sp>
          <p:nvSpPr>
            <p:cNvPr id="75" name="pg75"/>
            <p:cNvSpPr/>
            <p:nvPr/>
          </p:nvSpPr>
          <p:spPr>
            <a:xfrm>
              <a:off x="8284194" y="2812387"/>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6" name="tx76"/>
            <p:cNvSpPr/>
            <p:nvPr/>
          </p:nvSpPr>
          <p:spPr>
            <a:xfrm>
              <a:off x="8307054" y="2853926"/>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71%</a:t>
              </a:r>
            </a:p>
          </p:txBody>
        </p:sp>
        <p:sp>
          <p:nvSpPr>
            <p:cNvPr id="77" name="pg77"/>
            <p:cNvSpPr/>
            <p:nvPr/>
          </p:nvSpPr>
          <p:spPr>
            <a:xfrm>
              <a:off x="8332362" y="3073808"/>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8" name="tx78"/>
            <p:cNvSpPr/>
            <p:nvPr/>
          </p:nvSpPr>
          <p:spPr>
            <a:xfrm>
              <a:off x="8355222" y="3115347"/>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PcV3: 70%</a:t>
              </a:r>
            </a:p>
          </p:txBody>
        </p:sp>
        <p:sp>
          <p:nvSpPr>
            <p:cNvPr id="79" name="pg79"/>
            <p:cNvSpPr/>
            <p:nvPr/>
          </p:nvSpPr>
          <p:spPr>
            <a:xfrm>
              <a:off x="8368515" y="3334480"/>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2"/>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80" name="tx80"/>
            <p:cNvSpPr/>
            <p:nvPr/>
          </p:nvSpPr>
          <p:spPr>
            <a:xfrm>
              <a:off x="8391375" y="3376018"/>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69%</a:t>
              </a:r>
            </a:p>
          </p:txBody>
        </p:sp>
        <p:sp>
          <p:nvSpPr>
            <p:cNvPr id="81" name="pl81"/>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2" name="rc82"/>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3" name="tx83"/>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4" name="tx84"/>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5" name="tx85"/>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6" name="tx86"/>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7" name="tx87"/>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8" name="tx88"/>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9" name="tx89"/>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0" name="tx90"/>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1" name="tx91"/>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2" name="tx92"/>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3" name="tx93"/>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4" name="tx94"/>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5" name="tx95"/>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6" name="tx96"/>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7" name="tx97"/>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8" name="tx98"/>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9" name="tx99"/>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0" name="tx100"/>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1" name="tx101"/>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2" name="tx102"/>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3" name="tx103"/>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4" name="tx104"/>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5" name="tx105"/>
            <p:cNvSpPr/>
            <p:nvPr/>
          </p:nvSpPr>
          <p:spPr>
            <a:xfrm>
              <a:off x="3390838" y="401416"/>
              <a:ext cx="304993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Indonesia, 2000-2024</a:t>
              </a:r>
            </a:p>
          </p:txBody>
        </p:sp>
        <p:sp>
          <p:nvSpPr>
            <p:cNvPr id="106" name="tx106"/>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7" name="tx107"/>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9 vaccines (complete series).
In 2024, PCV3 had the lowest coverage of all vaccines (70%), followed by ROTAC (71%).
Coverage of 5 vaccines decreased (DTP3, HepB3, Hib3, MCV1 and Rubella) and 5 vaccines increased (HPVc, IPV1, MCV2, PcV3 and Polio3) compared to respective coverage in 2019.
Coverage of 3 vaccines decreased (DTP3, HepB3 and Hib3) and 8 vaccines increased (HPVc, IPV1, MCV1, MCV2, PcV3, Polio3, RotaC and Rubella) compared to respective coverage in 2023.</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5678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77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9875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91974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54072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16171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78269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40368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02467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64565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266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88762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341217" y="887626"/>
              <a:ext cx="866596" cy="0"/>
            </a:xfrm>
            <a:custGeom>
              <a:avLst/>
              <a:pathLst>
                <a:path w="866596" h="0">
                  <a:moveTo>
                    <a:pt x="0" y="0"/>
                  </a:moveTo>
                  <a:lnTo>
                    <a:pt x="433298" y="0"/>
                  </a:lnTo>
                  <a:lnTo>
                    <a:pt x="505514" y="0"/>
                  </a:lnTo>
                  <a:lnTo>
                    <a:pt x="505514" y="0"/>
                  </a:lnTo>
                  <a:lnTo>
                    <a:pt x="649947" y="0"/>
                  </a:lnTo>
                  <a:lnTo>
                    <a:pt x="866596" y="0"/>
                  </a:lnTo>
                </a:path>
              </a:pathLst>
            </a:custGeom>
            <a:ln w="116535" cap="flat">
              <a:solidFill>
                <a:srgbClr val="E8E8E8">
                  <a:alpha val="100000"/>
                </a:srgbClr>
              </a:solidFill>
              <a:prstDash val="solid"/>
              <a:round/>
            </a:ln>
          </p:spPr>
          <p:txBody>
            <a:bodyPr/>
            <a:lstStyle/>
            <a:p/>
          </p:txBody>
        </p:sp>
        <p:sp>
          <p:nvSpPr>
            <p:cNvPr id="22" name="pl22"/>
            <p:cNvSpPr/>
            <p:nvPr/>
          </p:nvSpPr>
          <p:spPr>
            <a:xfrm>
              <a:off x="6835702" y="1266641"/>
              <a:ext cx="1299895" cy="0"/>
            </a:xfrm>
            <a:custGeom>
              <a:avLst/>
              <a:pathLst>
                <a:path w="1299895" h="0">
                  <a:moveTo>
                    <a:pt x="0" y="0"/>
                  </a:moveTo>
                  <a:lnTo>
                    <a:pt x="649947" y="0"/>
                  </a:lnTo>
                  <a:lnTo>
                    <a:pt x="649947" y="0"/>
                  </a:lnTo>
                  <a:lnTo>
                    <a:pt x="794380" y="0"/>
                  </a:lnTo>
                  <a:lnTo>
                    <a:pt x="1155462" y="0"/>
                  </a:lnTo>
                  <a:lnTo>
                    <a:pt x="1299895" y="0"/>
                  </a:lnTo>
                </a:path>
              </a:pathLst>
            </a:custGeom>
            <a:ln w="116535" cap="flat">
              <a:solidFill>
                <a:srgbClr val="E8E8E8">
                  <a:alpha val="100000"/>
                </a:srgbClr>
              </a:solidFill>
              <a:prstDash val="solid"/>
              <a:round/>
            </a:ln>
          </p:spPr>
          <p:txBody>
            <a:bodyPr/>
            <a:lstStyle/>
            <a:p/>
          </p:txBody>
        </p:sp>
        <p:sp>
          <p:nvSpPr>
            <p:cNvPr id="23" name="pl23"/>
            <p:cNvSpPr/>
            <p:nvPr/>
          </p:nvSpPr>
          <p:spPr>
            <a:xfrm>
              <a:off x="6330187" y="1645655"/>
              <a:ext cx="1733193" cy="0"/>
            </a:xfrm>
            <a:custGeom>
              <a:avLst/>
              <a:pathLst>
                <a:path w="1733193" h="0">
                  <a:moveTo>
                    <a:pt x="0" y="0"/>
                  </a:moveTo>
                  <a:lnTo>
                    <a:pt x="722164" y="0"/>
                  </a:lnTo>
                  <a:lnTo>
                    <a:pt x="794380" y="0"/>
                  </a:lnTo>
                  <a:lnTo>
                    <a:pt x="1155462" y="0"/>
                  </a:lnTo>
                  <a:lnTo>
                    <a:pt x="1299895" y="0"/>
                  </a:lnTo>
                  <a:lnTo>
                    <a:pt x="1733193" y="0"/>
                  </a:lnTo>
                </a:path>
              </a:pathLst>
            </a:custGeom>
            <a:ln w="116535" cap="flat">
              <a:solidFill>
                <a:srgbClr val="E8E8E8">
                  <a:alpha val="100000"/>
                </a:srgbClr>
              </a:solidFill>
              <a:prstDash val="solid"/>
              <a:round/>
            </a:ln>
          </p:spPr>
          <p:txBody>
            <a:bodyPr/>
            <a:lstStyle/>
            <a:p/>
          </p:txBody>
        </p:sp>
        <p:sp>
          <p:nvSpPr>
            <p:cNvPr id="24" name="pl24"/>
            <p:cNvSpPr/>
            <p:nvPr/>
          </p:nvSpPr>
          <p:spPr>
            <a:xfrm>
              <a:off x="6330187" y="2024670"/>
              <a:ext cx="1733193" cy="0"/>
            </a:xfrm>
            <a:custGeom>
              <a:avLst/>
              <a:pathLst>
                <a:path w="1733193" h="0">
                  <a:moveTo>
                    <a:pt x="0" y="0"/>
                  </a:moveTo>
                  <a:lnTo>
                    <a:pt x="722164" y="0"/>
                  </a:lnTo>
                  <a:lnTo>
                    <a:pt x="794380" y="0"/>
                  </a:lnTo>
                  <a:lnTo>
                    <a:pt x="1155462" y="0"/>
                  </a:lnTo>
                  <a:lnTo>
                    <a:pt x="1299895" y="0"/>
                  </a:lnTo>
                  <a:lnTo>
                    <a:pt x="1733193" y="0"/>
                  </a:lnTo>
                </a:path>
              </a:pathLst>
            </a:custGeom>
            <a:ln w="116535" cap="flat">
              <a:solidFill>
                <a:srgbClr val="E8E8E8">
                  <a:alpha val="100000"/>
                </a:srgbClr>
              </a:solidFill>
              <a:prstDash val="solid"/>
              <a:round/>
            </a:ln>
          </p:spPr>
          <p:txBody>
            <a:bodyPr/>
            <a:lstStyle/>
            <a:p/>
          </p:txBody>
        </p:sp>
        <p:sp>
          <p:nvSpPr>
            <p:cNvPr id="25" name="pl25"/>
            <p:cNvSpPr/>
            <p:nvPr/>
          </p:nvSpPr>
          <p:spPr>
            <a:xfrm>
              <a:off x="6546836" y="2403685"/>
              <a:ext cx="1299895" cy="0"/>
            </a:xfrm>
            <a:custGeom>
              <a:avLst/>
              <a:pathLst>
                <a:path w="1299895" h="0">
                  <a:moveTo>
                    <a:pt x="0" y="0"/>
                  </a:moveTo>
                  <a:lnTo>
                    <a:pt x="216649" y="0"/>
                  </a:lnTo>
                  <a:lnTo>
                    <a:pt x="288865" y="0"/>
                  </a:lnTo>
                  <a:lnTo>
                    <a:pt x="1011029" y="0"/>
                  </a:lnTo>
                  <a:lnTo>
                    <a:pt x="1083246" y="0"/>
                  </a:lnTo>
                  <a:lnTo>
                    <a:pt x="1299895" y="0"/>
                  </a:lnTo>
                </a:path>
              </a:pathLst>
            </a:custGeom>
            <a:ln w="116535" cap="flat">
              <a:solidFill>
                <a:srgbClr val="E8E8E8">
                  <a:alpha val="100000"/>
                </a:srgbClr>
              </a:solidFill>
              <a:prstDash val="solid"/>
              <a:round/>
            </a:ln>
          </p:spPr>
          <p:txBody>
            <a:bodyPr/>
            <a:lstStyle/>
            <a:p/>
          </p:txBody>
        </p:sp>
        <p:sp>
          <p:nvSpPr>
            <p:cNvPr id="26" name="pl26"/>
            <p:cNvSpPr/>
            <p:nvPr/>
          </p:nvSpPr>
          <p:spPr>
            <a:xfrm>
              <a:off x="6330187" y="2782699"/>
              <a:ext cx="1299895" cy="0"/>
            </a:xfrm>
            <a:custGeom>
              <a:avLst/>
              <a:pathLst>
                <a:path w="1299895" h="0">
                  <a:moveTo>
                    <a:pt x="0" y="0"/>
                  </a:moveTo>
                  <a:lnTo>
                    <a:pt x="72216" y="0"/>
                  </a:lnTo>
                  <a:lnTo>
                    <a:pt x="144432" y="0"/>
                  </a:lnTo>
                  <a:lnTo>
                    <a:pt x="505514" y="0"/>
                  </a:lnTo>
                  <a:lnTo>
                    <a:pt x="1083246" y="0"/>
                  </a:lnTo>
                  <a:lnTo>
                    <a:pt x="1299895" y="0"/>
                  </a:lnTo>
                </a:path>
              </a:pathLst>
            </a:custGeom>
            <a:ln w="116535" cap="flat">
              <a:solidFill>
                <a:srgbClr val="E8E8E8">
                  <a:alpha val="100000"/>
                </a:srgbClr>
              </a:solidFill>
              <a:prstDash val="solid"/>
              <a:round/>
            </a:ln>
          </p:spPr>
          <p:txBody>
            <a:bodyPr/>
            <a:lstStyle/>
            <a:p/>
          </p:txBody>
        </p:sp>
        <p:sp>
          <p:nvSpPr>
            <p:cNvPr id="27" name="pl27"/>
            <p:cNvSpPr/>
            <p:nvPr/>
          </p:nvSpPr>
          <p:spPr>
            <a:xfrm>
              <a:off x="4163695" y="3161714"/>
              <a:ext cx="3177521" cy="0"/>
            </a:xfrm>
            <a:custGeom>
              <a:avLst/>
              <a:pathLst>
                <a:path w="3177521" h="0">
                  <a:moveTo>
                    <a:pt x="0" y="0"/>
                  </a:moveTo>
                  <a:lnTo>
                    <a:pt x="1733193" y="0"/>
                  </a:lnTo>
                  <a:lnTo>
                    <a:pt x="2455357" y="0"/>
                  </a:lnTo>
                  <a:lnTo>
                    <a:pt x="2816439" y="0"/>
                  </a:lnTo>
                  <a:lnTo>
                    <a:pt x="2888656" y="0"/>
                  </a:lnTo>
                  <a:lnTo>
                    <a:pt x="3177521" y="0"/>
                  </a:lnTo>
                </a:path>
              </a:pathLst>
            </a:custGeom>
            <a:ln w="116535" cap="flat">
              <a:solidFill>
                <a:srgbClr val="E8E8E8">
                  <a:alpha val="100000"/>
                </a:srgbClr>
              </a:solidFill>
              <a:prstDash val="solid"/>
              <a:round/>
            </a:ln>
          </p:spPr>
          <p:txBody>
            <a:bodyPr/>
            <a:lstStyle/>
            <a:p/>
          </p:txBody>
        </p:sp>
        <p:sp>
          <p:nvSpPr>
            <p:cNvPr id="28" name="pl28"/>
            <p:cNvSpPr/>
            <p:nvPr/>
          </p:nvSpPr>
          <p:spPr>
            <a:xfrm>
              <a:off x="6691269" y="3540728"/>
              <a:ext cx="1444328" cy="0"/>
            </a:xfrm>
            <a:custGeom>
              <a:avLst/>
              <a:pathLst>
                <a:path w="1444328" h="0">
                  <a:moveTo>
                    <a:pt x="0" y="0"/>
                  </a:moveTo>
                  <a:lnTo>
                    <a:pt x="288865" y="0"/>
                  </a:lnTo>
                  <a:lnTo>
                    <a:pt x="722164" y="0"/>
                  </a:lnTo>
                  <a:lnTo>
                    <a:pt x="938813" y="0"/>
                  </a:lnTo>
                  <a:lnTo>
                    <a:pt x="1155462" y="0"/>
                  </a:lnTo>
                  <a:lnTo>
                    <a:pt x="1444328" y="0"/>
                  </a:lnTo>
                </a:path>
              </a:pathLst>
            </a:custGeom>
            <a:ln w="116535" cap="flat">
              <a:solidFill>
                <a:srgbClr val="E8E8E8">
                  <a:alpha val="100000"/>
                </a:srgbClr>
              </a:solidFill>
              <a:prstDash val="solid"/>
              <a:round/>
            </a:ln>
          </p:spPr>
          <p:txBody>
            <a:bodyPr/>
            <a:lstStyle/>
            <a:p/>
          </p:txBody>
        </p:sp>
        <p:sp>
          <p:nvSpPr>
            <p:cNvPr id="29" name="pl29"/>
            <p:cNvSpPr/>
            <p:nvPr/>
          </p:nvSpPr>
          <p:spPr>
            <a:xfrm>
              <a:off x="5319157" y="3919743"/>
              <a:ext cx="2094275" cy="0"/>
            </a:xfrm>
            <a:custGeom>
              <a:avLst/>
              <a:pathLst>
                <a:path w="2094275" h="0">
                  <a:moveTo>
                    <a:pt x="0" y="0"/>
                  </a:moveTo>
                  <a:lnTo>
                    <a:pt x="505514" y="0"/>
                  </a:lnTo>
                  <a:lnTo>
                    <a:pt x="1155462" y="0"/>
                  </a:lnTo>
                  <a:lnTo>
                    <a:pt x="1299895" y="0"/>
                  </a:lnTo>
                  <a:lnTo>
                    <a:pt x="1299895" y="0"/>
                  </a:lnTo>
                  <a:lnTo>
                    <a:pt x="2094275" y="0"/>
                  </a:lnTo>
                </a:path>
              </a:pathLst>
            </a:custGeom>
            <a:ln w="116535" cap="flat">
              <a:solidFill>
                <a:srgbClr val="E8E8E8">
                  <a:alpha val="100000"/>
                </a:srgbClr>
              </a:solidFill>
              <a:prstDash val="solid"/>
              <a:round/>
            </a:ln>
          </p:spPr>
          <p:txBody>
            <a:bodyPr/>
            <a:lstStyle/>
            <a:p/>
          </p:txBody>
        </p:sp>
        <p:sp>
          <p:nvSpPr>
            <p:cNvPr id="30" name="pl30"/>
            <p:cNvSpPr/>
            <p:nvPr/>
          </p:nvSpPr>
          <p:spPr>
            <a:xfrm>
              <a:off x="1563904" y="4298757"/>
              <a:ext cx="4982931" cy="0"/>
            </a:xfrm>
            <a:custGeom>
              <a:avLst/>
              <a:pathLst>
                <a:path w="4982931" h="0">
                  <a:moveTo>
                    <a:pt x="0" y="0"/>
                  </a:moveTo>
                  <a:lnTo>
                    <a:pt x="144432" y="0"/>
                  </a:lnTo>
                  <a:lnTo>
                    <a:pt x="216649" y="0"/>
                  </a:lnTo>
                  <a:lnTo>
                    <a:pt x="361082" y="0"/>
                  </a:lnTo>
                  <a:lnTo>
                    <a:pt x="2166492" y="0"/>
                  </a:lnTo>
                  <a:lnTo>
                    <a:pt x="4982931" y="0"/>
                  </a:lnTo>
                </a:path>
              </a:pathLst>
            </a:custGeom>
            <a:ln w="116535" cap="flat">
              <a:solidFill>
                <a:srgbClr val="E8E8E8">
                  <a:alpha val="100000"/>
                </a:srgbClr>
              </a:solidFill>
              <a:prstDash val="solid"/>
              <a:round/>
            </a:ln>
          </p:spPr>
          <p:txBody>
            <a:bodyPr/>
            <a:lstStyle/>
            <a:p/>
          </p:txBody>
        </p:sp>
        <p:sp>
          <p:nvSpPr>
            <p:cNvPr id="31" name="pl31"/>
            <p:cNvSpPr/>
            <p:nvPr/>
          </p:nvSpPr>
          <p:spPr>
            <a:xfrm>
              <a:off x="6402403" y="4677772"/>
              <a:ext cx="1660977" cy="0"/>
            </a:xfrm>
            <a:custGeom>
              <a:avLst/>
              <a:pathLst>
                <a:path w="1660977" h="0">
                  <a:moveTo>
                    <a:pt x="0" y="0"/>
                  </a:moveTo>
                  <a:lnTo>
                    <a:pt x="577731" y="0"/>
                  </a:lnTo>
                  <a:lnTo>
                    <a:pt x="1011029" y="0"/>
                  </a:lnTo>
                  <a:lnTo>
                    <a:pt x="1227678" y="0"/>
                  </a:lnTo>
                  <a:lnTo>
                    <a:pt x="1372111" y="0"/>
                  </a:lnTo>
                  <a:lnTo>
                    <a:pt x="1660977" y="0"/>
                  </a:lnTo>
                </a:path>
              </a:pathLst>
            </a:custGeom>
            <a:ln w="116535" cap="flat">
              <a:solidFill>
                <a:srgbClr val="E8E8E8">
                  <a:alpha val="100000"/>
                </a:srgbClr>
              </a:solidFill>
              <a:prstDash val="solid"/>
              <a:round/>
            </a:ln>
          </p:spPr>
          <p:txBody>
            <a:bodyPr/>
            <a:lstStyle/>
            <a:p/>
          </p:txBody>
        </p:sp>
        <p:sp>
          <p:nvSpPr>
            <p:cNvPr id="32" name="pl32"/>
            <p:cNvSpPr/>
            <p:nvPr/>
          </p:nvSpPr>
          <p:spPr>
            <a:xfrm>
              <a:off x="6691269" y="5056787"/>
              <a:ext cx="1444328" cy="0"/>
            </a:xfrm>
            <a:custGeom>
              <a:avLst/>
              <a:pathLst>
                <a:path w="1444328" h="0">
                  <a:moveTo>
                    <a:pt x="0" y="0"/>
                  </a:moveTo>
                  <a:lnTo>
                    <a:pt x="288865" y="0"/>
                  </a:lnTo>
                  <a:lnTo>
                    <a:pt x="722164" y="0"/>
                  </a:lnTo>
                  <a:lnTo>
                    <a:pt x="938813" y="0"/>
                  </a:lnTo>
                  <a:lnTo>
                    <a:pt x="1155462" y="0"/>
                  </a:lnTo>
                  <a:lnTo>
                    <a:pt x="1444328" y="0"/>
                  </a:lnTo>
                </a:path>
              </a:pathLst>
            </a:custGeom>
            <a:ln w="116535" cap="flat">
              <a:solidFill>
                <a:srgbClr val="E8E8E8">
                  <a:alpha val="100000"/>
                </a:srgbClr>
              </a:solidFill>
              <a:prstDash val="solid"/>
              <a:round/>
            </a:ln>
          </p:spPr>
          <p:txBody>
            <a:bodyPr/>
            <a:lstStyle/>
            <a:p/>
          </p:txBody>
        </p:sp>
        <p:sp>
          <p:nvSpPr>
            <p:cNvPr id="33" name="pt33"/>
            <p:cNvSpPr/>
            <p:nvPr/>
          </p:nvSpPr>
          <p:spPr>
            <a:xfrm>
              <a:off x="7986664"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7770015"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7336717"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203314"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784223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784223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7986664"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7481150"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683120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131097"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762558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481150"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7625582"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047851"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6325687"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058881"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481150"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120068"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625582"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047851"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6325687"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058881"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481150"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120068"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553366"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6758985"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6542336"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625582"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842232"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6831202"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625582"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6397903"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6325687"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408933"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6831202"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6470120"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6975635"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4159195"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5892389"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047851"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6614553"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336717"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842232"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6975635"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6686769"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131097"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408933"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625582"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6614553"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820172"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5314657"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6614553"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6470120"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408933"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1703837"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1776054"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1559404"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1920486"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3725896"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6542336"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625582"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6975635"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6397903"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058881"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408933"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770015"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842232"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6975635"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6686769"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8131097"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408933"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625582"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928397" y="8248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7783964" y="8248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7783964" y="8248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7928397" y="1203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7567315" y="1203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7422882" y="1203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7567315" y="15828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7422882" y="15828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7061800" y="15828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7567315" y="196190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7422882" y="196190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7061800" y="196190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7495098" y="234091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7783964" y="234091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6772934" y="234091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7567315" y="27199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6772934" y="27199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6411852" y="27199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6917367" y="309894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6556285" y="309894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7278449" y="309894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7783964" y="347796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7350665" y="347796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7567315" y="347796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6556285" y="385697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6411852" y="385697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7350665" y="385697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1645569" y="42359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3667629" y="42359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6484069" y="42359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7567315" y="4615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7350665" y="4615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7711747" y="4615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7783964" y="499401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7350665" y="499401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7567315" y="499401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tx141"/>
            <p:cNvSpPr/>
            <p:nvPr/>
          </p:nvSpPr>
          <p:spPr>
            <a:xfrm>
              <a:off x="508103" y="4978388"/>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42" name="tx142"/>
            <p:cNvSpPr/>
            <p:nvPr/>
          </p:nvSpPr>
          <p:spPr>
            <a:xfrm>
              <a:off x="609033" y="4598729"/>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Polio3</a:t>
              </a:r>
            </a:p>
          </p:txBody>
        </p:sp>
        <p:sp>
          <p:nvSpPr>
            <p:cNvPr id="143" name="tx143"/>
            <p:cNvSpPr/>
            <p:nvPr/>
          </p:nvSpPr>
          <p:spPr>
            <a:xfrm>
              <a:off x="673364" y="4219714"/>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PcV3</a:t>
              </a:r>
            </a:p>
          </p:txBody>
        </p:sp>
        <p:sp>
          <p:nvSpPr>
            <p:cNvPr id="144" name="tx144"/>
            <p:cNvSpPr/>
            <p:nvPr/>
          </p:nvSpPr>
          <p:spPr>
            <a:xfrm>
              <a:off x="609275" y="383924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45" name="tx145"/>
            <p:cNvSpPr/>
            <p:nvPr/>
          </p:nvSpPr>
          <p:spPr>
            <a:xfrm>
              <a:off x="609275" y="3460234"/>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46" name="tx146"/>
            <p:cNvSpPr/>
            <p:nvPr/>
          </p:nvSpPr>
          <p:spPr>
            <a:xfrm>
              <a:off x="710044" y="3084766"/>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47" name="tx147"/>
            <p:cNvSpPr/>
            <p:nvPr/>
          </p:nvSpPr>
          <p:spPr>
            <a:xfrm>
              <a:off x="728424" y="2703656"/>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48" name="tx148"/>
            <p:cNvSpPr/>
            <p:nvPr/>
          </p:nvSpPr>
          <p:spPr>
            <a:xfrm>
              <a:off x="544863" y="2294411"/>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HepBB</a:t>
              </a:r>
            </a:p>
          </p:txBody>
        </p:sp>
        <p:sp>
          <p:nvSpPr>
            <p:cNvPr id="149" name="tx149"/>
            <p:cNvSpPr/>
            <p:nvPr/>
          </p:nvSpPr>
          <p:spPr>
            <a:xfrm>
              <a:off x="563163" y="191491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50" name="tx150"/>
            <p:cNvSpPr/>
            <p:nvPr/>
          </p:nvSpPr>
          <p:spPr>
            <a:xfrm>
              <a:off x="645955" y="1566612"/>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51" name="tx151"/>
            <p:cNvSpPr/>
            <p:nvPr/>
          </p:nvSpPr>
          <p:spPr>
            <a:xfrm>
              <a:off x="645955" y="1189694"/>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52" name="tx152"/>
            <p:cNvSpPr/>
            <p:nvPr/>
          </p:nvSpPr>
          <p:spPr>
            <a:xfrm>
              <a:off x="710205" y="80713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53" name="tx153"/>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54" name="tx154"/>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55" name="tx155"/>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56" name="tx156"/>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57" name="tx157"/>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58" name="tx158"/>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9" name="pt159"/>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61" name="pt161"/>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2" name="tx162"/>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63" name="tx163"/>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64" name="tx164"/>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65" name="tx165"/>
            <p:cNvSpPr/>
            <p:nvPr/>
          </p:nvSpPr>
          <p:spPr>
            <a:xfrm>
              <a:off x="1130606" y="398022"/>
              <a:ext cx="335492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Indonesia, 2019-2024</a:t>
              </a:r>
            </a:p>
          </p:txBody>
        </p:sp>
        <p:sp>
          <p:nvSpPr>
            <p:cNvPr id="166" name="tx166"/>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67" name="tx167"/>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68" name="tx168"/>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69" name="tx169"/>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declined between 2019 (90%) and 2023 (85%). DTP1 coverage declined in 2024 (83%) compared to 2023, and was lower than in 2019. In 2019-2024, DTP1 coverage was at it's lowest level in 2021 (74%).
In 2023, 10 vaccines had lower coverage than in 2019.
In 2024, 8 vaccines had lower coverage than in 2019.
In 2024, 5 vaccines had lower coverage than in 2023.</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197537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815499"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65562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495744"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335866"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175989"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1611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85623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1975377" y="2134585"/>
              <a:ext cx="5880856" cy="2707121"/>
            </a:xfrm>
            <a:custGeom>
              <a:avLst/>
              <a:pathLst>
                <a:path w="5880856" h="2707121">
                  <a:moveTo>
                    <a:pt x="0" y="2604319"/>
                  </a:moveTo>
                  <a:lnTo>
                    <a:pt x="840122" y="2570051"/>
                  </a:lnTo>
                  <a:lnTo>
                    <a:pt x="1680244" y="2707121"/>
                  </a:lnTo>
                  <a:lnTo>
                    <a:pt x="2520366" y="2570051"/>
                  </a:lnTo>
                  <a:lnTo>
                    <a:pt x="3360489" y="2535784"/>
                  </a:lnTo>
                  <a:lnTo>
                    <a:pt x="4200611" y="1781902"/>
                  </a:lnTo>
                  <a:lnTo>
                    <a:pt x="5040733" y="0"/>
                  </a:lnTo>
                  <a:lnTo>
                    <a:pt x="5880856" y="0"/>
                  </a:lnTo>
                </a:path>
              </a:pathLst>
            </a:custGeom>
            <a:ln w="29811" cap="flat">
              <a:solidFill>
                <a:srgbClr val="FF0000">
                  <a:alpha val="100000"/>
                </a:srgbClr>
              </a:solidFill>
              <a:prstDash val="solid"/>
              <a:round/>
            </a:ln>
          </p:spPr>
          <p:txBody>
            <a:bodyPr/>
            <a:lstStyle/>
            <a:p/>
          </p:txBody>
        </p:sp>
        <p:sp>
          <p:nvSpPr>
            <p:cNvPr id="26" name="pl26"/>
            <p:cNvSpPr/>
            <p:nvPr/>
          </p:nvSpPr>
          <p:spPr>
            <a:xfrm>
              <a:off x="1975377" y="2168852"/>
              <a:ext cx="5880856" cy="2672854"/>
            </a:xfrm>
            <a:custGeom>
              <a:avLst/>
              <a:pathLst>
                <a:path w="5880856" h="2672854">
                  <a:moveTo>
                    <a:pt x="0" y="2604319"/>
                  </a:moveTo>
                  <a:lnTo>
                    <a:pt x="840122" y="2570051"/>
                  </a:lnTo>
                  <a:lnTo>
                    <a:pt x="1680244" y="2672854"/>
                  </a:lnTo>
                  <a:lnTo>
                    <a:pt x="2520366" y="2570051"/>
                  </a:lnTo>
                  <a:lnTo>
                    <a:pt x="3360489" y="2570051"/>
                  </a:lnTo>
                  <a:lnTo>
                    <a:pt x="4200611" y="2467249"/>
                  </a:lnTo>
                  <a:lnTo>
                    <a:pt x="5040733" y="1713367"/>
                  </a:lnTo>
                  <a:lnTo>
                    <a:pt x="5880856" y="0"/>
                  </a:lnTo>
                </a:path>
              </a:pathLst>
            </a:custGeom>
            <a:ln w="29811" cap="flat">
              <a:solidFill>
                <a:srgbClr val="0058AB">
                  <a:alpha val="100000"/>
                </a:srgbClr>
              </a:solidFill>
              <a:prstDash val="solid"/>
              <a:round/>
            </a:ln>
          </p:spPr>
          <p:txBody>
            <a:bodyPr/>
            <a:lstStyle/>
            <a:p/>
          </p:txBody>
        </p:sp>
        <p:sp>
          <p:nvSpPr>
            <p:cNvPr id="27" name="pt27"/>
            <p:cNvSpPr/>
            <p:nvPr/>
          </p:nvSpPr>
          <p:spPr>
            <a:xfrm>
              <a:off x="1950551" y="471407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 name="pt28"/>
            <p:cNvSpPr/>
            <p:nvPr/>
          </p:nvSpPr>
          <p:spPr>
            <a:xfrm>
              <a:off x="2790673" y="467981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3630796" y="481688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4470918" y="467981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5311040" y="464554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6151163" y="389166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6991285" y="210975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7831407" y="210975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1950551" y="47483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6" name="pt36"/>
            <p:cNvSpPr/>
            <p:nvPr/>
          </p:nvSpPr>
          <p:spPr>
            <a:xfrm>
              <a:off x="2790673" y="471407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7" name="pt37"/>
            <p:cNvSpPr/>
            <p:nvPr/>
          </p:nvSpPr>
          <p:spPr>
            <a:xfrm>
              <a:off x="3630796" y="481688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8" name="pt38"/>
            <p:cNvSpPr/>
            <p:nvPr/>
          </p:nvSpPr>
          <p:spPr>
            <a:xfrm>
              <a:off x="4470918" y="471407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9" name="pt39"/>
            <p:cNvSpPr/>
            <p:nvPr/>
          </p:nvSpPr>
          <p:spPr>
            <a:xfrm>
              <a:off x="5311040" y="471407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0" name="pt40"/>
            <p:cNvSpPr/>
            <p:nvPr/>
          </p:nvSpPr>
          <p:spPr>
            <a:xfrm>
              <a:off x="6151163" y="461127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1" name="pt41"/>
            <p:cNvSpPr/>
            <p:nvPr/>
          </p:nvSpPr>
          <p:spPr>
            <a:xfrm>
              <a:off x="6991285" y="385739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2" name="pt42"/>
            <p:cNvSpPr/>
            <p:nvPr/>
          </p:nvSpPr>
          <p:spPr>
            <a:xfrm>
              <a:off x="7831407" y="214402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3" name="tx43"/>
            <p:cNvSpPr/>
            <p:nvPr/>
          </p:nvSpPr>
          <p:spPr>
            <a:xfrm>
              <a:off x="1975377" y="4842751"/>
              <a:ext cx="55265"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a:t>
              </a:r>
            </a:p>
          </p:txBody>
        </p:sp>
        <p:sp>
          <p:nvSpPr>
            <p:cNvPr id="44" name="tx44"/>
            <p:cNvSpPr/>
            <p:nvPr/>
          </p:nvSpPr>
          <p:spPr>
            <a:xfrm>
              <a:off x="2815499" y="4810036"/>
              <a:ext cx="55265"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a:t>
              </a:r>
            </a:p>
          </p:txBody>
        </p:sp>
        <p:sp>
          <p:nvSpPr>
            <p:cNvPr id="45" name="tx45"/>
            <p:cNvSpPr/>
            <p:nvPr/>
          </p:nvSpPr>
          <p:spPr>
            <a:xfrm>
              <a:off x="3655622" y="4912547"/>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a:t>
              </a:r>
            </a:p>
          </p:txBody>
        </p:sp>
        <p:sp>
          <p:nvSpPr>
            <p:cNvPr id="46" name="tx46"/>
            <p:cNvSpPr/>
            <p:nvPr/>
          </p:nvSpPr>
          <p:spPr>
            <a:xfrm>
              <a:off x="4495744" y="4810036"/>
              <a:ext cx="55265"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a:t>
              </a:r>
            </a:p>
          </p:txBody>
        </p:sp>
        <p:sp>
          <p:nvSpPr>
            <p:cNvPr id="47" name="tx47"/>
            <p:cNvSpPr/>
            <p:nvPr/>
          </p:nvSpPr>
          <p:spPr>
            <a:xfrm>
              <a:off x="5335866" y="4810036"/>
              <a:ext cx="55265"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a:t>
              </a:r>
            </a:p>
          </p:txBody>
        </p:sp>
        <p:sp>
          <p:nvSpPr>
            <p:cNvPr id="48" name="tx48"/>
            <p:cNvSpPr/>
            <p:nvPr/>
          </p:nvSpPr>
          <p:spPr>
            <a:xfrm>
              <a:off x="6175989" y="4708156"/>
              <a:ext cx="55265"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a:t>
              </a:r>
            </a:p>
          </p:txBody>
        </p:sp>
        <p:sp>
          <p:nvSpPr>
            <p:cNvPr id="49" name="tx49"/>
            <p:cNvSpPr/>
            <p:nvPr/>
          </p:nvSpPr>
          <p:spPr>
            <a:xfrm>
              <a:off x="7016111" y="395184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29</a:t>
              </a:r>
            </a:p>
          </p:txBody>
        </p:sp>
        <p:sp>
          <p:nvSpPr>
            <p:cNvPr id="50" name="tx50"/>
            <p:cNvSpPr/>
            <p:nvPr/>
          </p:nvSpPr>
          <p:spPr>
            <a:xfrm>
              <a:off x="7856233" y="223848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79</a:t>
              </a:r>
            </a:p>
          </p:txBody>
        </p:sp>
        <p:sp>
          <p:nvSpPr>
            <p:cNvPr id="51" name="tx51"/>
            <p:cNvSpPr/>
            <p:nvPr/>
          </p:nvSpPr>
          <p:spPr>
            <a:xfrm>
              <a:off x="1975377" y="4568187"/>
              <a:ext cx="55265"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a:t>
              </a:r>
            </a:p>
          </p:txBody>
        </p:sp>
        <p:sp>
          <p:nvSpPr>
            <p:cNvPr id="52" name="tx52"/>
            <p:cNvSpPr/>
            <p:nvPr/>
          </p:nvSpPr>
          <p:spPr>
            <a:xfrm>
              <a:off x="2815499" y="4533677"/>
              <a:ext cx="55265"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a:t>
              </a:r>
            </a:p>
          </p:txBody>
        </p:sp>
        <p:sp>
          <p:nvSpPr>
            <p:cNvPr id="53" name="tx53"/>
            <p:cNvSpPr/>
            <p:nvPr/>
          </p:nvSpPr>
          <p:spPr>
            <a:xfrm>
              <a:off x="3655622" y="4670698"/>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a:t>
              </a:r>
            </a:p>
          </p:txBody>
        </p:sp>
        <p:sp>
          <p:nvSpPr>
            <p:cNvPr id="54" name="tx54"/>
            <p:cNvSpPr/>
            <p:nvPr/>
          </p:nvSpPr>
          <p:spPr>
            <a:xfrm>
              <a:off x="4495744" y="4533677"/>
              <a:ext cx="55265"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a:t>
              </a:r>
            </a:p>
          </p:txBody>
        </p:sp>
        <p:sp>
          <p:nvSpPr>
            <p:cNvPr id="55" name="tx55"/>
            <p:cNvSpPr/>
            <p:nvPr/>
          </p:nvSpPr>
          <p:spPr>
            <a:xfrm>
              <a:off x="5335866" y="4498148"/>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a:t>
              </a:r>
            </a:p>
          </p:txBody>
        </p:sp>
        <p:sp>
          <p:nvSpPr>
            <p:cNvPr id="56" name="tx56"/>
            <p:cNvSpPr/>
            <p:nvPr/>
          </p:nvSpPr>
          <p:spPr>
            <a:xfrm>
              <a:off x="6175989" y="374426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28</a:t>
              </a:r>
            </a:p>
          </p:txBody>
        </p:sp>
        <p:sp>
          <p:nvSpPr>
            <p:cNvPr id="57" name="tx57"/>
            <p:cNvSpPr/>
            <p:nvPr/>
          </p:nvSpPr>
          <p:spPr>
            <a:xfrm>
              <a:off x="7016111" y="196236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80</a:t>
              </a:r>
            </a:p>
          </p:txBody>
        </p:sp>
        <p:sp>
          <p:nvSpPr>
            <p:cNvPr id="58" name="tx58"/>
            <p:cNvSpPr/>
            <p:nvPr/>
          </p:nvSpPr>
          <p:spPr>
            <a:xfrm>
              <a:off x="7856233" y="196236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80</a:t>
              </a:r>
            </a:p>
          </p:txBody>
        </p:sp>
        <p:sp>
          <p:nvSpPr>
            <p:cNvPr id="59" name="pl59"/>
            <p:cNvSpPr/>
            <p:nvPr/>
          </p:nvSpPr>
          <p:spPr>
            <a:xfrm>
              <a:off x="757200" y="4875973"/>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60" name="rc60"/>
            <p:cNvSpPr/>
            <p:nvPr/>
          </p:nvSpPr>
          <p:spPr>
            <a:xfrm>
              <a:off x="757200" y="900960"/>
              <a:ext cx="8317210" cy="4523291"/>
            </a:xfrm>
            <a:prstGeom prst="rect">
              <a:avLst/>
            </a:prstGeom>
            <a:ln w="13550" cap="rnd">
              <a:solidFill>
                <a:srgbClr val="BEBEBE">
                  <a:alpha val="100000"/>
                </a:srgbClr>
              </a:solidFill>
              <a:prstDash val="solid"/>
              <a:round/>
            </a:ln>
          </p:spPr>
          <p:txBody>
            <a:bodyPr/>
            <a:lstStyle/>
            <a:p/>
          </p:txBody>
        </p:sp>
        <p:sp>
          <p:nvSpPr>
            <p:cNvPr id="61" name="tx61"/>
            <p:cNvSpPr/>
            <p:nvPr/>
          </p:nvSpPr>
          <p:spPr>
            <a:xfrm>
              <a:off x="4647967" y="728951"/>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62" name="tx62"/>
            <p:cNvSpPr/>
            <p:nvPr/>
          </p:nvSpPr>
          <p:spPr>
            <a:xfrm rot="-5400000">
              <a:off x="184737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63" name="tx63"/>
            <p:cNvSpPr/>
            <p:nvPr/>
          </p:nvSpPr>
          <p:spPr>
            <a:xfrm rot="-5400000">
              <a:off x="268749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64" name="tx64"/>
            <p:cNvSpPr/>
            <p:nvPr/>
          </p:nvSpPr>
          <p:spPr>
            <a:xfrm rot="-5400000">
              <a:off x="3527620"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65" name="tx65"/>
            <p:cNvSpPr/>
            <p:nvPr/>
          </p:nvSpPr>
          <p:spPr>
            <a:xfrm rot="-5400000">
              <a:off x="436774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66" name="tx66"/>
            <p:cNvSpPr/>
            <p:nvPr/>
          </p:nvSpPr>
          <p:spPr>
            <a:xfrm rot="-5400000">
              <a:off x="5207865"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67" name="tx67"/>
            <p:cNvSpPr/>
            <p:nvPr/>
          </p:nvSpPr>
          <p:spPr>
            <a:xfrm rot="-5400000">
              <a:off x="6047987"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68" name="tx68"/>
            <p:cNvSpPr/>
            <p:nvPr/>
          </p:nvSpPr>
          <p:spPr>
            <a:xfrm rot="-5400000">
              <a:off x="6888081"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69" name="tx69"/>
            <p:cNvSpPr/>
            <p:nvPr/>
          </p:nvSpPr>
          <p:spPr>
            <a:xfrm rot="-5400000">
              <a:off x="7728232"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70" name="tx70"/>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1" name="tx71"/>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2" name="tx72"/>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73" name="tx73"/>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74" name="tx74"/>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75" name="tx75"/>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76" name="tx76"/>
            <p:cNvSpPr/>
            <p:nvPr/>
          </p:nvSpPr>
          <p:spPr>
            <a:xfrm rot="-5400000">
              <a:off x="-52544" y="309705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7" name="pl77"/>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78" name="pl78"/>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79" name="tx79"/>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80" name="tx80"/>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81" name="tx81"/>
            <p:cNvSpPr/>
            <p:nvPr/>
          </p:nvSpPr>
          <p:spPr>
            <a:xfrm>
              <a:off x="757200" y="398022"/>
              <a:ext cx="553490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Indonesia, 2017-2024</a:t>
              </a:r>
            </a:p>
          </p:txBody>
        </p:sp>
        <p:sp>
          <p:nvSpPr>
            <p:cNvPr id="82" name="tx82"/>
            <p:cNvSpPr/>
            <p:nvPr/>
          </p:nvSpPr>
          <p:spPr>
            <a:xfrm>
              <a:off x="4881773"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83" name="tx83"/>
            <p:cNvSpPr/>
            <p:nvPr/>
          </p:nvSpPr>
          <p:spPr>
            <a:xfrm>
              <a:off x="1135358" y="6568567"/>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Indonesia was 2017.
In 2024, first dose (HPV1) programme coverage among girls was 80% and last dose (HPVc) programme coverage was 79%.
</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462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8452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0441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431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4179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046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2457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4446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6436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425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4153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420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361951"/>
              <a:ext cx="6444618" cy="1001312"/>
            </a:xfrm>
            <a:custGeom>
              <a:avLst/>
              <a:pathLst>
                <a:path w="6444618" h="1001312">
                  <a:moveTo>
                    <a:pt x="0" y="680892"/>
                  </a:moveTo>
                  <a:lnTo>
                    <a:pt x="268525" y="640840"/>
                  </a:lnTo>
                  <a:lnTo>
                    <a:pt x="537051" y="881155"/>
                  </a:lnTo>
                  <a:lnTo>
                    <a:pt x="805577" y="841102"/>
                  </a:lnTo>
                  <a:lnTo>
                    <a:pt x="1074103" y="841102"/>
                  </a:lnTo>
                  <a:lnTo>
                    <a:pt x="1342628" y="801050"/>
                  </a:lnTo>
                  <a:lnTo>
                    <a:pt x="1611154" y="801050"/>
                  </a:lnTo>
                  <a:lnTo>
                    <a:pt x="1879680" y="760997"/>
                  </a:lnTo>
                  <a:lnTo>
                    <a:pt x="2148206" y="600787"/>
                  </a:lnTo>
                  <a:lnTo>
                    <a:pt x="2416732" y="560735"/>
                  </a:lnTo>
                  <a:lnTo>
                    <a:pt x="2685257" y="440577"/>
                  </a:lnTo>
                  <a:lnTo>
                    <a:pt x="2953783" y="440577"/>
                  </a:lnTo>
                  <a:lnTo>
                    <a:pt x="3222309" y="200262"/>
                  </a:lnTo>
                  <a:lnTo>
                    <a:pt x="3490835" y="0"/>
                  </a:lnTo>
                  <a:lnTo>
                    <a:pt x="3759360" y="160210"/>
                  </a:lnTo>
                  <a:lnTo>
                    <a:pt x="4027886" y="320420"/>
                  </a:lnTo>
                  <a:lnTo>
                    <a:pt x="4296412" y="320420"/>
                  </a:lnTo>
                  <a:lnTo>
                    <a:pt x="4564938" y="280367"/>
                  </a:lnTo>
                  <a:lnTo>
                    <a:pt x="4833464" y="280367"/>
                  </a:lnTo>
                  <a:lnTo>
                    <a:pt x="5101989" y="280367"/>
                  </a:lnTo>
                  <a:lnTo>
                    <a:pt x="5370515" y="600787"/>
                  </a:lnTo>
                  <a:lnTo>
                    <a:pt x="5639041" y="1001312"/>
                  </a:lnTo>
                  <a:lnTo>
                    <a:pt x="5907567" y="40052"/>
                  </a:lnTo>
                  <a:lnTo>
                    <a:pt x="6176092" y="360472"/>
                  </a:lnTo>
                  <a:lnTo>
                    <a:pt x="6444618" y="560735"/>
                  </a:lnTo>
                </a:path>
              </a:pathLst>
            </a:custGeom>
            <a:ln w="27101" cap="flat">
              <a:solidFill>
                <a:srgbClr val="F8766D">
                  <a:alpha val="100000"/>
                </a:srgbClr>
              </a:solidFill>
              <a:prstDash val="solid"/>
              <a:round/>
            </a:ln>
          </p:spPr>
          <p:txBody>
            <a:bodyPr/>
            <a:lstStyle/>
            <a:p/>
          </p:txBody>
        </p:sp>
        <p:sp>
          <p:nvSpPr>
            <p:cNvPr id="27" name="pl27"/>
            <p:cNvSpPr/>
            <p:nvPr/>
          </p:nvSpPr>
          <p:spPr>
            <a:xfrm>
              <a:off x="2253856" y="1762476"/>
              <a:ext cx="5639041" cy="2443203"/>
            </a:xfrm>
            <a:custGeom>
              <a:avLst/>
              <a:pathLst>
                <a:path w="5639041" h="2443203">
                  <a:moveTo>
                    <a:pt x="0" y="2443203"/>
                  </a:moveTo>
                  <a:lnTo>
                    <a:pt x="268525" y="2122783"/>
                  </a:lnTo>
                  <a:lnTo>
                    <a:pt x="537051" y="2363098"/>
                  </a:lnTo>
                  <a:lnTo>
                    <a:pt x="805577" y="1281680"/>
                  </a:lnTo>
                  <a:lnTo>
                    <a:pt x="1074103" y="360472"/>
                  </a:lnTo>
                  <a:lnTo>
                    <a:pt x="1342628" y="640840"/>
                  </a:lnTo>
                  <a:lnTo>
                    <a:pt x="1611154" y="600787"/>
                  </a:lnTo>
                  <a:lnTo>
                    <a:pt x="1879680" y="320420"/>
                  </a:lnTo>
                  <a:lnTo>
                    <a:pt x="2148206" y="240315"/>
                  </a:lnTo>
                  <a:lnTo>
                    <a:pt x="2416732" y="160210"/>
                  </a:lnTo>
                  <a:lnTo>
                    <a:pt x="2685257" y="240315"/>
                  </a:lnTo>
                  <a:lnTo>
                    <a:pt x="2953783" y="2162835"/>
                  </a:lnTo>
                  <a:lnTo>
                    <a:pt x="3222309" y="2042678"/>
                  </a:lnTo>
                  <a:lnTo>
                    <a:pt x="3490835" y="1081417"/>
                  </a:lnTo>
                  <a:lnTo>
                    <a:pt x="3759360" y="760997"/>
                  </a:lnTo>
                  <a:lnTo>
                    <a:pt x="4027886" y="600787"/>
                  </a:lnTo>
                  <a:lnTo>
                    <a:pt x="4296412" y="440577"/>
                  </a:lnTo>
                  <a:lnTo>
                    <a:pt x="4564938" y="881155"/>
                  </a:lnTo>
                  <a:lnTo>
                    <a:pt x="4833464" y="1161522"/>
                  </a:lnTo>
                  <a:lnTo>
                    <a:pt x="5101989" y="440577"/>
                  </a:lnTo>
                  <a:lnTo>
                    <a:pt x="5370515" y="520682"/>
                  </a:lnTo>
                  <a:lnTo>
                    <a:pt x="5639041" y="0"/>
                  </a:lnTo>
                </a:path>
              </a:pathLst>
            </a:custGeom>
            <a:ln w="27101" cap="flat">
              <a:solidFill>
                <a:srgbClr val="7CAE00">
                  <a:alpha val="100000"/>
                </a:srgbClr>
              </a:solidFill>
              <a:prstDash val="solid"/>
              <a:round/>
            </a:ln>
          </p:spPr>
          <p:txBody>
            <a:bodyPr/>
            <a:lstStyle/>
            <a:p/>
          </p:txBody>
        </p:sp>
        <p:sp>
          <p:nvSpPr>
            <p:cNvPr id="28" name="pl28"/>
            <p:cNvSpPr/>
            <p:nvPr/>
          </p:nvSpPr>
          <p:spPr>
            <a:xfrm>
              <a:off x="6281742" y="2243107"/>
              <a:ext cx="1611154" cy="2803676"/>
            </a:xfrm>
            <a:custGeom>
              <a:avLst/>
              <a:pathLst>
                <a:path w="1611154" h="2803676">
                  <a:moveTo>
                    <a:pt x="0" y="2803676"/>
                  </a:moveTo>
                  <a:lnTo>
                    <a:pt x="268525" y="2683518"/>
                  </a:lnTo>
                  <a:lnTo>
                    <a:pt x="537051" y="2643466"/>
                  </a:lnTo>
                  <a:lnTo>
                    <a:pt x="805577" y="2763623"/>
                  </a:lnTo>
                  <a:lnTo>
                    <a:pt x="1074103" y="2563361"/>
                  </a:lnTo>
                  <a:lnTo>
                    <a:pt x="1342628" y="1562048"/>
                  </a:lnTo>
                  <a:lnTo>
                    <a:pt x="1611154" y="0"/>
                  </a:lnTo>
                </a:path>
              </a:pathLst>
            </a:custGeom>
            <a:ln w="27101" cap="flat">
              <a:solidFill>
                <a:srgbClr val="00BFC4">
                  <a:alpha val="100000"/>
                </a:srgbClr>
              </a:solidFill>
              <a:prstDash val="solid"/>
              <a:round/>
            </a:ln>
          </p:spPr>
          <p:txBody>
            <a:bodyPr/>
            <a:lstStyle/>
            <a:p/>
          </p:txBody>
        </p:sp>
        <p:sp>
          <p:nvSpPr>
            <p:cNvPr id="29" name="pl29"/>
            <p:cNvSpPr/>
            <p:nvPr/>
          </p:nvSpPr>
          <p:spPr>
            <a:xfrm>
              <a:off x="6013217" y="1882634"/>
              <a:ext cx="1879680" cy="3124096"/>
            </a:xfrm>
            <a:custGeom>
              <a:avLst/>
              <a:pathLst>
                <a:path w="1879680" h="3124096">
                  <a:moveTo>
                    <a:pt x="0" y="3043991"/>
                  </a:moveTo>
                  <a:lnTo>
                    <a:pt x="268525" y="3003938"/>
                  </a:lnTo>
                  <a:lnTo>
                    <a:pt x="537051" y="3124096"/>
                  </a:lnTo>
                  <a:lnTo>
                    <a:pt x="805577" y="3003938"/>
                  </a:lnTo>
                  <a:lnTo>
                    <a:pt x="1074103" y="3003938"/>
                  </a:lnTo>
                  <a:lnTo>
                    <a:pt x="1342628" y="2883781"/>
                  </a:lnTo>
                  <a:lnTo>
                    <a:pt x="1611154" y="2002625"/>
                  </a:lnTo>
                  <a:lnTo>
                    <a:pt x="1879680" y="0"/>
                  </a:lnTo>
                </a:path>
              </a:pathLst>
            </a:custGeom>
            <a:ln w="27101" cap="flat">
              <a:solidFill>
                <a:srgbClr val="C77CFF">
                  <a:alpha val="100000"/>
                </a:srgbClr>
              </a:solidFill>
              <a:prstDash val="solid"/>
              <a:round/>
            </a:ln>
          </p:spPr>
          <p:txBody>
            <a:bodyPr/>
            <a:lstStyle/>
            <a:p/>
          </p:txBody>
        </p:sp>
        <p:sp>
          <p:nvSpPr>
            <p:cNvPr id="30" name="pl30"/>
            <p:cNvSpPr/>
            <p:nvPr/>
          </p:nvSpPr>
          <p:spPr>
            <a:xfrm>
              <a:off x="803816" y="144205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54520" y="188431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54520" y="172410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54520" y="220473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54520" y="184425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9902" y="200446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2215479" y="4167303"/>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6243366" y="500840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5974840" y="4888249"/>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04710" y="1584866"/>
              <a:ext cx="256712" cy="169797"/>
            </a:xfrm>
            <a:custGeom>
              <a:avLst/>
              <a:pathLst>
                <a:path w="256712" h="169797">
                  <a:moveTo>
                    <a:pt x="256712" y="0"/>
                  </a:moveTo>
                  <a:lnTo>
                    <a:pt x="0" y="169797"/>
                  </a:lnTo>
                </a:path>
              </a:pathLst>
            </a:custGeom>
          </p:spPr>
          <p:txBody>
            <a:bodyPr/>
            <a:lstStyle/>
            <a:p/>
          </p:txBody>
        </p:sp>
        <p:sp>
          <p:nvSpPr>
            <p:cNvPr id="40" name="pl40"/>
            <p:cNvSpPr/>
            <p:nvPr/>
          </p:nvSpPr>
          <p:spPr>
            <a:xfrm>
              <a:off x="7910836" y="1836909"/>
              <a:ext cx="250586" cy="42670"/>
            </a:xfrm>
            <a:custGeom>
              <a:avLst/>
              <a:pathLst>
                <a:path w="250586" h="42670">
                  <a:moveTo>
                    <a:pt x="250586" y="0"/>
                  </a:moveTo>
                  <a:lnTo>
                    <a:pt x="0" y="42670"/>
                  </a:lnTo>
                </a:path>
              </a:pathLst>
            </a:custGeom>
          </p:spPr>
          <p:txBody>
            <a:bodyPr/>
            <a:lstStyle/>
            <a:p/>
          </p:txBody>
        </p:sp>
        <p:sp>
          <p:nvSpPr>
            <p:cNvPr id="41" name="pl41"/>
            <p:cNvSpPr/>
            <p:nvPr/>
          </p:nvSpPr>
          <p:spPr>
            <a:xfrm>
              <a:off x="7905439" y="1930171"/>
              <a:ext cx="255984" cy="152758"/>
            </a:xfrm>
            <a:custGeom>
              <a:avLst/>
              <a:pathLst>
                <a:path w="255984" h="152758">
                  <a:moveTo>
                    <a:pt x="255984" y="152758"/>
                  </a:moveTo>
                  <a:lnTo>
                    <a:pt x="0" y="0"/>
                  </a:lnTo>
                </a:path>
              </a:pathLst>
            </a:custGeom>
          </p:spPr>
          <p:txBody>
            <a:bodyPr/>
            <a:lstStyle/>
            <a:p/>
          </p:txBody>
        </p:sp>
        <p:sp>
          <p:nvSpPr>
            <p:cNvPr id="42" name="pl42"/>
            <p:cNvSpPr/>
            <p:nvPr/>
          </p:nvSpPr>
          <p:spPr>
            <a:xfrm>
              <a:off x="7907444" y="2249478"/>
              <a:ext cx="253978" cy="111245"/>
            </a:xfrm>
            <a:custGeom>
              <a:avLst/>
              <a:pathLst>
                <a:path w="253978" h="111245">
                  <a:moveTo>
                    <a:pt x="253978" y="111245"/>
                  </a:moveTo>
                  <a:lnTo>
                    <a:pt x="0" y="0"/>
                  </a:lnTo>
                </a:path>
              </a:pathLst>
            </a:custGeom>
          </p:spPr>
          <p:txBody>
            <a:bodyPr/>
            <a:lstStyle/>
            <a:p/>
          </p:txBody>
        </p:sp>
        <p:sp>
          <p:nvSpPr>
            <p:cNvPr id="43" name="pg43"/>
            <p:cNvSpPr/>
            <p:nvPr/>
          </p:nvSpPr>
          <p:spPr>
            <a:xfrm>
              <a:off x="8092843" y="1469454"/>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4" name="tx44"/>
            <p:cNvSpPr/>
            <p:nvPr/>
          </p:nvSpPr>
          <p:spPr>
            <a:xfrm>
              <a:off x="8115703" y="1510295"/>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82%</a:t>
              </a:r>
            </a:p>
          </p:txBody>
        </p:sp>
        <p:sp>
          <p:nvSpPr>
            <p:cNvPr id="45" name="pg45"/>
            <p:cNvSpPr/>
            <p:nvPr/>
          </p:nvSpPr>
          <p:spPr>
            <a:xfrm>
              <a:off x="8092843" y="1743391"/>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6" name="tx46"/>
            <p:cNvSpPr/>
            <p:nvPr/>
          </p:nvSpPr>
          <p:spPr>
            <a:xfrm>
              <a:off x="8115703" y="1784232"/>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79%</a:t>
              </a:r>
            </a:p>
          </p:txBody>
        </p:sp>
        <p:sp>
          <p:nvSpPr>
            <p:cNvPr id="47" name="pg47"/>
            <p:cNvSpPr/>
            <p:nvPr/>
          </p:nvSpPr>
          <p:spPr>
            <a:xfrm>
              <a:off x="8092843" y="2016326"/>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8" name="tx48"/>
            <p:cNvSpPr/>
            <p:nvPr/>
          </p:nvSpPr>
          <p:spPr>
            <a:xfrm>
              <a:off x="8115703" y="2057167"/>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78%</a:t>
              </a:r>
            </a:p>
          </p:txBody>
        </p:sp>
        <p:sp>
          <p:nvSpPr>
            <p:cNvPr id="49" name="pg49"/>
            <p:cNvSpPr/>
            <p:nvPr/>
          </p:nvSpPr>
          <p:spPr>
            <a:xfrm>
              <a:off x="8092843" y="2291974"/>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2"/>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0" name="tx50"/>
            <p:cNvSpPr/>
            <p:nvPr/>
          </p:nvSpPr>
          <p:spPr>
            <a:xfrm>
              <a:off x="8115703" y="2332816"/>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PCV3 : 70%</a:t>
              </a:r>
            </a:p>
          </p:txBody>
        </p:sp>
        <p:sp>
          <p:nvSpPr>
            <p:cNvPr id="51" name="pg51"/>
            <p:cNvSpPr/>
            <p:nvPr/>
          </p:nvSpPr>
          <p:spPr>
            <a:xfrm>
              <a:off x="1513450" y="1855840"/>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2" name="tx52"/>
            <p:cNvSpPr/>
            <p:nvPr/>
          </p:nvSpPr>
          <p:spPr>
            <a:xfrm>
              <a:off x="1559170" y="1901190"/>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75</a:t>
              </a:r>
            </a:p>
          </p:txBody>
        </p:sp>
        <p:sp>
          <p:nvSpPr>
            <p:cNvPr id="53" name="pg53"/>
            <p:cNvSpPr/>
            <p:nvPr/>
          </p:nvSpPr>
          <p:spPr>
            <a:xfrm>
              <a:off x="1958653" y="4209615"/>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4" name="tx54"/>
            <p:cNvSpPr/>
            <p:nvPr/>
          </p:nvSpPr>
          <p:spPr>
            <a:xfrm>
              <a:off x="2004373" y="4254965"/>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21</a:t>
              </a:r>
            </a:p>
          </p:txBody>
        </p:sp>
        <p:sp>
          <p:nvSpPr>
            <p:cNvPr id="55" name="pg55"/>
            <p:cNvSpPr/>
            <p:nvPr/>
          </p:nvSpPr>
          <p:spPr>
            <a:xfrm>
              <a:off x="6346628" y="4878090"/>
              <a:ext cx="161777" cy="181971"/>
            </a:xfrm>
            <a:custGeom>
              <a:avLst/>
              <a:pathLst>
                <a:path w="161777" h="181971">
                  <a:moveTo>
                    <a:pt x="27432" y="181971"/>
                  </a:moveTo>
                  <a:lnTo>
                    <a:pt x="134345" y="181971"/>
                  </a:lnTo>
                  <a:lnTo>
                    <a:pt x="133241" y="181949"/>
                  </a:lnTo>
                  <a:lnTo>
                    <a:pt x="137652" y="181771"/>
                  </a:lnTo>
                  <a:lnTo>
                    <a:pt x="141978" y="180888"/>
                  </a:lnTo>
                  <a:lnTo>
                    <a:pt x="146105" y="179323"/>
                  </a:lnTo>
                  <a:lnTo>
                    <a:pt x="149929" y="177115"/>
                  </a:lnTo>
                  <a:lnTo>
                    <a:pt x="153348" y="174323"/>
                  </a:lnTo>
                  <a:lnTo>
                    <a:pt x="156276" y="171019"/>
                  </a:lnTo>
                  <a:lnTo>
                    <a:pt x="158635" y="167287"/>
                  </a:lnTo>
                  <a:lnTo>
                    <a:pt x="160366" y="163226"/>
                  </a:lnTo>
                  <a:lnTo>
                    <a:pt x="161422" y="158939"/>
                  </a:lnTo>
                  <a:lnTo>
                    <a:pt x="161777" y="154539"/>
                  </a:lnTo>
                  <a:lnTo>
                    <a:pt x="161777" y="27432"/>
                  </a:lnTo>
                  <a:lnTo>
                    <a:pt x="161422" y="23031"/>
                  </a:lnTo>
                  <a:lnTo>
                    <a:pt x="160366" y="18745"/>
                  </a:lnTo>
                  <a:lnTo>
                    <a:pt x="158635" y="14683"/>
                  </a:lnTo>
                  <a:lnTo>
                    <a:pt x="156276" y="10952"/>
                  </a:lnTo>
                  <a:lnTo>
                    <a:pt x="153348" y="7647"/>
                  </a:lnTo>
                  <a:lnTo>
                    <a:pt x="149929" y="4855"/>
                  </a:lnTo>
                  <a:lnTo>
                    <a:pt x="146105" y="2648"/>
                  </a:lnTo>
                  <a:lnTo>
                    <a:pt x="141978" y="1083"/>
                  </a:lnTo>
                  <a:lnTo>
                    <a:pt x="137652" y="200"/>
                  </a:lnTo>
                  <a:lnTo>
                    <a:pt x="134345"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6" name="tx56"/>
            <p:cNvSpPr/>
            <p:nvPr/>
          </p:nvSpPr>
          <p:spPr>
            <a:xfrm>
              <a:off x="6392348" y="4921896"/>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0</a:t>
              </a:r>
            </a:p>
          </p:txBody>
        </p:sp>
        <p:sp>
          <p:nvSpPr>
            <p:cNvPr id="57" name="pg57"/>
            <p:cNvSpPr/>
            <p:nvPr/>
          </p:nvSpPr>
          <p:spPr>
            <a:xfrm>
              <a:off x="6080014" y="4757000"/>
              <a:ext cx="161777" cy="181971"/>
            </a:xfrm>
            <a:custGeom>
              <a:avLst/>
              <a:pathLst>
                <a:path w="161777" h="181971">
                  <a:moveTo>
                    <a:pt x="27432" y="181971"/>
                  </a:moveTo>
                  <a:lnTo>
                    <a:pt x="134345" y="181971"/>
                  </a:lnTo>
                  <a:lnTo>
                    <a:pt x="133241" y="181949"/>
                  </a:lnTo>
                  <a:lnTo>
                    <a:pt x="137652" y="181771"/>
                  </a:lnTo>
                  <a:lnTo>
                    <a:pt x="141978" y="180888"/>
                  </a:lnTo>
                  <a:lnTo>
                    <a:pt x="146105" y="179323"/>
                  </a:lnTo>
                  <a:lnTo>
                    <a:pt x="149929" y="177115"/>
                  </a:lnTo>
                  <a:lnTo>
                    <a:pt x="153348" y="174323"/>
                  </a:lnTo>
                  <a:lnTo>
                    <a:pt x="156276" y="171019"/>
                  </a:lnTo>
                  <a:lnTo>
                    <a:pt x="158635" y="167287"/>
                  </a:lnTo>
                  <a:lnTo>
                    <a:pt x="160366" y="163226"/>
                  </a:lnTo>
                  <a:lnTo>
                    <a:pt x="161422" y="158939"/>
                  </a:lnTo>
                  <a:lnTo>
                    <a:pt x="161777" y="154539"/>
                  </a:lnTo>
                  <a:lnTo>
                    <a:pt x="161777" y="27432"/>
                  </a:lnTo>
                  <a:lnTo>
                    <a:pt x="161422" y="23031"/>
                  </a:lnTo>
                  <a:lnTo>
                    <a:pt x="160366" y="18745"/>
                  </a:lnTo>
                  <a:lnTo>
                    <a:pt x="158635" y="14683"/>
                  </a:lnTo>
                  <a:lnTo>
                    <a:pt x="156276" y="10952"/>
                  </a:lnTo>
                  <a:lnTo>
                    <a:pt x="153348" y="7647"/>
                  </a:lnTo>
                  <a:lnTo>
                    <a:pt x="149929" y="4855"/>
                  </a:lnTo>
                  <a:lnTo>
                    <a:pt x="146105" y="2648"/>
                  </a:lnTo>
                  <a:lnTo>
                    <a:pt x="141978" y="1083"/>
                  </a:lnTo>
                  <a:lnTo>
                    <a:pt x="137652" y="200"/>
                  </a:lnTo>
                  <a:lnTo>
                    <a:pt x="134345"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8" name="tx58"/>
            <p:cNvSpPr/>
            <p:nvPr/>
          </p:nvSpPr>
          <p:spPr>
            <a:xfrm>
              <a:off x="6125734" y="4800744"/>
              <a:ext cx="70337"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3</a:t>
              </a:r>
            </a:p>
          </p:txBody>
        </p:sp>
        <p:sp>
          <p:nvSpPr>
            <p:cNvPr id="59" name="tx59"/>
            <p:cNvSpPr/>
            <p:nvPr/>
          </p:nvSpPr>
          <p:spPr>
            <a:xfrm>
              <a:off x="663492" y="49946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0" name="tx60"/>
            <p:cNvSpPr/>
            <p:nvPr/>
          </p:nvSpPr>
          <p:spPr>
            <a:xfrm>
              <a:off x="585797" y="41936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1" name="tx61"/>
            <p:cNvSpPr/>
            <p:nvPr/>
          </p:nvSpPr>
          <p:spPr>
            <a:xfrm>
              <a:off x="585797" y="3392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2" name="tx62"/>
            <p:cNvSpPr/>
            <p:nvPr/>
          </p:nvSpPr>
          <p:spPr>
            <a:xfrm>
              <a:off x="585797" y="25915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3" name="tx63"/>
            <p:cNvSpPr/>
            <p:nvPr/>
          </p:nvSpPr>
          <p:spPr>
            <a:xfrm>
              <a:off x="585797" y="17904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4" name="tx64"/>
            <p:cNvSpPr/>
            <p:nvPr/>
          </p:nvSpPr>
          <p:spPr>
            <a:xfrm>
              <a:off x="508103" y="9894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5" name="tx65"/>
            <p:cNvSpPr/>
            <p:nvPr/>
          </p:nvSpPr>
          <p:spPr>
            <a:xfrm>
              <a:off x="585797" y="13899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6" name="tx66"/>
            <p:cNvSpPr/>
            <p:nvPr/>
          </p:nvSpPr>
          <p:spPr>
            <a:xfrm rot="-5400000">
              <a:off x="129183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7" name="tx67"/>
            <p:cNvSpPr/>
            <p:nvPr/>
          </p:nvSpPr>
          <p:spPr>
            <a:xfrm rot="-5400000">
              <a:off x="263446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8" name="tx68"/>
            <p:cNvSpPr/>
            <p:nvPr/>
          </p:nvSpPr>
          <p:spPr>
            <a:xfrm rot="-5400000">
              <a:off x="397709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9" name="tx69"/>
            <p:cNvSpPr/>
            <p:nvPr/>
          </p:nvSpPr>
          <p:spPr>
            <a:xfrm rot="-5400000">
              <a:off x="531971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0" name="tx70"/>
            <p:cNvSpPr/>
            <p:nvPr/>
          </p:nvSpPr>
          <p:spPr>
            <a:xfrm rot="-5400000">
              <a:off x="639382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1" name="tx71"/>
            <p:cNvSpPr/>
            <p:nvPr/>
          </p:nvSpPr>
          <p:spPr>
            <a:xfrm rot="-5400000">
              <a:off x="6662348"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2" name="tx72"/>
            <p:cNvSpPr/>
            <p:nvPr/>
          </p:nvSpPr>
          <p:spPr>
            <a:xfrm rot="-5400000">
              <a:off x="6930873"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3" name="tx73"/>
            <p:cNvSpPr/>
            <p:nvPr/>
          </p:nvSpPr>
          <p:spPr>
            <a:xfrm rot="-5400000">
              <a:off x="719939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4" name="tx74"/>
            <p:cNvSpPr/>
            <p:nvPr/>
          </p:nvSpPr>
          <p:spPr>
            <a:xfrm rot="-5400000">
              <a:off x="7467891"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5" name="tx75"/>
            <p:cNvSpPr/>
            <p:nvPr/>
          </p:nvSpPr>
          <p:spPr>
            <a:xfrm rot="-5400000">
              <a:off x="773645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6" name="tx76"/>
            <p:cNvSpPr/>
            <p:nvPr/>
          </p:nvSpPr>
          <p:spPr>
            <a:xfrm rot="-5400000">
              <a:off x="-52544" y="297860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7" name="pl77"/>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8" name="pl78"/>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9" name="pl79"/>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0" name="pl80"/>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1" name="tx81"/>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2" name="tx82"/>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3" name="tx83"/>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84" name="tx84"/>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5" name="tx8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6" name="tx86"/>
            <p:cNvSpPr/>
            <p:nvPr/>
          </p:nvSpPr>
          <p:spPr>
            <a:xfrm>
              <a:off x="3061267" y="580629"/>
              <a:ext cx="3755692"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Indonesia, 2000-2024</a:t>
              </a:r>
            </a:p>
          </p:txBody>
        </p:sp>
        <p:sp>
          <p:nvSpPr>
            <p:cNvPr id="87" name="tx87"/>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88" name="tx88"/>
            <p:cNvSpPr/>
            <p:nvPr/>
          </p:nvSpPr>
          <p:spPr>
            <a:xfrm>
              <a:off x="3315987" y="6447866"/>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89" name="tx89"/>
            <p:cNvSpPr/>
            <p:nvPr/>
          </p:nvSpPr>
          <p:spPr>
            <a:xfrm>
              <a:off x="4122809" y="6568567"/>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Indonesia has all 4 of the  SDG vaccines.
In 2024, Indonesia had achieved at least 90% coverage of none out of the 4 vaccines.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declined 2 percentage points from 85% in 2023 to 83% in 2024.
• DTP3 coverage declined 5 percentage points from 83% in 2023 to 78% in 2024.
• There were there were 86,000 more zero-dose children in 2024. This leaves 748,000 children without vaccination, vulnerable to vaccine-preventable diseases and a further 220,000 with incomplete protection.
• Indonesia accounted for 41% of zero-dose children in East Asia and the Pacific (EAPR) and 5.2% of zero-dose children globally.
• MCV1 coverage increased 3 percentage points from 82% in 2023 to 85% in 2024. There were 660,000 children who missed out on the first measles vaccination.
• MCV2 coverage increased 13 percentage points from 69% in 2023 to 82% in 2024.
• Last dose coverage of HPV vaccination (HPVc) among girls increased from 29% to 79% in 2024 due to improved programme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Birth–1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11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Japanese Encephalitis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7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Indonesia,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Indonesia.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2020</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DTP-Hib-HepB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(8m)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(9m)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(2020 to 2024).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DAPMHHIV-502652578-1605258</_dlc_DocId>
    <_dlc_DocIdUrl xmlns="9e17fbd9-fb4c-4d20-9ec4-18aa77a91b0d">
      <Url>https://unicef.sharepoint.com/teams/DAPM-Health-HIV/_layouts/15/DocIdRedir.aspx?ID=DAPMHHIV-502652578-1605258</Url>
      <Description>DAPMHHIV-502652578-1605258</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2025-07-14T21:09:56Z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cf866530-5737-45af-82ca-58cad732f814</vt:lpwstr>
  </property>
  <property fmtid="{D5CDD505-2E9C-101B-9397-08002B2CF9AE}" pid="4" name="MediaServiceImageTags">
    <vt:lpwstr/>
  </property>
</Properties>
</file>