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6347c77a3103b8ba390fdc5e7849643f8e5553.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530" y="972816"/>
              <a:ext cx="260892" cy="335966"/>
            </a:xfrm>
            <a:custGeom>
              <a:avLst/>
              <a:pathLst>
                <a:path w="260892" h="335966">
                  <a:moveTo>
                    <a:pt x="260892" y="0"/>
                  </a:moveTo>
                  <a:lnTo>
                    <a:pt x="0" y="335966"/>
                  </a:lnTo>
                </a:path>
              </a:pathLst>
            </a:custGeom>
          </p:spPr>
          <p:txBody>
            <a:bodyPr/>
            <a:lstStyle/>
            <a:p/>
          </p:txBody>
        </p:sp>
        <p:sp>
          <p:nvSpPr>
            <p:cNvPr id="41" name="pl41"/>
            <p:cNvSpPr/>
            <p:nvPr/>
          </p:nvSpPr>
          <p:spPr>
            <a:xfrm>
              <a:off x="7909444" y="1240488"/>
              <a:ext cx="251979" cy="73310"/>
            </a:xfrm>
            <a:custGeom>
              <a:avLst/>
              <a:pathLst>
                <a:path w="251979" h="73310">
                  <a:moveTo>
                    <a:pt x="251979" y="0"/>
                  </a:moveTo>
                  <a:lnTo>
                    <a:pt x="0" y="73310"/>
                  </a:lnTo>
                </a:path>
              </a:pathLst>
            </a:custGeom>
          </p:spPr>
          <p:txBody>
            <a:bodyPr/>
            <a:lstStyle/>
            <a:p/>
          </p:txBody>
        </p:sp>
        <p:sp>
          <p:nvSpPr>
            <p:cNvPr id="42" name="pl42"/>
            <p:cNvSpPr/>
            <p:nvPr/>
          </p:nvSpPr>
          <p:spPr>
            <a:xfrm>
              <a:off x="7905781" y="1326353"/>
              <a:ext cx="255641" cy="153579"/>
            </a:xfrm>
            <a:custGeom>
              <a:avLst/>
              <a:pathLst>
                <a:path w="255641" h="153579">
                  <a:moveTo>
                    <a:pt x="255641" y="153579"/>
                  </a:moveTo>
                  <a:lnTo>
                    <a:pt x="0" y="0"/>
                  </a:lnTo>
                </a:path>
              </a:pathLst>
            </a:custGeom>
          </p:spPr>
          <p:txBody>
            <a:bodyPr/>
            <a:lstStyle/>
            <a:p/>
          </p:txBody>
        </p:sp>
        <p:sp>
          <p:nvSpPr>
            <p:cNvPr id="43" name="pl43"/>
            <p:cNvSpPr/>
            <p:nvPr/>
          </p:nvSpPr>
          <p:spPr>
            <a:xfrm>
              <a:off x="7899096" y="1328780"/>
              <a:ext cx="262326" cy="430273"/>
            </a:xfrm>
            <a:custGeom>
              <a:avLst/>
              <a:pathLst>
                <a:path w="262326" h="430273">
                  <a:moveTo>
                    <a:pt x="262326" y="430273"/>
                  </a:moveTo>
                  <a:lnTo>
                    <a:pt x="0" y="0"/>
                  </a:lnTo>
                </a:path>
              </a:pathLst>
            </a:custGeom>
          </p:spPr>
          <p:txBody>
            <a:bodyPr/>
            <a:lstStyle/>
            <a:p/>
          </p:txBody>
        </p:sp>
        <p:sp>
          <p:nvSpPr>
            <p:cNvPr id="44" name="pg44"/>
            <p:cNvSpPr/>
            <p:nvPr/>
          </p:nvSpPr>
          <p:spPr>
            <a:xfrm>
              <a:off x="8092843" y="86313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0397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13751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7835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113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5215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6840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249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127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Hungary,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4428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81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7199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85840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0121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150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2891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2207508"/>
              <a:ext cx="248247" cy="1666131"/>
            </a:xfrm>
            <a:prstGeom prst="rect">
              <a:avLst/>
            </a:prstGeom>
            <a:solidFill>
              <a:srgbClr val="1CABE2">
                <a:alpha val="100000"/>
              </a:srgbClr>
            </a:solidFill>
          </p:spPr>
          <p:txBody>
            <a:bodyPr/>
            <a:lstStyle/>
            <a:p/>
          </p:txBody>
        </p:sp>
        <p:sp>
          <p:nvSpPr>
            <p:cNvPr id="24" name="rc24"/>
            <p:cNvSpPr/>
            <p:nvPr/>
          </p:nvSpPr>
          <p:spPr>
            <a:xfrm>
              <a:off x="1609153" y="2212677"/>
              <a:ext cx="248247" cy="1660962"/>
            </a:xfrm>
            <a:prstGeom prst="rect">
              <a:avLst/>
            </a:prstGeom>
            <a:solidFill>
              <a:srgbClr val="1CABE2">
                <a:alpha val="100000"/>
              </a:srgbClr>
            </a:solidFill>
          </p:spPr>
          <p:txBody>
            <a:bodyPr/>
            <a:lstStyle/>
            <a:p/>
          </p:txBody>
        </p:sp>
        <p:sp>
          <p:nvSpPr>
            <p:cNvPr id="25" name="rc25"/>
            <p:cNvSpPr/>
            <p:nvPr/>
          </p:nvSpPr>
          <p:spPr>
            <a:xfrm>
              <a:off x="1884983" y="2217846"/>
              <a:ext cx="248247" cy="1655793"/>
            </a:xfrm>
            <a:prstGeom prst="rect">
              <a:avLst/>
            </a:prstGeom>
            <a:solidFill>
              <a:srgbClr val="1CABE2">
                <a:alpha val="100000"/>
              </a:srgbClr>
            </a:solidFill>
          </p:spPr>
          <p:txBody>
            <a:bodyPr/>
            <a:lstStyle/>
            <a:p/>
          </p:txBody>
        </p:sp>
        <p:sp>
          <p:nvSpPr>
            <p:cNvPr id="26" name="rc26"/>
            <p:cNvSpPr/>
            <p:nvPr/>
          </p:nvSpPr>
          <p:spPr>
            <a:xfrm>
              <a:off x="2160814" y="2250583"/>
              <a:ext cx="248247" cy="1623057"/>
            </a:xfrm>
            <a:prstGeom prst="rect">
              <a:avLst/>
            </a:prstGeom>
            <a:solidFill>
              <a:srgbClr val="1CABE2">
                <a:alpha val="100000"/>
              </a:srgbClr>
            </a:solidFill>
          </p:spPr>
          <p:txBody>
            <a:bodyPr/>
            <a:lstStyle/>
            <a:p/>
          </p:txBody>
        </p:sp>
        <p:sp>
          <p:nvSpPr>
            <p:cNvPr id="27" name="rc27"/>
            <p:cNvSpPr/>
            <p:nvPr/>
          </p:nvSpPr>
          <p:spPr>
            <a:xfrm>
              <a:off x="2436645" y="2240245"/>
              <a:ext cx="248247" cy="1633395"/>
            </a:xfrm>
            <a:prstGeom prst="rect">
              <a:avLst/>
            </a:prstGeom>
            <a:solidFill>
              <a:srgbClr val="1CABE2">
                <a:alpha val="100000"/>
              </a:srgbClr>
            </a:solidFill>
          </p:spPr>
          <p:txBody>
            <a:bodyPr/>
            <a:lstStyle/>
            <a:p/>
          </p:txBody>
        </p:sp>
        <p:sp>
          <p:nvSpPr>
            <p:cNvPr id="28" name="rc28"/>
            <p:cNvSpPr/>
            <p:nvPr/>
          </p:nvSpPr>
          <p:spPr>
            <a:xfrm>
              <a:off x="2712475" y="2198893"/>
              <a:ext cx="248247" cy="1674746"/>
            </a:xfrm>
            <a:prstGeom prst="rect">
              <a:avLst/>
            </a:prstGeom>
            <a:solidFill>
              <a:srgbClr val="1CABE2">
                <a:alpha val="100000"/>
              </a:srgbClr>
            </a:solidFill>
          </p:spPr>
          <p:txBody>
            <a:bodyPr/>
            <a:lstStyle/>
            <a:p/>
          </p:txBody>
        </p:sp>
        <p:sp>
          <p:nvSpPr>
            <p:cNvPr id="29" name="rc29"/>
            <p:cNvSpPr/>
            <p:nvPr/>
          </p:nvSpPr>
          <p:spPr>
            <a:xfrm>
              <a:off x="2988306" y="2162710"/>
              <a:ext cx="248247" cy="1710929"/>
            </a:xfrm>
            <a:prstGeom prst="rect">
              <a:avLst/>
            </a:prstGeom>
            <a:solidFill>
              <a:srgbClr val="1CABE2">
                <a:alpha val="100000"/>
              </a:srgbClr>
            </a:solidFill>
          </p:spPr>
          <p:txBody>
            <a:bodyPr/>
            <a:lstStyle/>
            <a:p/>
          </p:txBody>
        </p:sp>
        <p:sp>
          <p:nvSpPr>
            <p:cNvPr id="30" name="rc30"/>
            <p:cNvSpPr/>
            <p:nvPr/>
          </p:nvSpPr>
          <p:spPr>
            <a:xfrm>
              <a:off x="3264137" y="2193724"/>
              <a:ext cx="248247" cy="1679915"/>
            </a:xfrm>
            <a:prstGeom prst="rect">
              <a:avLst/>
            </a:prstGeom>
            <a:solidFill>
              <a:srgbClr val="1CABE2">
                <a:alpha val="100000"/>
              </a:srgbClr>
            </a:solidFill>
          </p:spPr>
          <p:txBody>
            <a:bodyPr/>
            <a:lstStyle/>
            <a:p/>
          </p:txBody>
        </p:sp>
        <p:sp>
          <p:nvSpPr>
            <p:cNvPr id="31" name="rc31"/>
            <p:cNvSpPr/>
            <p:nvPr/>
          </p:nvSpPr>
          <p:spPr>
            <a:xfrm>
              <a:off x="3539967" y="2178217"/>
              <a:ext cx="248247" cy="1695422"/>
            </a:xfrm>
            <a:prstGeom prst="rect">
              <a:avLst/>
            </a:prstGeom>
            <a:solidFill>
              <a:srgbClr val="1CABE2">
                <a:alpha val="100000"/>
              </a:srgbClr>
            </a:solidFill>
          </p:spPr>
          <p:txBody>
            <a:bodyPr/>
            <a:lstStyle/>
            <a:p/>
          </p:txBody>
        </p:sp>
        <p:sp>
          <p:nvSpPr>
            <p:cNvPr id="32" name="rc32"/>
            <p:cNvSpPr/>
            <p:nvPr/>
          </p:nvSpPr>
          <p:spPr>
            <a:xfrm>
              <a:off x="3815798" y="2221292"/>
              <a:ext cx="248247" cy="1652347"/>
            </a:xfrm>
            <a:prstGeom prst="rect">
              <a:avLst/>
            </a:prstGeom>
            <a:solidFill>
              <a:srgbClr val="1CABE2">
                <a:alpha val="100000"/>
              </a:srgbClr>
            </a:solidFill>
          </p:spPr>
          <p:txBody>
            <a:bodyPr/>
            <a:lstStyle/>
            <a:p/>
          </p:txBody>
        </p:sp>
        <p:sp>
          <p:nvSpPr>
            <p:cNvPr id="33" name="rc33"/>
            <p:cNvSpPr/>
            <p:nvPr/>
          </p:nvSpPr>
          <p:spPr>
            <a:xfrm>
              <a:off x="4091628" y="2317779"/>
              <a:ext cx="248247" cy="1555860"/>
            </a:xfrm>
            <a:prstGeom prst="rect">
              <a:avLst/>
            </a:prstGeom>
            <a:solidFill>
              <a:srgbClr val="1CABE2">
                <a:alpha val="100000"/>
              </a:srgbClr>
            </a:solidFill>
          </p:spPr>
          <p:txBody>
            <a:bodyPr/>
            <a:lstStyle/>
            <a:p/>
          </p:txBody>
        </p:sp>
        <p:sp>
          <p:nvSpPr>
            <p:cNvPr id="34" name="rc34"/>
            <p:cNvSpPr/>
            <p:nvPr/>
          </p:nvSpPr>
          <p:spPr>
            <a:xfrm>
              <a:off x="4367459" y="2345347"/>
              <a:ext cx="248247" cy="1528292"/>
            </a:xfrm>
            <a:prstGeom prst="rect">
              <a:avLst/>
            </a:prstGeom>
            <a:solidFill>
              <a:srgbClr val="1CABE2">
                <a:alpha val="100000"/>
              </a:srgbClr>
            </a:solidFill>
          </p:spPr>
          <p:txBody>
            <a:bodyPr/>
            <a:lstStyle/>
            <a:p/>
          </p:txBody>
        </p:sp>
        <p:sp>
          <p:nvSpPr>
            <p:cNvPr id="35" name="rc35"/>
            <p:cNvSpPr/>
            <p:nvPr/>
          </p:nvSpPr>
          <p:spPr>
            <a:xfrm>
              <a:off x="4643290" y="2328117"/>
              <a:ext cx="248247" cy="1545522"/>
            </a:xfrm>
            <a:prstGeom prst="rect">
              <a:avLst/>
            </a:prstGeom>
            <a:solidFill>
              <a:srgbClr val="1CABE2">
                <a:alpha val="100000"/>
              </a:srgbClr>
            </a:solidFill>
          </p:spPr>
          <p:txBody>
            <a:bodyPr/>
            <a:lstStyle/>
            <a:p/>
          </p:txBody>
        </p:sp>
        <p:sp>
          <p:nvSpPr>
            <p:cNvPr id="36" name="rc36"/>
            <p:cNvSpPr/>
            <p:nvPr/>
          </p:nvSpPr>
          <p:spPr>
            <a:xfrm>
              <a:off x="4919120" y="2340178"/>
              <a:ext cx="248247" cy="1533461"/>
            </a:xfrm>
            <a:prstGeom prst="rect">
              <a:avLst/>
            </a:prstGeom>
            <a:solidFill>
              <a:srgbClr val="1CABE2">
                <a:alpha val="100000"/>
              </a:srgbClr>
            </a:solidFill>
          </p:spPr>
          <p:txBody>
            <a:bodyPr/>
            <a:lstStyle/>
            <a:p/>
          </p:txBody>
        </p:sp>
        <p:sp>
          <p:nvSpPr>
            <p:cNvPr id="37" name="rc37"/>
            <p:cNvSpPr/>
            <p:nvPr/>
          </p:nvSpPr>
          <p:spPr>
            <a:xfrm>
              <a:off x="5194951" y="2288488"/>
              <a:ext cx="248247" cy="1585151"/>
            </a:xfrm>
            <a:prstGeom prst="rect">
              <a:avLst/>
            </a:prstGeom>
            <a:solidFill>
              <a:srgbClr val="1CABE2">
                <a:alpha val="100000"/>
              </a:srgbClr>
            </a:solidFill>
          </p:spPr>
          <p:txBody>
            <a:bodyPr/>
            <a:lstStyle/>
            <a:p/>
          </p:txBody>
        </p:sp>
        <p:sp>
          <p:nvSpPr>
            <p:cNvPr id="38" name="rc38"/>
            <p:cNvSpPr/>
            <p:nvPr/>
          </p:nvSpPr>
          <p:spPr>
            <a:xfrm>
              <a:off x="5470781" y="2293657"/>
              <a:ext cx="248247" cy="1579982"/>
            </a:xfrm>
            <a:prstGeom prst="rect">
              <a:avLst/>
            </a:prstGeom>
            <a:solidFill>
              <a:srgbClr val="1CABE2">
                <a:alpha val="100000"/>
              </a:srgbClr>
            </a:solidFill>
          </p:spPr>
          <p:txBody>
            <a:bodyPr/>
            <a:lstStyle/>
            <a:p/>
          </p:txBody>
        </p:sp>
        <p:sp>
          <p:nvSpPr>
            <p:cNvPr id="39" name="rc39"/>
            <p:cNvSpPr/>
            <p:nvPr/>
          </p:nvSpPr>
          <p:spPr>
            <a:xfrm>
              <a:off x="5746612" y="2254028"/>
              <a:ext cx="248247" cy="1619611"/>
            </a:xfrm>
            <a:prstGeom prst="rect">
              <a:avLst/>
            </a:prstGeom>
            <a:solidFill>
              <a:srgbClr val="1CABE2">
                <a:alpha val="100000"/>
              </a:srgbClr>
            </a:solidFill>
          </p:spPr>
          <p:txBody>
            <a:bodyPr/>
            <a:lstStyle/>
            <a:p/>
          </p:txBody>
        </p:sp>
        <p:sp>
          <p:nvSpPr>
            <p:cNvPr id="40" name="rc40"/>
            <p:cNvSpPr/>
            <p:nvPr/>
          </p:nvSpPr>
          <p:spPr>
            <a:xfrm>
              <a:off x="6022443" y="2272981"/>
              <a:ext cx="248247" cy="1600658"/>
            </a:xfrm>
            <a:prstGeom prst="rect">
              <a:avLst/>
            </a:prstGeom>
            <a:solidFill>
              <a:srgbClr val="1CABE2">
                <a:alpha val="100000"/>
              </a:srgbClr>
            </a:solidFill>
          </p:spPr>
          <p:txBody>
            <a:bodyPr/>
            <a:lstStyle/>
            <a:p/>
          </p:txBody>
        </p:sp>
        <p:sp>
          <p:nvSpPr>
            <p:cNvPr id="41" name="rc41"/>
            <p:cNvSpPr/>
            <p:nvPr/>
          </p:nvSpPr>
          <p:spPr>
            <a:xfrm>
              <a:off x="6298273" y="2298826"/>
              <a:ext cx="248247" cy="1574813"/>
            </a:xfrm>
            <a:prstGeom prst="rect">
              <a:avLst/>
            </a:prstGeom>
            <a:solidFill>
              <a:srgbClr val="1CABE2">
                <a:alpha val="100000"/>
              </a:srgbClr>
            </a:solidFill>
          </p:spPr>
          <p:txBody>
            <a:bodyPr/>
            <a:lstStyle/>
            <a:p/>
          </p:txBody>
        </p:sp>
        <p:sp>
          <p:nvSpPr>
            <p:cNvPr id="42" name="rc42"/>
            <p:cNvSpPr/>
            <p:nvPr/>
          </p:nvSpPr>
          <p:spPr>
            <a:xfrm>
              <a:off x="6574104" y="2305718"/>
              <a:ext cx="248247" cy="1567921"/>
            </a:xfrm>
            <a:prstGeom prst="rect">
              <a:avLst/>
            </a:prstGeom>
            <a:solidFill>
              <a:srgbClr val="1CABE2">
                <a:alpha val="100000"/>
              </a:srgbClr>
            </a:solidFill>
          </p:spPr>
          <p:txBody>
            <a:bodyPr/>
            <a:lstStyle/>
            <a:p/>
          </p:txBody>
        </p:sp>
        <p:sp>
          <p:nvSpPr>
            <p:cNvPr id="43" name="rc43"/>
            <p:cNvSpPr/>
            <p:nvPr/>
          </p:nvSpPr>
          <p:spPr>
            <a:xfrm>
              <a:off x="6849934" y="2274704"/>
              <a:ext cx="248247" cy="1598935"/>
            </a:xfrm>
            <a:prstGeom prst="rect">
              <a:avLst/>
            </a:prstGeom>
            <a:solidFill>
              <a:srgbClr val="1CABE2">
                <a:alpha val="100000"/>
              </a:srgbClr>
            </a:solidFill>
          </p:spPr>
          <p:txBody>
            <a:bodyPr/>
            <a:lstStyle/>
            <a:p/>
          </p:txBody>
        </p:sp>
        <p:sp>
          <p:nvSpPr>
            <p:cNvPr id="44" name="rc44"/>
            <p:cNvSpPr/>
            <p:nvPr/>
          </p:nvSpPr>
          <p:spPr>
            <a:xfrm>
              <a:off x="7125765" y="2262643"/>
              <a:ext cx="248247" cy="1610996"/>
            </a:xfrm>
            <a:prstGeom prst="rect">
              <a:avLst/>
            </a:prstGeom>
            <a:solidFill>
              <a:srgbClr val="1CABE2">
                <a:alpha val="100000"/>
              </a:srgbClr>
            </a:solidFill>
          </p:spPr>
          <p:txBody>
            <a:bodyPr/>
            <a:lstStyle/>
            <a:p/>
          </p:txBody>
        </p:sp>
        <p:sp>
          <p:nvSpPr>
            <p:cNvPr id="45" name="rc45"/>
            <p:cNvSpPr/>
            <p:nvPr/>
          </p:nvSpPr>
          <p:spPr>
            <a:xfrm>
              <a:off x="7401596" y="2331563"/>
              <a:ext cx="248247" cy="1542076"/>
            </a:xfrm>
            <a:prstGeom prst="rect">
              <a:avLst/>
            </a:prstGeom>
            <a:solidFill>
              <a:srgbClr val="1CABE2">
                <a:alpha val="100000"/>
              </a:srgbClr>
            </a:solidFill>
          </p:spPr>
          <p:txBody>
            <a:bodyPr/>
            <a:lstStyle/>
            <a:p/>
          </p:txBody>
        </p:sp>
        <p:sp>
          <p:nvSpPr>
            <p:cNvPr id="46" name="rc46"/>
            <p:cNvSpPr/>
            <p:nvPr/>
          </p:nvSpPr>
          <p:spPr>
            <a:xfrm>
              <a:off x="7677426" y="2407375"/>
              <a:ext cx="248247" cy="1466264"/>
            </a:xfrm>
            <a:prstGeom prst="rect">
              <a:avLst/>
            </a:prstGeom>
            <a:solidFill>
              <a:srgbClr val="1CABE2">
                <a:alpha val="100000"/>
              </a:srgbClr>
            </a:solidFill>
          </p:spPr>
          <p:txBody>
            <a:bodyPr/>
            <a:lstStyle/>
            <a:p/>
          </p:txBody>
        </p:sp>
        <p:sp>
          <p:nvSpPr>
            <p:cNvPr id="47" name="rc47"/>
            <p:cNvSpPr/>
            <p:nvPr/>
          </p:nvSpPr>
          <p:spPr>
            <a:xfrm>
              <a:off x="7953257" y="2412544"/>
              <a:ext cx="248247" cy="1461095"/>
            </a:xfrm>
            <a:prstGeom prst="rect">
              <a:avLst/>
            </a:prstGeom>
            <a:solidFill>
              <a:srgbClr val="1CABE2">
                <a:alpha val="100000"/>
              </a:srgbClr>
            </a:solidFill>
          </p:spPr>
          <p:txBody>
            <a:bodyPr/>
            <a:lstStyle/>
            <a:p/>
          </p:txBody>
        </p:sp>
        <p:sp>
          <p:nvSpPr>
            <p:cNvPr id="48" name="rc48"/>
            <p:cNvSpPr/>
            <p:nvPr/>
          </p:nvSpPr>
          <p:spPr>
            <a:xfrm>
              <a:off x="1333322" y="2207508"/>
              <a:ext cx="248247" cy="0"/>
            </a:xfrm>
            <a:prstGeom prst="rect">
              <a:avLst/>
            </a:prstGeom>
            <a:solidFill>
              <a:srgbClr val="B3B3B3">
                <a:alpha val="100000"/>
              </a:srgbClr>
            </a:solidFill>
          </p:spPr>
          <p:txBody>
            <a:bodyPr/>
            <a:lstStyle/>
            <a:p/>
          </p:txBody>
        </p:sp>
        <p:sp>
          <p:nvSpPr>
            <p:cNvPr id="49" name="rc49"/>
            <p:cNvSpPr/>
            <p:nvPr/>
          </p:nvSpPr>
          <p:spPr>
            <a:xfrm>
              <a:off x="1609153" y="2212677"/>
              <a:ext cx="248247" cy="0"/>
            </a:xfrm>
            <a:prstGeom prst="rect">
              <a:avLst/>
            </a:prstGeom>
            <a:solidFill>
              <a:srgbClr val="B3B3B3">
                <a:alpha val="100000"/>
              </a:srgbClr>
            </a:solidFill>
          </p:spPr>
          <p:txBody>
            <a:bodyPr/>
            <a:lstStyle/>
            <a:p/>
          </p:txBody>
        </p:sp>
        <p:sp>
          <p:nvSpPr>
            <p:cNvPr id="50" name="rc50"/>
            <p:cNvSpPr/>
            <p:nvPr/>
          </p:nvSpPr>
          <p:spPr>
            <a:xfrm>
              <a:off x="1884983" y="2217846"/>
              <a:ext cx="248247" cy="0"/>
            </a:xfrm>
            <a:prstGeom prst="rect">
              <a:avLst/>
            </a:prstGeom>
            <a:solidFill>
              <a:srgbClr val="B3B3B3">
                <a:alpha val="100000"/>
              </a:srgbClr>
            </a:solidFill>
          </p:spPr>
          <p:txBody>
            <a:bodyPr/>
            <a:lstStyle/>
            <a:p/>
          </p:txBody>
        </p:sp>
        <p:sp>
          <p:nvSpPr>
            <p:cNvPr id="51" name="rc51"/>
            <p:cNvSpPr/>
            <p:nvPr/>
          </p:nvSpPr>
          <p:spPr>
            <a:xfrm>
              <a:off x="2160814" y="2250583"/>
              <a:ext cx="248247" cy="0"/>
            </a:xfrm>
            <a:prstGeom prst="rect">
              <a:avLst/>
            </a:prstGeom>
            <a:solidFill>
              <a:srgbClr val="B3B3B3">
                <a:alpha val="100000"/>
              </a:srgbClr>
            </a:solidFill>
          </p:spPr>
          <p:txBody>
            <a:bodyPr/>
            <a:lstStyle/>
            <a:p/>
          </p:txBody>
        </p:sp>
        <p:sp>
          <p:nvSpPr>
            <p:cNvPr id="52" name="rc52"/>
            <p:cNvSpPr/>
            <p:nvPr/>
          </p:nvSpPr>
          <p:spPr>
            <a:xfrm>
              <a:off x="2436645" y="2240245"/>
              <a:ext cx="248247" cy="0"/>
            </a:xfrm>
            <a:prstGeom prst="rect">
              <a:avLst/>
            </a:prstGeom>
            <a:solidFill>
              <a:srgbClr val="B3B3B3">
                <a:alpha val="100000"/>
              </a:srgbClr>
            </a:solidFill>
          </p:spPr>
          <p:txBody>
            <a:bodyPr/>
            <a:lstStyle/>
            <a:p/>
          </p:txBody>
        </p:sp>
        <p:sp>
          <p:nvSpPr>
            <p:cNvPr id="53" name="rc53"/>
            <p:cNvSpPr/>
            <p:nvPr/>
          </p:nvSpPr>
          <p:spPr>
            <a:xfrm>
              <a:off x="2712475" y="2198893"/>
              <a:ext cx="248247" cy="0"/>
            </a:xfrm>
            <a:prstGeom prst="rect">
              <a:avLst/>
            </a:prstGeom>
            <a:solidFill>
              <a:srgbClr val="B3B3B3">
                <a:alpha val="100000"/>
              </a:srgbClr>
            </a:solidFill>
          </p:spPr>
          <p:txBody>
            <a:bodyPr/>
            <a:lstStyle/>
            <a:p/>
          </p:txBody>
        </p:sp>
        <p:sp>
          <p:nvSpPr>
            <p:cNvPr id="54" name="rc54"/>
            <p:cNvSpPr/>
            <p:nvPr/>
          </p:nvSpPr>
          <p:spPr>
            <a:xfrm>
              <a:off x="2988306" y="2162710"/>
              <a:ext cx="248247" cy="0"/>
            </a:xfrm>
            <a:prstGeom prst="rect">
              <a:avLst/>
            </a:prstGeom>
            <a:solidFill>
              <a:srgbClr val="B3B3B3">
                <a:alpha val="100000"/>
              </a:srgbClr>
            </a:solidFill>
          </p:spPr>
          <p:txBody>
            <a:bodyPr/>
            <a:lstStyle/>
            <a:p/>
          </p:txBody>
        </p:sp>
        <p:sp>
          <p:nvSpPr>
            <p:cNvPr id="55" name="rc55"/>
            <p:cNvSpPr/>
            <p:nvPr/>
          </p:nvSpPr>
          <p:spPr>
            <a:xfrm>
              <a:off x="3264137" y="2193724"/>
              <a:ext cx="248247" cy="0"/>
            </a:xfrm>
            <a:prstGeom prst="rect">
              <a:avLst/>
            </a:prstGeom>
            <a:solidFill>
              <a:srgbClr val="B3B3B3">
                <a:alpha val="100000"/>
              </a:srgbClr>
            </a:solidFill>
          </p:spPr>
          <p:txBody>
            <a:bodyPr/>
            <a:lstStyle/>
            <a:p/>
          </p:txBody>
        </p:sp>
        <p:sp>
          <p:nvSpPr>
            <p:cNvPr id="56" name="rc56"/>
            <p:cNvSpPr/>
            <p:nvPr/>
          </p:nvSpPr>
          <p:spPr>
            <a:xfrm>
              <a:off x="3539967" y="2178217"/>
              <a:ext cx="248247" cy="0"/>
            </a:xfrm>
            <a:prstGeom prst="rect">
              <a:avLst/>
            </a:prstGeom>
            <a:solidFill>
              <a:srgbClr val="B3B3B3">
                <a:alpha val="100000"/>
              </a:srgbClr>
            </a:solidFill>
          </p:spPr>
          <p:txBody>
            <a:bodyPr/>
            <a:lstStyle/>
            <a:p/>
          </p:txBody>
        </p:sp>
        <p:sp>
          <p:nvSpPr>
            <p:cNvPr id="57" name="rc57"/>
            <p:cNvSpPr/>
            <p:nvPr/>
          </p:nvSpPr>
          <p:spPr>
            <a:xfrm>
              <a:off x="3815798" y="2221292"/>
              <a:ext cx="248247" cy="0"/>
            </a:xfrm>
            <a:prstGeom prst="rect">
              <a:avLst/>
            </a:prstGeom>
            <a:solidFill>
              <a:srgbClr val="B3B3B3">
                <a:alpha val="100000"/>
              </a:srgbClr>
            </a:solidFill>
          </p:spPr>
          <p:txBody>
            <a:bodyPr/>
            <a:lstStyle/>
            <a:p/>
          </p:txBody>
        </p:sp>
        <p:sp>
          <p:nvSpPr>
            <p:cNvPr id="58" name="rc58"/>
            <p:cNvSpPr/>
            <p:nvPr/>
          </p:nvSpPr>
          <p:spPr>
            <a:xfrm>
              <a:off x="4091628" y="2317779"/>
              <a:ext cx="248247" cy="0"/>
            </a:xfrm>
            <a:prstGeom prst="rect">
              <a:avLst/>
            </a:prstGeom>
            <a:solidFill>
              <a:srgbClr val="B3B3B3">
                <a:alpha val="100000"/>
              </a:srgbClr>
            </a:solidFill>
          </p:spPr>
          <p:txBody>
            <a:bodyPr/>
            <a:lstStyle/>
            <a:p/>
          </p:txBody>
        </p:sp>
        <p:sp>
          <p:nvSpPr>
            <p:cNvPr id="59" name="rc59"/>
            <p:cNvSpPr/>
            <p:nvPr/>
          </p:nvSpPr>
          <p:spPr>
            <a:xfrm>
              <a:off x="4367459" y="2345347"/>
              <a:ext cx="248247" cy="0"/>
            </a:xfrm>
            <a:prstGeom prst="rect">
              <a:avLst/>
            </a:prstGeom>
            <a:solidFill>
              <a:srgbClr val="B3B3B3">
                <a:alpha val="100000"/>
              </a:srgbClr>
            </a:solidFill>
          </p:spPr>
          <p:txBody>
            <a:bodyPr/>
            <a:lstStyle/>
            <a:p/>
          </p:txBody>
        </p:sp>
        <p:sp>
          <p:nvSpPr>
            <p:cNvPr id="60" name="rc60"/>
            <p:cNvSpPr/>
            <p:nvPr/>
          </p:nvSpPr>
          <p:spPr>
            <a:xfrm>
              <a:off x="4643290" y="2328117"/>
              <a:ext cx="248247" cy="0"/>
            </a:xfrm>
            <a:prstGeom prst="rect">
              <a:avLst/>
            </a:prstGeom>
            <a:solidFill>
              <a:srgbClr val="B3B3B3">
                <a:alpha val="100000"/>
              </a:srgbClr>
            </a:solidFill>
          </p:spPr>
          <p:txBody>
            <a:bodyPr/>
            <a:lstStyle/>
            <a:p/>
          </p:txBody>
        </p:sp>
        <p:sp>
          <p:nvSpPr>
            <p:cNvPr id="61" name="rc61"/>
            <p:cNvSpPr/>
            <p:nvPr/>
          </p:nvSpPr>
          <p:spPr>
            <a:xfrm>
              <a:off x="4919120" y="2340178"/>
              <a:ext cx="248247" cy="0"/>
            </a:xfrm>
            <a:prstGeom prst="rect">
              <a:avLst/>
            </a:prstGeom>
            <a:solidFill>
              <a:srgbClr val="B3B3B3">
                <a:alpha val="100000"/>
              </a:srgbClr>
            </a:solidFill>
          </p:spPr>
          <p:txBody>
            <a:bodyPr/>
            <a:lstStyle/>
            <a:p/>
          </p:txBody>
        </p:sp>
        <p:sp>
          <p:nvSpPr>
            <p:cNvPr id="62" name="rc62"/>
            <p:cNvSpPr/>
            <p:nvPr/>
          </p:nvSpPr>
          <p:spPr>
            <a:xfrm>
              <a:off x="5194951" y="2288488"/>
              <a:ext cx="248247" cy="0"/>
            </a:xfrm>
            <a:prstGeom prst="rect">
              <a:avLst/>
            </a:prstGeom>
            <a:solidFill>
              <a:srgbClr val="B3B3B3">
                <a:alpha val="100000"/>
              </a:srgbClr>
            </a:solidFill>
          </p:spPr>
          <p:txBody>
            <a:bodyPr/>
            <a:lstStyle/>
            <a:p/>
          </p:txBody>
        </p:sp>
        <p:sp>
          <p:nvSpPr>
            <p:cNvPr id="63" name="rc63"/>
            <p:cNvSpPr/>
            <p:nvPr/>
          </p:nvSpPr>
          <p:spPr>
            <a:xfrm>
              <a:off x="5470781" y="2293657"/>
              <a:ext cx="248247" cy="0"/>
            </a:xfrm>
            <a:prstGeom prst="rect">
              <a:avLst/>
            </a:prstGeom>
            <a:solidFill>
              <a:srgbClr val="B3B3B3">
                <a:alpha val="100000"/>
              </a:srgbClr>
            </a:solidFill>
          </p:spPr>
          <p:txBody>
            <a:bodyPr/>
            <a:lstStyle/>
            <a:p/>
          </p:txBody>
        </p:sp>
        <p:sp>
          <p:nvSpPr>
            <p:cNvPr id="64" name="rc64"/>
            <p:cNvSpPr/>
            <p:nvPr/>
          </p:nvSpPr>
          <p:spPr>
            <a:xfrm>
              <a:off x="5746612" y="2254028"/>
              <a:ext cx="248247" cy="0"/>
            </a:xfrm>
            <a:prstGeom prst="rect">
              <a:avLst/>
            </a:prstGeom>
            <a:solidFill>
              <a:srgbClr val="B3B3B3">
                <a:alpha val="100000"/>
              </a:srgbClr>
            </a:solidFill>
          </p:spPr>
          <p:txBody>
            <a:bodyPr/>
            <a:lstStyle/>
            <a:p/>
          </p:txBody>
        </p:sp>
        <p:sp>
          <p:nvSpPr>
            <p:cNvPr id="65" name="rc65"/>
            <p:cNvSpPr/>
            <p:nvPr/>
          </p:nvSpPr>
          <p:spPr>
            <a:xfrm>
              <a:off x="6022443" y="2272981"/>
              <a:ext cx="248247" cy="0"/>
            </a:xfrm>
            <a:prstGeom prst="rect">
              <a:avLst/>
            </a:prstGeom>
            <a:solidFill>
              <a:srgbClr val="B3B3B3">
                <a:alpha val="100000"/>
              </a:srgbClr>
            </a:solidFill>
          </p:spPr>
          <p:txBody>
            <a:bodyPr/>
            <a:lstStyle/>
            <a:p/>
          </p:txBody>
        </p:sp>
        <p:sp>
          <p:nvSpPr>
            <p:cNvPr id="66" name="rc66"/>
            <p:cNvSpPr/>
            <p:nvPr/>
          </p:nvSpPr>
          <p:spPr>
            <a:xfrm>
              <a:off x="6298273" y="2298826"/>
              <a:ext cx="248247" cy="0"/>
            </a:xfrm>
            <a:prstGeom prst="rect">
              <a:avLst/>
            </a:prstGeom>
            <a:solidFill>
              <a:srgbClr val="B3B3B3">
                <a:alpha val="100000"/>
              </a:srgbClr>
            </a:solidFill>
          </p:spPr>
          <p:txBody>
            <a:bodyPr/>
            <a:lstStyle/>
            <a:p/>
          </p:txBody>
        </p:sp>
        <p:sp>
          <p:nvSpPr>
            <p:cNvPr id="67" name="rc67"/>
            <p:cNvSpPr/>
            <p:nvPr/>
          </p:nvSpPr>
          <p:spPr>
            <a:xfrm>
              <a:off x="6574104" y="2305718"/>
              <a:ext cx="248247" cy="0"/>
            </a:xfrm>
            <a:prstGeom prst="rect">
              <a:avLst/>
            </a:prstGeom>
            <a:solidFill>
              <a:srgbClr val="B3B3B3">
                <a:alpha val="100000"/>
              </a:srgbClr>
            </a:solidFill>
          </p:spPr>
          <p:txBody>
            <a:bodyPr/>
            <a:lstStyle/>
            <a:p/>
          </p:txBody>
        </p:sp>
        <p:sp>
          <p:nvSpPr>
            <p:cNvPr id="68" name="rc68"/>
            <p:cNvSpPr/>
            <p:nvPr/>
          </p:nvSpPr>
          <p:spPr>
            <a:xfrm>
              <a:off x="6849934" y="2274704"/>
              <a:ext cx="248247" cy="0"/>
            </a:xfrm>
            <a:prstGeom prst="rect">
              <a:avLst/>
            </a:prstGeom>
            <a:solidFill>
              <a:srgbClr val="B3B3B3">
                <a:alpha val="100000"/>
              </a:srgbClr>
            </a:solidFill>
          </p:spPr>
          <p:txBody>
            <a:bodyPr/>
            <a:lstStyle/>
            <a:p/>
          </p:txBody>
        </p:sp>
        <p:sp>
          <p:nvSpPr>
            <p:cNvPr id="69" name="rc69"/>
            <p:cNvSpPr/>
            <p:nvPr/>
          </p:nvSpPr>
          <p:spPr>
            <a:xfrm>
              <a:off x="7125765" y="2262643"/>
              <a:ext cx="248247" cy="0"/>
            </a:xfrm>
            <a:prstGeom prst="rect">
              <a:avLst/>
            </a:prstGeom>
            <a:solidFill>
              <a:srgbClr val="B3B3B3">
                <a:alpha val="100000"/>
              </a:srgbClr>
            </a:solidFill>
          </p:spPr>
          <p:txBody>
            <a:bodyPr/>
            <a:lstStyle/>
            <a:p/>
          </p:txBody>
        </p:sp>
        <p:sp>
          <p:nvSpPr>
            <p:cNvPr id="70" name="rc70"/>
            <p:cNvSpPr/>
            <p:nvPr/>
          </p:nvSpPr>
          <p:spPr>
            <a:xfrm>
              <a:off x="7401596" y="2331563"/>
              <a:ext cx="248247" cy="0"/>
            </a:xfrm>
            <a:prstGeom prst="rect">
              <a:avLst/>
            </a:prstGeom>
            <a:solidFill>
              <a:srgbClr val="B3B3B3">
                <a:alpha val="100000"/>
              </a:srgbClr>
            </a:solidFill>
          </p:spPr>
          <p:txBody>
            <a:bodyPr/>
            <a:lstStyle/>
            <a:p/>
          </p:txBody>
        </p:sp>
        <p:sp>
          <p:nvSpPr>
            <p:cNvPr id="71" name="rc71"/>
            <p:cNvSpPr/>
            <p:nvPr/>
          </p:nvSpPr>
          <p:spPr>
            <a:xfrm>
              <a:off x="7677426" y="2407375"/>
              <a:ext cx="248247" cy="0"/>
            </a:xfrm>
            <a:prstGeom prst="rect">
              <a:avLst/>
            </a:prstGeom>
            <a:solidFill>
              <a:srgbClr val="B3B3B3">
                <a:alpha val="100000"/>
              </a:srgbClr>
            </a:solidFill>
          </p:spPr>
          <p:txBody>
            <a:bodyPr/>
            <a:lstStyle/>
            <a:p/>
          </p:txBody>
        </p:sp>
        <p:sp>
          <p:nvSpPr>
            <p:cNvPr id="72" name="rc72"/>
            <p:cNvSpPr/>
            <p:nvPr/>
          </p:nvSpPr>
          <p:spPr>
            <a:xfrm>
              <a:off x="7953257" y="2412544"/>
              <a:ext cx="248247" cy="0"/>
            </a:xfrm>
            <a:prstGeom prst="rect">
              <a:avLst/>
            </a:prstGeom>
            <a:solidFill>
              <a:srgbClr val="B3B3B3">
                <a:alpha val="100000"/>
              </a:srgbClr>
            </a:solidFill>
          </p:spPr>
          <p:txBody>
            <a:bodyPr/>
            <a:lstStyle/>
            <a:p/>
          </p:txBody>
        </p:sp>
        <p:sp>
          <p:nvSpPr>
            <p:cNvPr id="73" name="pl73"/>
            <p:cNvSpPr/>
            <p:nvPr/>
          </p:nvSpPr>
          <p:spPr>
            <a:xfrm>
              <a:off x="1457446" y="1050606"/>
              <a:ext cx="6619934" cy="0"/>
            </a:xfrm>
            <a:custGeom>
              <a:avLst/>
              <a:pathLst>
                <a:path w="6619934" h="0">
                  <a:moveTo>
                    <a:pt x="0" y="0"/>
                  </a:moveTo>
                  <a:lnTo>
                    <a:pt x="275830" y="0"/>
                  </a:lnTo>
                  <a:lnTo>
                    <a:pt x="551661" y="0"/>
                  </a:lnTo>
                  <a:lnTo>
                    <a:pt x="827491" y="0"/>
                  </a:lnTo>
                  <a:lnTo>
                    <a:pt x="1103322" y="0"/>
                  </a:lnTo>
                  <a:lnTo>
                    <a:pt x="1379153" y="0"/>
                  </a:lnTo>
                  <a:lnTo>
                    <a:pt x="1654983" y="0"/>
                  </a:lnTo>
                  <a:lnTo>
                    <a:pt x="1930814" y="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0"/>
                  </a:lnTo>
                  <a:lnTo>
                    <a:pt x="6619934" y="0"/>
                  </a:lnTo>
                </a:path>
              </a:pathLst>
            </a:custGeom>
            <a:ln w="27101" cap="flat">
              <a:solidFill>
                <a:srgbClr val="0058AB">
                  <a:alpha val="50196"/>
                </a:srgbClr>
              </a:solidFill>
              <a:prstDash val="solid"/>
              <a:round/>
            </a:ln>
          </p:spPr>
          <p:txBody>
            <a:bodyPr/>
            <a:lstStyle/>
            <a:p/>
          </p:txBody>
        </p:sp>
        <p:sp>
          <p:nvSpPr>
            <p:cNvPr id="74" name="pl74"/>
            <p:cNvSpPr/>
            <p:nvPr/>
          </p:nvSpPr>
          <p:spPr>
            <a:xfrm>
              <a:off x="1457446" y="1050606"/>
              <a:ext cx="6619934" cy="0"/>
            </a:xfrm>
            <a:custGeom>
              <a:avLst/>
              <a:pathLst>
                <a:path w="6619934" h="0">
                  <a:moveTo>
                    <a:pt x="0" y="0"/>
                  </a:moveTo>
                  <a:lnTo>
                    <a:pt x="275830" y="0"/>
                  </a:lnTo>
                  <a:lnTo>
                    <a:pt x="551661" y="0"/>
                  </a:lnTo>
                  <a:lnTo>
                    <a:pt x="827491" y="0"/>
                  </a:lnTo>
                  <a:lnTo>
                    <a:pt x="1103322" y="0"/>
                  </a:lnTo>
                  <a:lnTo>
                    <a:pt x="1379153" y="0"/>
                  </a:lnTo>
                  <a:lnTo>
                    <a:pt x="1654983" y="0"/>
                  </a:lnTo>
                  <a:lnTo>
                    <a:pt x="1930814" y="0"/>
                  </a:lnTo>
                  <a:lnTo>
                    <a:pt x="2206644" y="0"/>
                  </a:lnTo>
                  <a:lnTo>
                    <a:pt x="2482475" y="0"/>
                  </a:lnTo>
                  <a:lnTo>
                    <a:pt x="2758306" y="0"/>
                  </a:lnTo>
                  <a:lnTo>
                    <a:pt x="3034136" y="0"/>
                  </a:lnTo>
                  <a:lnTo>
                    <a:pt x="3309967" y="0"/>
                  </a:lnTo>
                  <a:lnTo>
                    <a:pt x="3585797" y="0"/>
                  </a:lnTo>
                  <a:lnTo>
                    <a:pt x="3861628" y="0"/>
                  </a:lnTo>
                  <a:lnTo>
                    <a:pt x="4137459" y="0"/>
                  </a:lnTo>
                  <a:lnTo>
                    <a:pt x="4413289" y="0"/>
                  </a:lnTo>
                  <a:lnTo>
                    <a:pt x="4689120" y="0"/>
                  </a:lnTo>
                  <a:lnTo>
                    <a:pt x="4964950" y="0"/>
                  </a:lnTo>
                  <a:lnTo>
                    <a:pt x="5240781" y="0"/>
                  </a:lnTo>
                  <a:lnTo>
                    <a:pt x="5516612" y="0"/>
                  </a:lnTo>
                  <a:lnTo>
                    <a:pt x="5792442" y="0"/>
                  </a:lnTo>
                  <a:lnTo>
                    <a:pt x="6068273" y="0"/>
                  </a:lnTo>
                  <a:lnTo>
                    <a:pt x="6344103" y="0"/>
                  </a:lnTo>
                  <a:lnTo>
                    <a:pt x="6619934" y="0"/>
                  </a:lnTo>
                </a:path>
              </a:pathLst>
            </a:custGeom>
            <a:ln w="27101" cap="flat">
              <a:solidFill>
                <a:srgbClr val="333333">
                  <a:alpha val="50196"/>
                </a:srgbClr>
              </a:solidFill>
              <a:prstDash val="solid"/>
              <a:round/>
            </a:ln>
          </p:spPr>
          <p:txBody>
            <a:bodyPr/>
            <a:lstStyle/>
            <a:p/>
          </p:txBody>
        </p:sp>
        <p:sp>
          <p:nvSpPr>
            <p:cNvPr id="75" name="tx75"/>
            <p:cNvSpPr/>
            <p:nvPr/>
          </p:nvSpPr>
          <p:spPr>
            <a:xfrm>
              <a:off x="663793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1376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959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543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41260"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709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793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1376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189599"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465430"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41260"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709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290154" y="207544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8" name="tx88"/>
            <p:cNvSpPr/>
            <p:nvPr/>
          </p:nvSpPr>
          <p:spPr>
            <a:xfrm>
              <a:off x="2669307" y="206682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9" name="tx89"/>
            <p:cNvSpPr/>
            <p:nvPr/>
          </p:nvSpPr>
          <p:spPr>
            <a:xfrm>
              <a:off x="4048460" y="218571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0" name="tx90"/>
            <p:cNvSpPr/>
            <p:nvPr/>
          </p:nvSpPr>
          <p:spPr>
            <a:xfrm>
              <a:off x="5427613" y="2161592"/>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1" name="tx91"/>
            <p:cNvSpPr/>
            <p:nvPr/>
          </p:nvSpPr>
          <p:spPr>
            <a:xfrm>
              <a:off x="6530936" y="217365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2" name="tx92"/>
            <p:cNvSpPr/>
            <p:nvPr/>
          </p:nvSpPr>
          <p:spPr>
            <a:xfrm>
              <a:off x="6806766" y="2142639"/>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3" name="tx93"/>
            <p:cNvSpPr/>
            <p:nvPr/>
          </p:nvSpPr>
          <p:spPr>
            <a:xfrm>
              <a:off x="7082597" y="213057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4" name="tx94"/>
            <p:cNvSpPr/>
            <p:nvPr/>
          </p:nvSpPr>
          <p:spPr>
            <a:xfrm>
              <a:off x="7358427" y="219949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7634258" y="2275309"/>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6" name="tx96"/>
            <p:cNvSpPr/>
            <p:nvPr/>
          </p:nvSpPr>
          <p:spPr>
            <a:xfrm>
              <a:off x="7910089" y="2280478"/>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7" name="tx97"/>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94200" y="2960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9" name="tx99"/>
            <p:cNvSpPr/>
            <p:nvPr/>
          </p:nvSpPr>
          <p:spPr>
            <a:xfrm>
              <a:off x="577692" y="208045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0" name="tx100"/>
            <p:cNvSpPr/>
            <p:nvPr/>
          </p:nvSpPr>
          <p:spPr>
            <a:xfrm>
              <a:off x="577692" y="121896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82576" y="4778716"/>
              <a:ext cx="201456" cy="201456"/>
            </a:xfrm>
            <a:prstGeom prst="rect">
              <a:avLst/>
            </a:prstGeom>
            <a:solidFill>
              <a:srgbClr val="B3B3B3">
                <a:alpha val="100000"/>
              </a:srgbClr>
            </a:solidFill>
          </p:spPr>
          <p:txBody>
            <a:bodyPr/>
            <a:lstStyle/>
            <a:p/>
          </p:txBody>
        </p:sp>
        <p:sp>
          <p:nvSpPr>
            <p:cNvPr id="123" name="rc123"/>
            <p:cNvSpPr/>
            <p:nvPr/>
          </p:nvSpPr>
          <p:spPr>
            <a:xfrm>
              <a:off x="5584731" y="4778716"/>
              <a:ext cx="201456" cy="201456"/>
            </a:xfrm>
            <a:prstGeom prst="rect">
              <a:avLst/>
            </a:prstGeom>
            <a:solidFill>
              <a:srgbClr val="1CABE2">
                <a:alpha val="100000"/>
              </a:srgbClr>
            </a:solidFill>
          </p:spPr>
          <p:txBody>
            <a:bodyPr/>
            <a:lstStyle/>
            <a:p/>
          </p:txBody>
        </p:sp>
        <p:sp>
          <p:nvSpPr>
            <p:cNvPr id="124" name="tx124"/>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89913" y="467611"/>
              <a:ext cx="74363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Hungary, 2000-2024</a:t>
              </a:r>
            </a:p>
          </p:txBody>
        </p:sp>
        <p:sp>
          <p:nvSpPr>
            <p:cNvPr id="127" name="pl127"/>
            <p:cNvSpPr/>
            <p:nvPr/>
          </p:nvSpPr>
          <p:spPr>
            <a:xfrm>
              <a:off x="22767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1636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0504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373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2" name="pl132"/>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3" name="pl133"/>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201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0704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9939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33322" y="5650800"/>
              <a:ext cx="6868182" cy="164676"/>
            </a:xfrm>
            <a:prstGeom prst="rect">
              <a:avLst/>
            </a:prstGeom>
            <a:solidFill>
              <a:srgbClr val="1CABE2">
                <a:alpha val="100000"/>
              </a:srgbClr>
            </a:solidFill>
          </p:spPr>
          <p:txBody>
            <a:bodyPr/>
            <a:lstStyle/>
            <a:p/>
          </p:txBody>
        </p:sp>
        <p:sp>
          <p:nvSpPr>
            <p:cNvPr id="139" name="rc139"/>
            <p:cNvSpPr/>
            <p:nvPr/>
          </p:nvSpPr>
          <p:spPr>
            <a:xfrm>
              <a:off x="1333322" y="5444954"/>
              <a:ext cx="6422882" cy="164676"/>
            </a:xfrm>
            <a:prstGeom prst="rect">
              <a:avLst/>
            </a:prstGeom>
            <a:solidFill>
              <a:srgbClr val="1CABE2">
                <a:alpha val="100000"/>
              </a:srgbClr>
            </a:solidFill>
          </p:spPr>
          <p:txBody>
            <a:bodyPr/>
            <a:lstStyle/>
            <a:p/>
          </p:txBody>
        </p:sp>
        <p:sp>
          <p:nvSpPr>
            <p:cNvPr id="140" name="rc140"/>
            <p:cNvSpPr/>
            <p:nvPr/>
          </p:nvSpPr>
          <p:spPr>
            <a:xfrm>
              <a:off x="1333322" y="5239108"/>
              <a:ext cx="6400240" cy="164676"/>
            </a:xfrm>
            <a:prstGeom prst="rect">
              <a:avLst/>
            </a:prstGeom>
            <a:solidFill>
              <a:srgbClr val="1CABE2">
                <a:alpha val="100000"/>
              </a:srgbClr>
            </a:solidFill>
          </p:spPr>
          <p:txBody>
            <a:bodyPr/>
            <a:lstStyle/>
            <a:p/>
          </p:txBody>
        </p:sp>
        <p:sp>
          <p:nvSpPr>
            <p:cNvPr id="141" name="rc141"/>
            <p:cNvSpPr/>
            <p:nvPr/>
          </p:nvSpPr>
          <p:spPr>
            <a:xfrm>
              <a:off x="8201504" y="5650800"/>
              <a:ext cx="0" cy="164676"/>
            </a:xfrm>
            <a:prstGeom prst="rect">
              <a:avLst/>
            </a:prstGeom>
            <a:solidFill>
              <a:srgbClr val="B3B3B3">
                <a:alpha val="100000"/>
              </a:srgbClr>
            </a:solidFill>
          </p:spPr>
          <p:txBody>
            <a:bodyPr/>
            <a:lstStyle/>
            <a:p/>
          </p:txBody>
        </p:sp>
        <p:sp>
          <p:nvSpPr>
            <p:cNvPr id="142" name="rc142"/>
            <p:cNvSpPr/>
            <p:nvPr/>
          </p:nvSpPr>
          <p:spPr>
            <a:xfrm>
              <a:off x="7756205" y="5444954"/>
              <a:ext cx="0" cy="164676"/>
            </a:xfrm>
            <a:prstGeom prst="rect">
              <a:avLst/>
            </a:prstGeom>
            <a:solidFill>
              <a:srgbClr val="B3B3B3">
                <a:alpha val="100000"/>
              </a:srgbClr>
            </a:solidFill>
          </p:spPr>
          <p:txBody>
            <a:bodyPr/>
            <a:lstStyle/>
            <a:p/>
          </p:txBody>
        </p:sp>
        <p:sp>
          <p:nvSpPr>
            <p:cNvPr id="143" name="rc143"/>
            <p:cNvSpPr/>
            <p:nvPr/>
          </p:nvSpPr>
          <p:spPr>
            <a:xfrm>
              <a:off x="7733562" y="5239108"/>
              <a:ext cx="0" cy="164676"/>
            </a:xfrm>
            <a:prstGeom prst="rect">
              <a:avLst/>
            </a:prstGeom>
            <a:solidFill>
              <a:srgbClr val="B3B3B3">
                <a:alpha val="100000"/>
              </a:srgbClr>
            </a:solidFill>
          </p:spPr>
          <p:txBody>
            <a:bodyPr/>
            <a:lstStyle/>
            <a:p/>
          </p:txBody>
        </p:sp>
        <p:sp>
          <p:nvSpPr>
            <p:cNvPr id="144" name="tx144"/>
            <p:cNvSpPr/>
            <p:nvPr/>
          </p:nvSpPr>
          <p:spPr>
            <a:xfrm>
              <a:off x="8379949"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7934649"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6" name="tx146"/>
            <p:cNvSpPr/>
            <p:nvPr/>
          </p:nvSpPr>
          <p:spPr>
            <a:xfrm>
              <a:off x="7912007"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10364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2" name="tx152"/>
            <p:cNvSpPr/>
            <p:nvPr/>
          </p:nvSpPr>
          <p:spPr>
            <a:xfrm>
              <a:off x="4990507"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3" name="tx153"/>
            <p:cNvSpPr/>
            <p:nvPr/>
          </p:nvSpPr>
          <p:spPr>
            <a:xfrm>
              <a:off x="687737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4" name="tx154"/>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7" name="tx15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Hungary.
In 2024, DTP1 coverage in Hungary remained constant 99%. There were &lt;1,000 children who missed out on any DTP vaccination (zero-dose children).
DTP3 coverage remained constant at 99% in 2024, leaving &lt;1,000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622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247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75"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293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917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4714" y="472419"/>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Hungary,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690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5568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1813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36113"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17" name="tx117"/>
            <p:cNvSpPr/>
            <p:nvPr/>
          </p:nvSpPr>
          <p:spPr>
            <a:xfrm>
              <a:off x="68227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8523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228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343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457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57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285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40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514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6846870" cy="149993"/>
            </a:xfrm>
            <a:prstGeom prst="rect">
              <a:avLst/>
            </a:prstGeom>
            <a:solidFill>
              <a:srgbClr val="1CABE2">
                <a:alpha val="80000"/>
              </a:srgbClr>
            </a:solidFill>
          </p:spPr>
          <p:txBody>
            <a:bodyPr/>
            <a:lstStyle/>
            <a:p/>
          </p:txBody>
        </p:sp>
        <p:sp>
          <p:nvSpPr>
            <p:cNvPr id="133" name="rc133"/>
            <p:cNvSpPr/>
            <p:nvPr/>
          </p:nvSpPr>
          <p:spPr>
            <a:xfrm>
              <a:off x="1317178" y="5450161"/>
              <a:ext cx="6822733"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955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9" name="tx139"/>
            <p:cNvSpPr/>
            <p:nvPr/>
          </p:nvSpPr>
          <p:spPr>
            <a:xfrm>
              <a:off x="510693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71183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Hungary (99%) was 10 percentage points higher than the global average (89%) and 2 percentage points higher than the average across all non-programme countries (97%).
National DTP1 coverage was the same as in 2019 (99%).
The number of zero-dose children remained approximately the same (&lt;1,000)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Hungary ranked number 31 out of 41 countries for lowest DTP1 coverage (based on tied ranks).
Hungary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F26A21">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Hungary ranked number 29 out of 41 countries with &lt;1,000 zero-dose children.
In 2024, Hungary ranked number 30 out of 41 countries with &lt;1,000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8911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162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434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5706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5270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7986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0070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13419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2954021"/>
              <a:ext cx="203168" cy="1671514"/>
            </a:xfrm>
            <a:prstGeom prst="rect">
              <a:avLst/>
            </a:prstGeom>
            <a:solidFill>
              <a:srgbClr val="80BD41">
                <a:alpha val="100000"/>
              </a:srgbClr>
            </a:solidFill>
          </p:spPr>
          <p:txBody>
            <a:bodyPr/>
            <a:lstStyle/>
            <a:p/>
          </p:txBody>
        </p:sp>
        <p:sp>
          <p:nvSpPr>
            <p:cNvPr id="27" name="rc27"/>
            <p:cNvSpPr/>
            <p:nvPr/>
          </p:nvSpPr>
          <p:spPr>
            <a:xfrm>
              <a:off x="1332670" y="2937140"/>
              <a:ext cx="203168" cy="16880"/>
            </a:xfrm>
            <a:prstGeom prst="rect">
              <a:avLst/>
            </a:prstGeom>
            <a:solidFill>
              <a:srgbClr val="0058AB">
                <a:alpha val="100000"/>
              </a:srgbClr>
            </a:solidFill>
          </p:spPr>
          <p:txBody>
            <a:bodyPr/>
            <a:lstStyle/>
            <a:p/>
          </p:txBody>
        </p:sp>
        <p:sp>
          <p:nvSpPr>
            <p:cNvPr id="28" name="rc28"/>
            <p:cNvSpPr/>
            <p:nvPr/>
          </p:nvSpPr>
          <p:spPr>
            <a:xfrm>
              <a:off x="1332670" y="2954021"/>
              <a:ext cx="203168" cy="0"/>
            </a:xfrm>
            <a:prstGeom prst="rect">
              <a:avLst/>
            </a:prstGeom>
            <a:solidFill>
              <a:srgbClr val="1CABE2">
                <a:alpha val="100000"/>
              </a:srgbClr>
            </a:solidFill>
          </p:spPr>
          <p:txBody>
            <a:bodyPr/>
            <a:lstStyle/>
            <a:p/>
          </p:txBody>
        </p:sp>
        <p:sp>
          <p:nvSpPr>
            <p:cNvPr id="29" name="rc29"/>
            <p:cNvSpPr/>
            <p:nvPr/>
          </p:nvSpPr>
          <p:spPr>
            <a:xfrm>
              <a:off x="1558413" y="2959276"/>
              <a:ext cx="203168" cy="1666259"/>
            </a:xfrm>
            <a:prstGeom prst="rect">
              <a:avLst/>
            </a:prstGeom>
            <a:solidFill>
              <a:srgbClr val="80BD41">
                <a:alpha val="100000"/>
              </a:srgbClr>
            </a:solidFill>
          </p:spPr>
          <p:txBody>
            <a:bodyPr/>
            <a:lstStyle/>
            <a:p/>
          </p:txBody>
        </p:sp>
        <p:sp>
          <p:nvSpPr>
            <p:cNvPr id="30" name="rc30"/>
            <p:cNvSpPr/>
            <p:nvPr/>
          </p:nvSpPr>
          <p:spPr>
            <a:xfrm>
              <a:off x="1558413" y="2942447"/>
              <a:ext cx="203168" cy="16828"/>
            </a:xfrm>
            <a:prstGeom prst="rect">
              <a:avLst/>
            </a:prstGeom>
            <a:solidFill>
              <a:srgbClr val="0058AB">
                <a:alpha val="100000"/>
              </a:srgbClr>
            </a:solidFill>
          </p:spPr>
          <p:txBody>
            <a:bodyPr/>
            <a:lstStyle/>
            <a:p/>
          </p:txBody>
        </p:sp>
        <p:sp>
          <p:nvSpPr>
            <p:cNvPr id="31" name="rc31"/>
            <p:cNvSpPr/>
            <p:nvPr/>
          </p:nvSpPr>
          <p:spPr>
            <a:xfrm>
              <a:off x="1558413" y="2959276"/>
              <a:ext cx="203168" cy="0"/>
            </a:xfrm>
            <a:prstGeom prst="rect">
              <a:avLst/>
            </a:prstGeom>
            <a:solidFill>
              <a:srgbClr val="1CABE2">
                <a:alpha val="100000"/>
              </a:srgbClr>
            </a:solidFill>
          </p:spPr>
          <p:txBody>
            <a:bodyPr/>
            <a:lstStyle/>
            <a:p/>
          </p:txBody>
        </p:sp>
        <p:sp>
          <p:nvSpPr>
            <p:cNvPr id="32" name="rc32"/>
            <p:cNvSpPr/>
            <p:nvPr/>
          </p:nvSpPr>
          <p:spPr>
            <a:xfrm>
              <a:off x="1784155" y="2964390"/>
              <a:ext cx="203168" cy="1661144"/>
            </a:xfrm>
            <a:prstGeom prst="rect">
              <a:avLst/>
            </a:prstGeom>
            <a:solidFill>
              <a:srgbClr val="80BD41">
                <a:alpha val="100000"/>
              </a:srgbClr>
            </a:solidFill>
          </p:spPr>
          <p:txBody>
            <a:bodyPr/>
            <a:lstStyle/>
            <a:p/>
          </p:txBody>
        </p:sp>
        <p:sp>
          <p:nvSpPr>
            <p:cNvPr id="33" name="rc33"/>
            <p:cNvSpPr/>
            <p:nvPr/>
          </p:nvSpPr>
          <p:spPr>
            <a:xfrm>
              <a:off x="1784155" y="2947614"/>
              <a:ext cx="203168" cy="16775"/>
            </a:xfrm>
            <a:prstGeom prst="rect">
              <a:avLst/>
            </a:prstGeom>
            <a:solidFill>
              <a:srgbClr val="0058AB">
                <a:alpha val="100000"/>
              </a:srgbClr>
            </a:solidFill>
          </p:spPr>
          <p:txBody>
            <a:bodyPr/>
            <a:lstStyle/>
            <a:p/>
          </p:txBody>
        </p:sp>
        <p:sp>
          <p:nvSpPr>
            <p:cNvPr id="34" name="rc34"/>
            <p:cNvSpPr/>
            <p:nvPr/>
          </p:nvSpPr>
          <p:spPr>
            <a:xfrm>
              <a:off x="1784155" y="2964390"/>
              <a:ext cx="203168" cy="0"/>
            </a:xfrm>
            <a:prstGeom prst="rect">
              <a:avLst/>
            </a:prstGeom>
            <a:solidFill>
              <a:srgbClr val="1CABE2">
                <a:alpha val="100000"/>
              </a:srgbClr>
            </a:solidFill>
          </p:spPr>
          <p:txBody>
            <a:bodyPr/>
            <a:lstStyle/>
            <a:p/>
          </p:txBody>
        </p:sp>
        <p:sp>
          <p:nvSpPr>
            <p:cNvPr id="35" name="rc35"/>
            <p:cNvSpPr/>
            <p:nvPr/>
          </p:nvSpPr>
          <p:spPr>
            <a:xfrm>
              <a:off x="2009898" y="2997977"/>
              <a:ext cx="203168" cy="1627558"/>
            </a:xfrm>
            <a:prstGeom prst="rect">
              <a:avLst/>
            </a:prstGeom>
            <a:solidFill>
              <a:srgbClr val="80BD41">
                <a:alpha val="100000"/>
              </a:srgbClr>
            </a:solidFill>
          </p:spPr>
          <p:txBody>
            <a:bodyPr/>
            <a:lstStyle/>
            <a:p/>
          </p:txBody>
        </p:sp>
        <p:sp>
          <p:nvSpPr>
            <p:cNvPr id="36" name="rc36"/>
            <p:cNvSpPr/>
            <p:nvPr/>
          </p:nvSpPr>
          <p:spPr>
            <a:xfrm>
              <a:off x="2009898" y="2981533"/>
              <a:ext cx="203168" cy="16444"/>
            </a:xfrm>
            <a:prstGeom prst="rect">
              <a:avLst/>
            </a:prstGeom>
            <a:solidFill>
              <a:srgbClr val="0058AB">
                <a:alpha val="100000"/>
              </a:srgbClr>
            </a:solidFill>
          </p:spPr>
          <p:txBody>
            <a:bodyPr/>
            <a:lstStyle/>
            <a:p/>
          </p:txBody>
        </p:sp>
        <p:sp>
          <p:nvSpPr>
            <p:cNvPr id="37" name="rc37"/>
            <p:cNvSpPr/>
            <p:nvPr/>
          </p:nvSpPr>
          <p:spPr>
            <a:xfrm>
              <a:off x="2009898" y="2997977"/>
              <a:ext cx="203168" cy="0"/>
            </a:xfrm>
            <a:prstGeom prst="rect">
              <a:avLst/>
            </a:prstGeom>
            <a:solidFill>
              <a:srgbClr val="1CABE2">
                <a:alpha val="100000"/>
              </a:srgbClr>
            </a:solidFill>
          </p:spPr>
          <p:txBody>
            <a:bodyPr/>
            <a:lstStyle/>
            <a:p/>
          </p:txBody>
        </p:sp>
        <p:sp>
          <p:nvSpPr>
            <p:cNvPr id="38" name="rc38"/>
            <p:cNvSpPr/>
            <p:nvPr/>
          </p:nvSpPr>
          <p:spPr>
            <a:xfrm>
              <a:off x="2235640" y="2987817"/>
              <a:ext cx="203168" cy="1637717"/>
            </a:xfrm>
            <a:prstGeom prst="rect">
              <a:avLst/>
            </a:prstGeom>
            <a:solidFill>
              <a:srgbClr val="80BD41">
                <a:alpha val="100000"/>
              </a:srgbClr>
            </a:solidFill>
          </p:spPr>
          <p:txBody>
            <a:bodyPr/>
            <a:lstStyle/>
            <a:p/>
          </p:txBody>
        </p:sp>
        <p:sp>
          <p:nvSpPr>
            <p:cNvPr id="39" name="rc39"/>
            <p:cNvSpPr/>
            <p:nvPr/>
          </p:nvSpPr>
          <p:spPr>
            <a:xfrm>
              <a:off x="2235640" y="2971268"/>
              <a:ext cx="203168" cy="16548"/>
            </a:xfrm>
            <a:prstGeom prst="rect">
              <a:avLst/>
            </a:prstGeom>
            <a:solidFill>
              <a:srgbClr val="0058AB">
                <a:alpha val="100000"/>
              </a:srgbClr>
            </a:solidFill>
          </p:spPr>
          <p:txBody>
            <a:bodyPr/>
            <a:lstStyle/>
            <a:p/>
          </p:txBody>
        </p:sp>
        <p:sp>
          <p:nvSpPr>
            <p:cNvPr id="40" name="rc40"/>
            <p:cNvSpPr/>
            <p:nvPr/>
          </p:nvSpPr>
          <p:spPr>
            <a:xfrm>
              <a:off x="2235640" y="2987817"/>
              <a:ext cx="203168" cy="0"/>
            </a:xfrm>
            <a:prstGeom prst="rect">
              <a:avLst/>
            </a:prstGeom>
            <a:solidFill>
              <a:srgbClr val="1CABE2">
                <a:alpha val="100000"/>
              </a:srgbClr>
            </a:solidFill>
          </p:spPr>
          <p:txBody>
            <a:bodyPr/>
            <a:lstStyle/>
            <a:p/>
          </p:txBody>
        </p:sp>
        <p:sp>
          <p:nvSpPr>
            <p:cNvPr id="41" name="rc41"/>
            <p:cNvSpPr/>
            <p:nvPr/>
          </p:nvSpPr>
          <p:spPr>
            <a:xfrm>
              <a:off x="2461382" y="2945205"/>
              <a:ext cx="203168" cy="1680329"/>
            </a:xfrm>
            <a:prstGeom prst="rect">
              <a:avLst/>
            </a:prstGeom>
            <a:solidFill>
              <a:srgbClr val="80BD41">
                <a:alpha val="100000"/>
              </a:srgbClr>
            </a:solidFill>
          </p:spPr>
          <p:txBody>
            <a:bodyPr/>
            <a:lstStyle/>
            <a:p/>
          </p:txBody>
        </p:sp>
        <p:sp>
          <p:nvSpPr>
            <p:cNvPr id="42" name="rc42"/>
            <p:cNvSpPr/>
            <p:nvPr/>
          </p:nvSpPr>
          <p:spPr>
            <a:xfrm>
              <a:off x="2461382" y="2928238"/>
              <a:ext cx="203168" cy="16967"/>
            </a:xfrm>
            <a:prstGeom prst="rect">
              <a:avLst/>
            </a:prstGeom>
            <a:solidFill>
              <a:srgbClr val="0058AB">
                <a:alpha val="100000"/>
              </a:srgbClr>
            </a:solidFill>
          </p:spPr>
          <p:txBody>
            <a:bodyPr/>
            <a:lstStyle/>
            <a:p/>
          </p:txBody>
        </p:sp>
        <p:sp>
          <p:nvSpPr>
            <p:cNvPr id="43" name="rc43"/>
            <p:cNvSpPr/>
            <p:nvPr/>
          </p:nvSpPr>
          <p:spPr>
            <a:xfrm>
              <a:off x="2461382" y="2945205"/>
              <a:ext cx="203168" cy="0"/>
            </a:xfrm>
            <a:prstGeom prst="rect">
              <a:avLst/>
            </a:prstGeom>
            <a:solidFill>
              <a:srgbClr val="1CABE2">
                <a:alpha val="100000"/>
              </a:srgbClr>
            </a:solidFill>
          </p:spPr>
          <p:txBody>
            <a:bodyPr/>
            <a:lstStyle/>
            <a:p/>
          </p:txBody>
        </p:sp>
        <p:sp>
          <p:nvSpPr>
            <p:cNvPr id="44" name="rc44"/>
            <p:cNvSpPr/>
            <p:nvPr/>
          </p:nvSpPr>
          <p:spPr>
            <a:xfrm>
              <a:off x="2687125" y="2909314"/>
              <a:ext cx="203168" cy="1716220"/>
            </a:xfrm>
            <a:prstGeom prst="rect">
              <a:avLst/>
            </a:prstGeom>
            <a:solidFill>
              <a:srgbClr val="80BD41">
                <a:alpha val="100000"/>
              </a:srgbClr>
            </a:solidFill>
          </p:spPr>
          <p:txBody>
            <a:bodyPr/>
            <a:lstStyle/>
            <a:p/>
          </p:txBody>
        </p:sp>
        <p:sp>
          <p:nvSpPr>
            <p:cNvPr id="45" name="rc45"/>
            <p:cNvSpPr/>
            <p:nvPr/>
          </p:nvSpPr>
          <p:spPr>
            <a:xfrm>
              <a:off x="2687125" y="2891980"/>
              <a:ext cx="203168" cy="17334"/>
            </a:xfrm>
            <a:prstGeom prst="rect">
              <a:avLst/>
            </a:prstGeom>
            <a:solidFill>
              <a:srgbClr val="0058AB">
                <a:alpha val="100000"/>
              </a:srgbClr>
            </a:solidFill>
          </p:spPr>
          <p:txBody>
            <a:bodyPr/>
            <a:lstStyle/>
            <a:p/>
          </p:txBody>
        </p:sp>
        <p:sp>
          <p:nvSpPr>
            <p:cNvPr id="46" name="rc46"/>
            <p:cNvSpPr/>
            <p:nvPr/>
          </p:nvSpPr>
          <p:spPr>
            <a:xfrm>
              <a:off x="2687125" y="2909314"/>
              <a:ext cx="203168" cy="0"/>
            </a:xfrm>
            <a:prstGeom prst="rect">
              <a:avLst/>
            </a:prstGeom>
            <a:solidFill>
              <a:srgbClr val="1CABE2">
                <a:alpha val="100000"/>
              </a:srgbClr>
            </a:solidFill>
          </p:spPr>
          <p:txBody>
            <a:bodyPr/>
            <a:lstStyle/>
            <a:p/>
          </p:txBody>
        </p:sp>
        <p:sp>
          <p:nvSpPr>
            <p:cNvPr id="47" name="rc47"/>
            <p:cNvSpPr/>
            <p:nvPr/>
          </p:nvSpPr>
          <p:spPr>
            <a:xfrm>
              <a:off x="2912867" y="2940230"/>
              <a:ext cx="203168" cy="1685304"/>
            </a:xfrm>
            <a:prstGeom prst="rect">
              <a:avLst/>
            </a:prstGeom>
            <a:solidFill>
              <a:srgbClr val="80BD41">
                <a:alpha val="100000"/>
              </a:srgbClr>
            </a:solidFill>
          </p:spPr>
          <p:txBody>
            <a:bodyPr/>
            <a:lstStyle/>
            <a:p/>
          </p:txBody>
        </p:sp>
        <p:sp>
          <p:nvSpPr>
            <p:cNvPr id="48" name="rc48"/>
            <p:cNvSpPr/>
            <p:nvPr/>
          </p:nvSpPr>
          <p:spPr>
            <a:xfrm>
              <a:off x="2912867" y="2923210"/>
              <a:ext cx="203168" cy="17020"/>
            </a:xfrm>
            <a:prstGeom prst="rect">
              <a:avLst/>
            </a:prstGeom>
            <a:solidFill>
              <a:srgbClr val="0058AB">
                <a:alpha val="100000"/>
              </a:srgbClr>
            </a:solidFill>
          </p:spPr>
          <p:txBody>
            <a:bodyPr/>
            <a:lstStyle/>
            <a:p/>
          </p:txBody>
        </p:sp>
        <p:sp>
          <p:nvSpPr>
            <p:cNvPr id="49" name="rc49"/>
            <p:cNvSpPr/>
            <p:nvPr/>
          </p:nvSpPr>
          <p:spPr>
            <a:xfrm>
              <a:off x="2912867" y="2940230"/>
              <a:ext cx="203168" cy="0"/>
            </a:xfrm>
            <a:prstGeom prst="rect">
              <a:avLst/>
            </a:prstGeom>
            <a:solidFill>
              <a:srgbClr val="1CABE2">
                <a:alpha val="100000"/>
              </a:srgbClr>
            </a:solidFill>
          </p:spPr>
          <p:txBody>
            <a:bodyPr/>
            <a:lstStyle/>
            <a:p/>
          </p:txBody>
        </p:sp>
        <p:sp>
          <p:nvSpPr>
            <p:cNvPr id="50" name="rc50"/>
            <p:cNvSpPr/>
            <p:nvPr/>
          </p:nvSpPr>
          <p:spPr>
            <a:xfrm>
              <a:off x="3138609" y="2925340"/>
              <a:ext cx="203168" cy="1700195"/>
            </a:xfrm>
            <a:prstGeom prst="rect">
              <a:avLst/>
            </a:prstGeom>
            <a:solidFill>
              <a:srgbClr val="80BD41">
                <a:alpha val="100000"/>
              </a:srgbClr>
            </a:solidFill>
          </p:spPr>
          <p:txBody>
            <a:bodyPr/>
            <a:lstStyle/>
            <a:p/>
          </p:txBody>
        </p:sp>
        <p:sp>
          <p:nvSpPr>
            <p:cNvPr id="51" name="rc51"/>
            <p:cNvSpPr/>
            <p:nvPr/>
          </p:nvSpPr>
          <p:spPr>
            <a:xfrm>
              <a:off x="3138609" y="2908162"/>
              <a:ext cx="203168" cy="17177"/>
            </a:xfrm>
            <a:prstGeom prst="rect">
              <a:avLst/>
            </a:prstGeom>
            <a:solidFill>
              <a:srgbClr val="0058AB">
                <a:alpha val="100000"/>
              </a:srgbClr>
            </a:solidFill>
          </p:spPr>
          <p:txBody>
            <a:bodyPr/>
            <a:lstStyle/>
            <a:p/>
          </p:txBody>
        </p:sp>
        <p:sp>
          <p:nvSpPr>
            <p:cNvPr id="52" name="rc52"/>
            <p:cNvSpPr/>
            <p:nvPr/>
          </p:nvSpPr>
          <p:spPr>
            <a:xfrm>
              <a:off x="3138609" y="2925340"/>
              <a:ext cx="203168" cy="0"/>
            </a:xfrm>
            <a:prstGeom prst="rect">
              <a:avLst/>
            </a:prstGeom>
            <a:solidFill>
              <a:srgbClr val="1CABE2">
                <a:alpha val="100000"/>
              </a:srgbClr>
            </a:solidFill>
          </p:spPr>
          <p:txBody>
            <a:bodyPr/>
            <a:lstStyle/>
            <a:p/>
          </p:txBody>
        </p:sp>
        <p:sp>
          <p:nvSpPr>
            <p:cNvPr id="53" name="rc53"/>
            <p:cNvSpPr/>
            <p:nvPr/>
          </p:nvSpPr>
          <p:spPr>
            <a:xfrm>
              <a:off x="3364352" y="2968755"/>
              <a:ext cx="203168" cy="1656780"/>
            </a:xfrm>
            <a:prstGeom prst="rect">
              <a:avLst/>
            </a:prstGeom>
            <a:solidFill>
              <a:srgbClr val="80BD41">
                <a:alpha val="100000"/>
              </a:srgbClr>
            </a:solidFill>
          </p:spPr>
          <p:txBody>
            <a:bodyPr/>
            <a:lstStyle/>
            <a:p/>
          </p:txBody>
        </p:sp>
        <p:sp>
          <p:nvSpPr>
            <p:cNvPr id="54" name="rc54"/>
            <p:cNvSpPr/>
            <p:nvPr/>
          </p:nvSpPr>
          <p:spPr>
            <a:xfrm>
              <a:off x="3364352" y="2952014"/>
              <a:ext cx="203168" cy="16740"/>
            </a:xfrm>
            <a:prstGeom prst="rect">
              <a:avLst/>
            </a:prstGeom>
            <a:solidFill>
              <a:srgbClr val="0058AB">
                <a:alpha val="100000"/>
              </a:srgbClr>
            </a:solidFill>
          </p:spPr>
          <p:txBody>
            <a:bodyPr/>
            <a:lstStyle/>
            <a:p/>
          </p:txBody>
        </p:sp>
        <p:sp>
          <p:nvSpPr>
            <p:cNvPr id="55" name="rc55"/>
            <p:cNvSpPr/>
            <p:nvPr/>
          </p:nvSpPr>
          <p:spPr>
            <a:xfrm>
              <a:off x="3364352" y="2968755"/>
              <a:ext cx="203168" cy="0"/>
            </a:xfrm>
            <a:prstGeom prst="rect">
              <a:avLst/>
            </a:prstGeom>
            <a:solidFill>
              <a:srgbClr val="1CABE2">
                <a:alpha val="100000"/>
              </a:srgbClr>
            </a:solidFill>
          </p:spPr>
          <p:txBody>
            <a:bodyPr/>
            <a:lstStyle/>
            <a:p/>
          </p:txBody>
        </p:sp>
        <p:sp>
          <p:nvSpPr>
            <p:cNvPr id="56" name="rc56"/>
            <p:cNvSpPr/>
            <p:nvPr/>
          </p:nvSpPr>
          <p:spPr>
            <a:xfrm>
              <a:off x="3590094" y="3064889"/>
              <a:ext cx="203168" cy="1560646"/>
            </a:xfrm>
            <a:prstGeom prst="rect">
              <a:avLst/>
            </a:prstGeom>
            <a:solidFill>
              <a:srgbClr val="80BD41">
                <a:alpha val="100000"/>
              </a:srgbClr>
            </a:solidFill>
          </p:spPr>
          <p:txBody>
            <a:bodyPr/>
            <a:lstStyle/>
            <a:p/>
          </p:txBody>
        </p:sp>
        <p:sp>
          <p:nvSpPr>
            <p:cNvPr id="57" name="rc57"/>
            <p:cNvSpPr/>
            <p:nvPr/>
          </p:nvSpPr>
          <p:spPr>
            <a:xfrm>
              <a:off x="3590094" y="3049125"/>
              <a:ext cx="203168" cy="15763"/>
            </a:xfrm>
            <a:prstGeom prst="rect">
              <a:avLst/>
            </a:prstGeom>
            <a:solidFill>
              <a:srgbClr val="0058AB">
                <a:alpha val="100000"/>
              </a:srgbClr>
            </a:solidFill>
          </p:spPr>
          <p:txBody>
            <a:bodyPr/>
            <a:lstStyle/>
            <a:p/>
          </p:txBody>
        </p:sp>
        <p:sp>
          <p:nvSpPr>
            <p:cNvPr id="58" name="rc58"/>
            <p:cNvSpPr/>
            <p:nvPr/>
          </p:nvSpPr>
          <p:spPr>
            <a:xfrm>
              <a:off x="3590094" y="3064889"/>
              <a:ext cx="203168" cy="0"/>
            </a:xfrm>
            <a:prstGeom prst="rect">
              <a:avLst/>
            </a:prstGeom>
            <a:solidFill>
              <a:srgbClr val="1CABE2">
                <a:alpha val="100000"/>
              </a:srgbClr>
            </a:solidFill>
          </p:spPr>
          <p:txBody>
            <a:bodyPr/>
            <a:lstStyle/>
            <a:p/>
          </p:txBody>
        </p:sp>
        <p:sp>
          <p:nvSpPr>
            <p:cNvPr id="59" name="rc59"/>
            <p:cNvSpPr/>
            <p:nvPr/>
          </p:nvSpPr>
          <p:spPr>
            <a:xfrm>
              <a:off x="3815836" y="3092400"/>
              <a:ext cx="203168" cy="1533134"/>
            </a:xfrm>
            <a:prstGeom prst="rect">
              <a:avLst/>
            </a:prstGeom>
            <a:solidFill>
              <a:srgbClr val="80BD41">
                <a:alpha val="100000"/>
              </a:srgbClr>
            </a:solidFill>
          </p:spPr>
          <p:txBody>
            <a:bodyPr/>
            <a:lstStyle/>
            <a:p/>
          </p:txBody>
        </p:sp>
        <p:sp>
          <p:nvSpPr>
            <p:cNvPr id="60" name="rc60"/>
            <p:cNvSpPr/>
            <p:nvPr/>
          </p:nvSpPr>
          <p:spPr>
            <a:xfrm>
              <a:off x="3815836" y="3076916"/>
              <a:ext cx="203168" cy="15484"/>
            </a:xfrm>
            <a:prstGeom prst="rect">
              <a:avLst/>
            </a:prstGeom>
            <a:solidFill>
              <a:srgbClr val="0058AB">
                <a:alpha val="100000"/>
              </a:srgbClr>
            </a:solidFill>
          </p:spPr>
          <p:txBody>
            <a:bodyPr/>
            <a:lstStyle/>
            <a:p/>
          </p:txBody>
        </p:sp>
        <p:sp>
          <p:nvSpPr>
            <p:cNvPr id="61" name="rc61"/>
            <p:cNvSpPr/>
            <p:nvPr/>
          </p:nvSpPr>
          <p:spPr>
            <a:xfrm>
              <a:off x="3815836" y="3092400"/>
              <a:ext cx="203168" cy="0"/>
            </a:xfrm>
            <a:prstGeom prst="rect">
              <a:avLst/>
            </a:prstGeom>
            <a:solidFill>
              <a:srgbClr val="1CABE2">
                <a:alpha val="100000"/>
              </a:srgbClr>
            </a:solidFill>
          </p:spPr>
          <p:txBody>
            <a:bodyPr/>
            <a:lstStyle/>
            <a:p/>
          </p:txBody>
        </p:sp>
        <p:sp>
          <p:nvSpPr>
            <p:cNvPr id="62" name="rc62"/>
            <p:cNvSpPr/>
            <p:nvPr/>
          </p:nvSpPr>
          <p:spPr>
            <a:xfrm>
              <a:off x="4041579" y="3076008"/>
              <a:ext cx="203168" cy="1549526"/>
            </a:xfrm>
            <a:prstGeom prst="rect">
              <a:avLst/>
            </a:prstGeom>
            <a:solidFill>
              <a:srgbClr val="80BD41">
                <a:alpha val="100000"/>
              </a:srgbClr>
            </a:solidFill>
          </p:spPr>
          <p:txBody>
            <a:bodyPr/>
            <a:lstStyle/>
            <a:p/>
          </p:txBody>
        </p:sp>
        <p:sp>
          <p:nvSpPr>
            <p:cNvPr id="63" name="rc63"/>
            <p:cNvSpPr/>
            <p:nvPr/>
          </p:nvSpPr>
          <p:spPr>
            <a:xfrm>
              <a:off x="4041579" y="3060350"/>
              <a:ext cx="203168" cy="15658"/>
            </a:xfrm>
            <a:prstGeom prst="rect">
              <a:avLst/>
            </a:prstGeom>
            <a:solidFill>
              <a:srgbClr val="0058AB">
                <a:alpha val="100000"/>
              </a:srgbClr>
            </a:solidFill>
          </p:spPr>
          <p:txBody>
            <a:bodyPr/>
            <a:lstStyle/>
            <a:p/>
          </p:txBody>
        </p:sp>
        <p:sp>
          <p:nvSpPr>
            <p:cNvPr id="64" name="rc64"/>
            <p:cNvSpPr/>
            <p:nvPr/>
          </p:nvSpPr>
          <p:spPr>
            <a:xfrm>
              <a:off x="4041579" y="3076008"/>
              <a:ext cx="203168" cy="0"/>
            </a:xfrm>
            <a:prstGeom prst="rect">
              <a:avLst/>
            </a:prstGeom>
            <a:solidFill>
              <a:srgbClr val="1CABE2">
                <a:alpha val="100000"/>
              </a:srgbClr>
            </a:solidFill>
          </p:spPr>
          <p:txBody>
            <a:bodyPr/>
            <a:lstStyle/>
            <a:p/>
          </p:txBody>
        </p:sp>
        <p:sp>
          <p:nvSpPr>
            <p:cNvPr id="65" name="rc65"/>
            <p:cNvSpPr/>
            <p:nvPr/>
          </p:nvSpPr>
          <p:spPr>
            <a:xfrm>
              <a:off x="4267321" y="3087652"/>
              <a:ext cx="203168" cy="1537882"/>
            </a:xfrm>
            <a:prstGeom prst="rect">
              <a:avLst/>
            </a:prstGeom>
            <a:solidFill>
              <a:srgbClr val="80BD41">
                <a:alpha val="100000"/>
              </a:srgbClr>
            </a:solidFill>
          </p:spPr>
          <p:txBody>
            <a:bodyPr/>
            <a:lstStyle/>
            <a:p/>
          </p:txBody>
        </p:sp>
        <p:sp>
          <p:nvSpPr>
            <p:cNvPr id="66" name="rc66"/>
            <p:cNvSpPr/>
            <p:nvPr/>
          </p:nvSpPr>
          <p:spPr>
            <a:xfrm>
              <a:off x="4267321" y="3072116"/>
              <a:ext cx="203168" cy="15536"/>
            </a:xfrm>
            <a:prstGeom prst="rect">
              <a:avLst/>
            </a:prstGeom>
            <a:solidFill>
              <a:srgbClr val="0058AB">
                <a:alpha val="100000"/>
              </a:srgbClr>
            </a:solidFill>
          </p:spPr>
          <p:txBody>
            <a:bodyPr/>
            <a:lstStyle/>
            <a:p/>
          </p:txBody>
        </p:sp>
        <p:sp>
          <p:nvSpPr>
            <p:cNvPr id="67" name="rc67"/>
            <p:cNvSpPr/>
            <p:nvPr/>
          </p:nvSpPr>
          <p:spPr>
            <a:xfrm>
              <a:off x="4267321" y="3087652"/>
              <a:ext cx="203168" cy="0"/>
            </a:xfrm>
            <a:prstGeom prst="rect">
              <a:avLst/>
            </a:prstGeom>
            <a:solidFill>
              <a:srgbClr val="1CABE2">
                <a:alpha val="100000"/>
              </a:srgbClr>
            </a:solidFill>
          </p:spPr>
          <p:txBody>
            <a:bodyPr/>
            <a:lstStyle/>
            <a:p/>
          </p:txBody>
        </p:sp>
        <p:sp>
          <p:nvSpPr>
            <p:cNvPr id="68" name="rc68"/>
            <p:cNvSpPr/>
            <p:nvPr/>
          </p:nvSpPr>
          <p:spPr>
            <a:xfrm>
              <a:off x="4493063" y="3036068"/>
              <a:ext cx="203168" cy="1589467"/>
            </a:xfrm>
            <a:prstGeom prst="rect">
              <a:avLst/>
            </a:prstGeom>
            <a:solidFill>
              <a:srgbClr val="80BD41">
                <a:alpha val="100000"/>
              </a:srgbClr>
            </a:solidFill>
          </p:spPr>
          <p:txBody>
            <a:bodyPr/>
            <a:lstStyle/>
            <a:p/>
          </p:txBody>
        </p:sp>
        <p:sp>
          <p:nvSpPr>
            <p:cNvPr id="69" name="rc69"/>
            <p:cNvSpPr/>
            <p:nvPr/>
          </p:nvSpPr>
          <p:spPr>
            <a:xfrm>
              <a:off x="4493063" y="3020007"/>
              <a:ext cx="203168" cy="16060"/>
            </a:xfrm>
            <a:prstGeom prst="rect">
              <a:avLst/>
            </a:prstGeom>
            <a:solidFill>
              <a:srgbClr val="0058AB">
                <a:alpha val="100000"/>
              </a:srgbClr>
            </a:solidFill>
          </p:spPr>
          <p:txBody>
            <a:bodyPr/>
            <a:lstStyle/>
            <a:p/>
          </p:txBody>
        </p:sp>
        <p:sp>
          <p:nvSpPr>
            <p:cNvPr id="70" name="rc70"/>
            <p:cNvSpPr/>
            <p:nvPr/>
          </p:nvSpPr>
          <p:spPr>
            <a:xfrm>
              <a:off x="4493063" y="3036068"/>
              <a:ext cx="203168" cy="0"/>
            </a:xfrm>
            <a:prstGeom prst="rect">
              <a:avLst/>
            </a:prstGeom>
            <a:solidFill>
              <a:srgbClr val="1CABE2">
                <a:alpha val="100000"/>
              </a:srgbClr>
            </a:solidFill>
          </p:spPr>
          <p:txBody>
            <a:bodyPr/>
            <a:lstStyle/>
            <a:p/>
          </p:txBody>
        </p:sp>
        <p:sp>
          <p:nvSpPr>
            <p:cNvPr id="71" name="rc71"/>
            <p:cNvSpPr/>
            <p:nvPr/>
          </p:nvSpPr>
          <p:spPr>
            <a:xfrm>
              <a:off x="4718806" y="3041601"/>
              <a:ext cx="203168" cy="1583933"/>
            </a:xfrm>
            <a:prstGeom prst="rect">
              <a:avLst/>
            </a:prstGeom>
            <a:solidFill>
              <a:srgbClr val="80BD41">
                <a:alpha val="100000"/>
              </a:srgbClr>
            </a:solidFill>
          </p:spPr>
          <p:txBody>
            <a:bodyPr/>
            <a:lstStyle/>
            <a:p/>
          </p:txBody>
        </p:sp>
        <p:sp>
          <p:nvSpPr>
            <p:cNvPr id="72" name="rc72"/>
            <p:cNvSpPr/>
            <p:nvPr/>
          </p:nvSpPr>
          <p:spPr>
            <a:xfrm>
              <a:off x="4718806" y="3025594"/>
              <a:ext cx="203168" cy="16007"/>
            </a:xfrm>
            <a:prstGeom prst="rect">
              <a:avLst/>
            </a:prstGeom>
            <a:solidFill>
              <a:srgbClr val="0058AB">
                <a:alpha val="100000"/>
              </a:srgbClr>
            </a:solidFill>
          </p:spPr>
          <p:txBody>
            <a:bodyPr/>
            <a:lstStyle/>
            <a:p/>
          </p:txBody>
        </p:sp>
        <p:sp>
          <p:nvSpPr>
            <p:cNvPr id="73" name="rc73"/>
            <p:cNvSpPr/>
            <p:nvPr/>
          </p:nvSpPr>
          <p:spPr>
            <a:xfrm>
              <a:off x="4718806" y="3041601"/>
              <a:ext cx="203168" cy="0"/>
            </a:xfrm>
            <a:prstGeom prst="rect">
              <a:avLst/>
            </a:prstGeom>
            <a:solidFill>
              <a:srgbClr val="1CABE2">
                <a:alpha val="100000"/>
              </a:srgbClr>
            </a:solidFill>
          </p:spPr>
          <p:txBody>
            <a:bodyPr/>
            <a:lstStyle/>
            <a:p/>
          </p:txBody>
        </p:sp>
        <p:sp>
          <p:nvSpPr>
            <p:cNvPr id="74" name="rc74"/>
            <p:cNvSpPr/>
            <p:nvPr/>
          </p:nvSpPr>
          <p:spPr>
            <a:xfrm>
              <a:off x="4944548" y="3000211"/>
              <a:ext cx="203168" cy="1625323"/>
            </a:xfrm>
            <a:prstGeom prst="rect">
              <a:avLst/>
            </a:prstGeom>
            <a:solidFill>
              <a:srgbClr val="80BD41">
                <a:alpha val="100000"/>
              </a:srgbClr>
            </a:solidFill>
          </p:spPr>
          <p:txBody>
            <a:bodyPr/>
            <a:lstStyle/>
            <a:p/>
          </p:txBody>
        </p:sp>
        <p:sp>
          <p:nvSpPr>
            <p:cNvPr id="75" name="rc75"/>
            <p:cNvSpPr/>
            <p:nvPr/>
          </p:nvSpPr>
          <p:spPr>
            <a:xfrm>
              <a:off x="4944548" y="2983802"/>
              <a:ext cx="203168" cy="16409"/>
            </a:xfrm>
            <a:prstGeom prst="rect">
              <a:avLst/>
            </a:prstGeom>
            <a:solidFill>
              <a:srgbClr val="0058AB">
                <a:alpha val="100000"/>
              </a:srgbClr>
            </a:solidFill>
          </p:spPr>
          <p:txBody>
            <a:bodyPr/>
            <a:lstStyle/>
            <a:p/>
          </p:txBody>
        </p:sp>
        <p:sp>
          <p:nvSpPr>
            <p:cNvPr id="76" name="rc76"/>
            <p:cNvSpPr/>
            <p:nvPr/>
          </p:nvSpPr>
          <p:spPr>
            <a:xfrm>
              <a:off x="4944548" y="3000211"/>
              <a:ext cx="203168" cy="0"/>
            </a:xfrm>
            <a:prstGeom prst="rect">
              <a:avLst/>
            </a:prstGeom>
            <a:solidFill>
              <a:srgbClr val="1CABE2">
                <a:alpha val="100000"/>
              </a:srgbClr>
            </a:solidFill>
          </p:spPr>
          <p:txBody>
            <a:bodyPr/>
            <a:lstStyle/>
            <a:p/>
          </p:txBody>
        </p:sp>
        <p:sp>
          <p:nvSpPr>
            <p:cNvPr id="77" name="rc77"/>
            <p:cNvSpPr/>
            <p:nvPr/>
          </p:nvSpPr>
          <p:spPr>
            <a:xfrm>
              <a:off x="5170291" y="3019798"/>
              <a:ext cx="203168" cy="1605737"/>
            </a:xfrm>
            <a:prstGeom prst="rect">
              <a:avLst/>
            </a:prstGeom>
            <a:solidFill>
              <a:srgbClr val="80BD41">
                <a:alpha val="100000"/>
              </a:srgbClr>
            </a:solidFill>
          </p:spPr>
          <p:txBody>
            <a:bodyPr/>
            <a:lstStyle/>
            <a:p/>
          </p:txBody>
        </p:sp>
        <p:sp>
          <p:nvSpPr>
            <p:cNvPr id="78" name="rc78"/>
            <p:cNvSpPr/>
            <p:nvPr/>
          </p:nvSpPr>
          <p:spPr>
            <a:xfrm>
              <a:off x="5170291" y="3003581"/>
              <a:ext cx="203168" cy="16217"/>
            </a:xfrm>
            <a:prstGeom prst="rect">
              <a:avLst/>
            </a:prstGeom>
            <a:solidFill>
              <a:srgbClr val="0058AB">
                <a:alpha val="100000"/>
              </a:srgbClr>
            </a:solidFill>
          </p:spPr>
          <p:txBody>
            <a:bodyPr/>
            <a:lstStyle/>
            <a:p/>
          </p:txBody>
        </p:sp>
        <p:sp>
          <p:nvSpPr>
            <p:cNvPr id="79" name="rc79"/>
            <p:cNvSpPr/>
            <p:nvPr/>
          </p:nvSpPr>
          <p:spPr>
            <a:xfrm>
              <a:off x="5170291" y="3019798"/>
              <a:ext cx="203168" cy="0"/>
            </a:xfrm>
            <a:prstGeom prst="rect">
              <a:avLst/>
            </a:prstGeom>
            <a:solidFill>
              <a:srgbClr val="1CABE2">
                <a:alpha val="100000"/>
              </a:srgbClr>
            </a:solidFill>
          </p:spPr>
          <p:txBody>
            <a:bodyPr/>
            <a:lstStyle/>
            <a:p/>
          </p:txBody>
        </p:sp>
        <p:sp>
          <p:nvSpPr>
            <p:cNvPr id="80" name="rc80"/>
            <p:cNvSpPr/>
            <p:nvPr/>
          </p:nvSpPr>
          <p:spPr>
            <a:xfrm>
              <a:off x="5396033" y="3045215"/>
              <a:ext cx="203168" cy="1580320"/>
            </a:xfrm>
            <a:prstGeom prst="rect">
              <a:avLst/>
            </a:prstGeom>
            <a:solidFill>
              <a:srgbClr val="80BD41">
                <a:alpha val="100000"/>
              </a:srgbClr>
            </a:solidFill>
          </p:spPr>
          <p:txBody>
            <a:bodyPr/>
            <a:lstStyle/>
            <a:p/>
          </p:txBody>
        </p:sp>
        <p:sp>
          <p:nvSpPr>
            <p:cNvPr id="81" name="rc81"/>
            <p:cNvSpPr/>
            <p:nvPr/>
          </p:nvSpPr>
          <p:spPr>
            <a:xfrm>
              <a:off x="5396033" y="3029259"/>
              <a:ext cx="203168" cy="15955"/>
            </a:xfrm>
            <a:prstGeom prst="rect">
              <a:avLst/>
            </a:prstGeom>
            <a:solidFill>
              <a:srgbClr val="0058AB">
                <a:alpha val="100000"/>
              </a:srgbClr>
            </a:solidFill>
          </p:spPr>
          <p:txBody>
            <a:bodyPr/>
            <a:lstStyle/>
            <a:p/>
          </p:txBody>
        </p:sp>
        <p:sp>
          <p:nvSpPr>
            <p:cNvPr id="82" name="rc82"/>
            <p:cNvSpPr/>
            <p:nvPr/>
          </p:nvSpPr>
          <p:spPr>
            <a:xfrm>
              <a:off x="5396033" y="3045215"/>
              <a:ext cx="203168" cy="0"/>
            </a:xfrm>
            <a:prstGeom prst="rect">
              <a:avLst/>
            </a:prstGeom>
            <a:solidFill>
              <a:srgbClr val="1CABE2">
                <a:alpha val="100000"/>
              </a:srgbClr>
            </a:solidFill>
          </p:spPr>
          <p:txBody>
            <a:bodyPr/>
            <a:lstStyle/>
            <a:p/>
          </p:txBody>
        </p:sp>
        <p:sp>
          <p:nvSpPr>
            <p:cNvPr id="83" name="rc83"/>
            <p:cNvSpPr/>
            <p:nvPr/>
          </p:nvSpPr>
          <p:spPr>
            <a:xfrm>
              <a:off x="5621775" y="3053088"/>
              <a:ext cx="203168" cy="1572447"/>
            </a:xfrm>
            <a:prstGeom prst="rect">
              <a:avLst/>
            </a:prstGeom>
            <a:solidFill>
              <a:srgbClr val="80BD41">
                <a:alpha val="100000"/>
              </a:srgbClr>
            </a:solidFill>
          </p:spPr>
          <p:txBody>
            <a:bodyPr/>
            <a:lstStyle/>
            <a:p/>
          </p:txBody>
        </p:sp>
        <p:sp>
          <p:nvSpPr>
            <p:cNvPr id="84" name="rc84"/>
            <p:cNvSpPr/>
            <p:nvPr/>
          </p:nvSpPr>
          <p:spPr>
            <a:xfrm>
              <a:off x="5621775" y="3037202"/>
              <a:ext cx="203168" cy="15885"/>
            </a:xfrm>
            <a:prstGeom prst="rect">
              <a:avLst/>
            </a:prstGeom>
            <a:solidFill>
              <a:srgbClr val="0058AB">
                <a:alpha val="100000"/>
              </a:srgbClr>
            </a:solidFill>
          </p:spPr>
          <p:txBody>
            <a:bodyPr/>
            <a:lstStyle/>
            <a:p/>
          </p:txBody>
        </p:sp>
        <p:sp>
          <p:nvSpPr>
            <p:cNvPr id="85" name="rc85"/>
            <p:cNvSpPr/>
            <p:nvPr/>
          </p:nvSpPr>
          <p:spPr>
            <a:xfrm>
              <a:off x="5621775" y="3053088"/>
              <a:ext cx="203168" cy="0"/>
            </a:xfrm>
            <a:prstGeom prst="rect">
              <a:avLst/>
            </a:prstGeom>
            <a:solidFill>
              <a:srgbClr val="1CABE2">
                <a:alpha val="100000"/>
              </a:srgbClr>
            </a:solidFill>
          </p:spPr>
          <p:txBody>
            <a:bodyPr/>
            <a:lstStyle/>
            <a:p/>
          </p:txBody>
        </p:sp>
        <p:sp>
          <p:nvSpPr>
            <p:cNvPr id="86" name="rc86"/>
            <p:cNvSpPr/>
            <p:nvPr/>
          </p:nvSpPr>
          <p:spPr>
            <a:xfrm>
              <a:off x="5847518" y="3021858"/>
              <a:ext cx="203168" cy="1603677"/>
            </a:xfrm>
            <a:prstGeom prst="rect">
              <a:avLst/>
            </a:prstGeom>
            <a:solidFill>
              <a:srgbClr val="80BD41">
                <a:alpha val="100000"/>
              </a:srgbClr>
            </a:solidFill>
          </p:spPr>
          <p:txBody>
            <a:bodyPr/>
            <a:lstStyle/>
            <a:p/>
          </p:txBody>
        </p:sp>
        <p:sp>
          <p:nvSpPr>
            <p:cNvPr id="87" name="rc87"/>
            <p:cNvSpPr/>
            <p:nvPr/>
          </p:nvSpPr>
          <p:spPr>
            <a:xfrm>
              <a:off x="5847518" y="3005658"/>
              <a:ext cx="203168" cy="16199"/>
            </a:xfrm>
            <a:prstGeom prst="rect">
              <a:avLst/>
            </a:prstGeom>
            <a:solidFill>
              <a:srgbClr val="0058AB">
                <a:alpha val="100000"/>
              </a:srgbClr>
            </a:solidFill>
          </p:spPr>
          <p:txBody>
            <a:bodyPr/>
            <a:lstStyle/>
            <a:p/>
          </p:txBody>
        </p:sp>
        <p:sp>
          <p:nvSpPr>
            <p:cNvPr id="88" name="rc88"/>
            <p:cNvSpPr/>
            <p:nvPr/>
          </p:nvSpPr>
          <p:spPr>
            <a:xfrm>
              <a:off x="5847518" y="3021858"/>
              <a:ext cx="203168" cy="0"/>
            </a:xfrm>
            <a:prstGeom prst="rect">
              <a:avLst/>
            </a:prstGeom>
            <a:solidFill>
              <a:srgbClr val="1CABE2">
                <a:alpha val="100000"/>
              </a:srgbClr>
            </a:solidFill>
          </p:spPr>
          <p:txBody>
            <a:bodyPr/>
            <a:lstStyle/>
            <a:p/>
          </p:txBody>
        </p:sp>
        <p:sp>
          <p:nvSpPr>
            <p:cNvPr id="89" name="rc89"/>
            <p:cNvSpPr/>
            <p:nvPr/>
          </p:nvSpPr>
          <p:spPr>
            <a:xfrm>
              <a:off x="6073260" y="3010441"/>
              <a:ext cx="203168" cy="1615093"/>
            </a:xfrm>
            <a:prstGeom prst="rect">
              <a:avLst/>
            </a:prstGeom>
            <a:solidFill>
              <a:srgbClr val="80BD41">
                <a:alpha val="100000"/>
              </a:srgbClr>
            </a:solidFill>
          </p:spPr>
          <p:txBody>
            <a:bodyPr/>
            <a:lstStyle/>
            <a:p/>
          </p:txBody>
        </p:sp>
        <p:sp>
          <p:nvSpPr>
            <p:cNvPr id="90" name="rc90"/>
            <p:cNvSpPr/>
            <p:nvPr/>
          </p:nvSpPr>
          <p:spPr>
            <a:xfrm>
              <a:off x="6073260" y="2994119"/>
              <a:ext cx="203168" cy="16322"/>
            </a:xfrm>
            <a:prstGeom prst="rect">
              <a:avLst/>
            </a:prstGeom>
            <a:solidFill>
              <a:srgbClr val="0058AB">
                <a:alpha val="100000"/>
              </a:srgbClr>
            </a:solidFill>
          </p:spPr>
          <p:txBody>
            <a:bodyPr/>
            <a:lstStyle/>
            <a:p/>
          </p:txBody>
        </p:sp>
        <p:sp>
          <p:nvSpPr>
            <p:cNvPr id="91" name="rc91"/>
            <p:cNvSpPr/>
            <p:nvPr/>
          </p:nvSpPr>
          <p:spPr>
            <a:xfrm>
              <a:off x="6073260" y="3010441"/>
              <a:ext cx="203168" cy="0"/>
            </a:xfrm>
            <a:prstGeom prst="rect">
              <a:avLst/>
            </a:prstGeom>
            <a:solidFill>
              <a:srgbClr val="1CABE2">
                <a:alpha val="100000"/>
              </a:srgbClr>
            </a:solidFill>
          </p:spPr>
          <p:txBody>
            <a:bodyPr/>
            <a:lstStyle/>
            <a:p/>
          </p:txBody>
        </p:sp>
        <p:sp>
          <p:nvSpPr>
            <p:cNvPr id="92" name="rc92"/>
            <p:cNvSpPr/>
            <p:nvPr/>
          </p:nvSpPr>
          <p:spPr>
            <a:xfrm>
              <a:off x="6299002" y="3078644"/>
              <a:ext cx="203168" cy="1546890"/>
            </a:xfrm>
            <a:prstGeom prst="rect">
              <a:avLst/>
            </a:prstGeom>
            <a:solidFill>
              <a:srgbClr val="80BD41">
                <a:alpha val="100000"/>
              </a:srgbClr>
            </a:solidFill>
          </p:spPr>
          <p:txBody>
            <a:bodyPr/>
            <a:lstStyle/>
            <a:p/>
          </p:txBody>
        </p:sp>
        <p:sp>
          <p:nvSpPr>
            <p:cNvPr id="93" name="rc93"/>
            <p:cNvSpPr/>
            <p:nvPr/>
          </p:nvSpPr>
          <p:spPr>
            <a:xfrm>
              <a:off x="6299002" y="3063021"/>
              <a:ext cx="203168" cy="15623"/>
            </a:xfrm>
            <a:prstGeom prst="rect">
              <a:avLst/>
            </a:prstGeom>
            <a:solidFill>
              <a:srgbClr val="0058AB">
                <a:alpha val="100000"/>
              </a:srgbClr>
            </a:solidFill>
          </p:spPr>
          <p:txBody>
            <a:bodyPr/>
            <a:lstStyle/>
            <a:p/>
          </p:txBody>
        </p:sp>
        <p:sp>
          <p:nvSpPr>
            <p:cNvPr id="94" name="rc94"/>
            <p:cNvSpPr/>
            <p:nvPr/>
          </p:nvSpPr>
          <p:spPr>
            <a:xfrm>
              <a:off x="6299002" y="3078644"/>
              <a:ext cx="203168" cy="0"/>
            </a:xfrm>
            <a:prstGeom prst="rect">
              <a:avLst/>
            </a:prstGeom>
            <a:solidFill>
              <a:srgbClr val="1CABE2">
                <a:alpha val="100000"/>
              </a:srgbClr>
            </a:solidFill>
          </p:spPr>
          <p:txBody>
            <a:bodyPr/>
            <a:lstStyle/>
            <a:p/>
          </p:txBody>
        </p:sp>
        <p:sp>
          <p:nvSpPr>
            <p:cNvPr id="95" name="rc95"/>
            <p:cNvSpPr/>
            <p:nvPr/>
          </p:nvSpPr>
          <p:spPr>
            <a:xfrm>
              <a:off x="6524745" y="3154127"/>
              <a:ext cx="203168" cy="1471407"/>
            </a:xfrm>
            <a:prstGeom prst="rect">
              <a:avLst/>
            </a:prstGeom>
            <a:solidFill>
              <a:srgbClr val="80BD41">
                <a:alpha val="100000"/>
              </a:srgbClr>
            </a:solidFill>
          </p:spPr>
          <p:txBody>
            <a:bodyPr/>
            <a:lstStyle/>
            <a:p/>
          </p:txBody>
        </p:sp>
        <p:sp>
          <p:nvSpPr>
            <p:cNvPr id="96" name="rc96"/>
            <p:cNvSpPr/>
            <p:nvPr/>
          </p:nvSpPr>
          <p:spPr>
            <a:xfrm>
              <a:off x="6524745" y="3139272"/>
              <a:ext cx="203168" cy="14855"/>
            </a:xfrm>
            <a:prstGeom prst="rect">
              <a:avLst/>
            </a:prstGeom>
            <a:solidFill>
              <a:srgbClr val="0058AB">
                <a:alpha val="100000"/>
              </a:srgbClr>
            </a:solidFill>
          </p:spPr>
          <p:txBody>
            <a:bodyPr/>
            <a:lstStyle/>
            <a:p/>
          </p:txBody>
        </p:sp>
        <p:sp>
          <p:nvSpPr>
            <p:cNvPr id="97" name="rc97"/>
            <p:cNvSpPr/>
            <p:nvPr/>
          </p:nvSpPr>
          <p:spPr>
            <a:xfrm>
              <a:off x="6524745" y="3154127"/>
              <a:ext cx="203168" cy="0"/>
            </a:xfrm>
            <a:prstGeom prst="rect">
              <a:avLst/>
            </a:prstGeom>
            <a:solidFill>
              <a:srgbClr val="1CABE2">
                <a:alpha val="100000"/>
              </a:srgbClr>
            </a:solidFill>
          </p:spPr>
          <p:txBody>
            <a:bodyPr/>
            <a:lstStyle/>
            <a:p/>
          </p:txBody>
        </p:sp>
        <p:sp>
          <p:nvSpPr>
            <p:cNvPr id="98" name="rc98"/>
            <p:cNvSpPr/>
            <p:nvPr/>
          </p:nvSpPr>
          <p:spPr>
            <a:xfrm>
              <a:off x="6750487" y="3160150"/>
              <a:ext cx="203168" cy="1465385"/>
            </a:xfrm>
            <a:prstGeom prst="rect">
              <a:avLst/>
            </a:prstGeom>
            <a:solidFill>
              <a:srgbClr val="80BD41">
                <a:alpha val="100000"/>
              </a:srgbClr>
            </a:solidFill>
          </p:spPr>
          <p:txBody>
            <a:bodyPr/>
            <a:lstStyle/>
            <a:p/>
          </p:txBody>
        </p:sp>
        <p:sp>
          <p:nvSpPr>
            <p:cNvPr id="99" name="rc99"/>
            <p:cNvSpPr/>
            <p:nvPr/>
          </p:nvSpPr>
          <p:spPr>
            <a:xfrm>
              <a:off x="6750487" y="3145347"/>
              <a:ext cx="203168" cy="14803"/>
            </a:xfrm>
            <a:prstGeom prst="rect">
              <a:avLst/>
            </a:prstGeom>
            <a:solidFill>
              <a:srgbClr val="0058AB">
                <a:alpha val="100000"/>
              </a:srgbClr>
            </a:solidFill>
          </p:spPr>
          <p:txBody>
            <a:bodyPr/>
            <a:lstStyle/>
            <a:p/>
          </p:txBody>
        </p:sp>
        <p:sp>
          <p:nvSpPr>
            <p:cNvPr id="100" name="rc100"/>
            <p:cNvSpPr/>
            <p:nvPr/>
          </p:nvSpPr>
          <p:spPr>
            <a:xfrm>
              <a:off x="6750487" y="3160150"/>
              <a:ext cx="203168" cy="0"/>
            </a:xfrm>
            <a:prstGeom prst="rect">
              <a:avLst/>
            </a:prstGeom>
            <a:solidFill>
              <a:srgbClr val="1CABE2">
                <a:alpha val="100000"/>
              </a:srgbClr>
            </a:solidFill>
          </p:spPr>
          <p:txBody>
            <a:bodyPr/>
            <a:lstStyle/>
            <a:p/>
          </p:txBody>
        </p:sp>
        <p:sp>
          <p:nvSpPr>
            <p:cNvPr id="101" name="rc101"/>
            <p:cNvSpPr/>
            <p:nvPr/>
          </p:nvSpPr>
          <p:spPr>
            <a:xfrm>
              <a:off x="6976229" y="3157461"/>
              <a:ext cx="203168" cy="13344"/>
            </a:xfrm>
            <a:prstGeom prst="rect">
              <a:avLst/>
            </a:prstGeom>
            <a:solidFill>
              <a:srgbClr val="F26A21">
                <a:alpha val="100000"/>
              </a:srgbClr>
            </a:solidFill>
          </p:spPr>
          <p:txBody>
            <a:bodyPr/>
            <a:lstStyle/>
            <a:p/>
          </p:txBody>
        </p:sp>
        <p:sp>
          <p:nvSpPr>
            <p:cNvPr id="102" name="rc102"/>
            <p:cNvSpPr/>
            <p:nvPr/>
          </p:nvSpPr>
          <p:spPr>
            <a:xfrm>
              <a:off x="6976229" y="3170806"/>
              <a:ext cx="203168" cy="1454729"/>
            </a:xfrm>
            <a:prstGeom prst="rect">
              <a:avLst/>
            </a:prstGeom>
            <a:solidFill>
              <a:srgbClr val="FFC20E">
                <a:alpha val="100000"/>
              </a:srgbClr>
            </a:solidFill>
          </p:spPr>
          <p:txBody>
            <a:bodyPr/>
            <a:lstStyle/>
            <a:p/>
          </p:txBody>
        </p:sp>
        <p:sp>
          <p:nvSpPr>
            <p:cNvPr id="103" name="rc103"/>
            <p:cNvSpPr/>
            <p:nvPr/>
          </p:nvSpPr>
          <p:spPr>
            <a:xfrm>
              <a:off x="7201972" y="3179823"/>
              <a:ext cx="203168" cy="12029"/>
            </a:xfrm>
            <a:prstGeom prst="rect">
              <a:avLst/>
            </a:prstGeom>
            <a:solidFill>
              <a:srgbClr val="F26A21">
                <a:alpha val="100000"/>
              </a:srgbClr>
            </a:solidFill>
          </p:spPr>
          <p:txBody>
            <a:bodyPr/>
            <a:lstStyle/>
            <a:p/>
          </p:txBody>
        </p:sp>
        <p:sp>
          <p:nvSpPr>
            <p:cNvPr id="104" name="rc104"/>
            <p:cNvSpPr/>
            <p:nvPr/>
          </p:nvSpPr>
          <p:spPr>
            <a:xfrm>
              <a:off x="7201972" y="3191853"/>
              <a:ext cx="203168" cy="1433682"/>
            </a:xfrm>
            <a:prstGeom prst="rect">
              <a:avLst/>
            </a:prstGeom>
            <a:solidFill>
              <a:srgbClr val="FFC20E">
                <a:alpha val="100000"/>
              </a:srgbClr>
            </a:solidFill>
          </p:spPr>
          <p:txBody>
            <a:bodyPr/>
            <a:lstStyle/>
            <a:p/>
          </p:txBody>
        </p:sp>
        <p:sp>
          <p:nvSpPr>
            <p:cNvPr id="105" name="rc105"/>
            <p:cNvSpPr/>
            <p:nvPr/>
          </p:nvSpPr>
          <p:spPr>
            <a:xfrm>
              <a:off x="7427714" y="3193876"/>
              <a:ext cx="203168" cy="10843"/>
            </a:xfrm>
            <a:prstGeom prst="rect">
              <a:avLst/>
            </a:prstGeom>
            <a:solidFill>
              <a:srgbClr val="F26A21">
                <a:alpha val="100000"/>
              </a:srgbClr>
            </a:solidFill>
          </p:spPr>
          <p:txBody>
            <a:bodyPr/>
            <a:lstStyle/>
            <a:p/>
          </p:txBody>
        </p:sp>
        <p:sp>
          <p:nvSpPr>
            <p:cNvPr id="106" name="rc106"/>
            <p:cNvSpPr/>
            <p:nvPr/>
          </p:nvSpPr>
          <p:spPr>
            <a:xfrm>
              <a:off x="7427714" y="3204720"/>
              <a:ext cx="203168" cy="1420815"/>
            </a:xfrm>
            <a:prstGeom prst="rect">
              <a:avLst/>
            </a:prstGeom>
            <a:solidFill>
              <a:srgbClr val="FFC20E">
                <a:alpha val="100000"/>
              </a:srgbClr>
            </a:solidFill>
          </p:spPr>
          <p:txBody>
            <a:bodyPr/>
            <a:lstStyle/>
            <a:p/>
          </p:txBody>
        </p:sp>
        <p:sp>
          <p:nvSpPr>
            <p:cNvPr id="107" name="rc107"/>
            <p:cNvSpPr/>
            <p:nvPr/>
          </p:nvSpPr>
          <p:spPr>
            <a:xfrm>
              <a:off x="7653457" y="3208208"/>
              <a:ext cx="203168" cy="9774"/>
            </a:xfrm>
            <a:prstGeom prst="rect">
              <a:avLst/>
            </a:prstGeom>
            <a:solidFill>
              <a:srgbClr val="F26A21">
                <a:alpha val="100000"/>
              </a:srgbClr>
            </a:solidFill>
          </p:spPr>
          <p:txBody>
            <a:bodyPr/>
            <a:lstStyle/>
            <a:p/>
          </p:txBody>
        </p:sp>
        <p:sp>
          <p:nvSpPr>
            <p:cNvPr id="108" name="rc108"/>
            <p:cNvSpPr/>
            <p:nvPr/>
          </p:nvSpPr>
          <p:spPr>
            <a:xfrm>
              <a:off x="7653457" y="3217983"/>
              <a:ext cx="203168" cy="1407552"/>
            </a:xfrm>
            <a:prstGeom prst="rect">
              <a:avLst/>
            </a:prstGeom>
            <a:solidFill>
              <a:srgbClr val="FFC20E">
                <a:alpha val="100000"/>
              </a:srgbClr>
            </a:solidFill>
          </p:spPr>
          <p:txBody>
            <a:bodyPr/>
            <a:lstStyle/>
            <a:p/>
          </p:txBody>
        </p:sp>
        <p:sp>
          <p:nvSpPr>
            <p:cNvPr id="109" name="rc109"/>
            <p:cNvSpPr/>
            <p:nvPr/>
          </p:nvSpPr>
          <p:spPr>
            <a:xfrm>
              <a:off x="7879199" y="3223168"/>
              <a:ext cx="203168" cy="8811"/>
            </a:xfrm>
            <a:prstGeom prst="rect">
              <a:avLst/>
            </a:prstGeom>
            <a:solidFill>
              <a:srgbClr val="F26A21">
                <a:alpha val="100000"/>
              </a:srgbClr>
            </a:solidFill>
          </p:spPr>
          <p:txBody>
            <a:bodyPr/>
            <a:lstStyle/>
            <a:p/>
          </p:txBody>
        </p:sp>
        <p:sp>
          <p:nvSpPr>
            <p:cNvPr id="110" name="rc110"/>
            <p:cNvSpPr/>
            <p:nvPr/>
          </p:nvSpPr>
          <p:spPr>
            <a:xfrm>
              <a:off x="7879199" y="3231980"/>
              <a:ext cx="203168" cy="1393555"/>
            </a:xfrm>
            <a:prstGeom prst="rect">
              <a:avLst/>
            </a:prstGeom>
            <a:solidFill>
              <a:srgbClr val="FFC20E">
                <a:alpha val="100000"/>
              </a:srgbClr>
            </a:solidFill>
          </p:spPr>
          <p:txBody>
            <a:bodyPr/>
            <a:lstStyle/>
            <a:p/>
          </p:txBody>
        </p:sp>
        <p:sp>
          <p:nvSpPr>
            <p:cNvPr id="111" name="rc111"/>
            <p:cNvSpPr/>
            <p:nvPr/>
          </p:nvSpPr>
          <p:spPr>
            <a:xfrm>
              <a:off x="8104941" y="3234690"/>
              <a:ext cx="203168" cy="7942"/>
            </a:xfrm>
            <a:prstGeom prst="rect">
              <a:avLst/>
            </a:prstGeom>
            <a:solidFill>
              <a:srgbClr val="F26A21">
                <a:alpha val="100000"/>
              </a:srgbClr>
            </a:solidFill>
          </p:spPr>
          <p:txBody>
            <a:bodyPr/>
            <a:lstStyle/>
            <a:p/>
          </p:txBody>
        </p:sp>
        <p:sp>
          <p:nvSpPr>
            <p:cNvPr id="112" name="rc112"/>
            <p:cNvSpPr/>
            <p:nvPr/>
          </p:nvSpPr>
          <p:spPr>
            <a:xfrm>
              <a:off x="8104941" y="3242633"/>
              <a:ext cx="203168" cy="1382902"/>
            </a:xfrm>
            <a:prstGeom prst="rect">
              <a:avLst/>
            </a:prstGeom>
            <a:solidFill>
              <a:srgbClr val="FFC20E">
                <a:alpha val="100000"/>
              </a:srgbClr>
            </a:solidFill>
          </p:spPr>
          <p:txBody>
            <a:bodyPr/>
            <a:lstStyle/>
            <a:p/>
          </p:txBody>
        </p:sp>
        <p:sp>
          <p:nvSpPr>
            <p:cNvPr id="113" name="pl113"/>
            <p:cNvSpPr/>
            <p:nvPr/>
          </p:nvSpPr>
          <p:spPr>
            <a:xfrm>
              <a:off x="1434255" y="1227418"/>
              <a:ext cx="5417816" cy="0"/>
            </a:xfrm>
            <a:custGeom>
              <a:avLst/>
              <a:pathLst>
                <a:path w="5417816"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1227418"/>
              <a:ext cx="5417816" cy="0"/>
            </a:xfrm>
            <a:custGeom>
              <a:avLst/>
              <a:pathLst>
                <a:path w="5417816"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88077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10651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33225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55800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8374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9527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7" name="tx137"/>
            <p:cNvSpPr/>
            <p:nvPr/>
          </p:nvSpPr>
          <p:spPr>
            <a:xfrm>
              <a:off x="508103" y="28224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19496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9" name="tx139"/>
            <p:cNvSpPr/>
            <p:nvPr/>
          </p:nvSpPr>
          <p:spPr>
            <a:xfrm>
              <a:off x="508103" y="10767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80629"/>
              <a:ext cx="43057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Hungary</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Hungary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715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3323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9488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5653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524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140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757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373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974422"/>
              <a:ext cx="217589" cy="4016337"/>
            </a:xfrm>
            <a:prstGeom prst="rect">
              <a:avLst/>
            </a:prstGeom>
            <a:solidFill>
              <a:srgbClr val="0058AB">
                <a:alpha val="100000"/>
              </a:srgbClr>
            </a:solidFill>
          </p:spPr>
          <p:txBody>
            <a:bodyPr/>
            <a:lstStyle/>
            <a:p/>
          </p:txBody>
        </p:sp>
        <p:sp>
          <p:nvSpPr>
            <p:cNvPr id="41" name="rc41"/>
            <p:cNvSpPr/>
            <p:nvPr/>
          </p:nvSpPr>
          <p:spPr>
            <a:xfrm>
              <a:off x="1472058" y="986882"/>
              <a:ext cx="217589" cy="4003877"/>
            </a:xfrm>
            <a:prstGeom prst="rect">
              <a:avLst/>
            </a:prstGeom>
            <a:solidFill>
              <a:srgbClr val="0058AB">
                <a:alpha val="100000"/>
              </a:srgbClr>
            </a:solidFill>
          </p:spPr>
          <p:txBody>
            <a:bodyPr/>
            <a:lstStyle/>
            <a:p/>
          </p:txBody>
        </p:sp>
        <p:sp>
          <p:nvSpPr>
            <p:cNvPr id="42" name="rc42"/>
            <p:cNvSpPr/>
            <p:nvPr/>
          </p:nvSpPr>
          <p:spPr>
            <a:xfrm>
              <a:off x="1713825" y="999342"/>
              <a:ext cx="217589" cy="3991417"/>
            </a:xfrm>
            <a:prstGeom prst="rect">
              <a:avLst/>
            </a:prstGeom>
            <a:solidFill>
              <a:srgbClr val="0058AB">
                <a:alpha val="100000"/>
              </a:srgbClr>
            </a:solidFill>
          </p:spPr>
          <p:txBody>
            <a:bodyPr/>
            <a:lstStyle/>
            <a:p/>
          </p:txBody>
        </p:sp>
        <p:sp>
          <p:nvSpPr>
            <p:cNvPr id="43" name="rc43"/>
            <p:cNvSpPr/>
            <p:nvPr/>
          </p:nvSpPr>
          <p:spPr>
            <a:xfrm>
              <a:off x="1955592" y="1078257"/>
              <a:ext cx="217589" cy="3912502"/>
            </a:xfrm>
            <a:prstGeom prst="rect">
              <a:avLst/>
            </a:prstGeom>
            <a:solidFill>
              <a:srgbClr val="0058AB">
                <a:alpha val="100000"/>
              </a:srgbClr>
            </a:solidFill>
          </p:spPr>
          <p:txBody>
            <a:bodyPr/>
            <a:lstStyle/>
            <a:p/>
          </p:txBody>
        </p:sp>
        <p:sp>
          <p:nvSpPr>
            <p:cNvPr id="44" name="rc44"/>
            <p:cNvSpPr/>
            <p:nvPr/>
          </p:nvSpPr>
          <p:spPr>
            <a:xfrm>
              <a:off x="2197358" y="1053337"/>
              <a:ext cx="217589" cy="3937422"/>
            </a:xfrm>
            <a:prstGeom prst="rect">
              <a:avLst/>
            </a:prstGeom>
            <a:solidFill>
              <a:srgbClr val="0058AB">
                <a:alpha val="100000"/>
              </a:srgbClr>
            </a:solidFill>
          </p:spPr>
          <p:txBody>
            <a:bodyPr/>
            <a:lstStyle/>
            <a:p/>
          </p:txBody>
        </p:sp>
        <p:sp>
          <p:nvSpPr>
            <p:cNvPr id="45" name="rc45"/>
            <p:cNvSpPr/>
            <p:nvPr/>
          </p:nvSpPr>
          <p:spPr>
            <a:xfrm>
              <a:off x="2439125" y="953655"/>
              <a:ext cx="217589" cy="4037104"/>
            </a:xfrm>
            <a:prstGeom prst="rect">
              <a:avLst/>
            </a:prstGeom>
            <a:solidFill>
              <a:srgbClr val="0058AB">
                <a:alpha val="100000"/>
              </a:srgbClr>
            </a:solidFill>
          </p:spPr>
          <p:txBody>
            <a:bodyPr/>
            <a:lstStyle/>
            <a:p/>
          </p:txBody>
        </p:sp>
        <p:sp>
          <p:nvSpPr>
            <p:cNvPr id="46" name="rc46"/>
            <p:cNvSpPr/>
            <p:nvPr/>
          </p:nvSpPr>
          <p:spPr>
            <a:xfrm>
              <a:off x="2680891" y="866434"/>
              <a:ext cx="217589" cy="4124325"/>
            </a:xfrm>
            <a:prstGeom prst="rect">
              <a:avLst/>
            </a:prstGeom>
            <a:solidFill>
              <a:srgbClr val="0058AB">
                <a:alpha val="100000"/>
              </a:srgbClr>
            </a:solidFill>
          </p:spPr>
          <p:txBody>
            <a:bodyPr/>
            <a:lstStyle/>
            <a:p/>
          </p:txBody>
        </p:sp>
        <p:sp>
          <p:nvSpPr>
            <p:cNvPr id="47" name="rc47"/>
            <p:cNvSpPr/>
            <p:nvPr/>
          </p:nvSpPr>
          <p:spPr>
            <a:xfrm>
              <a:off x="2922658" y="941195"/>
              <a:ext cx="217589" cy="4049564"/>
            </a:xfrm>
            <a:prstGeom prst="rect">
              <a:avLst/>
            </a:prstGeom>
            <a:solidFill>
              <a:srgbClr val="0058AB">
                <a:alpha val="100000"/>
              </a:srgbClr>
            </a:solidFill>
          </p:spPr>
          <p:txBody>
            <a:bodyPr/>
            <a:lstStyle/>
            <a:p/>
          </p:txBody>
        </p:sp>
        <p:sp>
          <p:nvSpPr>
            <p:cNvPr id="48" name="rc48"/>
            <p:cNvSpPr/>
            <p:nvPr/>
          </p:nvSpPr>
          <p:spPr>
            <a:xfrm>
              <a:off x="3164425" y="903814"/>
              <a:ext cx="217589" cy="4086945"/>
            </a:xfrm>
            <a:prstGeom prst="rect">
              <a:avLst/>
            </a:prstGeom>
            <a:solidFill>
              <a:srgbClr val="0058AB">
                <a:alpha val="100000"/>
              </a:srgbClr>
            </a:solidFill>
          </p:spPr>
          <p:txBody>
            <a:bodyPr/>
            <a:lstStyle/>
            <a:p/>
          </p:txBody>
        </p:sp>
        <p:sp>
          <p:nvSpPr>
            <p:cNvPr id="49" name="rc49"/>
            <p:cNvSpPr/>
            <p:nvPr/>
          </p:nvSpPr>
          <p:spPr>
            <a:xfrm>
              <a:off x="3406191" y="1007649"/>
              <a:ext cx="217589" cy="3983110"/>
            </a:xfrm>
            <a:prstGeom prst="rect">
              <a:avLst/>
            </a:prstGeom>
            <a:solidFill>
              <a:srgbClr val="0058AB">
                <a:alpha val="100000"/>
              </a:srgbClr>
            </a:solidFill>
          </p:spPr>
          <p:txBody>
            <a:bodyPr/>
            <a:lstStyle/>
            <a:p/>
          </p:txBody>
        </p:sp>
        <p:sp>
          <p:nvSpPr>
            <p:cNvPr id="50" name="rc50"/>
            <p:cNvSpPr/>
            <p:nvPr/>
          </p:nvSpPr>
          <p:spPr>
            <a:xfrm>
              <a:off x="3647958" y="1240240"/>
              <a:ext cx="217589" cy="3750519"/>
            </a:xfrm>
            <a:prstGeom prst="rect">
              <a:avLst/>
            </a:prstGeom>
            <a:solidFill>
              <a:srgbClr val="0058AB">
                <a:alpha val="100000"/>
              </a:srgbClr>
            </a:solidFill>
          </p:spPr>
          <p:txBody>
            <a:bodyPr/>
            <a:lstStyle/>
            <a:p/>
          </p:txBody>
        </p:sp>
        <p:sp>
          <p:nvSpPr>
            <p:cNvPr id="51" name="rc51"/>
            <p:cNvSpPr/>
            <p:nvPr/>
          </p:nvSpPr>
          <p:spPr>
            <a:xfrm>
              <a:off x="3889725" y="1306694"/>
              <a:ext cx="217589" cy="3684065"/>
            </a:xfrm>
            <a:prstGeom prst="rect">
              <a:avLst/>
            </a:prstGeom>
            <a:solidFill>
              <a:srgbClr val="0058AB">
                <a:alpha val="100000"/>
              </a:srgbClr>
            </a:solidFill>
          </p:spPr>
          <p:txBody>
            <a:bodyPr/>
            <a:lstStyle/>
            <a:p/>
          </p:txBody>
        </p:sp>
        <p:sp>
          <p:nvSpPr>
            <p:cNvPr id="52" name="rc52"/>
            <p:cNvSpPr/>
            <p:nvPr/>
          </p:nvSpPr>
          <p:spPr>
            <a:xfrm>
              <a:off x="4131491" y="1265160"/>
              <a:ext cx="217589" cy="3725599"/>
            </a:xfrm>
            <a:prstGeom prst="rect">
              <a:avLst/>
            </a:prstGeom>
            <a:solidFill>
              <a:srgbClr val="0058AB">
                <a:alpha val="100000"/>
              </a:srgbClr>
            </a:solidFill>
          </p:spPr>
          <p:txBody>
            <a:bodyPr/>
            <a:lstStyle/>
            <a:p/>
          </p:txBody>
        </p:sp>
        <p:sp>
          <p:nvSpPr>
            <p:cNvPr id="53" name="rc53"/>
            <p:cNvSpPr/>
            <p:nvPr/>
          </p:nvSpPr>
          <p:spPr>
            <a:xfrm>
              <a:off x="4373258" y="1294234"/>
              <a:ext cx="217589" cy="3696525"/>
            </a:xfrm>
            <a:prstGeom prst="rect">
              <a:avLst/>
            </a:prstGeom>
            <a:solidFill>
              <a:srgbClr val="0058AB">
                <a:alpha val="100000"/>
              </a:srgbClr>
            </a:solidFill>
          </p:spPr>
          <p:txBody>
            <a:bodyPr/>
            <a:lstStyle/>
            <a:p/>
          </p:txBody>
        </p:sp>
        <p:sp>
          <p:nvSpPr>
            <p:cNvPr id="54" name="rc54"/>
            <p:cNvSpPr/>
            <p:nvPr/>
          </p:nvSpPr>
          <p:spPr>
            <a:xfrm>
              <a:off x="4615025" y="1169632"/>
              <a:ext cx="217589" cy="3821127"/>
            </a:xfrm>
            <a:prstGeom prst="rect">
              <a:avLst/>
            </a:prstGeom>
            <a:solidFill>
              <a:srgbClr val="0058AB">
                <a:alpha val="100000"/>
              </a:srgbClr>
            </a:solidFill>
          </p:spPr>
          <p:txBody>
            <a:bodyPr/>
            <a:lstStyle/>
            <a:p/>
          </p:txBody>
        </p:sp>
        <p:sp>
          <p:nvSpPr>
            <p:cNvPr id="55" name="rc55"/>
            <p:cNvSpPr/>
            <p:nvPr/>
          </p:nvSpPr>
          <p:spPr>
            <a:xfrm>
              <a:off x="4856791" y="1182092"/>
              <a:ext cx="217589" cy="3808667"/>
            </a:xfrm>
            <a:prstGeom prst="rect">
              <a:avLst/>
            </a:prstGeom>
            <a:solidFill>
              <a:srgbClr val="0058AB">
                <a:alpha val="100000"/>
              </a:srgbClr>
            </a:solidFill>
          </p:spPr>
          <p:txBody>
            <a:bodyPr/>
            <a:lstStyle/>
            <a:p/>
          </p:txBody>
        </p:sp>
        <p:sp>
          <p:nvSpPr>
            <p:cNvPr id="56" name="rc56"/>
            <p:cNvSpPr/>
            <p:nvPr/>
          </p:nvSpPr>
          <p:spPr>
            <a:xfrm>
              <a:off x="5098558" y="1086564"/>
              <a:ext cx="217589" cy="3904195"/>
            </a:xfrm>
            <a:prstGeom prst="rect">
              <a:avLst/>
            </a:prstGeom>
            <a:solidFill>
              <a:srgbClr val="0058AB">
                <a:alpha val="100000"/>
              </a:srgbClr>
            </a:solidFill>
          </p:spPr>
          <p:txBody>
            <a:bodyPr/>
            <a:lstStyle/>
            <a:p/>
          </p:txBody>
        </p:sp>
        <p:sp>
          <p:nvSpPr>
            <p:cNvPr id="57" name="rc57"/>
            <p:cNvSpPr/>
            <p:nvPr/>
          </p:nvSpPr>
          <p:spPr>
            <a:xfrm>
              <a:off x="5340325" y="1132251"/>
              <a:ext cx="217589" cy="3858508"/>
            </a:xfrm>
            <a:prstGeom prst="rect">
              <a:avLst/>
            </a:prstGeom>
            <a:solidFill>
              <a:srgbClr val="0058AB">
                <a:alpha val="100000"/>
              </a:srgbClr>
            </a:solidFill>
          </p:spPr>
          <p:txBody>
            <a:bodyPr/>
            <a:lstStyle/>
            <a:p/>
          </p:txBody>
        </p:sp>
        <p:sp>
          <p:nvSpPr>
            <p:cNvPr id="58" name="rc58"/>
            <p:cNvSpPr/>
            <p:nvPr/>
          </p:nvSpPr>
          <p:spPr>
            <a:xfrm>
              <a:off x="5582091" y="1194552"/>
              <a:ext cx="217589" cy="3796207"/>
            </a:xfrm>
            <a:prstGeom prst="rect">
              <a:avLst/>
            </a:prstGeom>
            <a:solidFill>
              <a:srgbClr val="0058AB">
                <a:alpha val="100000"/>
              </a:srgbClr>
            </a:solidFill>
          </p:spPr>
          <p:txBody>
            <a:bodyPr/>
            <a:lstStyle/>
            <a:p/>
          </p:txBody>
        </p:sp>
        <p:sp>
          <p:nvSpPr>
            <p:cNvPr id="59" name="rc59"/>
            <p:cNvSpPr/>
            <p:nvPr/>
          </p:nvSpPr>
          <p:spPr>
            <a:xfrm>
              <a:off x="5823858" y="1211166"/>
              <a:ext cx="217589" cy="3779593"/>
            </a:xfrm>
            <a:prstGeom prst="rect">
              <a:avLst/>
            </a:prstGeom>
            <a:solidFill>
              <a:srgbClr val="0058AB">
                <a:alpha val="100000"/>
              </a:srgbClr>
            </a:solidFill>
          </p:spPr>
          <p:txBody>
            <a:bodyPr/>
            <a:lstStyle/>
            <a:p/>
          </p:txBody>
        </p:sp>
        <p:sp>
          <p:nvSpPr>
            <p:cNvPr id="60" name="rc60"/>
            <p:cNvSpPr/>
            <p:nvPr/>
          </p:nvSpPr>
          <p:spPr>
            <a:xfrm>
              <a:off x="6065625" y="1136405"/>
              <a:ext cx="217589" cy="3854354"/>
            </a:xfrm>
            <a:prstGeom prst="rect">
              <a:avLst/>
            </a:prstGeom>
            <a:solidFill>
              <a:srgbClr val="0058AB">
                <a:alpha val="100000"/>
              </a:srgbClr>
            </a:solidFill>
          </p:spPr>
          <p:txBody>
            <a:bodyPr/>
            <a:lstStyle/>
            <a:p/>
          </p:txBody>
        </p:sp>
        <p:sp>
          <p:nvSpPr>
            <p:cNvPr id="61" name="rc61"/>
            <p:cNvSpPr/>
            <p:nvPr/>
          </p:nvSpPr>
          <p:spPr>
            <a:xfrm>
              <a:off x="6307391" y="1107331"/>
              <a:ext cx="217589" cy="3883428"/>
            </a:xfrm>
            <a:prstGeom prst="rect">
              <a:avLst/>
            </a:prstGeom>
            <a:solidFill>
              <a:srgbClr val="0058AB">
                <a:alpha val="100000"/>
              </a:srgbClr>
            </a:solidFill>
          </p:spPr>
          <p:txBody>
            <a:bodyPr/>
            <a:lstStyle/>
            <a:p/>
          </p:txBody>
        </p:sp>
        <p:sp>
          <p:nvSpPr>
            <p:cNvPr id="62" name="rc62"/>
            <p:cNvSpPr/>
            <p:nvPr/>
          </p:nvSpPr>
          <p:spPr>
            <a:xfrm>
              <a:off x="6549158" y="1273467"/>
              <a:ext cx="217589" cy="3717292"/>
            </a:xfrm>
            <a:prstGeom prst="rect">
              <a:avLst/>
            </a:prstGeom>
            <a:solidFill>
              <a:srgbClr val="0058AB">
                <a:alpha val="100000"/>
              </a:srgbClr>
            </a:solidFill>
          </p:spPr>
          <p:txBody>
            <a:bodyPr/>
            <a:lstStyle/>
            <a:p/>
          </p:txBody>
        </p:sp>
        <p:sp>
          <p:nvSpPr>
            <p:cNvPr id="63" name="rc63"/>
            <p:cNvSpPr/>
            <p:nvPr/>
          </p:nvSpPr>
          <p:spPr>
            <a:xfrm>
              <a:off x="6790924" y="1456216"/>
              <a:ext cx="217589" cy="3534543"/>
            </a:xfrm>
            <a:prstGeom prst="rect">
              <a:avLst/>
            </a:prstGeom>
            <a:solidFill>
              <a:srgbClr val="0058AB">
                <a:alpha val="100000"/>
              </a:srgbClr>
            </a:solidFill>
          </p:spPr>
          <p:txBody>
            <a:bodyPr/>
            <a:lstStyle/>
            <a:p/>
          </p:txBody>
        </p:sp>
        <p:sp>
          <p:nvSpPr>
            <p:cNvPr id="64" name="rc64"/>
            <p:cNvSpPr/>
            <p:nvPr/>
          </p:nvSpPr>
          <p:spPr>
            <a:xfrm>
              <a:off x="7032691" y="1468677"/>
              <a:ext cx="217589" cy="3522082"/>
            </a:xfrm>
            <a:prstGeom prst="rect">
              <a:avLst/>
            </a:prstGeom>
            <a:solidFill>
              <a:srgbClr val="0058AB">
                <a:alpha val="100000"/>
              </a:srgbClr>
            </a:solidFill>
          </p:spPr>
          <p:txBody>
            <a:bodyPr/>
            <a:lstStyle/>
            <a:p/>
          </p:txBody>
        </p:sp>
        <p:sp>
          <p:nvSpPr>
            <p:cNvPr id="65" name="rc65"/>
            <p:cNvSpPr/>
            <p:nvPr/>
          </p:nvSpPr>
          <p:spPr>
            <a:xfrm>
              <a:off x="8483291" y="3100963"/>
              <a:ext cx="217589" cy="1889796"/>
            </a:xfrm>
            <a:prstGeom prst="rect">
              <a:avLst/>
            </a:prstGeom>
            <a:solidFill>
              <a:srgbClr val="69DBFF">
                <a:alpha val="100000"/>
              </a:srgbClr>
            </a:solidFill>
          </p:spPr>
          <p:txBody>
            <a:bodyPr/>
            <a:lstStyle/>
            <a:p/>
          </p:txBody>
        </p:sp>
        <p:sp>
          <p:nvSpPr>
            <p:cNvPr id="66" name="pl66"/>
            <p:cNvSpPr/>
            <p:nvPr/>
          </p:nvSpPr>
          <p:spPr>
            <a:xfrm>
              <a:off x="6174420" y="1211166"/>
              <a:ext cx="2417666" cy="1889796"/>
            </a:xfrm>
            <a:custGeom>
              <a:avLst/>
              <a:pathLst>
                <a:path w="2417666" h="1889796">
                  <a:moveTo>
                    <a:pt x="0" y="0"/>
                  </a:moveTo>
                  <a:lnTo>
                    <a:pt x="241766" y="188979"/>
                  </a:lnTo>
                  <a:lnTo>
                    <a:pt x="483533" y="377959"/>
                  </a:lnTo>
                  <a:lnTo>
                    <a:pt x="725299" y="566939"/>
                  </a:lnTo>
                  <a:lnTo>
                    <a:pt x="967066" y="755918"/>
                  </a:lnTo>
                  <a:lnTo>
                    <a:pt x="1208833" y="944898"/>
                  </a:lnTo>
                  <a:lnTo>
                    <a:pt x="1450599" y="1133878"/>
                  </a:lnTo>
                  <a:lnTo>
                    <a:pt x="1692366" y="1322857"/>
                  </a:lnTo>
                  <a:lnTo>
                    <a:pt x="1934133" y="1511837"/>
                  </a:lnTo>
                  <a:lnTo>
                    <a:pt x="2175899" y="1700817"/>
                  </a:lnTo>
                  <a:lnTo>
                    <a:pt x="2417666" y="1889796"/>
                  </a:lnTo>
                </a:path>
              </a:pathLst>
            </a:custGeom>
            <a:ln w="13550" cap="flat">
              <a:solidFill>
                <a:srgbClr val="000000">
                  <a:alpha val="100000"/>
                </a:srgbClr>
              </a:solidFill>
              <a:prstDash val="solid"/>
              <a:round/>
            </a:ln>
          </p:spPr>
          <p:txBody>
            <a:bodyPr/>
            <a:lstStyle/>
            <a:p/>
          </p:txBody>
        </p:sp>
        <p:sp>
          <p:nvSpPr>
            <p:cNvPr id="67" name="pt67"/>
            <p:cNvSpPr/>
            <p:nvPr/>
          </p:nvSpPr>
          <p:spPr>
            <a:xfrm>
              <a:off x="6149594" y="11863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13753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1564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1753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19422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21312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23202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2509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26981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28871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076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0977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0" name="tx80"/>
            <p:cNvSpPr/>
            <p:nvPr/>
          </p:nvSpPr>
          <p:spPr>
            <a:xfrm>
              <a:off x="603427" y="28714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1" name="tx81"/>
            <p:cNvSpPr/>
            <p:nvPr/>
          </p:nvSpPr>
          <p:spPr>
            <a:xfrm>
              <a:off x="603427" y="183307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2" name="tx82"/>
            <p:cNvSpPr/>
            <p:nvPr/>
          </p:nvSpPr>
          <p:spPr>
            <a:xfrm>
              <a:off x="508103" y="77993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46225" y="398022"/>
              <a:ext cx="603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Hungary</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53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0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6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1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8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3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8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27843"/>
              <a:ext cx="249522" cy="1674853"/>
            </a:xfrm>
            <a:prstGeom prst="rect">
              <a:avLst/>
            </a:prstGeom>
            <a:solidFill>
              <a:srgbClr val="80BD41">
                <a:alpha val="100000"/>
              </a:srgbClr>
            </a:solidFill>
          </p:spPr>
          <p:txBody>
            <a:bodyPr/>
            <a:lstStyle/>
            <a:p/>
          </p:txBody>
        </p:sp>
        <p:sp>
          <p:nvSpPr>
            <p:cNvPr id="24" name="rc24"/>
            <p:cNvSpPr/>
            <p:nvPr/>
          </p:nvSpPr>
          <p:spPr>
            <a:xfrm>
              <a:off x="1296273" y="2410876"/>
              <a:ext cx="249522" cy="16967"/>
            </a:xfrm>
            <a:prstGeom prst="rect">
              <a:avLst/>
            </a:prstGeom>
            <a:solidFill>
              <a:srgbClr val="1CABE2">
                <a:alpha val="100000"/>
              </a:srgbClr>
            </a:solidFill>
          </p:spPr>
          <p:txBody>
            <a:bodyPr/>
            <a:lstStyle/>
            <a:p/>
          </p:txBody>
        </p:sp>
        <p:sp>
          <p:nvSpPr>
            <p:cNvPr id="25" name="rc25"/>
            <p:cNvSpPr/>
            <p:nvPr/>
          </p:nvSpPr>
          <p:spPr>
            <a:xfrm>
              <a:off x="1573521" y="2433090"/>
              <a:ext cx="249522" cy="1669606"/>
            </a:xfrm>
            <a:prstGeom prst="rect">
              <a:avLst/>
            </a:prstGeom>
            <a:solidFill>
              <a:srgbClr val="80BD41">
                <a:alpha val="100000"/>
              </a:srgbClr>
            </a:solidFill>
          </p:spPr>
          <p:txBody>
            <a:bodyPr/>
            <a:lstStyle/>
            <a:p/>
          </p:txBody>
        </p:sp>
        <p:sp>
          <p:nvSpPr>
            <p:cNvPr id="26" name="rc26"/>
            <p:cNvSpPr/>
            <p:nvPr/>
          </p:nvSpPr>
          <p:spPr>
            <a:xfrm>
              <a:off x="1573521" y="2416298"/>
              <a:ext cx="249522" cy="16792"/>
            </a:xfrm>
            <a:prstGeom prst="rect">
              <a:avLst/>
            </a:prstGeom>
            <a:solidFill>
              <a:srgbClr val="1CABE2">
                <a:alpha val="100000"/>
              </a:srgbClr>
            </a:solidFill>
          </p:spPr>
          <p:txBody>
            <a:bodyPr/>
            <a:lstStyle/>
            <a:p/>
          </p:txBody>
        </p:sp>
        <p:sp>
          <p:nvSpPr>
            <p:cNvPr id="27" name="rc27"/>
            <p:cNvSpPr/>
            <p:nvPr/>
          </p:nvSpPr>
          <p:spPr>
            <a:xfrm>
              <a:off x="1850769" y="2438163"/>
              <a:ext cx="249522" cy="1664533"/>
            </a:xfrm>
            <a:prstGeom prst="rect">
              <a:avLst/>
            </a:prstGeom>
            <a:solidFill>
              <a:srgbClr val="80BD41">
                <a:alpha val="100000"/>
              </a:srgbClr>
            </a:solidFill>
          </p:spPr>
          <p:txBody>
            <a:bodyPr/>
            <a:lstStyle/>
            <a:p/>
          </p:txBody>
        </p:sp>
        <p:sp>
          <p:nvSpPr>
            <p:cNvPr id="28" name="rc28"/>
            <p:cNvSpPr/>
            <p:nvPr/>
          </p:nvSpPr>
          <p:spPr>
            <a:xfrm>
              <a:off x="1850769" y="2421371"/>
              <a:ext cx="249522" cy="16792"/>
            </a:xfrm>
            <a:prstGeom prst="rect">
              <a:avLst/>
            </a:prstGeom>
            <a:solidFill>
              <a:srgbClr val="1CABE2">
                <a:alpha val="100000"/>
              </a:srgbClr>
            </a:solidFill>
          </p:spPr>
          <p:txBody>
            <a:bodyPr/>
            <a:lstStyle/>
            <a:p/>
          </p:txBody>
        </p:sp>
        <p:sp>
          <p:nvSpPr>
            <p:cNvPr id="29" name="rc29"/>
            <p:cNvSpPr/>
            <p:nvPr/>
          </p:nvSpPr>
          <p:spPr>
            <a:xfrm>
              <a:off x="2128016" y="2471923"/>
              <a:ext cx="249522" cy="1630774"/>
            </a:xfrm>
            <a:prstGeom prst="rect">
              <a:avLst/>
            </a:prstGeom>
            <a:solidFill>
              <a:srgbClr val="80BD41">
                <a:alpha val="100000"/>
              </a:srgbClr>
            </a:solidFill>
          </p:spPr>
          <p:txBody>
            <a:bodyPr/>
            <a:lstStyle/>
            <a:p/>
          </p:txBody>
        </p:sp>
        <p:sp>
          <p:nvSpPr>
            <p:cNvPr id="30" name="rc30"/>
            <p:cNvSpPr/>
            <p:nvPr/>
          </p:nvSpPr>
          <p:spPr>
            <a:xfrm>
              <a:off x="2128016" y="2455480"/>
              <a:ext cx="249522" cy="16442"/>
            </a:xfrm>
            <a:prstGeom prst="rect">
              <a:avLst/>
            </a:prstGeom>
            <a:solidFill>
              <a:srgbClr val="1CABE2">
                <a:alpha val="100000"/>
              </a:srgbClr>
            </a:solidFill>
          </p:spPr>
          <p:txBody>
            <a:bodyPr/>
            <a:lstStyle/>
            <a:p/>
          </p:txBody>
        </p:sp>
        <p:sp>
          <p:nvSpPr>
            <p:cNvPr id="31" name="rc31"/>
            <p:cNvSpPr/>
            <p:nvPr/>
          </p:nvSpPr>
          <p:spPr>
            <a:xfrm>
              <a:off x="2405264" y="2461602"/>
              <a:ext cx="249522" cy="1641094"/>
            </a:xfrm>
            <a:prstGeom prst="rect">
              <a:avLst/>
            </a:prstGeom>
            <a:solidFill>
              <a:srgbClr val="80BD41">
                <a:alpha val="100000"/>
              </a:srgbClr>
            </a:solidFill>
          </p:spPr>
          <p:txBody>
            <a:bodyPr/>
            <a:lstStyle/>
            <a:p/>
          </p:txBody>
        </p:sp>
        <p:sp>
          <p:nvSpPr>
            <p:cNvPr id="32" name="rc32"/>
            <p:cNvSpPr/>
            <p:nvPr/>
          </p:nvSpPr>
          <p:spPr>
            <a:xfrm>
              <a:off x="2405264" y="2444985"/>
              <a:ext cx="249522" cy="16617"/>
            </a:xfrm>
            <a:prstGeom prst="rect">
              <a:avLst/>
            </a:prstGeom>
            <a:solidFill>
              <a:srgbClr val="1CABE2">
                <a:alpha val="100000"/>
              </a:srgbClr>
            </a:solidFill>
          </p:spPr>
          <p:txBody>
            <a:bodyPr/>
            <a:lstStyle/>
            <a:p/>
          </p:txBody>
        </p:sp>
        <p:sp>
          <p:nvSpPr>
            <p:cNvPr id="33" name="rc33"/>
            <p:cNvSpPr/>
            <p:nvPr/>
          </p:nvSpPr>
          <p:spPr>
            <a:xfrm>
              <a:off x="2682512" y="2418922"/>
              <a:ext cx="249522" cy="1683774"/>
            </a:xfrm>
            <a:prstGeom prst="rect">
              <a:avLst/>
            </a:prstGeom>
            <a:solidFill>
              <a:srgbClr val="80BD41">
                <a:alpha val="100000"/>
              </a:srgbClr>
            </a:solidFill>
          </p:spPr>
          <p:txBody>
            <a:bodyPr/>
            <a:lstStyle/>
            <a:p/>
          </p:txBody>
        </p:sp>
        <p:sp>
          <p:nvSpPr>
            <p:cNvPr id="34" name="rc34"/>
            <p:cNvSpPr/>
            <p:nvPr/>
          </p:nvSpPr>
          <p:spPr>
            <a:xfrm>
              <a:off x="2682512" y="2401955"/>
              <a:ext cx="249522" cy="16967"/>
            </a:xfrm>
            <a:prstGeom prst="rect">
              <a:avLst/>
            </a:prstGeom>
            <a:solidFill>
              <a:srgbClr val="1CABE2">
                <a:alpha val="100000"/>
              </a:srgbClr>
            </a:solidFill>
          </p:spPr>
          <p:txBody>
            <a:bodyPr/>
            <a:lstStyle/>
            <a:p/>
          </p:txBody>
        </p:sp>
        <p:sp>
          <p:nvSpPr>
            <p:cNvPr id="35" name="rc35"/>
            <p:cNvSpPr/>
            <p:nvPr/>
          </p:nvSpPr>
          <p:spPr>
            <a:xfrm>
              <a:off x="2959759" y="2383063"/>
              <a:ext cx="249522" cy="1719633"/>
            </a:xfrm>
            <a:prstGeom prst="rect">
              <a:avLst/>
            </a:prstGeom>
            <a:solidFill>
              <a:srgbClr val="80BD41">
                <a:alpha val="100000"/>
              </a:srgbClr>
            </a:solidFill>
          </p:spPr>
          <p:txBody>
            <a:bodyPr/>
            <a:lstStyle/>
            <a:p/>
          </p:txBody>
        </p:sp>
        <p:sp>
          <p:nvSpPr>
            <p:cNvPr id="36" name="rc36"/>
            <p:cNvSpPr/>
            <p:nvPr/>
          </p:nvSpPr>
          <p:spPr>
            <a:xfrm>
              <a:off x="2959759" y="2365746"/>
              <a:ext cx="249522" cy="17317"/>
            </a:xfrm>
            <a:prstGeom prst="rect">
              <a:avLst/>
            </a:prstGeom>
            <a:solidFill>
              <a:srgbClr val="1CABE2">
                <a:alpha val="100000"/>
              </a:srgbClr>
            </a:solidFill>
          </p:spPr>
          <p:txBody>
            <a:bodyPr/>
            <a:lstStyle/>
            <a:p/>
          </p:txBody>
        </p:sp>
        <p:sp>
          <p:nvSpPr>
            <p:cNvPr id="37" name="rc37"/>
            <p:cNvSpPr/>
            <p:nvPr/>
          </p:nvSpPr>
          <p:spPr>
            <a:xfrm>
              <a:off x="3237007" y="2414024"/>
              <a:ext cx="249522" cy="1688672"/>
            </a:xfrm>
            <a:prstGeom prst="rect">
              <a:avLst/>
            </a:prstGeom>
            <a:solidFill>
              <a:srgbClr val="80BD41">
                <a:alpha val="100000"/>
              </a:srgbClr>
            </a:solidFill>
          </p:spPr>
          <p:txBody>
            <a:bodyPr/>
            <a:lstStyle/>
            <a:p/>
          </p:txBody>
        </p:sp>
        <p:sp>
          <p:nvSpPr>
            <p:cNvPr id="38" name="rc38"/>
            <p:cNvSpPr/>
            <p:nvPr/>
          </p:nvSpPr>
          <p:spPr>
            <a:xfrm>
              <a:off x="3237007" y="2396882"/>
              <a:ext cx="249522" cy="17142"/>
            </a:xfrm>
            <a:prstGeom prst="rect">
              <a:avLst/>
            </a:prstGeom>
            <a:solidFill>
              <a:srgbClr val="1CABE2">
                <a:alpha val="100000"/>
              </a:srgbClr>
            </a:solidFill>
          </p:spPr>
          <p:txBody>
            <a:bodyPr/>
            <a:lstStyle/>
            <a:p/>
          </p:txBody>
        </p:sp>
        <p:sp>
          <p:nvSpPr>
            <p:cNvPr id="39" name="rc39"/>
            <p:cNvSpPr/>
            <p:nvPr/>
          </p:nvSpPr>
          <p:spPr>
            <a:xfrm>
              <a:off x="3514255" y="2399156"/>
              <a:ext cx="249522" cy="1703540"/>
            </a:xfrm>
            <a:prstGeom prst="rect">
              <a:avLst/>
            </a:prstGeom>
            <a:solidFill>
              <a:srgbClr val="80BD41">
                <a:alpha val="100000"/>
              </a:srgbClr>
            </a:solidFill>
          </p:spPr>
          <p:txBody>
            <a:bodyPr/>
            <a:lstStyle/>
            <a:p/>
          </p:txBody>
        </p:sp>
        <p:sp>
          <p:nvSpPr>
            <p:cNvPr id="40" name="rc40"/>
            <p:cNvSpPr/>
            <p:nvPr/>
          </p:nvSpPr>
          <p:spPr>
            <a:xfrm>
              <a:off x="3514255" y="2382014"/>
              <a:ext cx="249522" cy="17142"/>
            </a:xfrm>
            <a:prstGeom prst="rect">
              <a:avLst/>
            </a:prstGeom>
            <a:solidFill>
              <a:srgbClr val="1CABE2">
                <a:alpha val="100000"/>
              </a:srgbClr>
            </a:solidFill>
          </p:spPr>
          <p:txBody>
            <a:bodyPr/>
            <a:lstStyle/>
            <a:p/>
          </p:txBody>
        </p:sp>
        <p:sp>
          <p:nvSpPr>
            <p:cNvPr id="41" name="rc41"/>
            <p:cNvSpPr/>
            <p:nvPr/>
          </p:nvSpPr>
          <p:spPr>
            <a:xfrm>
              <a:off x="3791502" y="2442536"/>
              <a:ext cx="249522" cy="1660160"/>
            </a:xfrm>
            <a:prstGeom prst="rect">
              <a:avLst/>
            </a:prstGeom>
            <a:solidFill>
              <a:srgbClr val="80BD41">
                <a:alpha val="100000"/>
              </a:srgbClr>
            </a:solidFill>
          </p:spPr>
          <p:txBody>
            <a:bodyPr/>
            <a:lstStyle/>
            <a:p/>
          </p:txBody>
        </p:sp>
        <p:sp>
          <p:nvSpPr>
            <p:cNvPr id="42" name="rc42"/>
            <p:cNvSpPr/>
            <p:nvPr/>
          </p:nvSpPr>
          <p:spPr>
            <a:xfrm>
              <a:off x="3791502" y="2425744"/>
              <a:ext cx="249522" cy="16792"/>
            </a:xfrm>
            <a:prstGeom prst="rect">
              <a:avLst/>
            </a:prstGeom>
            <a:solidFill>
              <a:srgbClr val="1CABE2">
                <a:alpha val="100000"/>
              </a:srgbClr>
            </a:solidFill>
          </p:spPr>
          <p:txBody>
            <a:bodyPr/>
            <a:lstStyle/>
            <a:p/>
          </p:txBody>
        </p:sp>
        <p:sp>
          <p:nvSpPr>
            <p:cNvPr id="43" name="rc43"/>
            <p:cNvSpPr/>
            <p:nvPr/>
          </p:nvSpPr>
          <p:spPr>
            <a:xfrm>
              <a:off x="4068750" y="2538917"/>
              <a:ext cx="249522" cy="1563780"/>
            </a:xfrm>
            <a:prstGeom prst="rect">
              <a:avLst/>
            </a:prstGeom>
            <a:solidFill>
              <a:srgbClr val="80BD41">
                <a:alpha val="100000"/>
              </a:srgbClr>
            </a:solidFill>
          </p:spPr>
          <p:txBody>
            <a:bodyPr/>
            <a:lstStyle/>
            <a:p/>
          </p:txBody>
        </p:sp>
        <p:sp>
          <p:nvSpPr>
            <p:cNvPr id="44" name="rc44"/>
            <p:cNvSpPr/>
            <p:nvPr/>
          </p:nvSpPr>
          <p:spPr>
            <a:xfrm>
              <a:off x="4068750" y="2523174"/>
              <a:ext cx="249522" cy="15742"/>
            </a:xfrm>
            <a:prstGeom prst="rect">
              <a:avLst/>
            </a:prstGeom>
            <a:solidFill>
              <a:srgbClr val="1CABE2">
                <a:alpha val="100000"/>
              </a:srgbClr>
            </a:solidFill>
          </p:spPr>
          <p:txBody>
            <a:bodyPr/>
            <a:lstStyle/>
            <a:p/>
          </p:txBody>
        </p:sp>
        <p:sp>
          <p:nvSpPr>
            <p:cNvPr id="45" name="rc45"/>
            <p:cNvSpPr/>
            <p:nvPr/>
          </p:nvSpPr>
          <p:spPr>
            <a:xfrm>
              <a:off x="4345998" y="2566379"/>
              <a:ext cx="249522" cy="1536317"/>
            </a:xfrm>
            <a:prstGeom prst="rect">
              <a:avLst/>
            </a:prstGeom>
            <a:solidFill>
              <a:srgbClr val="80BD41">
                <a:alpha val="100000"/>
              </a:srgbClr>
            </a:solidFill>
          </p:spPr>
          <p:txBody>
            <a:bodyPr/>
            <a:lstStyle/>
            <a:p/>
          </p:txBody>
        </p:sp>
        <p:sp>
          <p:nvSpPr>
            <p:cNvPr id="46" name="rc46"/>
            <p:cNvSpPr/>
            <p:nvPr/>
          </p:nvSpPr>
          <p:spPr>
            <a:xfrm>
              <a:off x="4345998" y="2550811"/>
              <a:ext cx="249522" cy="15567"/>
            </a:xfrm>
            <a:prstGeom prst="rect">
              <a:avLst/>
            </a:prstGeom>
            <a:solidFill>
              <a:srgbClr val="1CABE2">
                <a:alpha val="100000"/>
              </a:srgbClr>
            </a:solidFill>
          </p:spPr>
          <p:txBody>
            <a:bodyPr/>
            <a:lstStyle/>
            <a:p/>
          </p:txBody>
        </p:sp>
        <p:sp>
          <p:nvSpPr>
            <p:cNvPr id="47" name="rc47"/>
            <p:cNvSpPr/>
            <p:nvPr/>
          </p:nvSpPr>
          <p:spPr>
            <a:xfrm>
              <a:off x="4623245" y="2550112"/>
              <a:ext cx="249522" cy="1552585"/>
            </a:xfrm>
            <a:prstGeom prst="rect">
              <a:avLst/>
            </a:prstGeom>
            <a:solidFill>
              <a:srgbClr val="80BD41">
                <a:alpha val="100000"/>
              </a:srgbClr>
            </a:solidFill>
          </p:spPr>
          <p:txBody>
            <a:bodyPr/>
            <a:lstStyle/>
            <a:p/>
          </p:txBody>
        </p:sp>
        <p:sp>
          <p:nvSpPr>
            <p:cNvPr id="48" name="rc48"/>
            <p:cNvSpPr/>
            <p:nvPr/>
          </p:nvSpPr>
          <p:spPr>
            <a:xfrm>
              <a:off x="4623245" y="2534369"/>
              <a:ext cx="249522" cy="15742"/>
            </a:xfrm>
            <a:prstGeom prst="rect">
              <a:avLst/>
            </a:prstGeom>
            <a:solidFill>
              <a:srgbClr val="1CABE2">
                <a:alpha val="100000"/>
              </a:srgbClr>
            </a:solidFill>
          </p:spPr>
          <p:txBody>
            <a:bodyPr/>
            <a:lstStyle/>
            <a:p/>
          </p:txBody>
        </p:sp>
        <p:sp>
          <p:nvSpPr>
            <p:cNvPr id="49" name="rc49"/>
            <p:cNvSpPr/>
            <p:nvPr/>
          </p:nvSpPr>
          <p:spPr>
            <a:xfrm>
              <a:off x="4900493" y="2561656"/>
              <a:ext cx="249522" cy="1541040"/>
            </a:xfrm>
            <a:prstGeom prst="rect">
              <a:avLst/>
            </a:prstGeom>
            <a:solidFill>
              <a:srgbClr val="80BD41">
                <a:alpha val="100000"/>
              </a:srgbClr>
            </a:solidFill>
          </p:spPr>
          <p:txBody>
            <a:bodyPr/>
            <a:lstStyle/>
            <a:p/>
          </p:txBody>
        </p:sp>
        <p:sp>
          <p:nvSpPr>
            <p:cNvPr id="50" name="rc50"/>
            <p:cNvSpPr/>
            <p:nvPr/>
          </p:nvSpPr>
          <p:spPr>
            <a:xfrm>
              <a:off x="4900493" y="2546088"/>
              <a:ext cx="249522" cy="15567"/>
            </a:xfrm>
            <a:prstGeom prst="rect">
              <a:avLst/>
            </a:prstGeom>
            <a:solidFill>
              <a:srgbClr val="1CABE2">
                <a:alpha val="100000"/>
              </a:srgbClr>
            </a:solidFill>
          </p:spPr>
          <p:txBody>
            <a:bodyPr/>
            <a:lstStyle/>
            <a:p/>
          </p:txBody>
        </p:sp>
        <p:sp>
          <p:nvSpPr>
            <p:cNvPr id="51" name="rc51"/>
            <p:cNvSpPr/>
            <p:nvPr/>
          </p:nvSpPr>
          <p:spPr>
            <a:xfrm>
              <a:off x="5177741" y="2510055"/>
              <a:ext cx="249522" cy="1592641"/>
            </a:xfrm>
            <a:prstGeom prst="rect">
              <a:avLst/>
            </a:prstGeom>
            <a:solidFill>
              <a:srgbClr val="80BD41">
                <a:alpha val="100000"/>
              </a:srgbClr>
            </a:solidFill>
          </p:spPr>
          <p:txBody>
            <a:bodyPr/>
            <a:lstStyle/>
            <a:p/>
          </p:txBody>
        </p:sp>
        <p:sp>
          <p:nvSpPr>
            <p:cNvPr id="52" name="rc52"/>
            <p:cNvSpPr/>
            <p:nvPr/>
          </p:nvSpPr>
          <p:spPr>
            <a:xfrm>
              <a:off x="5177741" y="2493962"/>
              <a:ext cx="249522" cy="16092"/>
            </a:xfrm>
            <a:prstGeom prst="rect">
              <a:avLst/>
            </a:prstGeom>
            <a:solidFill>
              <a:srgbClr val="1CABE2">
                <a:alpha val="100000"/>
              </a:srgbClr>
            </a:solidFill>
          </p:spPr>
          <p:txBody>
            <a:bodyPr/>
            <a:lstStyle/>
            <a:p/>
          </p:txBody>
        </p:sp>
        <p:sp>
          <p:nvSpPr>
            <p:cNvPr id="53" name="rc53"/>
            <p:cNvSpPr/>
            <p:nvPr/>
          </p:nvSpPr>
          <p:spPr>
            <a:xfrm>
              <a:off x="5454988" y="2515478"/>
              <a:ext cx="249522" cy="1587219"/>
            </a:xfrm>
            <a:prstGeom prst="rect">
              <a:avLst/>
            </a:prstGeom>
            <a:solidFill>
              <a:srgbClr val="80BD41">
                <a:alpha val="100000"/>
              </a:srgbClr>
            </a:solidFill>
          </p:spPr>
          <p:txBody>
            <a:bodyPr/>
            <a:lstStyle/>
            <a:p/>
          </p:txBody>
        </p:sp>
        <p:sp>
          <p:nvSpPr>
            <p:cNvPr id="54" name="rc54"/>
            <p:cNvSpPr/>
            <p:nvPr/>
          </p:nvSpPr>
          <p:spPr>
            <a:xfrm>
              <a:off x="5454988" y="2499385"/>
              <a:ext cx="249522" cy="16092"/>
            </a:xfrm>
            <a:prstGeom prst="rect">
              <a:avLst/>
            </a:prstGeom>
            <a:solidFill>
              <a:srgbClr val="1CABE2">
                <a:alpha val="100000"/>
              </a:srgbClr>
            </a:solidFill>
          </p:spPr>
          <p:txBody>
            <a:bodyPr/>
            <a:lstStyle/>
            <a:p/>
          </p:txBody>
        </p:sp>
        <p:sp>
          <p:nvSpPr>
            <p:cNvPr id="55" name="rc55"/>
            <p:cNvSpPr/>
            <p:nvPr/>
          </p:nvSpPr>
          <p:spPr>
            <a:xfrm>
              <a:off x="5732236" y="2474022"/>
              <a:ext cx="249522" cy="1628675"/>
            </a:xfrm>
            <a:prstGeom prst="rect">
              <a:avLst/>
            </a:prstGeom>
            <a:solidFill>
              <a:srgbClr val="80BD41">
                <a:alpha val="100000"/>
              </a:srgbClr>
            </a:solidFill>
          </p:spPr>
          <p:txBody>
            <a:bodyPr/>
            <a:lstStyle/>
            <a:p/>
          </p:txBody>
        </p:sp>
        <p:sp>
          <p:nvSpPr>
            <p:cNvPr id="56" name="rc56"/>
            <p:cNvSpPr/>
            <p:nvPr/>
          </p:nvSpPr>
          <p:spPr>
            <a:xfrm>
              <a:off x="5732236" y="2457579"/>
              <a:ext cx="249522" cy="16442"/>
            </a:xfrm>
            <a:prstGeom prst="rect">
              <a:avLst/>
            </a:prstGeom>
            <a:solidFill>
              <a:srgbClr val="1CABE2">
                <a:alpha val="100000"/>
              </a:srgbClr>
            </a:solidFill>
          </p:spPr>
          <p:txBody>
            <a:bodyPr/>
            <a:lstStyle/>
            <a:p/>
          </p:txBody>
        </p:sp>
        <p:sp>
          <p:nvSpPr>
            <p:cNvPr id="57" name="rc57"/>
            <p:cNvSpPr/>
            <p:nvPr/>
          </p:nvSpPr>
          <p:spPr>
            <a:xfrm>
              <a:off x="6009484" y="2493787"/>
              <a:ext cx="249522" cy="1608909"/>
            </a:xfrm>
            <a:prstGeom prst="rect">
              <a:avLst/>
            </a:prstGeom>
            <a:solidFill>
              <a:srgbClr val="80BD41">
                <a:alpha val="100000"/>
              </a:srgbClr>
            </a:solidFill>
          </p:spPr>
          <p:txBody>
            <a:bodyPr/>
            <a:lstStyle/>
            <a:p/>
          </p:txBody>
        </p:sp>
        <p:sp>
          <p:nvSpPr>
            <p:cNvPr id="58" name="rc58"/>
            <p:cNvSpPr/>
            <p:nvPr/>
          </p:nvSpPr>
          <p:spPr>
            <a:xfrm>
              <a:off x="6009484" y="2477520"/>
              <a:ext cx="249522" cy="16267"/>
            </a:xfrm>
            <a:prstGeom prst="rect">
              <a:avLst/>
            </a:prstGeom>
            <a:solidFill>
              <a:srgbClr val="1CABE2">
                <a:alpha val="100000"/>
              </a:srgbClr>
            </a:solidFill>
          </p:spPr>
          <p:txBody>
            <a:bodyPr/>
            <a:lstStyle/>
            <a:p/>
          </p:txBody>
        </p:sp>
        <p:sp>
          <p:nvSpPr>
            <p:cNvPr id="59" name="rc59"/>
            <p:cNvSpPr/>
            <p:nvPr/>
          </p:nvSpPr>
          <p:spPr>
            <a:xfrm>
              <a:off x="6286731" y="2519151"/>
              <a:ext cx="249522" cy="1583545"/>
            </a:xfrm>
            <a:prstGeom prst="rect">
              <a:avLst/>
            </a:prstGeom>
            <a:solidFill>
              <a:srgbClr val="80BD41">
                <a:alpha val="100000"/>
              </a:srgbClr>
            </a:solidFill>
          </p:spPr>
          <p:txBody>
            <a:bodyPr/>
            <a:lstStyle/>
            <a:p/>
          </p:txBody>
        </p:sp>
        <p:sp>
          <p:nvSpPr>
            <p:cNvPr id="60" name="rc60"/>
            <p:cNvSpPr/>
            <p:nvPr/>
          </p:nvSpPr>
          <p:spPr>
            <a:xfrm>
              <a:off x="6286731" y="2503233"/>
              <a:ext cx="249522" cy="15917"/>
            </a:xfrm>
            <a:prstGeom prst="rect">
              <a:avLst/>
            </a:prstGeom>
            <a:solidFill>
              <a:srgbClr val="1CABE2">
                <a:alpha val="100000"/>
              </a:srgbClr>
            </a:solidFill>
          </p:spPr>
          <p:txBody>
            <a:bodyPr/>
            <a:lstStyle/>
            <a:p/>
          </p:txBody>
        </p:sp>
        <p:sp>
          <p:nvSpPr>
            <p:cNvPr id="61" name="rc61"/>
            <p:cNvSpPr/>
            <p:nvPr/>
          </p:nvSpPr>
          <p:spPr>
            <a:xfrm>
              <a:off x="6563979" y="2527022"/>
              <a:ext cx="249522" cy="1575674"/>
            </a:xfrm>
            <a:prstGeom prst="rect">
              <a:avLst/>
            </a:prstGeom>
            <a:solidFill>
              <a:srgbClr val="80BD41">
                <a:alpha val="100000"/>
              </a:srgbClr>
            </a:solidFill>
          </p:spPr>
          <p:txBody>
            <a:bodyPr/>
            <a:lstStyle/>
            <a:p/>
          </p:txBody>
        </p:sp>
        <p:sp>
          <p:nvSpPr>
            <p:cNvPr id="62" name="rc62"/>
            <p:cNvSpPr/>
            <p:nvPr/>
          </p:nvSpPr>
          <p:spPr>
            <a:xfrm>
              <a:off x="6563979" y="2511105"/>
              <a:ext cx="249522" cy="15917"/>
            </a:xfrm>
            <a:prstGeom prst="rect">
              <a:avLst/>
            </a:prstGeom>
            <a:solidFill>
              <a:srgbClr val="1CABE2">
                <a:alpha val="100000"/>
              </a:srgbClr>
            </a:solidFill>
          </p:spPr>
          <p:txBody>
            <a:bodyPr/>
            <a:lstStyle/>
            <a:p/>
          </p:txBody>
        </p:sp>
        <p:sp>
          <p:nvSpPr>
            <p:cNvPr id="63" name="rc63"/>
            <p:cNvSpPr/>
            <p:nvPr/>
          </p:nvSpPr>
          <p:spPr>
            <a:xfrm>
              <a:off x="6841227" y="2495712"/>
              <a:ext cx="249522" cy="1606985"/>
            </a:xfrm>
            <a:prstGeom prst="rect">
              <a:avLst/>
            </a:prstGeom>
            <a:solidFill>
              <a:srgbClr val="80BD41">
                <a:alpha val="100000"/>
              </a:srgbClr>
            </a:solidFill>
          </p:spPr>
          <p:txBody>
            <a:bodyPr/>
            <a:lstStyle/>
            <a:p/>
          </p:txBody>
        </p:sp>
        <p:sp>
          <p:nvSpPr>
            <p:cNvPr id="64" name="rc64"/>
            <p:cNvSpPr/>
            <p:nvPr/>
          </p:nvSpPr>
          <p:spPr>
            <a:xfrm>
              <a:off x="6841227" y="2479444"/>
              <a:ext cx="249522" cy="16267"/>
            </a:xfrm>
            <a:prstGeom prst="rect">
              <a:avLst/>
            </a:prstGeom>
            <a:solidFill>
              <a:srgbClr val="1CABE2">
                <a:alpha val="100000"/>
              </a:srgbClr>
            </a:solidFill>
          </p:spPr>
          <p:txBody>
            <a:bodyPr/>
            <a:lstStyle/>
            <a:p/>
          </p:txBody>
        </p:sp>
        <p:sp>
          <p:nvSpPr>
            <p:cNvPr id="65" name="rc65"/>
            <p:cNvSpPr/>
            <p:nvPr/>
          </p:nvSpPr>
          <p:spPr>
            <a:xfrm>
              <a:off x="7118474" y="2484342"/>
              <a:ext cx="249522" cy="1618354"/>
            </a:xfrm>
            <a:prstGeom prst="rect">
              <a:avLst/>
            </a:prstGeom>
            <a:solidFill>
              <a:srgbClr val="80BD41">
                <a:alpha val="100000"/>
              </a:srgbClr>
            </a:solidFill>
          </p:spPr>
          <p:txBody>
            <a:bodyPr/>
            <a:lstStyle/>
            <a:p/>
          </p:txBody>
        </p:sp>
        <p:sp>
          <p:nvSpPr>
            <p:cNvPr id="66" name="rc66"/>
            <p:cNvSpPr/>
            <p:nvPr/>
          </p:nvSpPr>
          <p:spPr>
            <a:xfrm>
              <a:off x="7118474" y="2467899"/>
              <a:ext cx="249522" cy="16442"/>
            </a:xfrm>
            <a:prstGeom prst="rect">
              <a:avLst/>
            </a:prstGeom>
            <a:solidFill>
              <a:srgbClr val="1CABE2">
                <a:alpha val="100000"/>
              </a:srgbClr>
            </a:solidFill>
          </p:spPr>
          <p:txBody>
            <a:bodyPr/>
            <a:lstStyle/>
            <a:p/>
          </p:txBody>
        </p:sp>
        <p:sp>
          <p:nvSpPr>
            <p:cNvPr id="67" name="rc67"/>
            <p:cNvSpPr/>
            <p:nvPr/>
          </p:nvSpPr>
          <p:spPr>
            <a:xfrm>
              <a:off x="7395722" y="2552735"/>
              <a:ext cx="249522" cy="1549961"/>
            </a:xfrm>
            <a:prstGeom prst="rect">
              <a:avLst/>
            </a:prstGeom>
            <a:solidFill>
              <a:srgbClr val="80BD41">
                <a:alpha val="100000"/>
              </a:srgbClr>
            </a:solidFill>
          </p:spPr>
          <p:txBody>
            <a:bodyPr/>
            <a:lstStyle/>
            <a:p/>
          </p:txBody>
        </p:sp>
        <p:sp>
          <p:nvSpPr>
            <p:cNvPr id="68" name="rc68"/>
            <p:cNvSpPr/>
            <p:nvPr/>
          </p:nvSpPr>
          <p:spPr>
            <a:xfrm>
              <a:off x="7395722" y="2536993"/>
              <a:ext cx="249522" cy="15742"/>
            </a:xfrm>
            <a:prstGeom prst="rect">
              <a:avLst/>
            </a:prstGeom>
            <a:solidFill>
              <a:srgbClr val="1CABE2">
                <a:alpha val="100000"/>
              </a:srgbClr>
            </a:solidFill>
          </p:spPr>
          <p:txBody>
            <a:bodyPr/>
            <a:lstStyle/>
            <a:p/>
          </p:txBody>
        </p:sp>
        <p:sp>
          <p:nvSpPr>
            <p:cNvPr id="69" name="rc69"/>
            <p:cNvSpPr/>
            <p:nvPr/>
          </p:nvSpPr>
          <p:spPr>
            <a:xfrm>
              <a:off x="7672970" y="2628301"/>
              <a:ext cx="249522" cy="1474396"/>
            </a:xfrm>
            <a:prstGeom prst="rect">
              <a:avLst/>
            </a:prstGeom>
            <a:solidFill>
              <a:srgbClr val="80BD41">
                <a:alpha val="100000"/>
              </a:srgbClr>
            </a:solidFill>
          </p:spPr>
          <p:txBody>
            <a:bodyPr/>
            <a:lstStyle/>
            <a:p/>
          </p:txBody>
        </p:sp>
        <p:sp>
          <p:nvSpPr>
            <p:cNvPr id="70" name="rc70"/>
            <p:cNvSpPr/>
            <p:nvPr/>
          </p:nvSpPr>
          <p:spPr>
            <a:xfrm>
              <a:off x="7672970" y="2613432"/>
              <a:ext cx="249522" cy="14868"/>
            </a:xfrm>
            <a:prstGeom prst="rect">
              <a:avLst/>
            </a:prstGeom>
            <a:solidFill>
              <a:srgbClr val="1CABE2">
                <a:alpha val="100000"/>
              </a:srgbClr>
            </a:solidFill>
          </p:spPr>
          <p:txBody>
            <a:bodyPr/>
            <a:lstStyle/>
            <a:p/>
          </p:txBody>
        </p:sp>
        <p:sp>
          <p:nvSpPr>
            <p:cNvPr id="71" name="rc71"/>
            <p:cNvSpPr/>
            <p:nvPr/>
          </p:nvSpPr>
          <p:spPr>
            <a:xfrm>
              <a:off x="7950217" y="2634423"/>
              <a:ext cx="249522" cy="1468274"/>
            </a:xfrm>
            <a:prstGeom prst="rect">
              <a:avLst/>
            </a:prstGeom>
            <a:solidFill>
              <a:srgbClr val="80BD41">
                <a:alpha val="100000"/>
              </a:srgbClr>
            </a:solidFill>
          </p:spPr>
          <p:txBody>
            <a:bodyPr/>
            <a:lstStyle/>
            <a:p/>
          </p:txBody>
        </p:sp>
        <p:sp>
          <p:nvSpPr>
            <p:cNvPr id="72" name="rc72"/>
            <p:cNvSpPr/>
            <p:nvPr/>
          </p:nvSpPr>
          <p:spPr>
            <a:xfrm>
              <a:off x="7950217" y="2619555"/>
              <a:ext cx="249522" cy="14868"/>
            </a:xfrm>
            <a:prstGeom prst="rect">
              <a:avLst/>
            </a:prstGeom>
            <a:solidFill>
              <a:srgbClr val="1CABE2">
                <a:alpha val="100000"/>
              </a:srgbClr>
            </a:solidFill>
          </p:spPr>
          <p:txBody>
            <a:bodyPr/>
            <a:lstStyle/>
            <a:p/>
          </p:txBody>
        </p:sp>
        <p:sp>
          <p:nvSpPr>
            <p:cNvPr id="73" name="pl73"/>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74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5" name="tx85"/>
            <p:cNvSpPr/>
            <p:nvPr/>
          </p:nvSpPr>
          <p:spPr>
            <a:xfrm>
              <a:off x="2715845" y="2266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86" name="tx86"/>
            <p:cNvSpPr/>
            <p:nvPr/>
          </p:nvSpPr>
          <p:spPr>
            <a:xfrm>
              <a:off x="4102084" y="2387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87" name="tx87"/>
            <p:cNvSpPr/>
            <p:nvPr/>
          </p:nvSpPr>
          <p:spPr>
            <a:xfrm>
              <a:off x="5488322" y="2363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88" name="tx88"/>
            <p:cNvSpPr/>
            <p:nvPr/>
          </p:nvSpPr>
          <p:spPr>
            <a:xfrm>
              <a:off x="6636489" y="23751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89" name="tx89"/>
            <p:cNvSpPr/>
            <p:nvPr/>
          </p:nvSpPr>
          <p:spPr>
            <a:xfrm>
              <a:off x="6874560" y="2343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151808" y="2331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1" name="tx91"/>
            <p:cNvSpPr/>
            <p:nvPr/>
          </p:nvSpPr>
          <p:spPr>
            <a:xfrm>
              <a:off x="7429055" y="2401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2" name="tx92"/>
            <p:cNvSpPr/>
            <p:nvPr/>
          </p:nvSpPr>
          <p:spPr>
            <a:xfrm>
              <a:off x="7706303" y="2477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3" name="tx93"/>
            <p:cNvSpPr/>
            <p:nvPr/>
          </p:nvSpPr>
          <p:spPr>
            <a:xfrm>
              <a:off x="7983551" y="24836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0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05" name="tx105"/>
            <p:cNvSpPr/>
            <p:nvPr/>
          </p:nvSpPr>
          <p:spPr>
            <a:xfrm>
              <a:off x="1367476" y="23854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25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07" name="tx107"/>
            <p:cNvSpPr/>
            <p:nvPr/>
          </p:nvSpPr>
          <p:spPr>
            <a:xfrm>
              <a:off x="2753715" y="2376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85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09" name="tx109"/>
            <p:cNvSpPr/>
            <p:nvPr/>
          </p:nvSpPr>
          <p:spPr>
            <a:xfrm>
              <a:off x="4139953" y="24971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74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1" name="tx111"/>
            <p:cNvSpPr/>
            <p:nvPr/>
          </p:nvSpPr>
          <p:spPr>
            <a:xfrm>
              <a:off x="5526191" y="2473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79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3" name="tx113"/>
            <p:cNvSpPr/>
            <p:nvPr/>
          </p:nvSpPr>
          <p:spPr>
            <a:xfrm>
              <a:off x="6635182" y="24851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641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15" name="tx115"/>
            <p:cNvSpPr/>
            <p:nvPr/>
          </p:nvSpPr>
          <p:spPr>
            <a:xfrm>
              <a:off x="6912430" y="24536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58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17" name="tx117"/>
            <p:cNvSpPr/>
            <p:nvPr/>
          </p:nvSpPr>
          <p:spPr>
            <a:xfrm>
              <a:off x="7189677" y="24422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92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9" name="tx119"/>
            <p:cNvSpPr/>
            <p:nvPr/>
          </p:nvSpPr>
          <p:spPr>
            <a:xfrm>
              <a:off x="7466925" y="25109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304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1" name="tx121"/>
            <p:cNvSpPr/>
            <p:nvPr/>
          </p:nvSpPr>
          <p:spPr>
            <a:xfrm>
              <a:off x="7744173" y="25869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33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3" name="tx123"/>
            <p:cNvSpPr/>
            <p:nvPr/>
          </p:nvSpPr>
          <p:spPr>
            <a:xfrm>
              <a:off x="8021420" y="25930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5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013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26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2000-2024</a:t>
              </a:r>
            </a:p>
          </p:txBody>
        </p:sp>
        <p:sp>
          <p:nvSpPr>
            <p:cNvPr id="153" name="pl153"/>
            <p:cNvSpPr/>
            <p:nvPr/>
          </p:nvSpPr>
          <p:spPr>
            <a:xfrm>
              <a:off x="21994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059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123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18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027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091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156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5220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8975" cy="167191"/>
            </a:xfrm>
            <a:prstGeom prst="rect">
              <a:avLst/>
            </a:prstGeom>
            <a:solidFill>
              <a:srgbClr val="80BD41">
                <a:alpha val="100000"/>
              </a:srgbClr>
            </a:solidFill>
          </p:spPr>
          <p:txBody>
            <a:bodyPr/>
            <a:lstStyle/>
            <a:p/>
          </p:txBody>
        </p:sp>
        <p:sp>
          <p:nvSpPr>
            <p:cNvPr id="166" name="rc166"/>
            <p:cNvSpPr/>
            <p:nvPr/>
          </p:nvSpPr>
          <p:spPr>
            <a:xfrm>
              <a:off x="7805249" y="5889059"/>
              <a:ext cx="65754" cy="167191"/>
            </a:xfrm>
            <a:prstGeom prst="rect">
              <a:avLst/>
            </a:prstGeom>
            <a:solidFill>
              <a:srgbClr val="1CABE2">
                <a:alpha val="100000"/>
              </a:srgbClr>
            </a:solidFill>
          </p:spPr>
          <p:txBody>
            <a:bodyPr/>
            <a:lstStyle/>
            <a:p/>
          </p:txBody>
        </p:sp>
        <p:sp>
          <p:nvSpPr>
            <p:cNvPr id="167" name="rc167"/>
            <p:cNvSpPr/>
            <p:nvPr/>
          </p:nvSpPr>
          <p:spPr>
            <a:xfrm>
              <a:off x="1296273" y="5680069"/>
              <a:ext cx="6090603" cy="167191"/>
            </a:xfrm>
            <a:prstGeom prst="rect">
              <a:avLst/>
            </a:prstGeom>
            <a:solidFill>
              <a:srgbClr val="80BD41">
                <a:alpha val="100000"/>
              </a:srgbClr>
            </a:solidFill>
          </p:spPr>
          <p:txBody>
            <a:bodyPr/>
            <a:lstStyle/>
            <a:p/>
          </p:txBody>
        </p:sp>
        <p:sp>
          <p:nvSpPr>
            <p:cNvPr id="168" name="rc168"/>
            <p:cNvSpPr/>
            <p:nvPr/>
          </p:nvSpPr>
          <p:spPr>
            <a:xfrm>
              <a:off x="7386877" y="5680069"/>
              <a:ext cx="61419" cy="167191"/>
            </a:xfrm>
            <a:prstGeom prst="rect">
              <a:avLst/>
            </a:prstGeom>
            <a:solidFill>
              <a:srgbClr val="1CABE2">
                <a:alpha val="100000"/>
              </a:srgbClr>
            </a:solidFill>
          </p:spPr>
          <p:txBody>
            <a:bodyPr/>
            <a:lstStyle/>
            <a:p/>
          </p:txBody>
        </p:sp>
        <p:sp>
          <p:nvSpPr>
            <p:cNvPr id="169" name="rc169"/>
            <p:cNvSpPr/>
            <p:nvPr/>
          </p:nvSpPr>
          <p:spPr>
            <a:xfrm>
              <a:off x="1296273" y="5471080"/>
              <a:ext cx="6065313" cy="167191"/>
            </a:xfrm>
            <a:prstGeom prst="rect">
              <a:avLst/>
            </a:prstGeom>
            <a:solidFill>
              <a:srgbClr val="80BD41">
                <a:alpha val="100000"/>
              </a:srgbClr>
            </a:solidFill>
          </p:spPr>
          <p:txBody>
            <a:bodyPr/>
            <a:lstStyle/>
            <a:p/>
          </p:txBody>
        </p:sp>
        <p:sp>
          <p:nvSpPr>
            <p:cNvPr id="170" name="rc170"/>
            <p:cNvSpPr/>
            <p:nvPr/>
          </p:nvSpPr>
          <p:spPr>
            <a:xfrm>
              <a:off x="7361587" y="5471080"/>
              <a:ext cx="61419" cy="167191"/>
            </a:xfrm>
            <a:prstGeom prst="rect">
              <a:avLst/>
            </a:prstGeom>
            <a:solidFill>
              <a:srgbClr val="1CABE2">
                <a:alpha val="100000"/>
              </a:srgbClr>
            </a:solidFill>
          </p:spPr>
          <p:txBody>
            <a:bodyPr/>
            <a:lstStyle/>
            <a:p/>
          </p:txBody>
        </p:sp>
        <p:sp>
          <p:nvSpPr>
            <p:cNvPr id="171" name="tx171"/>
            <p:cNvSpPr/>
            <p:nvPr/>
          </p:nvSpPr>
          <p:spPr>
            <a:xfrm>
              <a:off x="8135431"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72" name="tx172"/>
            <p:cNvSpPr/>
            <p:nvPr/>
          </p:nvSpPr>
          <p:spPr>
            <a:xfrm>
              <a:off x="764337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85.1</a:t>
              </a:r>
            </a:p>
          </p:txBody>
        </p:sp>
        <p:sp>
          <p:nvSpPr>
            <p:cNvPr id="173" name="tx173"/>
            <p:cNvSpPr/>
            <p:nvPr/>
          </p:nvSpPr>
          <p:spPr>
            <a:xfrm>
              <a:off x="761681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74" name="tx174"/>
            <p:cNvSpPr/>
            <p:nvPr/>
          </p:nvSpPr>
          <p:spPr>
            <a:xfrm>
              <a:off x="444526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75" name="tx175"/>
            <p:cNvSpPr/>
            <p:nvPr/>
          </p:nvSpPr>
          <p:spPr>
            <a:xfrm>
              <a:off x="777632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23608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84.3</a:t>
              </a:r>
            </a:p>
          </p:txBody>
        </p:sp>
        <p:sp>
          <p:nvSpPr>
            <p:cNvPr id="177" name="tx177"/>
            <p:cNvSpPr/>
            <p:nvPr/>
          </p:nvSpPr>
          <p:spPr>
            <a:xfrm>
              <a:off x="735578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22343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79" name="tx179"/>
            <p:cNvSpPr/>
            <p:nvPr/>
          </p:nvSpPr>
          <p:spPr>
            <a:xfrm>
              <a:off x="7330498"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250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83146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637908"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84055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Hungary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17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53084" y="472419"/>
              <a:ext cx="253305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Hungary,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993637"/>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85630"/>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051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73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97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7743"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22" name="tx122"/>
            <p:cNvSpPr/>
            <p:nvPr/>
          </p:nvSpPr>
          <p:spPr>
            <a:xfrm>
              <a:off x="68344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686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228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343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457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57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285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40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514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6846870" cy="149993"/>
            </a:xfrm>
            <a:prstGeom prst="rect">
              <a:avLst/>
            </a:prstGeom>
            <a:solidFill>
              <a:srgbClr val="1CABE2">
                <a:alpha val="80000"/>
              </a:srgbClr>
            </a:solidFill>
          </p:spPr>
          <p:txBody>
            <a:bodyPr/>
            <a:lstStyle/>
            <a:p/>
          </p:txBody>
        </p:sp>
        <p:sp>
          <p:nvSpPr>
            <p:cNvPr id="138" name="rc138"/>
            <p:cNvSpPr/>
            <p:nvPr/>
          </p:nvSpPr>
          <p:spPr>
            <a:xfrm>
              <a:off x="1317178" y="5450161"/>
              <a:ext cx="6822733"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55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10693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1183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Hungary (99%) was 14 percentage points higher than the global average (85%) and 5 percentage points higher than the average across all non-programme countries (94%).
National DTP3 coverage was the same as in 2019 (99%).
The number of un- and undervaccinated children remained approximately the same (&lt;1,000)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Hungary ranked number 37 out of 41 countries for lowest DTP3 coverage (based on tied ranks).
Hungary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2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4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5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7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83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101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618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82211"/>
              <a:ext cx="249522" cy="1624473"/>
            </a:xfrm>
            <a:prstGeom prst="rect">
              <a:avLst/>
            </a:prstGeom>
            <a:solidFill>
              <a:srgbClr val="80BD41">
                <a:alpha val="100000"/>
              </a:srgbClr>
            </a:solidFill>
          </p:spPr>
          <p:txBody>
            <a:bodyPr/>
            <a:lstStyle/>
            <a:p/>
          </p:txBody>
        </p:sp>
        <p:sp>
          <p:nvSpPr>
            <p:cNvPr id="24" name="rc24"/>
            <p:cNvSpPr/>
            <p:nvPr/>
          </p:nvSpPr>
          <p:spPr>
            <a:xfrm>
              <a:off x="1296273" y="2365754"/>
              <a:ext cx="249522" cy="16456"/>
            </a:xfrm>
            <a:prstGeom prst="rect">
              <a:avLst/>
            </a:prstGeom>
            <a:solidFill>
              <a:srgbClr val="1CABE2">
                <a:alpha val="100000"/>
              </a:srgbClr>
            </a:solidFill>
          </p:spPr>
          <p:txBody>
            <a:bodyPr/>
            <a:lstStyle/>
            <a:p/>
          </p:txBody>
        </p:sp>
        <p:sp>
          <p:nvSpPr>
            <p:cNvPr id="25" name="rc25"/>
            <p:cNvSpPr/>
            <p:nvPr/>
          </p:nvSpPr>
          <p:spPr>
            <a:xfrm>
              <a:off x="1573521" y="2387301"/>
              <a:ext cx="249522" cy="1619383"/>
            </a:xfrm>
            <a:prstGeom prst="rect">
              <a:avLst/>
            </a:prstGeom>
            <a:solidFill>
              <a:srgbClr val="80BD41">
                <a:alpha val="100000"/>
              </a:srgbClr>
            </a:solidFill>
          </p:spPr>
          <p:txBody>
            <a:bodyPr/>
            <a:lstStyle/>
            <a:p/>
          </p:txBody>
        </p:sp>
        <p:sp>
          <p:nvSpPr>
            <p:cNvPr id="26" name="rc26"/>
            <p:cNvSpPr/>
            <p:nvPr/>
          </p:nvSpPr>
          <p:spPr>
            <a:xfrm>
              <a:off x="1573521" y="2371014"/>
              <a:ext cx="249522" cy="16287"/>
            </a:xfrm>
            <a:prstGeom prst="rect">
              <a:avLst/>
            </a:prstGeom>
            <a:solidFill>
              <a:srgbClr val="1CABE2">
                <a:alpha val="100000"/>
              </a:srgbClr>
            </a:solidFill>
          </p:spPr>
          <p:txBody>
            <a:bodyPr/>
            <a:lstStyle/>
            <a:p/>
          </p:txBody>
        </p:sp>
        <p:sp>
          <p:nvSpPr>
            <p:cNvPr id="27" name="rc27"/>
            <p:cNvSpPr/>
            <p:nvPr/>
          </p:nvSpPr>
          <p:spPr>
            <a:xfrm>
              <a:off x="1850769" y="2392221"/>
              <a:ext cx="249522" cy="1614463"/>
            </a:xfrm>
            <a:prstGeom prst="rect">
              <a:avLst/>
            </a:prstGeom>
            <a:solidFill>
              <a:srgbClr val="80BD41">
                <a:alpha val="100000"/>
              </a:srgbClr>
            </a:solidFill>
          </p:spPr>
          <p:txBody>
            <a:bodyPr/>
            <a:lstStyle/>
            <a:p/>
          </p:txBody>
        </p:sp>
        <p:sp>
          <p:nvSpPr>
            <p:cNvPr id="28" name="rc28"/>
            <p:cNvSpPr/>
            <p:nvPr/>
          </p:nvSpPr>
          <p:spPr>
            <a:xfrm>
              <a:off x="1850769" y="2375934"/>
              <a:ext cx="249522" cy="16287"/>
            </a:xfrm>
            <a:prstGeom prst="rect">
              <a:avLst/>
            </a:prstGeom>
            <a:solidFill>
              <a:srgbClr val="1CABE2">
                <a:alpha val="100000"/>
              </a:srgbClr>
            </a:solidFill>
          </p:spPr>
          <p:txBody>
            <a:bodyPr/>
            <a:lstStyle/>
            <a:p/>
          </p:txBody>
        </p:sp>
        <p:sp>
          <p:nvSpPr>
            <p:cNvPr id="29" name="rc29"/>
            <p:cNvSpPr/>
            <p:nvPr/>
          </p:nvSpPr>
          <p:spPr>
            <a:xfrm>
              <a:off x="2128016" y="2424965"/>
              <a:ext cx="249522" cy="1581719"/>
            </a:xfrm>
            <a:prstGeom prst="rect">
              <a:avLst/>
            </a:prstGeom>
            <a:solidFill>
              <a:srgbClr val="80BD41">
                <a:alpha val="100000"/>
              </a:srgbClr>
            </a:solidFill>
          </p:spPr>
          <p:txBody>
            <a:bodyPr/>
            <a:lstStyle/>
            <a:p/>
          </p:txBody>
        </p:sp>
        <p:sp>
          <p:nvSpPr>
            <p:cNvPr id="30" name="rc30"/>
            <p:cNvSpPr/>
            <p:nvPr/>
          </p:nvSpPr>
          <p:spPr>
            <a:xfrm>
              <a:off x="2128016" y="2409017"/>
              <a:ext cx="249522" cy="15947"/>
            </a:xfrm>
            <a:prstGeom prst="rect">
              <a:avLst/>
            </a:prstGeom>
            <a:solidFill>
              <a:srgbClr val="1CABE2">
                <a:alpha val="100000"/>
              </a:srgbClr>
            </a:solidFill>
          </p:spPr>
          <p:txBody>
            <a:bodyPr/>
            <a:lstStyle/>
            <a:p/>
          </p:txBody>
        </p:sp>
        <p:sp>
          <p:nvSpPr>
            <p:cNvPr id="31" name="rc31"/>
            <p:cNvSpPr/>
            <p:nvPr/>
          </p:nvSpPr>
          <p:spPr>
            <a:xfrm>
              <a:off x="2405264" y="2414955"/>
              <a:ext cx="249522" cy="1591729"/>
            </a:xfrm>
            <a:prstGeom prst="rect">
              <a:avLst/>
            </a:prstGeom>
            <a:solidFill>
              <a:srgbClr val="80BD41">
                <a:alpha val="100000"/>
              </a:srgbClr>
            </a:solidFill>
          </p:spPr>
          <p:txBody>
            <a:bodyPr/>
            <a:lstStyle/>
            <a:p/>
          </p:txBody>
        </p:sp>
        <p:sp>
          <p:nvSpPr>
            <p:cNvPr id="32" name="rc32"/>
            <p:cNvSpPr/>
            <p:nvPr/>
          </p:nvSpPr>
          <p:spPr>
            <a:xfrm>
              <a:off x="2405264" y="2398838"/>
              <a:ext cx="249522" cy="16117"/>
            </a:xfrm>
            <a:prstGeom prst="rect">
              <a:avLst/>
            </a:prstGeom>
            <a:solidFill>
              <a:srgbClr val="1CABE2">
                <a:alpha val="100000"/>
              </a:srgbClr>
            </a:solidFill>
          </p:spPr>
          <p:txBody>
            <a:bodyPr/>
            <a:lstStyle/>
            <a:p/>
          </p:txBody>
        </p:sp>
        <p:sp>
          <p:nvSpPr>
            <p:cNvPr id="33" name="rc33"/>
            <p:cNvSpPr/>
            <p:nvPr/>
          </p:nvSpPr>
          <p:spPr>
            <a:xfrm>
              <a:off x="2682512" y="2373559"/>
              <a:ext cx="249522" cy="1633126"/>
            </a:xfrm>
            <a:prstGeom prst="rect">
              <a:avLst/>
            </a:prstGeom>
            <a:solidFill>
              <a:srgbClr val="80BD41">
                <a:alpha val="100000"/>
              </a:srgbClr>
            </a:solidFill>
          </p:spPr>
          <p:txBody>
            <a:bodyPr/>
            <a:lstStyle/>
            <a:p/>
          </p:txBody>
        </p:sp>
        <p:sp>
          <p:nvSpPr>
            <p:cNvPr id="34" name="rc34"/>
            <p:cNvSpPr/>
            <p:nvPr/>
          </p:nvSpPr>
          <p:spPr>
            <a:xfrm>
              <a:off x="2682512" y="2357102"/>
              <a:ext cx="249522" cy="16456"/>
            </a:xfrm>
            <a:prstGeom prst="rect">
              <a:avLst/>
            </a:prstGeom>
            <a:solidFill>
              <a:srgbClr val="1CABE2">
                <a:alpha val="100000"/>
              </a:srgbClr>
            </a:solidFill>
          </p:spPr>
          <p:txBody>
            <a:bodyPr/>
            <a:lstStyle/>
            <a:p/>
          </p:txBody>
        </p:sp>
        <p:sp>
          <p:nvSpPr>
            <p:cNvPr id="35" name="rc35"/>
            <p:cNvSpPr/>
            <p:nvPr/>
          </p:nvSpPr>
          <p:spPr>
            <a:xfrm>
              <a:off x="2959759" y="2338779"/>
              <a:ext cx="249522" cy="1667905"/>
            </a:xfrm>
            <a:prstGeom prst="rect">
              <a:avLst/>
            </a:prstGeom>
            <a:solidFill>
              <a:srgbClr val="80BD41">
                <a:alpha val="100000"/>
              </a:srgbClr>
            </a:solidFill>
          </p:spPr>
          <p:txBody>
            <a:bodyPr/>
            <a:lstStyle/>
            <a:p/>
          </p:txBody>
        </p:sp>
        <p:sp>
          <p:nvSpPr>
            <p:cNvPr id="36" name="rc36"/>
            <p:cNvSpPr/>
            <p:nvPr/>
          </p:nvSpPr>
          <p:spPr>
            <a:xfrm>
              <a:off x="2959759" y="2321983"/>
              <a:ext cx="249522" cy="16796"/>
            </a:xfrm>
            <a:prstGeom prst="rect">
              <a:avLst/>
            </a:prstGeom>
            <a:solidFill>
              <a:srgbClr val="1CABE2">
                <a:alpha val="100000"/>
              </a:srgbClr>
            </a:solidFill>
          </p:spPr>
          <p:txBody>
            <a:bodyPr/>
            <a:lstStyle/>
            <a:p/>
          </p:txBody>
        </p:sp>
        <p:sp>
          <p:nvSpPr>
            <p:cNvPr id="37" name="rc37"/>
            <p:cNvSpPr/>
            <p:nvPr/>
          </p:nvSpPr>
          <p:spPr>
            <a:xfrm>
              <a:off x="3237007" y="2368808"/>
              <a:ext cx="249522" cy="1637876"/>
            </a:xfrm>
            <a:prstGeom prst="rect">
              <a:avLst/>
            </a:prstGeom>
            <a:solidFill>
              <a:srgbClr val="80BD41">
                <a:alpha val="100000"/>
              </a:srgbClr>
            </a:solidFill>
          </p:spPr>
          <p:txBody>
            <a:bodyPr/>
            <a:lstStyle/>
            <a:p/>
          </p:txBody>
        </p:sp>
        <p:sp>
          <p:nvSpPr>
            <p:cNvPr id="38" name="rc38"/>
            <p:cNvSpPr/>
            <p:nvPr/>
          </p:nvSpPr>
          <p:spPr>
            <a:xfrm>
              <a:off x="3237007" y="2352182"/>
              <a:ext cx="249522" cy="16626"/>
            </a:xfrm>
            <a:prstGeom prst="rect">
              <a:avLst/>
            </a:prstGeom>
            <a:solidFill>
              <a:srgbClr val="1CABE2">
                <a:alpha val="100000"/>
              </a:srgbClr>
            </a:solidFill>
          </p:spPr>
          <p:txBody>
            <a:bodyPr/>
            <a:lstStyle/>
            <a:p/>
          </p:txBody>
        </p:sp>
        <p:sp>
          <p:nvSpPr>
            <p:cNvPr id="39" name="rc39"/>
            <p:cNvSpPr/>
            <p:nvPr/>
          </p:nvSpPr>
          <p:spPr>
            <a:xfrm>
              <a:off x="3514255" y="2354387"/>
              <a:ext cx="249522" cy="1652297"/>
            </a:xfrm>
            <a:prstGeom prst="rect">
              <a:avLst/>
            </a:prstGeom>
            <a:solidFill>
              <a:srgbClr val="80BD41">
                <a:alpha val="100000"/>
              </a:srgbClr>
            </a:solidFill>
          </p:spPr>
          <p:txBody>
            <a:bodyPr/>
            <a:lstStyle/>
            <a:p/>
          </p:txBody>
        </p:sp>
        <p:sp>
          <p:nvSpPr>
            <p:cNvPr id="40" name="rc40"/>
            <p:cNvSpPr/>
            <p:nvPr/>
          </p:nvSpPr>
          <p:spPr>
            <a:xfrm>
              <a:off x="3514255" y="2337761"/>
              <a:ext cx="249522" cy="16626"/>
            </a:xfrm>
            <a:prstGeom prst="rect">
              <a:avLst/>
            </a:prstGeom>
            <a:solidFill>
              <a:srgbClr val="1CABE2">
                <a:alpha val="100000"/>
              </a:srgbClr>
            </a:solidFill>
          </p:spPr>
          <p:txBody>
            <a:bodyPr/>
            <a:lstStyle/>
            <a:p/>
          </p:txBody>
        </p:sp>
        <p:sp>
          <p:nvSpPr>
            <p:cNvPr id="41" name="rc41"/>
            <p:cNvSpPr/>
            <p:nvPr/>
          </p:nvSpPr>
          <p:spPr>
            <a:xfrm>
              <a:off x="3791502" y="2396462"/>
              <a:ext cx="249522" cy="1610222"/>
            </a:xfrm>
            <a:prstGeom prst="rect">
              <a:avLst/>
            </a:prstGeom>
            <a:solidFill>
              <a:srgbClr val="80BD41">
                <a:alpha val="100000"/>
              </a:srgbClr>
            </a:solidFill>
          </p:spPr>
          <p:txBody>
            <a:bodyPr/>
            <a:lstStyle/>
            <a:p/>
          </p:txBody>
        </p:sp>
        <p:sp>
          <p:nvSpPr>
            <p:cNvPr id="42" name="rc42"/>
            <p:cNvSpPr/>
            <p:nvPr/>
          </p:nvSpPr>
          <p:spPr>
            <a:xfrm>
              <a:off x="3791502" y="2380175"/>
              <a:ext cx="249522" cy="16287"/>
            </a:xfrm>
            <a:prstGeom prst="rect">
              <a:avLst/>
            </a:prstGeom>
            <a:solidFill>
              <a:srgbClr val="1CABE2">
                <a:alpha val="100000"/>
              </a:srgbClr>
            </a:solidFill>
          </p:spPr>
          <p:txBody>
            <a:bodyPr/>
            <a:lstStyle/>
            <a:p/>
          </p:txBody>
        </p:sp>
        <p:sp>
          <p:nvSpPr>
            <p:cNvPr id="43" name="rc43"/>
            <p:cNvSpPr/>
            <p:nvPr/>
          </p:nvSpPr>
          <p:spPr>
            <a:xfrm>
              <a:off x="4068750" y="2489944"/>
              <a:ext cx="249522" cy="1516740"/>
            </a:xfrm>
            <a:prstGeom prst="rect">
              <a:avLst/>
            </a:prstGeom>
            <a:solidFill>
              <a:srgbClr val="80BD41">
                <a:alpha val="100000"/>
              </a:srgbClr>
            </a:solidFill>
          </p:spPr>
          <p:txBody>
            <a:bodyPr/>
            <a:lstStyle/>
            <a:p/>
          </p:txBody>
        </p:sp>
        <p:sp>
          <p:nvSpPr>
            <p:cNvPr id="44" name="rc44"/>
            <p:cNvSpPr/>
            <p:nvPr/>
          </p:nvSpPr>
          <p:spPr>
            <a:xfrm>
              <a:off x="4068750" y="2474675"/>
              <a:ext cx="249522" cy="15269"/>
            </a:xfrm>
            <a:prstGeom prst="rect">
              <a:avLst/>
            </a:prstGeom>
            <a:solidFill>
              <a:srgbClr val="1CABE2">
                <a:alpha val="100000"/>
              </a:srgbClr>
            </a:solidFill>
          </p:spPr>
          <p:txBody>
            <a:bodyPr/>
            <a:lstStyle/>
            <a:p/>
          </p:txBody>
        </p:sp>
        <p:sp>
          <p:nvSpPr>
            <p:cNvPr id="45" name="rc45"/>
            <p:cNvSpPr/>
            <p:nvPr/>
          </p:nvSpPr>
          <p:spPr>
            <a:xfrm>
              <a:off x="4345998" y="2516580"/>
              <a:ext cx="249522" cy="1490104"/>
            </a:xfrm>
            <a:prstGeom prst="rect">
              <a:avLst/>
            </a:prstGeom>
            <a:solidFill>
              <a:srgbClr val="80BD41">
                <a:alpha val="100000"/>
              </a:srgbClr>
            </a:solidFill>
          </p:spPr>
          <p:txBody>
            <a:bodyPr/>
            <a:lstStyle/>
            <a:p/>
          </p:txBody>
        </p:sp>
        <p:sp>
          <p:nvSpPr>
            <p:cNvPr id="46" name="rc46"/>
            <p:cNvSpPr/>
            <p:nvPr/>
          </p:nvSpPr>
          <p:spPr>
            <a:xfrm>
              <a:off x="4345998" y="2501481"/>
              <a:ext cx="249522" cy="15099"/>
            </a:xfrm>
            <a:prstGeom prst="rect">
              <a:avLst/>
            </a:prstGeom>
            <a:solidFill>
              <a:srgbClr val="1CABE2">
                <a:alpha val="100000"/>
              </a:srgbClr>
            </a:solidFill>
          </p:spPr>
          <p:txBody>
            <a:bodyPr/>
            <a:lstStyle/>
            <a:p/>
          </p:txBody>
        </p:sp>
        <p:sp>
          <p:nvSpPr>
            <p:cNvPr id="47" name="rc47"/>
            <p:cNvSpPr/>
            <p:nvPr/>
          </p:nvSpPr>
          <p:spPr>
            <a:xfrm>
              <a:off x="4623245" y="2500802"/>
              <a:ext cx="249522" cy="1505882"/>
            </a:xfrm>
            <a:prstGeom prst="rect">
              <a:avLst/>
            </a:prstGeom>
            <a:solidFill>
              <a:srgbClr val="80BD41">
                <a:alpha val="100000"/>
              </a:srgbClr>
            </a:solidFill>
          </p:spPr>
          <p:txBody>
            <a:bodyPr/>
            <a:lstStyle/>
            <a:p/>
          </p:txBody>
        </p:sp>
        <p:sp>
          <p:nvSpPr>
            <p:cNvPr id="48" name="rc48"/>
            <p:cNvSpPr/>
            <p:nvPr/>
          </p:nvSpPr>
          <p:spPr>
            <a:xfrm>
              <a:off x="4623245" y="2485533"/>
              <a:ext cx="249522" cy="15269"/>
            </a:xfrm>
            <a:prstGeom prst="rect">
              <a:avLst/>
            </a:prstGeom>
            <a:solidFill>
              <a:srgbClr val="1CABE2">
                <a:alpha val="100000"/>
              </a:srgbClr>
            </a:solidFill>
          </p:spPr>
          <p:txBody>
            <a:bodyPr/>
            <a:lstStyle/>
            <a:p/>
          </p:txBody>
        </p:sp>
        <p:sp>
          <p:nvSpPr>
            <p:cNvPr id="49" name="rc49"/>
            <p:cNvSpPr/>
            <p:nvPr/>
          </p:nvSpPr>
          <p:spPr>
            <a:xfrm>
              <a:off x="4900493" y="2511999"/>
              <a:ext cx="249522" cy="1494685"/>
            </a:xfrm>
            <a:prstGeom prst="rect">
              <a:avLst/>
            </a:prstGeom>
            <a:solidFill>
              <a:srgbClr val="80BD41">
                <a:alpha val="100000"/>
              </a:srgbClr>
            </a:solidFill>
          </p:spPr>
          <p:txBody>
            <a:bodyPr/>
            <a:lstStyle/>
            <a:p/>
          </p:txBody>
        </p:sp>
        <p:sp>
          <p:nvSpPr>
            <p:cNvPr id="50" name="rc50"/>
            <p:cNvSpPr/>
            <p:nvPr/>
          </p:nvSpPr>
          <p:spPr>
            <a:xfrm>
              <a:off x="4900493" y="2496900"/>
              <a:ext cx="249522" cy="15099"/>
            </a:xfrm>
            <a:prstGeom prst="rect">
              <a:avLst/>
            </a:prstGeom>
            <a:solidFill>
              <a:srgbClr val="1CABE2">
                <a:alpha val="100000"/>
              </a:srgbClr>
            </a:solidFill>
          </p:spPr>
          <p:txBody>
            <a:bodyPr/>
            <a:lstStyle/>
            <a:p/>
          </p:txBody>
        </p:sp>
        <p:sp>
          <p:nvSpPr>
            <p:cNvPr id="51" name="rc51"/>
            <p:cNvSpPr/>
            <p:nvPr/>
          </p:nvSpPr>
          <p:spPr>
            <a:xfrm>
              <a:off x="5177741" y="2461950"/>
              <a:ext cx="249522" cy="1544734"/>
            </a:xfrm>
            <a:prstGeom prst="rect">
              <a:avLst/>
            </a:prstGeom>
            <a:solidFill>
              <a:srgbClr val="80BD41">
                <a:alpha val="100000"/>
              </a:srgbClr>
            </a:solidFill>
          </p:spPr>
          <p:txBody>
            <a:bodyPr/>
            <a:lstStyle/>
            <a:p/>
          </p:txBody>
        </p:sp>
        <p:sp>
          <p:nvSpPr>
            <p:cNvPr id="52" name="rc52"/>
            <p:cNvSpPr/>
            <p:nvPr/>
          </p:nvSpPr>
          <p:spPr>
            <a:xfrm>
              <a:off x="5177741" y="2446342"/>
              <a:ext cx="249522" cy="15608"/>
            </a:xfrm>
            <a:prstGeom prst="rect">
              <a:avLst/>
            </a:prstGeom>
            <a:solidFill>
              <a:srgbClr val="1CABE2">
                <a:alpha val="100000"/>
              </a:srgbClr>
            </a:solidFill>
          </p:spPr>
          <p:txBody>
            <a:bodyPr/>
            <a:lstStyle/>
            <a:p/>
          </p:txBody>
        </p:sp>
        <p:sp>
          <p:nvSpPr>
            <p:cNvPr id="53" name="rc53"/>
            <p:cNvSpPr/>
            <p:nvPr/>
          </p:nvSpPr>
          <p:spPr>
            <a:xfrm>
              <a:off x="5454988" y="2467210"/>
              <a:ext cx="249522" cy="1539475"/>
            </a:xfrm>
            <a:prstGeom prst="rect">
              <a:avLst/>
            </a:prstGeom>
            <a:solidFill>
              <a:srgbClr val="80BD41">
                <a:alpha val="100000"/>
              </a:srgbClr>
            </a:solidFill>
          </p:spPr>
          <p:txBody>
            <a:bodyPr/>
            <a:lstStyle/>
            <a:p/>
          </p:txBody>
        </p:sp>
        <p:sp>
          <p:nvSpPr>
            <p:cNvPr id="54" name="rc54"/>
            <p:cNvSpPr/>
            <p:nvPr/>
          </p:nvSpPr>
          <p:spPr>
            <a:xfrm>
              <a:off x="5454988" y="2451601"/>
              <a:ext cx="249522" cy="15608"/>
            </a:xfrm>
            <a:prstGeom prst="rect">
              <a:avLst/>
            </a:prstGeom>
            <a:solidFill>
              <a:srgbClr val="1CABE2">
                <a:alpha val="100000"/>
              </a:srgbClr>
            </a:solidFill>
          </p:spPr>
          <p:txBody>
            <a:bodyPr/>
            <a:lstStyle/>
            <a:p/>
          </p:txBody>
        </p:sp>
        <p:sp>
          <p:nvSpPr>
            <p:cNvPr id="55" name="rc55"/>
            <p:cNvSpPr/>
            <p:nvPr/>
          </p:nvSpPr>
          <p:spPr>
            <a:xfrm>
              <a:off x="5732236" y="2427001"/>
              <a:ext cx="249522" cy="1579683"/>
            </a:xfrm>
            <a:prstGeom prst="rect">
              <a:avLst/>
            </a:prstGeom>
            <a:solidFill>
              <a:srgbClr val="80BD41">
                <a:alpha val="100000"/>
              </a:srgbClr>
            </a:solidFill>
          </p:spPr>
          <p:txBody>
            <a:bodyPr/>
            <a:lstStyle/>
            <a:p/>
          </p:txBody>
        </p:sp>
        <p:sp>
          <p:nvSpPr>
            <p:cNvPr id="56" name="rc56"/>
            <p:cNvSpPr/>
            <p:nvPr/>
          </p:nvSpPr>
          <p:spPr>
            <a:xfrm>
              <a:off x="5732236" y="2411053"/>
              <a:ext cx="249522" cy="15947"/>
            </a:xfrm>
            <a:prstGeom prst="rect">
              <a:avLst/>
            </a:prstGeom>
            <a:solidFill>
              <a:srgbClr val="1CABE2">
                <a:alpha val="100000"/>
              </a:srgbClr>
            </a:solidFill>
          </p:spPr>
          <p:txBody>
            <a:bodyPr/>
            <a:lstStyle/>
            <a:p/>
          </p:txBody>
        </p:sp>
        <p:sp>
          <p:nvSpPr>
            <p:cNvPr id="57" name="rc57"/>
            <p:cNvSpPr/>
            <p:nvPr/>
          </p:nvSpPr>
          <p:spPr>
            <a:xfrm>
              <a:off x="6009484" y="2446172"/>
              <a:ext cx="249522" cy="1560512"/>
            </a:xfrm>
            <a:prstGeom prst="rect">
              <a:avLst/>
            </a:prstGeom>
            <a:solidFill>
              <a:srgbClr val="80BD41">
                <a:alpha val="100000"/>
              </a:srgbClr>
            </a:solidFill>
          </p:spPr>
          <p:txBody>
            <a:bodyPr/>
            <a:lstStyle/>
            <a:p/>
          </p:txBody>
        </p:sp>
        <p:sp>
          <p:nvSpPr>
            <p:cNvPr id="58" name="rc58"/>
            <p:cNvSpPr/>
            <p:nvPr/>
          </p:nvSpPr>
          <p:spPr>
            <a:xfrm>
              <a:off x="6009484" y="2430394"/>
              <a:ext cx="249522" cy="15778"/>
            </a:xfrm>
            <a:prstGeom prst="rect">
              <a:avLst/>
            </a:prstGeom>
            <a:solidFill>
              <a:srgbClr val="1CABE2">
                <a:alpha val="100000"/>
              </a:srgbClr>
            </a:solidFill>
          </p:spPr>
          <p:txBody>
            <a:bodyPr/>
            <a:lstStyle/>
            <a:p/>
          </p:txBody>
        </p:sp>
        <p:sp>
          <p:nvSpPr>
            <p:cNvPr id="59" name="rc59"/>
            <p:cNvSpPr/>
            <p:nvPr/>
          </p:nvSpPr>
          <p:spPr>
            <a:xfrm>
              <a:off x="6286731" y="2470773"/>
              <a:ext cx="249522" cy="1535912"/>
            </a:xfrm>
            <a:prstGeom prst="rect">
              <a:avLst/>
            </a:prstGeom>
            <a:solidFill>
              <a:srgbClr val="80BD41">
                <a:alpha val="100000"/>
              </a:srgbClr>
            </a:solidFill>
          </p:spPr>
          <p:txBody>
            <a:bodyPr/>
            <a:lstStyle/>
            <a:p/>
          </p:txBody>
        </p:sp>
        <p:sp>
          <p:nvSpPr>
            <p:cNvPr id="60" name="rc60"/>
            <p:cNvSpPr/>
            <p:nvPr/>
          </p:nvSpPr>
          <p:spPr>
            <a:xfrm>
              <a:off x="6286731" y="2455334"/>
              <a:ext cx="249522" cy="15438"/>
            </a:xfrm>
            <a:prstGeom prst="rect">
              <a:avLst/>
            </a:prstGeom>
            <a:solidFill>
              <a:srgbClr val="1CABE2">
                <a:alpha val="100000"/>
              </a:srgbClr>
            </a:solidFill>
          </p:spPr>
          <p:txBody>
            <a:bodyPr/>
            <a:lstStyle/>
            <a:p/>
          </p:txBody>
        </p:sp>
        <p:sp>
          <p:nvSpPr>
            <p:cNvPr id="61" name="rc61"/>
            <p:cNvSpPr/>
            <p:nvPr/>
          </p:nvSpPr>
          <p:spPr>
            <a:xfrm>
              <a:off x="6563979" y="2478407"/>
              <a:ext cx="249522" cy="1528277"/>
            </a:xfrm>
            <a:prstGeom prst="rect">
              <a:avLst/>
            </a:prstGeom>
            <a:solidFill>
              <a:srgbClr val="80BD41">
                <a:alpha val="100000"/>
              </a:srgbClr>
            </a:solidFill>
          </p:spPr>
          <p:txBody>
            <a:bodyPr/>
            <a:lstStyle/>
            <a:p/>
          </p:txBody>
        </p:sp>
        <p:sp>
          <p:nvSpPr>
            <p:cNvPr id="62" name="rc62"/>
            <p:cNvSpPr/>
            <p:nvPr/>
          </p:nvSpPr>
          <p:spPr>
            <a:xfrm>
              <a:off x="6563979" y="2462968"/>
              <a:ext cx="249522" cy="15438"/>
            </a:xfrm>
            <a:prstGeom prst="rect">
              <a:avLst/>
            </a:prstGeom>
            <a:solidFill>
              <a:srgbClr val="1CABE2">
                <a:alpha val="100000"/>
              </a:srgbClr>
            </a:solidFill>
          </p:spPr>
          <p:txBody>
            <a:bodyPr/>
            <a:lstStyle/>
            <a:p/>
          </p:txBody>
        </p:sp>
        <p:sp>
          <p:nvSpPr>
            <p:cNvPr id="63" name="rc63"/>
            <p:cNvSpPr/>
            <p:nvPr/>
          </p:nvSpPr>
          <p:spPr>
            <a:xfrm>
              <a:off x="6841227" y="2448038"/>
              <a:ext cx="249522" cy="1558646"/>
            </a:xfrm>
            <a:prstGeom prst="rect">
              <a:avLst/>
            </a:prstGeom>
            <a:solidFill>
              <a:srgbClr val="80BD41">
                <a:alpha val="100000"/>
              </a:srgbClr>
            </a:solidFill>
          </p:spPr>
          <p:txBody>
            <a:bodyPr/>
            <a:lstStyle/>
            <a:p/>
          </p:txBody>
        </p:sp>
        <p:sp>
          <p:nvSpPr>
            <p:cNvPr id="64" name="rc64"/>
            <p:cNvSpPr/>
            <p:nvPr/>
          </p:nvSpPr>
          <p:spPr>
            <a:xfrm>
              <a:off x="6841227" y="2432260"/>
              <a:ext cx="249522" cy="15778"/>
            </a:xfrm>
            <a:prstGeom prst="rect">
              <a:avLst/>
            </a:prstGeom>
            <a:solidFill>
              <a:srgbClr val="1CABE2">
                <a:alpha val="100000"/>
              </a:srgbClr>
            </a:solidFill>
          </p:spPr>
          <p:txBody>
            <a:bodyPr/>
            <a:lstStyle/>
            <a:p/>
          </p:txBody>
        </p:sp>
        <p:sp>
          <p:nvSpPr>
            <p:cNvPr id="65" name="rc65"/>
            <p:cNvSpPr/>
            <p:nvPr/>
          </p:nvSpPr>
          <p:spPr>
            <a:xfrm>
              <a:off x="7118474" y="2437011"/>
              <a:ext cx="249522" cy="1569674"/>
            </a:xfrm>
            <a:prstGeom prst="rect">
              <a:avLst/>
            </a:prstGeom>
            <a:solidFill>
              <a:srgbClr val="80BD41">
                <a:alpha val="100000"/>
              </a:srgbClr>
            </a:solidFill>
          </p:spPr>
          <p:txBody>
            <a:bodyPr/>
            <a:lstStyle/>
            <a:p/>
          </p:txBody>
        </p:sp>
        <p:sp>
          <p:nvSpPr>
            <p:cNvPr id="66" name="rc66"/>
            <p:cNvSpPr/>
            <p:nvPr/>
          </p:nvSpPr>
          <p:spPr>
            <a:xfrm>
              <a:off x="7118474" y="2421063"/>
              <a:ext cx="249522" cy="15947"/>
            </a:xfrm>
            <a:prstGeom prst="rect">
              <a:avLst/>
            </a:prstGeom>
            <a:solidFill>
              <a:srgbClr val="1CABE2">
                <a:alpha val="100000"/>
              </a:srgbClr>
            </a:solidFill>
          </p:spPr>
          <p:txBody>
            <a:bodyPr/>
            <a:lstStyle/>
            <a:p/>
          </p:txBody>
        </p:sp>
        <p:sp>
          <p:nvSpPr>
            <p:cNvPr id="67" name="rc67"/>
            <p:cNvSpPr/>
            <p:nvPr/>
          </p:nvSpPr>
          <p:spPr>
            <a:xfrm>
              <a:off x="7395722" y="2503347"/>
              <a:ext cx="249522" cy="1503337"/>
            </a:xfrm>
            <a:prstGeom prst="rect">
              <a:avLst/>
            </a:prstGeom>
            <a:solidFill>
              <a:srgbClr val="80BD41">
                <a:alpha val="100000"/>
              </a:srgbClr>
            </a:solidFill>
          </p:spPr>
          <p:txBody>
            <a:bodyPr/>
            <a:lstStyle/>
            <a:p/>
          </p:txBody>
        </p:sp>
        <p:sp>
          <p:nvSpPr>
            <p:cNvPr id="68" name="rc68"/>
            <p:cNvSpPr/>
            <p:nvPr/>
          </p:nvSpPr>
          <p:spPr>
            <a:xfrm>
              <a:off x="7395722" y="2488078"/>
              <a:ext cx="249522" cy="15269"/>
            </a:xfrm>
            <a:prstGeom prst="rect">
              <a:avLst/>
            </a:prstGeom>
            <a:solidFill>
              <a:srgbClr val="1CABE2">
                <a:alpha val="100000"/>
              </a:srgbClr>
            </a:solidFill>
          </p:spPr>
          <p:txBody>
            <a:bodyPr/>
            <a:lstStyle/>
            <a:p/>
          </p:txBody>
        </p:sp>
        <p:sp>
          <p:nvSpPr>
            <p:cNvPr id="69" name="rc69"/>
            <p:cNvSpPr/>
            <p:nvPr/>
          </p:nvSpPr>
          <p:spPr>
            <a:xfrm>
              <a:off x="7672970" y="2576639"/>
              <a:ext cx="249522" cy="1430045"/>
            </a:xfrm>
            <a:prstGeom prst="rect">
              <a:avLst/>
            </a:prstGeom>
            <a:solidFill>
              <a:srgbClr val="80BD41">
                <a:alpha val="100000"/>
              </a:srgbClr>
            </a:solidFill>
          </p:spPr>
          <p:txBody>
            <a:bodyPr/>
            <a:lstStyle/>
            <a:p/>
          </p:txBody>
        </p:sp>
        <p:sp>
          <p:nvSpPr>
            <p:cNvPr id="70" name="rc70"/>
            <p:cNvSpPr/>
            <p:nvPr/>
          </p:nvSpPr>
          <p:spPr>
            <a:xfrm>
              <a:off x="7672970" y="2562218"/>
              <a:ext cx="249522" cy="14420"/>
            </a:xfrm>
            <a:prstGeom prst="rect">
              <a:avLst/>
            </a:prstGeom>
            <a:solidFill>
              <a:srgbClr val="1CABE2">
                <a:alpha val="100000"/>
              </a:srgbClr>
            </a:solidFill>
          </p:spPr>
          <p:txBody>
            <a:bodyPr/>
            <a:lstStyle/>
            <a:p/>
          </p:txBody>
        </p:sp>
        <p:sp>
          <p:nvSpPr>
            <p:cNvPr id="71" name="rc71"/>
            <p:cNvSpPr/>
            <p:nvPr/>
          </p:nvSpPr>
          <p:spPr>
            <a:xfrm>
              <a:off x="7950217" y="2582577"/>
              <a:ext cx="249522" cy="1424107"/>
            </a:xfrm>
            <a:prstGeom prst="rect">
              <a:avLst/>
            </a:prstGeom>
            <a:solidFill>
              <a:srgbClr val="80BD41">
                <a:alpha val="100000"/>
              </a:srgbClr>
            </a:solidFill>
          </p:spPr>
          <p:txBody>
            <a:bodyPr/>
            <a:lstStyle/>
            <a:p/>
          </p:txBody>
        </p:sp>
        <p:sp>
          <p:nvSpPr>
            <p:cNvPr id="72" name="rc72"/>
            <p:cNvSpPr/>
            <p:nvPr/>
          </p:nvSpPr>
          <p:spPr>
            <a:xfrm>
              <a:off x="7950217" y="2568156"/>
              <a:ext cx="249522" cy="14420"/>
            </a:xfrm>
            <a:prstGeom prst="rect">
              <a:avLst/>
            </a:prstGeom>
            <a:solidFill>
              <a:srgbClr val="1CABE2">
                <a:alpha val="100000"/>
              </a:srgbClr>
            </a:solidFill>
          </p:spPr>
          <p:txBody>
            <a:bodyPr/>
            <a:lstStyle/>
            <a:p/>
          </p:txBody>
        </p:sp>
        <p:sp>
          <p:nvSpPr>
            <p:cNvPr id="73" name="pl73"/>
            <p:cNvSpPr/>
            <p:nvPr/>
          </p:nvSpPr>
          <p:spPr>
            <a:xfrm>
              <a:off x="1421035" y="1226758"/>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29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5" name="tx85"/>
            <p:cNvSpPr/>
            <p:nvPr/>
          </p:nvSpPr>
          <p:spPr>
            <a:xfrm>
              <a:off x="2715845" y="22211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86" name="tx86"/>
            <p:cNvSpPr/>
            <p:nvPr/>
          </p:nvSpPr>
          <p:spPr>
            <a:xfrm>
              <a:off x="4102084" y="23387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87" name="tx87"/>
            <p:cNvSpPr/>
            <p:nvPr/>
          </p:nvSpPr>
          <p:spPr>
            <a:xfrm>
              <a:off x="5488322" y="2315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88" name="tx88"/>
            <p:cNvSpPr/>
            <p:nvPr/>
          </p:nvSpPr>
          <p:spPr>
            <a:xfrm>
              <a:off x="6636489" y="23270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89" name="tx89"/>
            <p:cNvSpPr/>
            <p:nvPr/>
          </p:nvSpPr>
          <p:spPr>
            <a:xfrm>
              <a:off x="6874560" y="2296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151808" y="22850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1" name="tx91"/>
            <p:cNvSpPr/>
            <p:nvPr/>
          </p:nvSpPr>
          <p:spPr>
            <a:xfrm>
              <a:off x="7429055" y="2352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2" name="tx92"/>
            <p:cNvSpPr/>
            <p:nvPr/>
          </p:nvSpPr>
          <p:spPr>
            <a:xfrm>
              <a:off x="7706303" y="24262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3" name="tx93"/>
            <p:cNvSpPr/>
            <p:nvPr/>
          </p:nvSpPr>
          <p:spPr>
            <a:xfrm>
              <a:off x="7983551" y="24322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1594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05" name="tx105"/>
            <p:cNvSpPr/>
            <p:nvPr/>
          </p:nvSpPr>
          <p:spPr>
            <a:xfrm>
              <a:off x="1367476" y="23400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155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07" name="tx107"/>
            <p:cNvSpPr/>
            <p:nvPr/>
          </p:nvSpPr>
          <p:spPr>
            <a:xfrm>
              <a:off x="2753715" y="23314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13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09" name="tx109"/>
            <p:cNvSpPr/>
            <p:nvPr/>
          </p:nvSpPr>
          <p:spPr>
            <a:xfrm>
              <a:off x="4139953" y="24484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01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1" name="tx111"/>
            <p:cNvSpPr/>
            <p:nvPr/>
          </p:nvSpPr>
          <p:spPr>
            <a:xfrm>
              <a:off x="5526191" y="24255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074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3" name="tx113"/>
            <p:cNvSpPr/>
            <p:nvPr/>
          </p:nvSpPr>
          <p:spPr>
            <a:xfrm>
              <a:off x="6635182" y="2436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1923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15" name="tx115"/>
            <p:cNvSpPr/>
            <p:nvPr/>
          </p:nvSpPr>
          <p:spPr>
            <a:xfrm>
              <a:off x="6912430" y="24062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186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17" name="tx117"/>
            <p:cNvSpPr/>
            <p:nvPr/>
          </p:nvSpPr>
          <p:spPr>
            <a:xfrm>
              <a:off x="7189677" y="23951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199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9" name="tx119"/>
            <p:cNvSpPr/>
            <p:nvPr/>
          </p:nvSpPr>
          <p:spPr>
            <a:xfrm>
              <a:off x="7466925" y="24618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2565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1" name="tx121"/>
            <p:cNvSpPr/>
            <p:nvPr/>
          </p:nvSpPr>
          <p:spPr>
            <a:xfrm>
              <a:off x="7744173" y="25355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2595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3" name="tx123"/>
            <p:cNvSpPr/>
            <p:nvPr/>
          </p:nvSpPr>
          <p:spPr>
            <a:xfrm>
              <a:off x="8021420" y="25414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062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579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097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2000-2024</a:t>
              </a:r>
            </a:p>
          </p:txBody>
        </p:sp>
        <p:sp>
          <p:nvSpPr>
            <p:cNvPr id="153" name="pl153"/>
            <p:cNvSpPr/>
            <p:nvPr/>
          </p:nvSpPr>
          <p:spPr>
            <a:xfrm>
              <a:off x="21994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059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123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188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027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091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156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5220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508975" cy="162162"/>
            </a:xfrm>
            <a:prstGeom prst="rect">
              <a:avLst/>
            </a:prstGeom>
            <a:solidFill>
              <a:srgbClr val="80BD41">
                <a:alpha val="100000"/>
              </a:srgbClr>
            </a:solidFill>
          </p:spPr>
          <p:txBody>
            <a:bodyPr/>
            <a:lstStyle/>
            <a:p/>
          </p:txBody>
        </p:sp>
        <p:sp>
          <p:nvSpPr>
            <p:cNvPr id="166" name="rc166"/>
            <p:cNvSpPr/>
            <p:nvPr/>
          </p:nvSpPr>
          <p:spPr>
            <a:xfrm>
              <a:off x="7805249" y="5774644"/>
              <a:ext cx="65754" cy="162162"/>
            </a:xfrm>
            <a:prstGeom prst="rect">
              <a:avLst/>
            </a:prstGeom>
            <a:solidFill>
              <a:srgbClr val="1CABE2">
                <a:alpha val="100000"/>
              </a:srgbClr>
            </a:solidFill>
          </p:spPr>
          <p:txBody>
            <a:bodyPr/>
            <a:lstStyle/>
            <a:p/>
          </p:txBody>
        </p:sp>
        <p:sp>
          <p:nvSpPr>
            <p:cNvPr id="167" name="rc167"/>
            <p:cNvSpPr/>
            <p:nvPr/>
          </p:nvSpPr>
          <p:spPr>
            <a:xfrm>
              <a:off x="1296273" y="5571941"/>
              <a:ext cx="6090603" cy="162162"/>
            </a:xfrm>
            <a:prstGeom prst="rect">
              <a:avLst/>
            </a:prstGeom>
            <a:solidFill>
              <a:srgbClr val="80BD41">
                <a:alpha val="100000"/>
              </a:srgbClr>
            </a:solidFill>
          </p:spPr>
          <p:txBody>
            <a:bodyPr/>
            <a:lstStyle/>
            <a:p/>
          </p:txBody>
        </p:sp>
        <p:sp>
          <p:nvSpPr>
            <p:cNvPr id="168" name="rc168"/>
            <p:cNvSpPr/>
            <p:nvPr/>
          </p:nvSpPr>
          <p:spPr>
            <a:xfrm>
              <a:off x="7386877" y="5571941"/>
              <a:ext cx="61419" cy="162162"/>
            </a:xfrm>
            <a:prstGeom prst="rect">
              <a:avLst/>
            </a:prstGeom>
            <a:solidFill>
              <a:srgbClr val="1CABE2">
                <a:alpha val="100000"/>
              </a:srgbClr>
            </a:solidFill>
          </p:spPr>
          <p:txBody>
            <a:bodyPr/>
            <a:lstStyle/>
            <a:p/>
          </p:txBody>
        </p:sp>
        <p:sp>
          <p:nvSpPr>
            <p:cNvPr id="169" name="rc169"/>
            <p:cNvSpPr/>
            <p:nvPr/>
          </p:nvSpPr>
          <p:spPr>
            <a:xfrm>
              <a:off x="1296273" y="5369238"/>
              <a:ext cx="6065313" cy="162162"/>
            </a:xfrm>
            <a:prstGeom prst="rect">
              <a:avLst/>
            </a:prstGeom>
            <a:solidFill>
              <a:srgbClr val="80BD41">
                <a:alpha val="100000"/>
              </a:srgbClr>
            </a:solidFill>
          </p:spPr>
          <p:txBody>
            <a:bodyPr/>
            <a:lstStyle/>
            <a:p/>
          </p:txBody>
        </p:sp>
        <p:sp>
          <p:nvSpPr>
            <p:cNvPr id="170" name="rc170"/>
            <p:cNvSpPr/>
            <p:nvPr/>
          </p:nvSpPr>
          <p:spPr>
            <a:xfrm>
              <a:off x="7361587" y="5369238"/>
              <a:ext cx="61419" cy="162162"/>
            </a:xfrm>
            <a:prstGeom prst="rect">
              <a:avLst/>
            </a:prstGeom>
            <a:solidFill>
              <a:srgbClr val="1CABE2">
                <a:alpha val="100000"/>
              </a:srgbClr>
            </a:solidFill>
          </p:spPr>
          <p:txBody>
            <a:bodyPr/>
            <a:lstStyle/>
            <a:p/>
          </p:txBody>
        </p:sp>
        <p:sp>
          <p:nvSpPr>
            <p:cNvPr id="171" name="tx171"/>
            <p:cNvSpPr/>
            <p:nvPr/>
          </p:nvSpPr>
          <p:spPr>
            <a:xfrm>
              <a:off x="8135431" y="581258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72" name="tx172"/>
            <p:cNvSpPr/>
            <p:nvPr/>
          </p:nvSpPr>
          <p:spPr>
            <a:xfrm>
              <a:off x="764337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85.1</a:t>
              </a:r>
            </a:p>
          </p:txBody>
        </p:sp>
        <p:sp>
          <p:nvSpPr>
            <p:cNvPr id="173" name="tx173"/>
            <p:cNvSpPr/>
            <p:nvPr/>
          </p:nvSpPr>
          <p:spPr>
            <a:xfrm>
              <a:off x="761681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74" name="tx174"/>
            <p:cNvSpPr/>
            <p:nvPr/>
          </p:nvSpPr>
          <p:spPr>
            <a:xfrm>
              <a:off x="444526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75" name="tx175"/>
            <p:cNvSpPr/>
            <p:nvPr/>
          </p:nvSpPr>
          <p:spPr>
            <a:xfrm>
              <a:off x="777632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23608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84.3</a:t>
              </a:r>
            </a:p>
          </p:txBody>
        </p:sp>
        <p:sp>
          <p:nvSpPr>
            <p:cNvPr id="177" name="tx177"/>
            <p:cNvSpPr/>
            <p:nvPr/>
          </p:nvSpPr>
          <p:spPr>
            <a:xfrm>
              <a:off x="735578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223436"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79" name="tx179"/>
            <p:cNvSpPr/>
            <p:nvPr/>
          </p:nvSpPr>
          <p:spPr>
            <a:xfrm>
              <a:off x="7330498"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2502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83146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637908"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840550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97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958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21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47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974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27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588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49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109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703321"/>
              <a:ext cx="249522" cy="1303364"/>
            </a:xfrm>
            <a:prstGeom prst="rect">
              <a:avLst/>
            </a:prstGeom>
            <a:solidFill>
              <a:srgbClr val="E2231A">
                <a:alpha val="100000"/>
              </a:srgbClr>
            </a:solidFill>
          </p:spPr>
          <p:txBody>
            <a:bodyPr/>
            <a:lstStyle/>
            <a:p/>
          </p:txBody>
        </p:sp>
        <p:sp>
          <p:nvSpPr>
            <p:cNvPr id="26" name="rc26"/>
            <p:cNvSpPr/>
            <p:nvPr/>
          </p:nvSpPr>
          <p:spPr>
            <a:xfrm>
              <a:off x="1573521" y="2707364"/>
              <a:ext cx="249522" cy="1299320"/>
            </a:xfrm>
            <a:prstGeom prst="rect">
              <a:avLst/>
            </a:prstGeom>
            <a:solidFill>
              <a:srgbClr val="E2231A">
                <a:alpha val="100000"/>
              </a:srgbClr>
            </a:solidFill>
          </p:spPr>
          <p:txBody>
            <a:bodyPr/>
            <a:lstStyle/>
            <a:p/>
          </p:txBody>
        </p:sp>
        <p:sp>
          <p:nvSpPr>
            <p:cNvPr id="27" name="rc27"/>
            <p:cNvSpPr/>
            <p:nvPr/>
          </p:nvSpPr>
          <p:spPr>
            <a:xfrm>
              <a:off x="1850769" y="2711408"/>
              <a:ext cx="249522" cy="1295277"/>
            </a:xfrm>
            <a:prstGeom prst="rect">
              <a:avLst/>
            </a:prstGeom>
            <a:solidFill>
              <a:srgbClr val="E2231A">
                <a:alpha val="100000"/>
              </a:srgbClr>
            </a:solidFill>
          </p:spPr>
          <p:txBody>
            <a:bodyPr/>
            <a:lstStyle/>
            <a:p/>
          </p:txBody>
        </p:sp>
        <p:sp>
          <p:nvSpPr>
            <p:cNvPr id="28" name="rc28"/>
            <p:cNvSpPr/>
            <p:nvPr/>
          </p:nvSpPr>
          <p:spPr>
            <a:xfrm>
              <a:off x="2128016" y="2737017"/>
              <a:ext cx="249522" cy="1269668"/>
            </a:xfrm>
            <a:prstGeom prst="rect">
              <a:avLst/>
            </a:prstGeom>
            <a:solidFill>
              <a:srgbClr val="E2231A">
                <a:alpha val="100000"/>
              </a:srgbClr>
            </a:solidFill>
          </p:spPr>
          <p:txBody>
            <a:bodyPr/>
            <a:lstStyle/>
            <a:p/>
          </p:txBody>
        </p:sp>
        <p:sp>
          <p:nvSpPr>
            <p:cNvPr id="29" name="rc29"/>
            <p:cNvSpPr/>
            <p:nvPr/>
          </p:nvSpPr>
          <p:spPr>
            <a:xfrm>
              <a:off x="2405264" y="2728930"/>
              <a:ext cx="249522" cy="1277755"/>
            </a:xfrm>
            <a:prstGeom prst="rect">
              <a:avLst/>
            </a:prstGeom>
            <a:solidFill>
              <a:srgbClr val="E2231A">
                <a:alpha val="100000"/>
              </a:srgbClr>
            </a:solidFill>
          </p:spPr>
          <p:txBody>
            <a:bodyPr/>
            <a:lstStyle/>
            <a:p/>
          </p:txBody>
        </p:sp>
        <p:sp>
          <p:nvSpPr>
            <p:cNvPr id="30" name="rc30"/>
            <p:cNvSpPr/>
            <p:nvPr/>
          </p:nvSpPr>
          <p:spPr>
            <a:xfrm>
              <a:off x="2682512" y="2696581"/>
              <a:ext cx="249522" cy="1310103"/>
            </a:xfrm>
            <a:prstGeom prst="rect">
              <a:avLst/>
            </a:prstGeom>
            <a:solidFill>
              <a:srgbClr val="E2231A">
                <a:alpha val="100000"/>
              </a:srgbClr>
            </a:solidFill>
          </p:spPr>
          <p:txBody>
            <a:bodyPr/>
            <a:lstStyle/>
            <a:p/>
          </p:txBody>
        </p:sp>
        <p:sp>
          <p:nvSpPr>
            <p:cNvPr id="31" name="rc31"/>
            <p:cNvSpPr/>
            <p:nvPr/>
          </p:nvSpPr>
          <p:spPr>
            <a:xfrm>
              <a:off x="2959759" y="2668277"/>
              <a:ext cx="249522" cy="1338408"/>
            </a:xfrm>
            <a:prstGeom prst="rect">
              <a:avLst/>
            </a:prstGeom>
            <a:solidFill>
              <a:srgbClr val="E2231A">
                <a:alpha val="100000"/>
              </a:srgbClr>
            </a:solidFill>
          </p:spPr>
          <p:txBody>
            <a:bodyPr/>
            <a:lstStyle/>
            <a:p/>
          </p:txBody>
        </p:sp>
        <p:sp>
          <p:nvSpPr>
            <p:cNvPr id="32" name="rc32"/>
            <p:cNvSpPr/>
            <p:nvPr/>
          </p:nvSpPr>
          <p:spPr>
            <a:xfrm>
              <a:off x="3237007" y="2692538"/>
              <a:ext cx="249522" cy="1314147"/>
            </a:xfrm>
            <a:prstGeom prst="rect">
              <a:avLst/>
            </a:prstGeom>
            <a:solidFill>
              <a:srgbClr val="E2231A">
                <a:alpha val="100000"/>
              </a:srgbClr>
            </a:solidFill>
          </p:spPr>
          <p:txBody>
            <a:bodyPr/>
            <a:lstStyle/>
            <a:p/>
          </p:txBody>
        </p:sp>
        <p:sp>
          <p:nvSpPr>
            <p:cNvPr id="33" name="rc33"/>
            <p:cNvSpPr/>
            <p:nvPr/>
          </p:nvSpPr>
          <p:spPr>
            <a:xfrm>
              <a:off x="3514255" y="2680407"/>
              <a:ext cx="249522" cy="1326277"/>
            </a:xfrm>
            <a:prstGeom prst="rect">
              <a:avLst/>
            </a:prstGeom>
            <a:solidFill>
              <a:srgbClr val="E2231A">
                <a:alpha val="100000"/>
              </a:srgbClr>
            </a:solidFill>
          </p:spPr>
          <p:txBody>
            <a:bodyPr/>
            <a:lstStyle/>
            <a:p/>
          </p:txBody>
        </p:sp>
        <p:sp>
          <p:nvSpPr>
            <p:cNvPr id="34" name="rc34"/>
            <p:cNvSpPr/>
            <p:nvPr/>
          </p:nvSpPr>
          <p:spPr>
            <a:xfrm>
              <a:off x="3791502" y="2714103"/>
              <a:ext cx="249522" cy="1292581"/>
            </a:xfrm>
            <a:prstGeom prst="rect">
              <a:avLst/>
            </a:prstGeom>
            <a:solidFill>
              <a:srgbClr val="E2231A">
                <a:alpha val="100000"/>
              </a:srgbClr>
            </a:solidFill>
          </p:spPr>
          <p:txBody>
            <a:bodyPr/>
            <a:lstStyle/>
            <a:p/>
          </p:txBody>
        </p:sp>
        <p:sp>
          <p:nvSpPr>
            <p:cNvPr id="35" name="rc35"/>
            <p:cNvSpPr/>
            <p:nvPr/>
          </p:nvSpPr>
          <p:spPr>
            <a:xfrm>
              <a:off x="4068750" y="2789582"/>
              <a:ext cx="249522" cy="1217102"/>
            </a:xfrm>
            <a:prstGeom prst="rect">
              <a:avLst/>
            </a:prstGeom>
            <a:solidFill>
              <a:srgbClr val="E2231A">
                <a:alpha val="100000"/>
              </a:srgbClr>
            </a:solidFill>
          </p:spPr>
          <p:txBody>
            <a:bodyPr/>
            <a:lstStyle/>
            <a:p/>
          </p:txBody>
        </p:sp>
        <p:sp>
          <p:nvSpPr>
            <p:cNvPr id="36" name="rc36"/>
            <p:cNvSpPr/>
            <p:nvPr/>
          </p:nvSpPr>
          <p:spPr>
            <a:xfrm>
              <a:off x="4345998" y="2811148"/>
              <a:ext cx="249522" cy="1195536"/>
            </a:xfrm>
            <a:prstGeom prst="rect">
              <a:avLst/>
            </a:prstGeom>
            <a:solidFill>
              <a:srgbClr val="E2231A">
                <a:alpha val="100000"/>
              </a:srgbClr>
            </a:solidFill>
          </p:spPr>
          <p:txBody>
            <a:bodyPr/>
            <a:lstStyle/>
            <a:p/>
          </p:txBody>
        </p:sp>
        <p:sp>
          <p:nvSpPr>
            <p:cNvPr id="37" name="rc37"/>
            <p:cNvSpPr/>
            <p:nvPr/>
          </p:nvSpPr>
          <p:spPr>
            <a:xfrm>
              <a:off x="4623245" y="2797670"/>
              <a:ext cx="249522" cy="1209015"/>
            </a:xfrm>
            <a:prstGeom prst="rect">
              <a:avLst/>
            </a:prstGeom>
            <a:solidFill>
              <a:srgbClr val="E2231A">
                <a:alpha val="100000"/>
              </a:srgbClr>
            </a:solidFill>
          </p:spPr>
          <p:txBody>
            <a:bodyPr/>
            <a:lstStyle/>
            <a:p/>
          </p:txBody>
        </p:sp>
        <p:sp>
          <p:nvSpPr>
            <p:cNvPr id="38" name="rc38"/>
            <p:cNvSpPr/>
            <p:nvPr/>
          </p:nvSpPr>
          <p:spPr>
            <a:xfrm>
              <a:off x="4900493" y="2807104"/>
              <a:ext cx="249522" cy="1199580"/>
            </a:xfrm>
            <a:prstGeom prst="rect">
              <a:avLst/>
            </a:prstGeom>
            <a:solidFill>
              <a:srgbClr val="E2231A">
                <a:alpha val="100000"/>
              </a:srgbClr>
            </a:solidFill>
          </p:spPr>
          <p:txBody>
            <a:bodyPr/>
            <a:lstStyle/>
            <a:p/>
          </p:txBody>
        </p:sp>
        <p:sp>
          <p:nvSpPr>
            <p:cNvPr id="39" name="rc39"/>
            <p:cNvSpPr/>
            <p:nvPr/>
          </p:nvSpPr>
          <p:spPr>
            <a:xfrm>
              <a:off x="5177741" y="2766669"/>
              <a:ext cx="249522" cy="1240015"/>
            </a:xfrm>
            <a:prstGeom prst="rect">
              <a:avLst/>
            </a:prstGeom>
            <a:solidFill>
              <a:srgbClr val="E2231A">
                <a:alpha val="100000"/>
              </a:srgbClr>
            </a:solidFill>
          </p:spPr>
          <p:txBody>
            <a:bodyPr/>
            <a:lstStyle/>
            <a:p/>
          </p:txBody>
        </p:sp>
        <p:sp>
          <p:nvSpPr>
            <p:cNvPr id="40" name="rc40"/>
            <p:cNvSpPr/>
            <p:nvPr/>
          </p:nvSpPr>
          <p:spPr>
            <a:xfrm>
              <a:off x="5454988" y="2770713"/>
              <a:ext cx="249522" cy="1235972"/>
            </a:xfrm>
            <a:prstGeom prst="rect">
              <a:avLst/>
            </a:prstGeom>
            <a:solidFill>
              <a:srgbClr val="E2231A">
                <a:alpha val="100000"/>
              </a:srgbClr>
            </a:solidFill>
          </p:spPr>
          <p:txBody>
            <a:bodyPr/>
            <a:lstStyle/>
            <a:p/>
          </p:txBody>
        </p:sp>
        <p:sp>
          <p:nvSpPr>
            <p:cNvPr id="41" name="rc41"/>
            <p:cNvSpPr/>
            <p:nvPr/>
          </p:nvSpPr>
          <p:spPr>
            <a:xfrm>
              <a:off x="5732236" y="2739712"/>
              <a:ext cx="249522" cy="1266972"/>
            </a:xfrm>
            <a:prstGeom prst="rect">
              <a:avLst/>
            </a:prstGeom>
            <a:solidFill>
              <a:srgbClr val="E2231A">
                <a:alpha val="100000"/>
              </a:srgbClr>
            </a:solidFill>
          </p:spPr>
          <p:txBody>
            <a:bodyPr/>
            <a:lstStyle/>
            <a:p/>
          </p:txBody>
        </p:sp>
        <p:sp>
          <p:nvSpPr>
            <p:cNvPr id="42" name="rc42"/>
            <p:cNvSpPr/>
            <p:nvPr/>
          </p:nvSpPr>
          <p:spPr>
            <a:xfrm>
              <a:off x="6009484" y="2754539"/>
              <a:ext cx="249522" cy="1252146"/>
            </a:xfrm>
            <a:prstGeom prst="rect">
              <a:avLst/>
            </a:prstGeom>
            <a:solidFill>
              <a:srgbClr val="E2231A">
                <a:alpha val="100000"/>
              </a:srgbClr>
            </a:solidFill>
          </p:spPr>
          <p:txBody>
            <a:bodyPr/>
            <a:lstStyle/>
            <a:p/>
          </p:txBody>
        </p:sp>
        <p:sp>
          <p:nvSpPr>
            <p:cNvPr id="43" name="rc43"/>
            <p:cNvSpPr/>
            <p:nvPr/>
          </p:nvSpPr>
          <p:spPr>
            <a:xfrm>
              <a:off x="6286731" y="2774756"/>
              <a:ext cx="249522" cy="1231928"/>
            </a:xfrm>
            <a:prstGeom prst="rect">
              <a:avLst/>
            </a:prstGeom>
            <a:solidFill>
              <a:srgbClr val="E2231A">
                <a:alpha val="100000"/>
              </a:srgbClr>
            </a:solidFill>
          </p:spPr>
          <p:txBody>
            <a:bodyPr/>
            <a:lstStyle/>
            <a:p/>
          </p:txBody>
        </p:sp>
        <p:sp>
          <p:nvSpPr>
            <p:cNvPr id="44" name="rc44"/>
            <p:cNvSpPr/>
            <p:nvPr/>
          </p:nvSpPr>
          <p:spPr>
            <a:xfrm>
              <a:off x="6563979" y="2780148"/>
              <a:ext cx="249522" cy="1226537"/>
            </a:xfrm>
            <a:prstGeom prst="rect">
              <a:avLst/>
            </a:prstGeom>
            <a:solidFill>
              <a:srgbClr val="E2231A">
                <a:alpha val="100000"/>
              </a:srgbClr>
            </a:solidFill>
          </p:spPr>
          <p:txBody>
            <a:bodyPr/>
            <a:lstStyle/>
            <a:p/>
          </p:txBody>
        </p:sp>
        <p:sp>
          <p:nvSpPr>
            <p:cNvPr id="45" name="rc45"/>
            <p:cNvSpPr/>
            <p:nvPr/>
          </p:nvSpPr>
          <p:spPr>
            <a:xfrm>
              <a:off x="6841227" y="2755886"/>
              <a:ext cx="249522" cy="1250798"/>
            </a:xfrm>
            <a:prstGeom prst="rect">
              <a:avLst/>
            </a:prstGeom>
            <a:solidFill>
              <a:srgbClr val="E2231A">
                <a:alpha val="100000"/>
              </a:srgbClr>
            </a:solidFill>
          </p:spPr>
          <p:txBody>
            <a:bodyPr/>
            <a:lstStyle/>
            <a:p/>
          </p:txBody>
        </p:sp>
        <p:sp>
          <p:nvSpPr>
            <p:cNvPr id="46" name="rc46"/>
            <p:cNvSpPr/>
            <p:nvPr/>
          </p:nvSpPr>
          <p:spPr>
            <a:xfrm>
              <a:off x="7118474" y="2746451"/>
              <a:ext cx="249522" cy="1260233"/>
            </a:xfrm>
            <a:prstGeom prst="rect">
              <a:avLst/>
            </a:prstGeom>
            <a:solidFill>
              <a:srgbClr val="E2231A">
                <a:alpha val="100000"/>
              </a:srgbClr>
            </a:solidFill>
          </p:spPr>
          <p:txBody>
            <a:bodyPr/>
            <a:lstStyle/>
            <a:p/>
          </p:txBody>
        </p:sp>
        <p:sp>
          <p:nvSpPr>
            <p:cNvPr id="47" name="rc47"/>
            <p:cNvSpPr/>
            <p:nvPr/>
          </p:nvSpPr>
          <p:spPr>
            <a:xfrm>
              <a:off x="7395722" y="2800365"/>
              <a:ext cx="249522" cy="1206319"/>
            </a:xfrm>
            <a:prstGeom prst="rect">
              <a:avLst/>
            </a:prstGeom>
            <a:solidFill>
              <a:srgbClr val="E2231A">
                <a:alpha val="100000"/>
              </a:srgbClr>
            </a:solidFill>
          </p:spPr>
          <p:txBody>
            <a:bodyPr/>
            <a:lstStyle/>
            <a:p/>
          </p:txBody>
        </p:sp>
        <p:sp>
          <p:nvSpPr>
            <p:cNvPr id="48" name="rc48"/>
            <p:cNvSpPr/>
            <p:nvPr/>
          </p:nvSpPr>
          <p:spPr>
            <a:xfrm>
              <a:off x="7672970" y="2859670"/>
              <a:ext cx="249522" cy="1147014"/>
            </a:xfrm>
            <a:prstGeom prst="rect">
              <a:avLst/>
            </a:prstGeom>
            <a:solidFill>
              <a:srgbClr val="E2231A">
                <a:alpha val="100000"/>
              </a:srgbClr>
            </a:solidFill>
          </p:spPr>
          <p:txBody>
            <a:bodyPr/>
            <a:lstStyle/>
            <a:p/>
          </p:txBody>
        </p:sp>
        <p:sp>
          <p:nvSpPr>
            <p:cNvPr id="49" name="rc49"/>
            <p:cNvSpPr/>
            <p:nvPr/>
          </p:nvSpPr>
          <p:spPr>
            <a:xfrm>
              <a:off x="7950217" y="2863714"/>
              <a:ext cx="249522" cy="1142970"/>
            </a:xfrm>
            <a:prstGeom prst="rect">
              <a:avLst/>
            </a:prstGeom>
            <a:solidFill>
              <a:srgbClr val="E2231A">
                <a:alpha val="100000"/>
              </a:srgbClr>
            </a:solidFill>
          </p:spPr>
          <p:txBody>
            <a:bodyPr/>
            <a:lstStyle/>
            <a:p/>
          </p:txBody>
        </p:sp>
        <p:sp>
          <p:nvSpPr>
            <p:cNvPr id="50" name="rc50"/>
            <p:cNvSpPr/>
            <p:nvPr/>
          </p:nvSpPr>
          <p:spPr>
            <a:xfrm>
              <a:off x="1296273" y="2350186"/>
              <a:ext cx="249522" cy="353134"/>
            </a:xfrm>
            <a:prstGeom prst="rect">
              <a:avLst/>
            </a:prstGeom>
            <a:solidFill>
              <a:srgbClr val="B3B3B3">
                <a:alpha val="100000"/>
              </a:srgbClr>
            </a:solidFill>
          </p:spPr>
          <p:txBody>
            <a:bodyPr/>
            <a:lstStyle/>
            <a:p/>
          </p:txBody>
        </p:sp>
        <p:sp>
          <p:nvSpPr>
            <p:cNvPr id="51" name="rc51"/>
            <p:cNvSpPr/>
            <p:nvPr/>
          </p:nvSpPr>
          <p:spPr>
            <a:xfrm>
              <a:off x="1573521" y="2335359"/>
              <a:ext cx="249522" cy="372004"/>
            </a:xfrm>
            <a:prstGeom prst="rect">
              <a:avLst/>
            </a:prstGeom>
            <a:solidFill>
              <a:srgbClr val="B3B3B3">
                <a:alpha val="100000"/>
              </a:srgbClr>
            </a:solidFill>
          </p:spPr>
          <p:txBody>
            <a:bodyPr/>
            <a:lstStyle/>
            <a:p/>
          </p:txBody>
        </p:sp>
        <p:sp>
          <p:nvSpPr>
            <p:cNvPr id="52" name="rc52"/>
            <p:cNvSpPr/>
            <p:nvPr/>
          </p:nvSpPr>
          <p:spPr>
            <a:xfrm>
              <a:off x="1850769" y="2321881"/>
              <a:ext cx="249522" cy="389526"/>
            </a:xfrm>
            <a:prstGeom prst="rect">
              <a:avLst/>
            </a:prstGeom>
            <a:solidFill>
              <a:srgbClr val="B3B3B3">
                <a:alpha val="100000"/>
              </a:srgbClr>
            </a:solidFill>
          </p:spPr>
          <p:txBody>
            <a:bodyPr/>
            <a:lstStyle/>
            <a:p/>
          </p:txBody>
        </p:sp>
        <p:sp>
          <p:nvSpPr>
            <p:cNvPr id="53" name="rc53"/>
            <p:cNvSpPr/>
            <p:nvPr/>
          </p:nvSpPr>
          <p:spPr>
            <a:xfrm>
              <a:off x="2128016" y="2356925"/>
              <a:ext cx="249522" cy="380091"/>
            </a:xfrm>
            <a:prstGeom prst="rect">
              <a:avLst/>
            </a:prstGeom>
            <a:solidFill>
              <a:srgbClr val="B3B3B3">
                <a:alpha val="100000"/>
              </a:srgbClr>
            </a:solidFill>
          </p:spPr>
          <p:txBody>
            <a:bodyPr/>
            <a:lstStyle/>
            <a:p/>
          </p:txBody>
        </p:sp>
        <p:sp>
          <p:nvSpPr>
            <p:cNvPr id="54" name="rc54"/>
            <p:cNvSpPr/>
            <p:nvPr/>
          </p:nvSpPr>
          <p:spPr>
            <a:xfrm>
              <a:off x="2405264" y="2422969"/>
              <a:ext cx="249522" cy="305960"/>
            </a:xfrm>
            <a:prstGeom prst="rect">
              <a:avLst/>
            </a:prstGeom>
            <a:solidFill>
              <a:srgbClr val="B3B3B3">
                <a:alpha val="100000"/>
              </a:srgbClr>
            </a:solidFill>
          </p:spPr>
          <p:txBody>
            <a:bodyPr/>
            <a:lstStyle/>
            <a:p/>
          </p:txBody>
        </p:sp>
        <p:sp>
          <p:nvSpPr>
            <p:cNvPr id="55" name="rc55"/>
            <p:cNvSpPr/>
            <p:nvPr/>
          </p:nvSpPr>
          <p:spPr>
            <a:xfrm>
              <a:off x="2682512" y="2468796"/>
              <a:ext cx="249522" cy="227785"/>
            </a:xfrm>
            <a:prstGeom prst="rect">
              <a:avLst/>
            </a:prstGeom>
            <a:solidFill>
              <a:srgbClr val="B3B3B3">
                <a:alpha val="100000"/>
              </a:srgbClr>
            </a:solidFill>
          </p:spPr>
          <p:txBody>
            <a:bodyPr/>
            <a:lstStyle/>
            <a:p/>
          </p:txBody>
        </p:sp>
        <p:sp>
          <p:nvSpPr>
            <p:cNvPr id="56" name="rc56"/>
            <p:cNvSpPr/>
            <p:nvPr/>
          </p:nvSpPr>
          <p:spPr>
            <a:xfrm>
              <a:off x="2959759" y="2498448"/>
              <a:ext cx="249522" cy="169828"/>
            </a:xfrm>
            <a:prstGeom prst="rect">
              <a:avLst/>
            </a:prstGeom>
            <a:solidFill>
              <a:srgbClr val="B3B3B3">
                <a:alpha val="100000"/>
              </a:srgbClr>
            </a:solidFill>
          </p:spPr>
          <p:txBody>
            <a:bodyPr/>
            <a:lstStyle/>
            <a:p/>
          </p:txBody>
        </p:sp>
        <p:sp>
          <p:nvSpPr>
            <p:cNvPr id="57" name="rc57"/>
            <p:cNvSpPr/>
            <p:nvPr/>
          </p:nvSpPr>
          <p:spPr>
            <a:xfrm>
              <a:off x="3237007" y="2555058"/>
              <a:ext cx="249522" cy="137479"/>
            </a:xfrm>
            <a:prstGeom prst="rect">
              <a:avLst/>
            </a:prstGeom>
            <a:solidFill>
              <a:srgbClr val="B3B3B3">
                <a:alpha val="100000"/>
              </a:srgbClr>
            </a:solidFill>
          </p:spPr>
          <p:txBody>
            <a:bodyPr/>
            <a:lstStyle/>
            <a:p/>
          </p:txBody>
        </p:sp>
        <p:sp>
          <p:nvSpPr>
            <p:cNvPr id="58" name="rc58"/>
            <p:cNvSpPr/>
            <p:nvPr/>
          </p:nvSpPr>
          <p:spPr>
            <a:xfrm>
              <a:off x="3514255" y="2635928"/>
              <a:ext cx="249522" cy="44478"/>
            </a:xfrm>
            <a:prstGeom prst="rect">
              <a:avLst/>
            </a:prstGeom>
            <a:solidFill>
              <a:srgbClr val="B3B3B3">
                <a:alpha val="100000"/>
              </a:srgbClr>
            </a:solidFill>
          </p:spPr>
          <p:txBody>
            <a:bodyPr/>
            <a:lstStyle/>
            <a:p/>
          </p:txBody>
        </p:sp>
        <p:sp>
          <p:nvSpPr>
            <p:cNvPr id="59" name="rc59"/>
            <p:cNvSpPr/>
            <p:nvPr/>
          </p:nvSpPr>
          <p:spPr>
            <a:xfrm>
              <a:off x="3791502" y="2691190"/>
              <a:ext cx="249522" cy="22913"/>
            </a:xfrm>
            <a:prstGeom prst="rect">
              <a:avLst/>
            </a:prstGeom>
            <a:solidFill>
              <a:srgbClr val="B3B3B3">
                <a:alpha val="100000"/>
              </a:srgbClr>
            </a:solidFill>
          </p:spPr>
          <p:txBody>
            <a:bodyPr/>
            <a:lstStyle/>
            <a:p/>
          </p:txBody>
        </p:sp>
        <p:sp>
          <p:nvSpPr>
            <p:cNvPr id="60" name="rc60"/>
            <p:cNvSpPr/>
            <p:nvPr/>
          </p:nvSpPr>
          <p:spPr>
            <a:xfrm>
              <a:off x="4068750" y="2720842"/>
              <a:ext cx="249522" cy="68739"/>
            </a:xfrm>
            <a:prstGeom prst="rect">
              <a:avLst/>
            </a:prstGeom>
            <a:solidFill>
              <a:srgbClr val="B3B3B3">
                <a:alpha val="100000"/>
              </a:srgbClr>
            </a:solidFill>
          </p:spPr>
          <p:txBody>
            <a:bodyPr/>
            <a:lstStyle/>
            <a:p/>
          </p:txBody>
        </p:sp>
        <p:sp>
          <p:nvSpPr>
            <p:cNvPr id="61" name="rc61"/>
            <p:cNvSpPr/>
            <p:nvPr/>
          </p:nvSpPr>
          <p:spPr>
            <a:xfrm>
              <a:off x="4345998" y="2715451"/>
              <a:ext cx="249522" cy="95696"/>
            </a:xfrm>
            <a:prstGeom prst="rect">
              <a:avLst/>
            </a:prstGeom>
            <a:solidFill>
              <a:srgbClr val="B3B3B3">
                <a:alpha val="100000"/>
              </a:srgbClr>
            </a:solidFill>
          </p:spPr>
          <p:txBody>
            <a:bodyPr/>
            <a:lstStyle/>
            <a:p/>
          </p:txBody>
        </p:sp>
        <p:sp>
          <p:nvSpPr>
            <p:cNvPr id="62" name="rc62"/>
            <p:cNvSpPr/>
            <p:nvPr/>
          </p:nvSpPr>
          <p:spPr>
            <a:xfrm>
              <a:off x="4623245" y="2697929"/>
              <a:ext cx="249522" cy="99740"/>
            </a:xfrm>
            <a:prstGeom prst="rect">
              <a:avLst/>
            </a:prstGeom>
            <a:solidFill>
              <a:srgbClr val="B3B3B3">
                <a:alpha val="100000"/>
              </a:srgbClr>
            </a:solidFill>
          </p:spPr>
          <p:txBody>
            <a:bodyPr/>
            <a:lstStyle/>
            <a:p/>
          </p:txBody>
        </p:sp>
        <p:sp>
          <p:nvSpPr>
            <p:cNvPr id="63" name="rc63"/>
            <p:cNvSpPr/>
            <p:nvPr/>
          </p:nvSpPr>
          <p:spPr>
            <a:xfrm>
              <a:off x="4900493" y="2704668"/>
              <a:ext cx="249522" cy="102436"/>
            </a:xfrm>
            <a:prstGeom prst="rect">
              <a:avLst/>
            </a:prstGeom>
            <a:solidFill>
              <a:srgbClr val="B3B3B3">
                <a:alpha val="100000"/>
              </a:srgbClr>
            </a:solidFill>
          </p:spPr>
          <p:txBody>
            <a:bodyPr/>
            <a:lstStyle/>
            <a:p/>
          </p:txBody>
        </p:sp>
        <p:sp>
          <p:nvSpPr>
            <p:cNvPr id="64" name="rc64"/>
            <p:cNvSpPr/>
            <p:nvPr/>
          </p:nvSpPr>
          <p:spPr>
            <a:xfrm>
              <a:off x="5177741" y="2720842"/>
              <a:ext cx="249522" cy="45826"/>
            </a:xfrm>
            <a:prstGeom prst="rect">
              <a:avLst/>
            </a:prstGeom>
            <a:solidFill>
              <a:srgbClr val="B3B3B3">
                <a:alpha val="100000"/>
              </a:srgbClr>
            </a:solidFill>
          </p:spPr>
          <p:txBody>
            <a:bodyPr/>
            <a:lstStyle/>
            <a:p/>
          </p:txBody>
        </p:sp>
        <p:sp>
          <p:nvSpPr>
            <p:cNvPr id="65" name="rc65"/>
            <p:cNvSpPr/>
            <p:nvPr/>
          </p:nvSpPr>
          <p:spPr>
            <a:xfrm>
              <a:off x="5454988" y="2731625"/>
              <a:ext cx="249522" cy="39087"/>
            </a:xfrm>
            <a:prstGeom prst="rect">
              <a:avLst/>
            </a:prstGeom>
            <a:solidFill>
              <a:srgbClr val="B3B3B3">
                <a:alpha val="100000"/>
              </a:srgbClr>
            </a:solidFill>
          </p:spPr>
          <p:txBody>
            <a:bodyPr/>
            <a:lstStyle/>
            <a:p/>
          </p:txBody>
        </p:sp>
        <p:sp>
          <p:nvSpPr>
            <p:cNvPr id="66" name="rc66"/>
            <p:cNvSpPr/>
            <p:nvPr/>
          </p:nvSpPr>
          <p:spPr>
            <a:xfrm>
              <a:off x="5732236" y="2703321"/>
              <a:ext cx="249522" cy="36391"/>
            </a:xfrm>
            <a:prstGeom prst="rect">
              <a:avLst/>
            </a:prstGeom>
            <a:solidFill>
              <a:srgbClr val="B3B3B3">
                <a:alpha val="100000"/>
              </a:srgbClr>
            </a:solidFill>
          </p:spPr>
          <p:txBody>
            <a:bodyPr/>
            <a:lstStyle/>
            <a:p/>
          </p:txBody>
        </p:sp>
        <p:sp>
          <p:nvSpPr>
            <p:cNvPr id="67" name="rc67"/>
            <p:cNvSpPr/>
            <p:nvPr/>
          </p:nvSpPr>
          <p:spPr>
            <a:xfrm>
              <a:off x="6009484" y="2657494"/>
              <a:ext cx="249522" cy="97044"/>
            </a:xfrm>
            <a:prstGeom prst="rect">
              <a:avLst/>
            </a:prstGeom>
            <a:solidFill>
              <a:srgbClr val="B3B3B3">
                <a:alpha val="100000"/>
              </a:srgbClr>
            </a:solidFill>
          </p:spPr>
          <p:txBody>
            <a:bodyPr/>
            <a:lstStyle/>
            <a:p/>
          </p:txBody>
        </p:sp>
        <p:sp>
          <p:nvSpPr>
            <p:cNvPr id="68" name="rc68"/>
            <p:cNvSpPr/>
            <p:nvPr/>
          </p:nvSpPr>
          <p:spPr>
            <a:xfrm>
              <a:off x="6286731" y="2658842"/>
              <a:ext cx="249522" cy="115914"/>
            </a:xfrm>
            <a:prstGeom prst="rect">
              <a:avLst/>
            </a:prstGeom>
            <a:solidFill>
              <a:srgbClr val="B3B3B3">
                <a:alpha val="100000"/>
              </a:srgbClr>
            </a:solidFill>
          </p:spPr>
          <p:txBody>
            <a:bodyPr/>
            <a:lstStyle/>
            <a:p/>
          </p:txBody>
        </p:sp>
        <p:sp>
          <p:nvSpPr>
            <p:cNvPr id="69" name="rc69"/>
            <p:cNvSpPr/>
            <p:nvPr/>
          </p:nvSpPr>
          <p:spPr>
            <a:xfrm>
              <a:off x="6563979" y="2668277"/>
              <a:ext cx="249522" cy="111870"/>
            </a:xfrm>
            <a:prstGeom prst="rect">
              <a:avLst/>
            </a:prstGeom>
            <a:solidFill>
              <a:srgbClr val="B3B3B3">
                <a:alpha val="100000"/>
              </a:srgbClr>
            </a:solidFill>
          </p:spPr>
          <p:txBody>
            <a:bodyPr/>
            <a:lstStyle/>
            <a:p/>
          </p:txBody>
        </p:sp>
        <p:sp>
          <p:nvSpPr>
            <p:cNvPr id="70" name="rc70"/>
            <p:cNvSpPr/>
            <p:nvPr/>
          </p:nvSpPr>
          <p:spPr>
            <a:xfrm>
              <a:off x="6841227" y="2672320"/>
              <a:ext cx="249522" cy="83566"/>
            </a:xfrm>
            <a:prstGeom prst="rect">
              <a:avLst/>
            </a:prstGeom>
            <a:solidFill>
              <a:srgbClr val="B3B3B3">
                <a:alpha val="100000"/>
              </a:srgbClr>
            </a:solidFill>
          </p:spPr>
          <p:txBody>
            <a:bodyPr/>
            <a:lstStyle/>
            <a:p/>
          </p:txBody>
        </p:sp>
        <p:sp>
          <p:nvSpPr>
            <p:cNvPr id="71" name="rc71"/>
            <p:cNvSpPr/>
            <p:nvPr/>
          </p:nvSpPr>
          <p:spPr>
            <a:xfrm>
              <a:off x="7118474" y="2735669"/>
              <a:ext cx="249522" cy="10782"/>
            </a:xfrm>
            <a:prstGeom prst="rect">
              <a:avLst/>
            </a:prstGeom>
            <a:solidFill>
              <a:srgbClr val="B3B3B3">
                <a:alpha val="100000"/>
              </a:srgbClr>
            </a:solidFill>
          </p:spPr>
          <p:txBody>
            <a:bodyPr/>
            <a:lstStyle/>
            <a:p/>
          </p:txBody>
        </p:sp>
        <p:sp>
          <p:nvSpPr>
            <p:cNvPr id="72" name="rc72"/>
            <p:cNvSpPr/>
            <p:nvPr/>
          </p:nvSpPr>
          <p:spPr>
            <a:xfrm>
              <a:off x="7395722" y="2790930"/>
              <a:ext cx="249522" cy="9434"/>
            </a:xfrm>
            <a:prstGeom prst="rect">
              <a:avLst/>
            </a:prstGeom>
            <a:solidFill>
              <a:srgbClr val="B3B3B3">
                <a:alpha val="100000"/>
              </a:srgbClr>
            </a:solidFill>
          </p:spPr>
          <p:txBody>
            <a:bodyPr/>
            <a:lstStyle/>
            <a:p/>
          </p:txBody>
        </p:sp>
        <p:sp>
          <p:nvSpPr>
            <p:cNvPr id="73" name="rc73"/>
            <p:cNvSpPr/>
            <p:nvPr/>
          </p:nvSpPr>
          <p:spPr>
            <a:xfrm>
              <a:off x="7672970" y="2778800"/>
              <a:ext cx="249522" cy="80870"/>
            </a:xfrm>
            <a:prstGeom prst="rect">
              <a:avLst/>
            </a:prstGeom>
            <a:solidFill>
              <a:srgbClr val="B3B3B3">
                <a:alpha val="100000"/>
              </a:srgbClr>
            </a:solidFill>
          </p:spPr>
          <p:txBody>
            <a:bodyPr/>
            <a:lstStyle/>
            <a:p/>
          </p:txBody>
        </p:sp>
        <p:sp>
          <p:nvSpPr>
            <p:cNvPr id="74" name="rc74"/>
            <p:cNvSpPr/>
            <p:nvPr/>
          </p:nvSpPr>
          <p:spPr>
            <a:xfrm>
              <a:off x="7950217" y="2763973"/>
              <a:ext cx="249522" cy="99740"/>
            </a:xfrm>
            <a:prstGeom prst="rect">
              <a:avLst/>
            </a:prstGeom>
            <a:solidFill>
              <a:srgbClr val="B3B3B3">
                <a:alpha val="100000"/>
              </a:srgbClr>
            </a:solidFill>
          </p:spPr>
          <p:txBody>
            <a:bodyPr/>
            <a:lstStyle/>
            <a:p/>
          </p:txBody>
        </p:sp>
        <p:sp>
          <p:nvSpPr>
            <p:cNvPr id="75" name="pl75"/>
            <p:cNvSpPr/>
            <p:nvPr/>
          </p:nvSpPr>
          <p:spPr>
            <a:xfrm>
              <a:off x="1421035" y="1226758"/>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6" name="pl76"/>
            <p:cNvSpPr/>
            <p:nvPr/>
          </p:nvSpPr>
          <p:spPr>
            <a:xfrm>
              <a:off x="1421035" y="1226758"/>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333333">
                  <a:alpha val="100000"/>
                </a:srgbClr>
              </a:solidFill>
              <a:prstDash val="solid"/>
              <a:round/>
            </a:ln>
          </p:spPr>
          <p:txBody>
            <a:bodyPr/>
            <a:lstStyle/>
            <a:p/>
          </p:txBody>
        </p:sp>
        <p:sp>
          <p:nvSpPr>
            <p:cNvPr id="77" name="tx77"/>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9" name="tx79"/>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0" name="tx80"/>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1" name="tx81"/>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2" name="tx82"/>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3" name="tx83"/>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4" name="tx84"/>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5" name="tx85"/>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6" name="tx86"/>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7" name="tx87"/>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8" name="tx88"/>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9" name="tx89"/>
            <p:cNvSpPr/>
            <p:nvPr/>
          </p:nvSpPr>
          <p:spPr>
            <a:xfrm>
              <a:off x="1353221" y="224514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90" name="tx90"/>
            <p:cNvSpPr/>
            <p:nvPr/>
          </p:nvSpPr>
          <p:spPr>
            <a:xfrm>
              <a:off x="2739459" y="236375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1" name="tx91"/>
            <p:cNvSpPr/>
            <p:nvPr/>
          </p:nvSpPr>
          <p:spPr>
            <a:xfrm>
              <a:off x="4166381" y="261579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2" name="tx92"/>
            <p:cNvSpPr/>
            <p:nvPr/>
          </p:nvSpPr>
          <p:spPr>
            <a:xfrm>
              <a:off x="5524131" y="262658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6661610" y="2563233"/>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4" name="tx94"/>
            <p:cNvSpPr/>
            <p:nvPr/>
          </p:nvSpPr>
          <p:spPr>
            <a:xfrm>
              <a:off x="6938858" y="2567276"/>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95" name="tx95"/>
            <p:cNvSpPr/>
            <p:nvPr/>
          </p:nvSpPr>
          <p:spPr>
            <a:xfrm>
              <a:off x="7187617" y="263062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6" name="tx96"/>
            <p:cNvSpPr/>
            <p:nvPr/>
          </p:nvSpPr>
          <p:spPr>
            <a:xfrm>
              <a:off x="7464865" y="268588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7742113" y="267375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8019360" y="265893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9" name="tx99"/>
            <p:cNvSpPr/>
            <p:nvPr/>
          </p:nvSpPr>
          <p:spPr>
            <a:xfrm>
              <a:off x="601089"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0" name="tx100"/>
            <p:cNvSpPr/>
            <p:nvPr/>
          </p:nvSpPr>
          <p:spPr>
            <a:xfrm>
              <a:off x="601089" y="328064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01" name="tx101"/>
            <p:cNvSpPr/>
            <p:nvPr/>
          </p:nvSpPr>
          <p:spPr>
            <a:xfrm>
              <a:off x="601089" y="260672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2" name="tx102"/>
            <p:cNvSpPr/>
            <p:nvPr/>
          </p:nvSpPr>
          <p:spPr>
            <a:xfrm>
              <a:off x="601089" y="193280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3" name="tx103"/>
            <p:cNvSpPr/>
            <p:nvPr/>
          </p:nvSpPr>
          <p:spPr>
            <a:xfrm>
              <a:off x="601089" y="125888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4" name="tx10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0" name="tx12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3" name="tx12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78790" y="4909475"/>
              <a:ext cx="201456" cy="201456"/>
            </a:xfrm>
            <a:prstGeom prst="rect">
              <a:avLst/>
            </a:prstGeom>
            <a:solidFill>
              <a:srgbClr val="E2231A">
                <a:alpha val="100000"/>
              </a:srgbClr>
            </a:solidFill>
          </p:spPr>
          <p:txBody>
            <a:bodyPr/>
            <a:lstStyle/>
            <a:p/>
          </p:txBody>
        </p:sp>
        <p:sp>
          <p:nvSpPr>
            <p:cNvPr id="126" name="rc126"/>
            <p:cNvSpPr/>
            <p:nvPr/>
          </p:nvSpPr>
          <p:spPr>
            <a:xfrm>
              <a:off x="5642950" y="4909475"/>
              <a:ext cx="201456" cy="201456"/>
            </a:xfrm>
            <a:prstGeom prst="rect">
              <a:avLst/>
            </a:prstGeom>
            <a:solidFill>
              <a:srgbClr val="B3B3B3">
                <a:alpha val="100000"/>
              </a:srgbClr>
            </a:solidFill>
          </p:spPr>
          <p:txBody>
            <a:bodyPr/>
            <a:lstStyle/>
            <a:p/>
          </p:txBody>
        </p:sp>
        <p:sp>
          <p:nvSpPr>
            <p:cNvPr id="127" name="tx12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2000-2024</a:t>
              </a:r>
            </a:p>
          </p:txBody>
        </p:sp>
        <p:sp>
          <p:nvSpPr>
            <p:cNvPr id="131" name="pl131"/>
            <p:cNvSpPr/>
            <p:nvPr/>
          </p:nvSpPr>
          <p:spPr>
            <a:xfrm>
              <a:off x="21652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90332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6413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3793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0343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723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5103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2484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774644"/>
              <a:ext cx="6326439" cy="162162"/>
            </a:xfrm>
            <a:prstGeom prst="rect">
              <a:avLst/>
            </a:prstGeom>
            <a:solidFill>
              <a:srgbClr val="E2231A">
                <a:alpha val="100000"/>
              </a:srgbClr>
            </a:solidFill>
          </p:spPr>
          <p:txBody>
            <a:bodyPr/>
            <a:lstStyle/>
            <a:p/>
          </p:txBody>
        </p:sp>
        <p:sp>
          <p:nvSpPr>
            <p:cNvPr id="144" name="rc144"/>
            <p:cNvSpPr/>
            <p:nvPr/>
          </p:nvSpPr>
          <p:spPr>
            <a:xfrm>
              <a:off x="1296273" y="5571941"/>
              <a:ext cx="5916264" cy="162162"/>
            </a:xfrm>
            <a:prstGeom prst="rect">
              <a:avLst/>
            </a:prstGeom>
            <a:solidFill>
              <a:srgbClr val="E2231A">
                <a:alpha val="100000"/>
              </a:srgbClr>
            </a:solidFill>
          </p:spPr>
          <p:txBody>
            <a:bodyPr/>
            <a:lstStyle/>
            <a:p/>
          </p:txBody>
        </p:sp>
        <p:sp>
          <p:nvSpPr>
            <p:cNvPr id="145" name="rc145"/>
            <p:cNvSpPr/>
            <p:nvPr/>
          </p:nvSpPr>
          <p:spPr>
            <a:xfrm>
              <a:off x="1296273" y="5369238"/>
              <a:ext cx="5895407" cy="162162"/>
            </a:xfrm>
            <a:prstGeom prst="rect">
              <a:avLst/>
            </a:prstGeom>
            <a:solidFill>
              <a:srgbClr val="E2231A">
                <a:alpha val="100000"/>
              </a:srgbClr>
            </a:solidFill>
          </p:spPr>
          <p:txBody>
            <a:bodyPr/>
            <a:lstStyle/>
            <a:p/>
          </p:txBody>
        </p:sp>
        <p:sp>
          <p:nvSpPr>
            <p:cNvPr id="146" name="rc146"/>
            <p:cNvSpPr/>
            <p:nvPr/>
          </p:nvSpPr>
          <p:spPr>
            <a:xfrm>
              <a:off x="7622713" y="5774644"/>
              <a:ext cx="577026" cy="162162"/>
            </a:xfrm>
            <a:prstGeom prst="rect">
              <a:avLst/>
            </a:prstGeom>
            <a:solidFill>
              <a:srgbClr val="B3B3B3">
                <a:alpha val="100000"/>
              </a:srgbClr>
            </a:solidFill>
          </p:spPr>
          <p:txBody>
            <a:bodyPr/>
            <a:lstStyle/>
            <a:p/>
          </p:txBody>
        </p:sp>
        <p:sp>
          <p:nvSpPr>
            <p:cNvPr id="147" name="rc147"/>
            <p:cNvSpPr/>
            <p:nvPr/>
          </p:nvSpPr>
          <p:spPr>
            <a:xfrm>
              <a:off x="7212537" y="5571941"/>
              <a:ext cx="417127" cy="162162"/>
            </a:xfrm>
            <a:prstGeom prst="rect">
              <a:avLst/>
            </a:prstGeom>
            <a:solidFill>
              <a:srgbClr val="B3B3B3">
                <a:alpha val="100000"/>
              </a:srgbClr>
            </a:solidFill>
          </p:spPr>
          <p:txBody>
            <a:bodyPr/>
            <a:lstStyle/>
            <a:p/>
          </p:txBody>
        </p:sp>
        <p:sp>
          <p:nvSpPr>
            <p:cNvPr id="148" name="rc148"/>
            <p:cNvSpPr/>
            <p:nvPr/>
          </p:nvSpPr>
          <p:spPr>
            <a:xfrm>
              <a:off x="7191681" y="5369238"/>
              <a:ext cx="514457" cy="162162"/>
            </a:xfrm>
            <a:prstGeom prst="rect">
              <a:avLst/>
            </a:prstGeom>
            <a:solidFill>
              <a:srgbClr val="B3B3B3">
                <a:alpha val="100000"/>
              </a:srgbClr>
            </a:solidFill>
          </p:spPr>
          <p:txBody>
            <a:bodyPr/>
            <a:lstStyle/>
            <a:p/>
          </p:txBody>
        </p:sp>
        <p:sp>
          <p:nvSpPr>
            <p:cNvPr id="149" name="tx149"/>
            <p:cNvSpPr/>
            <p:nvPr/>
          </p:nvSpPr>
          <p:spPr>
            <a:xfrm>
              <a:off x="8378185"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0" name="tx150"/>
            <p:cNvSpPr/>
            <p:nvPr/>
          </p:nvSpPr>
          <p:spPr>
            <a:xfrm>
              <a:off x="7808110"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1" name="tx151"/>
            <p:cNvSpPr/>
            <p:nvPr/>
          </p:nvSpPr>
          <p:spPr>
            <a:xfrm>
              <a:off x="7884584"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2" name="tx15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291776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7" name="tx157"/>
            <p:cNvSpPr/>
            <p:nvPr/>
          </p:nvSpPr>
          <p:spPr>
            <a:xfrm>
              <a:off x="46557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8" name="tx158"/>
            <p:cNvSpPr/>
            <p:nvPr/>
          </p:nvSpPr>
          <p:spPr>
            <a:xfrm>
              <a:off x="639383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9" name="tx159"/>
            <p:cNvSpPr/>
            <p:nvPr/>
          </p:nvSpPr>
          <p:spPr>
            <a:xfrm>
              <a:off x="8073610"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60" name="tx160"/>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639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0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31044"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0" name="tx60"/>
            <p:cNvSpPr/>
            <p:nvPr/>
          </p:nvSpPr>
          <p:spPr>
            <a:xfrm>
              <a:off x="251771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16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36155" y="471005"/>
              <a:ext cx="25669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Hungary,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239990"/>
                  </a:lnTo>
                  <a:lnTo>
                    <a:pt x="424661" y="119995"/>
                  </a:lnTo>
                  <a:lnTo>
                    <a:pt x="566215" y="119995"/>
                  </a:lnTo>
                  <a:lnTo>
                    <a:pt x="707769" y="119995"/>
                  </a:lnTo>
                  <a:lnTo>
                    <a:pt x="849323" y="0"/>
                  </a:lnTo>
                  <a:lnTo>
                    <a:pt x="990877" y="119995"/>
                  </a:lnTo>
                  <a:lnTo>
                    <a:pt x="1132431" y="0"/>
                  </a:lnTo>
                  <a:lnTo>
                    <a:pt x="1273984" y="119995"/>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806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673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297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47743" y="480401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22" name="tx122"/>
            <p:cNvSpPr/>
            <p:nvPr/>
          </p:nvSpPr>
          <p:spPr>
            <a:xfrm>
              <a:off x="68344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9686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228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3343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3457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357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3285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3400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514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E2231A">
                <a:alpha val="80000"/>
              </a:srgbClr>
            </a:solidFill>
          </p:spPr>
          <p:txBody>
            <a:bodyPr/>
            <a:lstStyle/>
            <a:p/>
          </p:txBody>
        </p:sp>
        <p:sp>
          <p:nvSpPr>
            <p:cNvPr id="137" name="rc137"/>
            <p:cNvSpPr/>
            <p:nvPr/>
          </p:nvSpPr>
          <p:spPr>
            <a:xfrm>
              <a:off x="1317178" y="5637654"/>
              <a:ext cx="6846870" cy="149993"/>
            </a:xfrm>
            <a:prstGeom prst="rect">
              <a:avLst/>
            </a:prstGeom>
            <a:solidFill>
              <a:srgbClr val="E2231A">
                <a:alpha val="80000"/>
              </a:srgbClr>
            </a:solidFill>
          </p:spPr>
          <p:txBody>
            <a:bodyPr/>
            <a:lstStyle/>
            <a:p/>
          </p:txBody>
        </p:sp>
        <p:sp>
          <p:nvSpPr>
            <p:cNvPr id="138" name="rc138"/>
            <p:cNvSpPr/>
            <p:nvPr/>
          </p:nvSpPr>
          <p:spPr>
            <a:xfrm>
              <a:off x="1317178" y="5450161"/>
              <a:ext cx="6822733"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9551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4" name="tx144"/>
            <p:cNvSpPr/>
            <p:nvPr/>
          </p:nvSpPr>
          <p:spPr>
            <a:xfrm>
              <a:off x="510693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711835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Hungary (99%) was 15 percentage points higher than the global average (84%) and 5 percentage points higher than the average across all non-programme countries (94%).
National MCV1 coverage was the same as in 2019 (99%).
The number of unvaccinated children remained approximately the same (&lt;1,000)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Hungary ranked number 38 out of 41 countries for lowest MCV1 coverage (based on tied ranks).
Hungary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53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0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62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416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8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35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89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27843"/>
              <a:ext cx="249522" cy="1674853"/>
            </a:xfrm>
            <a:prstGeom prst="rect">
              <a:avLst/>
            </a:prstGeom>
            <a:solidFill>
              <a:srgbClr val="80BD41">
                <a:alpha val="100000"/>
              </a:srgbClr>
            </a:solidFill>
          </p:spPr>
          <p:txBody>
            <a:bodyPr/>
            <a:lstStyle/>
            <a:p/>
          </p:txBody>
        </p:sp>
        <p:sp>
          <p:nvSpPr>
            <p:cNvPr id="24" name="rc24"/>
            <p:cNvSpPr/>
            <p:nvPr/>
          </p:nvSpPr>
          <p:spPr>
            <a:xfrm>
              <a:off x="1296273" y="2410876"/>
              <a:ext cx="249522" cy="16967"/>
            </a:xfrm>
            <a:prstGeom prst="rect">
              <a:avLst/>
            </a:prstGeom>
            <a:solidFill>
              <a:srgbClr val="E2231A">
                <a:alpha val="100000"/>
              </a:srgbClr>
            </a:solidFill>
          </p:spPr>
          <p:txBody>
            <a:bodyPr/>
            <a:lstStyle/>
            <a:p/>
          </p:txBody>
        </p:sp>
        <p:sp>
          <p:nvSpPr>
            <p:cNvPr id="25" name="rc25"/>
            <p:cNvSpPr/>
            <p:nvPr/>
          </p:nvSpPr>
          <p:spPr>
            <a:xfrm>
              <a:off x="1573521" y="2433090"/>
              <a:ext cx="249522" cy="1669606"/>
            </a:xfrm>
            <a:prstGeom prst="rect">
              <a:avLst/>
            </a:prstGeom>
            <a:solidFill>
              <a:srgbClr val="80BD41">
                <a:alpha val="100000"/>
              </a:srgbClr>
            </a:solidFill>
          </p:spPr>
          <p:txBody>
            <a:bodyPr/>
            <a:lstStyle/>
            <a:p/>
          </p:txBody>
        </p:sp>
        <p:sp>
          <p:nvSpPr>
            <p:cNvPr id="26" name="rc26"/>
            <p:cNvSpPr/>
            <p:nvPr/>
          </p:nvSpPr>
          <p:spPr>
            <a:xfrm>
              <a:off x="1573521" y="2416298"/>
              <a:ext cx="249522" cy="16792"/>
            </a:xfrm>
            <a:prstGeom prst="rect">
              <a:avLst/>
            </a:prstGeom>
            <a:solidFill>
              <a:srgbClr val="E2231A">
                <a:alpha val="100000"/>
              </a:srgbClr>
            </a:solidFill>
          </p:spPr>
          <p:txBody>
            <a:bodyPr/>
            <a:lstStyle/>
            <a:p/>
          </p:txBody>
        </p:sp>
        <p:sp>
          <p:nvSpPr>
            <p:cNvPr id="27" name="rc27"/>
            <p:cNvSpPr/>
            <p:nvPr/>
          </p:nvSpPr>
          <p:spPr>
            <a:xfrm>
              <a:off x="1850769" y="2438163"/>
              <a:ext cx="249522" cy="1664533"/>
            </a:xfrm>
            <a:prstGeom prst="rect">
              <a:avLst/>
            </a:prstGeom>
            <a:solidFill>
              <a:srgbClr val="80BD41">
                <a:alpha val="100000"/>
              </a:srgbClr>
            </a:solidFill>
          </p:spPr>
          <p:txBody>
            <a:bodyPr/>
            <a:lstStyle/>
            <a:p/>
          </p:txBody>
        </p:sp>
        <p:sp>
          <p:nvSpPr>
            <p:cNvPr id="28" name="rc28"/>
            <p:cNvSpPr/>
            <p:nvPr/>
          </p:nvSpPr>
          <p:spPr>
            <a:xfrm>
              <a:off x="1850769" y="2421371"/>
              <a:ext cx="249522" cy="16792"/>
            </a:xfrm>
            <a:prstGeom prst="rect">
              <a:avLst/>
            </a:prstGeom>
            <a:solidFill>
              <a:srgbClr val="E2231A">
                <a:alpha val="100000"/>
              </a:srgbClr>
            </a:solidFill>
          </p:spPr>
          <p:txBody>
            <a:bodyPr/>
            <a:lstStyle/>
            <a:p/>
          </p:txBody>
        </p:sp>
        <p:sp>
          <p:nvSpPr>
            <p:cNvPr id="29" name="rc29"/>
            <p:cNvSpPr/>
            <p:nvPr/>
          </p:nvSpPr>
          <p:spPr>
            <a:xfrm>
              <a:off x="2128016" y="2471923"/>
              <a:ext cx="249522" cy="1630774"/>
            </a:xfrm>
            <a:prstGeom prst="rect">
              <a:avLst/>
            </a:prstGeom>
            <a:solidFill>
              <a:srgbClr val="80BD41">
                <a:alpha val="100000"/>
              </a:srgbClr>
            </a:solidFill>
          </p:spPr>
          <p:txBody>
            <a:bodyPr/>
            <a:lstStyle/>
            <a:p/>
          </p:txBody>
        </p:sp>
        <p:sp>
          <p:nvSpPr>
            <p:cNvPr id="30" name="rc30"/>
            <p:cNvSpPr/>
            <p:nvPr/>
          </p:nvSpPr>
          <p:spPr>
            <a:xfrm>
              <a:off x="2128016" y="2455480"/>
              <a:ext cx="249522" cy="16442"/>
            </a:xfrm>
            <a:prstGeom prst="rect">
              <a:avLst/>
            </a:prstGeom>
            <a:solidFill>
              <a:srgbClr val="E2231A">
                <a:alpha val="100000"/>
              </a:srgbClr>
            </a:solidFill>
          </p:spPr>
          <p:txBody>
            <a:bodyPr/>
            <a:lstStyle/>
            <a:p/>
          </p:txBody>
        </p:sp>
        <p:sp>
          <p:nvSpPr>
            <p:cNvPr id="31" name="rc31"/>
            <p:cNvSpPr/>
            <p:nvPr/>
          </p:nvSpPr>
          <p:spPr>
            <a:xfrm>
              <a:off x="2405264" y="2461602"/>
              <a:ext cx="249522" cy="1641094"/>
            </a:xfrm>
            <a:prstGeom prst="rect">
              <a:avLst/>
            </a:prstGeom>
            <a:solidFill>
              <a:srgbClr val="80BD41">
                <a:alpha val="100000"/>
              </a:srgbClr>
            </a:solidFill>
          </p:spPr>
          <p:txBody>
            <a:bodyPr/>
            <a:lstStyle/>
            <a:p/>
          </p:txBody>
        </p:sp>
        <p:sp>
          <p:nvSpPr>
            <p:cNvPr id="32" name="rc32"/>
            <p:cNvSpPr/>
            <p:nvPr/>
          </p:nvSpPr>
          <p:spPr>
            <a:xfrm>
              <a:off x="2405264" y="2444985"/>
              <a:ext cx="249522" cy="16617"/>
            </a:xfrm>
            <a:prstGeom prst="rect">
              <a:avLst/>
            </a:prstGeom>
            <a:solidFill>
              <a:srgbClr val="E2231A">
                <a:alpha val="100000"/>
              </a:srgbClr>
            </a:solidFill>
          </p:spPr>
          <p:txBody>
            <a:bodyPr/>
            <a:lstStyle/>
            <a:p/>
          </p:txBody>
        </p:sp>
        <p:sp>
          <p:nvSpPr>
            <p:cNvPr id="33" name="rc33"/>
            <p:cNvSpPr/>
            <p:nvPr/>
          </p:nvSpPr>
          <p:spPr>
            <a:xfrm>
              <a:off x="2682512" y="2418922"/>
              <a:ext cx="249522" cy="1683774"/>
            </a:xfrm>
            <a:prstGeom prst="rect">
              <a:avLst/>
            </a:prstGeom>
            <a:solidFill>
              <a:srgbClr val="80BD41">
                <a:alpha val="100000"/>
              </a:srgbClr>
            </a:solidFill>
          </p:spPr>
          <p:txBody>
            <a:bodyPr/>
            <a:lstStyle/>
            <a:p/>
          </p:txBody>
        </p:sp>
        <p:sp>
          <p:nvSpPr>
            <p:cNvPr id="34" name="rc34"/>
            <p:cNvSpPr/>
            <p:nvPr/>
          </p:nvSpPr>
          <p:spPr>
            <a:xfrm>
              <a:off x="2682512" y="2401955"/>
              <a:ext cx="249522" cy="16967"/>
            </a:xfrm>
            <a:prstGeom prst="rect">
              <a:avLst/>
            </a:prstGeom>
            <a:solidFill>
              <a:srgbClr val="E2231A">
                <a:alpha val="100000"/>
              </a:srgbClr>
            </a:solidFill>
          </p:spPr>
          <p:txBody>
            <a:bodyPr/>
            <a:lstStyle/>
            <a:p/>
          </p:txBody>
        </p:sp>
        <p:sp>
          <p:nvSpPr>
            <p:cNvPr id="35" name="rc35"/>
            <p:cNvSpPr/>
            <p:nvPr/>
          </p:nvSpPr>
          <p:spPr>
            <a:xfrm>
              <a:off x="2959759" y="2383063"/>
              <a:ext cx="249522" cy="1719633"/>
            </a:xfrm>
            <a:prstGeom prst="rect">
              <a:avLst/>
            </a:prstGeom>
            <a:solidFill>
              <a:srgbClr val="80BD41">
                <a:alpha val="100000"/>
              </a:srgbClr>
            </a:solidFill>
          </p:spPr>
          <p:txBody>
            <a:bodyPr/>
            <a:lstStyle/>
            <a:p/>
          </p:txBody>
        </p:sp>
        <p:sp>
          <p:nvSpPr>
            <p:cNvPr id="36" name="rc36"/>
            <p:cNvSpPr/>
            <p:nvPr/>
          </p:nvSpPr>
          <p:spPr>
            <a:xfrm>
              <a:off x="2959759" y="2365746"/>
              <a:ext cx="249522" cy="17317"/>
            </a:xfrm>
            <a:prstGeom prst="rect">
              <a:avLst/>
            </a:prstGeom>
            <a:solidFill>
              <a:srgbClr val="E2231A">
                <a:alpha val="100000"/>
              </a:srgbClr>
            </a:solidFill>
          </p:spPr>
          <p:txBody>
            <a:bodyPr/>
            <a:lstStyle/>
            <a:p/>
          </p:txBody>
        </p:sp>
        <p:sp>
          <p:nvSpPr>
            <p:cNvPr id="37" name="rc37"/>
            <p:cNvSpPr/>
            <p:nvPr/>
          </p:nvSpPr>
          <p:spPr>
            <a:xfrm>
              <a:off x="3237007" y="2414024"/>
              <a:ext cx="249522" cy="1688672"/>
            </a:xfrm>
            <a:prstGeom prst="rect">
              <a:avLst/>
            </a:prstGeom>
            <a:solidFill>
              <a:srgbClr val="80BD41">
                <a:alpha val="100000"/>
              </a:srgbClr>
            </a:solidFill>
          </p:spPr>
          <p:txBody>
            <a:bodyPr/>
            <a:lstStyle/>
            <a:p/>
          </p:txBody>
        </p:sp>
        <p:sp>
          <p:nvSpPr>
            <p:cNvPr id="38" name="rc38"/>
            <p:cNvSpPr/>
            <p:nvPr/>
          </p:nvSpPr>
          <p:spPr>
            <a:xfrm>
              <a:off x="3237007" y="2396882"/>
              <a:ext cx="249522" cy="17142"/>
            </a:xfrm>
            <a:prstGeom prst="rect">
              <a:avLst/>
            </a:prstGeom>
            <a:solidFill>
              <a:srgbClr val="E2231A">
                <a:alpha val="100000"/>
              </a:srgbClr>
            </a:solidFill>
          </p:spPr>
          <p:txBody>
            <a:bodyPr/>
            <a:lstStyle/>
            <a:p/>
          </p:txBody>
        </p:sp>
        <p:sp>
          <p:nvSpPr>
            <p:cNvPr id="39" name="rc39"/>
            <p:cNvSpPr/>
            <p:nvPr/>
          </p:nvSpPr>
          <p:spPr>
            <a:xfrm>
              <a:off x="3514255" y="2399156"/>
              <a:ext cx="249522" cy="1703540"/>
            </a:xfrm>
            <a:prstGeom prst="rect">
              <a:avLst/>
            </a:prstGeom>
            <a:solidFill>
              <a:srgbClr val="80BD41">
                <a:alpha val="100000"/>
              </a:srgbClr>
            </a:solidFill>
          </p:spPr>
          <p:txBody>
            <a:bodyPr/>
            <a:lstStyle/>
            <a:p/>
          </p:txBody>
        </p:sp>
        <p:sp>
          <p:nvSpPr>
            <p:cNvPr id="40" name="rc40"/>
            <p:cNvSpPr/>
            <p:nvPr/>
          </p:nvSpPr>
          <p:spPr>
            <a:xfrm>
              <a:off x="3514255" y="2382014"/>
              <a:ext cx="249522" cy="17142"/>
            </a:xfrm>
            <a:prstGeom prst="rect">
              <a:avLst/>
            </a:prstGeom>
            <a:solidFill>
              <a:srgbClr val="E2231A">
                <a:alpha val="100000"/>
              </a:srgbClr>
            </a:solidFill>
          </p:spPr>
          <p:txBody>
            <a:bodyPr/>
            <a:lstStyle/>
            <a:p/>
          </p:txBody>
        </p:sp>
        <p:sp>
          <p:nvSpPr>
            <p:cNvPr id="41" name="rc41"/>
            <p:cNvSpPr/>
            <p:nvPr/>
          </p:nvSpPr>
          <p:spPr>
            <a:xfrm>
              <a:off x="3791502" y="2442536"/>
              <a:ext cx="249522" cy="1660160"/>
            </a:xfrm>
            <a:prstGeom prst="rect">
              <a:avLst/>
            </a:prstGeom>
            <a:solidFill>
              <a:srgbClr val="80BD41">
                <a:alpha val="100000"/>
              </a:srgbClr>
            </a:solidFill>
          </p:spPr>
          <p:txBody>
            <a:bodyPr/>
            <a:lstStyle/>
            <a:p/>
          </p:txBody>
        </p:sp>
        <p:sp>
          <p:nvSpPr>
            <p:cNvPr id="42" name="rc42"/>
            <p:cNvSpPr/>
            <p:nvPr/>
          </p:nvSpPr>
          <p:spPr>
            <a:xfrm>
              <a:off x="3791502" y="2425744"/>
              <a:ext cx="249522" cy="16792"/>
            </a:xfrm>
            <a:prstGeom prst="rect">
              <a:avLst/>
            </a:prstGeom>
            <a:solidFill>
              <a:srgbClr val="E2231A">
                <a:alpha val="100000"/>
              </a:srgbClr>
            </a:solidFill>
          </p:spPr>
          <p:txBody>
            <a:bodyPr/>
            <a:lstStyle/>
            <a:p/>
          </p:txBody>
        </p:sp>
        <p:sp>
          <p:nvSpPr>
            <p:cNvPr id="43" name="rc43"/>
            <p:cNvSpPr/>
            <p:nvPr/>
          </p:nvSpPr>
          <p:spPr>
            <a:xfrm>
              <a:off x="4068750" y="2538917"/>
              <a:ext cx="249522" cy="1563780"/>
            </a:xfrm>
            <a:prstGeom prst="rect">
              <a:avLst/>
            </a:prstGeom>
            <a:solidFill>
              <a:srgbClr val="80BD41">
                <a:alpha val="100000"/>
              </a:srgbClr>
            </a:solidFill>
          </p:spPr>
          <p:txBody>
            <a:bodyPr/>
            <a:lstStyle/>
            <a:p/>
          </p:txBody>
        </p:sp>
        <p:sp>
          <p:nvSpPr>
            <p:cNvPr id="44" name="rc44"/>
            <p:cNvSpPr/>
            <p:nvPr/>
          </p:nvSpPr>
          <p:spPr>
            <a:xfrm>
              <a:off x="4068750" y="2523174"/>
              <a:ext cx="249522" cy="15742"/>
            </a:xfrm>
            <a:prstGeom prst="rect">
              <a:avLst/>
            </a:prstGeom>
            <a:solidFill>
              <a:srgbClr val="E2231A">
                <a:alpha val="100000"/>
              </a:srgbClr>
            </a:solidFill>
          </p:spPr>
          <p:txBody>
            <a:bodyPr/>
            <a:lstStyle/>
            <a:p/>
          </p:txBody>
        </p:sp>
        <p:sp>
          <p:nvSpPr>
            <p:cNvPr id="45" name="rc45"/>
            <p:cNvSpPr/>
            <p:nvPr/>
          </p:nvSpPr>
          <p:spPr>
            <a:xfrm>
              <a:off x="4345998" y="2566379"/>
              <a:ext cx="249522" cy="1536317"/>
            </a:xfrm>
            <a:prstGeom prst="rect">
              <a:avLst/>
            </a:prstGeom>
            <a:solidFill>
              <a:srgbClr val="80BD41">
                <a:alpha val="100000"/>
              </a:srgbClr>
            </a:solidFill>
          </p:spPr>
          <p:txBody>
            <a:bodyPr/>
            <a:lstStyle/>
            <a:p/>
          </p:txBody>
        </p:sp>
        <p:sp>
          <p:nvSpPr>
            <p:cNvPr id="46" name="rc46"/>
            <p:cNvSpPr/>
            <p:nvPr/>
          </p:nvSpPr>
          <p:spPr>
            <a:xfrm>
              <a:off x="4345998" y="2550811"/>
              <a:ext cx="249522" cy="15567"/>
            </a:xfrm>
            <a:prstGeom prst="rect">
              <a:avLst/>
            </a:prstGeom>
            <a:solidFill>
              <a:srgbClr val="E2231A">
                <a:alpha val="100000"/>
              </a:srgbClr>
            </a:solidFill>
          </p:spPr>
          <p:txBody>
            <a:bodyPr/>
            <a:lstStyle/>
            <a:p/>
          </p:txBody>
        </p:sp>
        <p:sp>
          <p:nvSpPr>
            <p:cNvPr id="47" name="rc47"/>
            <p:cNvSpPr/>
            <p:nvPr/>
          </p:nvSpPr>
          <p:spPr>
            <a:xfrm>
              <a:off x="4623245" y="2550112"/>
              <a:ext cx="249522" cy="1552585"/>
            </a:xfrm>
            <a:prstGeom prst="rect">
              <a:avLst/>
            </a:prstGeom>
            <a:solidFill>
              <a:srgbClr val="80BD41">
                <a:alpha val="100000"/>
              </a:srgbClr>
            </a:solidFill>
          </p:spPr>
          <p:txBody>
            <a:bodyPr/>
            <a:lstStyle/>
            <a:p/>
          </p:txBody>
        </p:sp>
        <p:sp>
          <p:nvSpPr>
            <p:cNvPr id="48" name="rc48"/>
            <p:cNvSpPr/>
            <p:nvPr/>
          </p:nvSpPr>
          <p:spPr>
            <a:xfrm>
              <a:off x="4623245" y="2534369"/>
              <a:ext cx="249522" cy="15742"/>
            </a:xfrm>
            <a:prstGeom prst="rect">
              <a:avLst/>
            </a:prstGeom>
            <a:solidFill>
              <a:srgbClr val="E2231A">
                <a:alpha val="100000"/>
              </a:srgbClr>
            </a:solidFill>
          </p:spPr>
          <p:txBody>
            <a:bodyPr/>
            <a:lstStyle/>
            <a:p/>
          </p:txBody>
        </p:sp>
        <p:sp>
          <p:nvSpPr>
            <p:cNvPr id="49" name="rc49"/>
            <p:cNvSpPr/>
            <p:nvPr/>
          </p:nvSpPr>
          <p:spPr>
            <a:xfrm>
              <a:off x="4900493" y="2561656"/>
              <a:ext cx="249522" cy="1541040"/>
            </a:xfrm>
            <a:prstGeom prst="rect">
              <a:avLst/>
            </a:prstGeom>
            <a:solidFill>
              <a:srgbClr val="80BD41">
                <a:alpha val="100000"/>
              </a:srgbClr>
            </a:solidFill>
          </p:spPr>
          <p:txBody>
            <a:bodyPr/>
            <a:lstStyle/>
            <a:p/>
          </p:txBody>
        </p:sp>
        <p:sp>
          <p:nvSpPr>
            <p:cNvPr id="50" name="rc50"/>
            <p:cNvSpPr/>
            <p:nvPr/>
          </p:nvSpPr>
          <p:spPr>
            <a:xfrm>
              <a:off x="4900493" y="2546088"/>
              <a:ext cx="249522" cy="15567"/>
            </a:xfrm>
            <a:prstGeom prst="rect">
              <a:avLst/>
            </a:prstGeom>
            <a:solidFill>
              <a:srgbClr val="E2231A">
                <a:alpha val="100000"/>
              </a:srgbClr>
            </a:solidFill>
          </p:spPr>
          <p:txBody>
            <a:bodyPr/>
            <a:lstStyle/>
            <a:p/>
          </p:txBody>
        </p:sp>
        <p:sp>
          <p:nvSpPr>
            <p:cNvPr id="51" name="rc51"/>
            <p:cNvSpPr/>
            <p:nvPr/>
          </p:nvSpPr>
          <p:spPr>
            <a:xfrm>
              <a:off x="5177741" y="2510055"/>
              <a:ext cx="249522" cy="1592641"/>
            </a:xfrm>
            <a:prstGeom prst="rect">
              <a:avLst/>
            </a:prstGeom>
            <a:solidFill>
              <a:srgbClr val="80BD41">
                <a:alpha val="100000"/>
              </a:srgbClr>
            </a:solidFill>
          </p:spPr>
          <p:txBody>
            <a:bodyPr/>
            <a:lstStyle/>
            <a:p/>
          </p:txBody>
        </p:sp>
        <p:sp>
          <p:nvSpPr>
            <p:cNvPr id="52" name="rc52"/>
            <p:cNvSpPr/>
            <p:nvPr/>
          </p:nvSpPr>
          <p:spPr>
            <a:xfrm>
              <a:off x="5177741" y="2493962"/>
              <a:ext cx="249522" cy="16092"/>
            </a:xfrm>
            <a:prstGeom prst="rect">
              <a:avLst/>
            </a:prstGeom>
            <a:solidFill>
              <a:srgbClr val="E2231A">
                <a:alpha val="100000"/>
              </a:srgbClr>
            </a:solidFill>
          </p:spPr>
          <p:txBody>
            <a:bodyPr/>
            <a:lstStyle/>
            <a:p/>
          </p:txBody>
        </p:sp>
        <p:sp>
          <p:nvSpPr>
            <p:cNvPr id="53" name="rc53"/>
            <p:cNvSpPr/>
            <p:nvPr/>
          </p:nvSpPr>
          <p:spPr>
            <a:xfrm>
              <a:off x="5454988" y="2515478"/>
              <a:ext cx="249522" cy="1587219"/>
            </a:xfrm>
            <a:prstGeom prst="rect">
              <a:avLst/>
            </a:prstGeom>
            <a:solidFill>
              <a:srgbClr val="80BD41">
                <a:alpha val="100000"/>
              </a:srgbClr>
            </a:solidFill>
          </p:spPr>
          <p:txBody>
            <a:bodyPr/>
            <a:lstStyle/>
            <a:p/>
          </p:txBody>
        </p:sp>
        <p:sp>
          <p:nvSpPr>
            <p:cNvPr id="54" name="rc54"/>
            <p:cNvSpPr/>
            <p:nvPr/>
          </p:nvSpPr>
          <p:spPr>
            <a:xfrm>
              <a:off x="5454988" y="2499385"/>
              <a:ext cx="249522" cy="16092"/>
            </a:xfrm>
            <a:prstGeom prst="rect">
              <a:avLst/>
            </a:prstGeom>
            <a:solidFill>
              <a:srgbClr val="E2231A">
                <a:alpha val="100000"/>
              </a:srgbClr>
            </a:solidFill>
          </p:spPr>
          <p:txBody>
            <a:bodyPr/>
            <a:lstStyle/>
            <a:p/>
          </p:txBody>
        </p:sp>
        <p:sp>
          <p:nvSpPr>
            <p:cNvPr id="55" name="rc55"/>
            <p:cNvSpPr/>
            <p:nvPr/>
          </p:nvSpPr>
          <p:spPr>
            <a:xfrm>
              <a:off x="5732236" y="2474022"/>
              <a:ext cx="249522" cy="1628675"/>
            </a:xfrm>
            <a:prstGeom prst="rect">
              <a:avLst/>
            </a:prstGeom>
            <a:solidFill>
              <a:srgbClr val="80BD41">
                <a:alpha val="100000"/>
              </a:srgbClr>
            </a:solidFill>
          </p:spPr>
          <p:txBody>
            <a:bodyPr/>
            <a:lstStyle/>
            <a:p/>
          </p:txBody>
        </p:sp>
        <p:sp>
          <p:nvSpPr>
            <p:cNvPr id="56" name="rc56"/>
            <p:cNvSpPr/>
            <p:nvPr/>
          </p:nvSpPr>
          <p:spPr>
            <a:xfrm>
              <a:off x="5732236" y="2457579"/>
              <a:ext cx="249522" cy="16442"/>
            </a:xfrm>
            <a:prstGeom prst="rect">
              <a:avLst/>
            </a:prstGeom>
            <a:solidFill>
              <a:srgbClr val="E2231A">
                <a:alpha val="100000"/>
              </a:srgbClr>
            </a:solidFill>
          </p:spPr>
          <p:txBody>
            <a:bodyPr/>
            <a:lstStyle/>
            <a:p/>
          </p:txBody>
        </p:sp>
        <p:sp>
          <p:nvSpPr>
            <p:cNvPr id="57" name="rc57"/>
            <p:cNvSpPr/>
            <p:nvPr/>
          </p:nvSpPr>
          <p:spPr>
            <a:xfrm>
              <a:off x="6009484" y="2493787"/>
              <a:ext cx="249522" cy="1608909"/>
            </a:xfrm>
            <a:prstGeom prst="rect">
              <a:avLst/>
            </a:prstGeom>
            <a:solidFill>
              <a:srgbClr val="80BD41">
                <a:alpha val="100000"/>
              </a:srgbClr>
            </a:solidFill>
          </p:spPr>
          <p:txBody>
            <a:bodyPr/>
            <a:lstStyle/>
            <a:p/>
          </p:txBody>
        </p:sp>
        <p:sp>
          <p:nvSpPr>
            <p:cNvPr id="58" name="rc58"/>
            <p:cNvSpPr/>
            <p:nvPr/>
          </p:nvSpPr>
          <p:spPr>
            <a:xfrm>
              <a:off x="6009484" y="2477520"/>
              <a:ext cx="249522" cy="16267"/>
            </a:xfrm>
            <a:prstGeom prst="rect">
              <a:avLst/>
            </a:prstGeom>
            <a:solidFill>
              <a:srgbClr val="E2231A">
                <a:alpha val="100000"/>
              </a:srgbClr>
            </a:solidFill>
          </p:spPr>
          <p:txBody>
            <a:bodyPr/>
            <a:lstStyle/>
            <a:p/>
          </p:txBody>
        </p:sp>
        <p:sp>
          <p:nvSpPr>
            <p:cNvPr id="59" name="rc59"/>
            <p:cNvSpPr/>
            <p:nvPr/>
          </p:nvSpPr>
          <p:spPr>
            <a:xfrm>
              <a:off x="6286731" y="2519151"/>
              <a:ext cx="249522" cy="1583545"/>
            </a:xfrm>
            <a:prstGeom prst="rect">
              <a:avLst/>
            </a:prstGeom>
            <a:solidFill>
              <a:srgbClr val="80BD41">
                <a:alpha val="100000"/>
              </a:srgbClr>
            </a:solidFill>
          </p:spPr>
          <p:txBody>
            <a:bodyPr/>
            <a:lstStyle/>
            <a:p/>
          </p:txBody>
        </p:sp>
        <p:sp>
          <p:nvSpPr>
            <p:cNvPr id="60" name="rc60"/>
            <p:cNvSpPr/>
            <p:nvPr/>
          </p:nvSpPr>
          <p:spPr>
            <a:xfrm>
              <a:off x="6286731" y="2503233"/>
              <a:ext cx="249522" cy="15917"/>
            </a:xfrm>
            <a:prstGeom prst="rect">
              <a:avLst/>
            </a:prstGeom>
            <a:solidFill>
              <a:srgbClr val="E2231A">
                <a:alpha val="100000"/>
              </a:srgbClr>
            </a:solidFill>
          </p:spPr>
          <p:txBody>
            <a:bodyPr/>
            <a:lstStyle/>
            <a:p/>
          </p:txBody>
        </p:sp>
        <p:sp>
          <p:nvSpPr>
            <p:cNvPr id="61" name="rc61"/>
            <p:cNvSpPr/>
            <p:nvPr/>
          </p:nvSpPr>
          <p:spPr>
            <a:xfrm>
              <a:off x="6563979" y="2527022"/>
              <a:ext cx="249522" cy="1575674"/>
            </a:xfrm>
            <a:prstGeom prst="rect">
              <a:avLst/>
            </a:prstGeom>
            <a:solidFill>
              <a:srgbClr val="80BD41">
                <a:alpha val="100000"/>
              </a:srgbClr>
            </a:solidFill>
          </p:spPr>
          <p:txBody>
            <a:bodyPr/>
            <a:lstStyle/>
            <a:p/>
          </p:txBody>
        </p:sp>
        <p:sp>
          <p:nvSpPr>
            <p:cNvPr id="62" name="rc62"/>
            <p:cNvSpPr/>
            <p:nvPr/>
          </p:nvSpPr>
          <p:spPr>
            <a:xfrm>
              <a:off x="6563979" y="2511105"/>
              <a:ext cx="249522" cy="15917"/>
            </a:xfrm>
            <a:prstGeom prst="rect">
              <a:avLst/>
            </a:prstGeom>
            <a:solidFill>
              <a:srgbClr val="E2231A">
                <a:alpha val="100000"/>
              </a:srgbClr>
            </a:solidFill>
          </p:spPr>
          <p:txBody>
            <a:bodyPr/>
            <a:lstStyle/>
            <a:p/>
          </p:txBody>
        </p:sp>
        <p:sp>
          <p:nvSpPr>
            <p:cNvPr id="63" name="rc63"/>
            <p:cNvSpPr/>
            <p:nvPr/>
          </p:nvSpPr>
          <p:spPr>
            <a:xfrm>
              <a:off x="6841227" y="2495712"/>
              <a:ext cx="249522" cy="1606985"/>
            </a:xfrm>
            <a:prstGeom prst="rect">
              <a:avLst/>
            </a:prstGeom>
            <a:solidFill>
              <a:srgbClr val="80BD41">
                <a:alpha val="100000"/>
              </a:srgbClr>
            </a:solidFill>
          </p:spPr>
          <p:txBody>
            <a:bodyPr/>
            <a:lstStyle/>
            <a:p/>
          </p:txBody>
        </p:sp>
        <p:sp>
          <p:nvSpPr>
            <p:cNvPr id="64" name="rc64"/>
            <p:cNvSpPr/>
            <p:nvPr/>
          </p:nvSpPr>
          <p:spPr>
            <a:xfrm>
              <a:off x="6841227" y="2479444"/>
              <a:ext cx="249522" cy="16267"/>
            </a:xfrm>
            <a:prstGeom prst="rect">
              <a:avLst/>
            </a:prstGeom>
            <a:solidFill>
              <a:srgbClr val="E2231A">
                <a:alpha val="100000"/>
              </a:srgbClr>
            </a:solidFill>
          </p:spPr>
          <p:txBody>
            <a:bodyPr/>
            <a:lstStyle/>
            <a:p/>
          </p:txBody>
        </p:sp>
        <p:sp>
          <p:nvSpPr>
            <p:cNvPr id="65" name="rc65"/>
            <p:cNvSpPr/>
            <p:nvPr/>
          </p:nvSpPr>
          <p:spPr>
            <a:xfrm>
              <a:off x="7118474" y="2484342"/>
              <a:ext cx="249522" cy="1618354"/>
            </a:xfrm>
            <a:prstGeom prst="rect">
              <a:avLst/>
            </a:prstGeom>
            <a:solidFill>
              <a:srgbClr val="80BD41">
                <a:alpha val="100000"/>
              </a:srgbClr>
            </a:solidFill>
          </p:spPr>
          <p:txBody>
            <a:bodyPr/>
            <a:lstStyle/>
            <a:p/>
          </p:txBody>
        </p:sp>
        <p:sp>
          <p:nvSpPr>
            <p:cNvPr id="66" name="rc66"/>
            <p:cNvSpPr/>
            <p:nvPr/>
          </p:nvSpPr>
          <p:spPr>
            <a:xfrm>
              <a:off x="7118474" y="2467899"/>
              <a:ext cx="249522" cy="16442"/>
            </a:xfrm>
            <a:prstGeom prst="rect">
              <a:avLst/>
            </a:prstGeom>
            <a:solidFill>
              <a:srgbClr val="E2231A">
                <a:alpha val="100000"/>
              </a:srgbClr>
            </a:solidFill>
          </p:spPr>
          <p:txBody>
            <a:bodyPr/>
            <a:lstStyle/>
            <a:p/>
          </p:txBody>
        </p:sp>
        <p:sp>
          <p:nvSpPr>
            <p:cNvPr id="67" name="rc67"/>
            <p:cNvSpPr/>
            <p:nvPr/>
          </p:nvSpPr>
          <p:spPr>
            <a:xfrm>
              <a:off x="7395722" y="2552735"/>
              <a:ext cx="249522" cy="1549961"/>
            </a:xfrm>
            <a:prstGeom prst="rect">
              <a:avLst/>
            </a:prstGeom>
            <a:solidFill>
              <a:srgbClr val="80BD41">
                <a:alpha val="100000"/>
              </a:srgbClr>
            </a:solidFill>
          </p:spPr>
          <p:txBody>
            <a:bodyPr/>
            <a:lstStyle/>
            <a:p/>
          </p:txBody>
        </p:sp>
        <p:sp>
          <p:nvSpPr>
            <p:cNvPr id="68" name="rc68"/>
            <p:cNvSpPr/>
            <p:nvPr/>
          </p:nvSpPr>
          <p:spPr>
            <a:xfrm>
              <a:off x="7395722" y="2536993"/>
              <a:ext cx="249522" cy="15742"/>
            </a:xfrm>
            <a:prstGeom prst="rect">
              <a:avLst/>
            </a:prstGeom>
            <a:solidFill>
              <a:srgbClr val="E2231A">
                <a:alpha val="100000"/>
              </a:srgbClr>
            </a:solidFill>
          </p:spPr>
          <p:txBody>
            <a:bodyPr/>
            <a:lstStyle/>
            <a:p/>
          </p:txBody>
        </p:sp>
        <p:sp>
          <p:nvSpPr>
            <p:cNvPr id="69" name="rc69"/>
            <p:cNvSpPr/>
            <p:nvPr/>
          </p:nvSpPr>
          <p:spPr>
            <a:xfrm>
              <a:off x="7672970" y="2628301"/>
              <a:ext cx="249522" cy="1474396"/>
            </a:xfrm>
            <a:prstGeom prst="rect">
              <a:avLst/>
            </a:prstGeom>
            <a:solidFill>
              <a:srgbClr val="80BD41">
                <a:alpha val="100000"/>
              </a:srgbClr>
            </a:solidFill>
          </p:spPr>
          <p:txBody>
            <a:bodyPr/>
            <a:lstStyle/>
            <a:p/>
          </p:txBody>
        </p:sp>
        <p:sp>
          <p:nvSpPr>
            <p:cNvPr id="70" name="rc70"/>
            <p:cNvSpPr/>
            <p:nvPr/>
          </p:nvSpPr>
          <p:spPr>
            <a:xfrm>
              <a:off x="7672970" y="2613432"/>
              <a:ext cx="249522" cy="14868"/>
            </a:xfrm>
            <a:prstGeom prst="rect">
              <a:avLst/>
            </a:prstGeom>
            <a:solidFill>
              <a:srgbClr val="E2231A">
                <a:alpha val="100000"/>
              </a:srgbClr>
            </a:solidFill>
          </p:spPr>
          <p:txBody>
            <a:bodyPr/>
            <a:lstStyle/>
            <a:p/>
          </p:txBody>
        </p:sp>
        <p:sp>
          <p:nvSpPr>
            <p:cNvPr id="71" name="rc71"/>
            <p:cNvSpPr/>
            <p:nvPr/>
          </p:nvSpPr>
          <p:spPr>
            <a:xfrm>
              <a:off x="7950217" y="2634423"/>
              <a:ext cx="249522" cy="1468274"/>
            </a:xfrm>
            <a:prstGeom prst="rect">
              <a:avLst/>
            </a:prstGeom>
            <a:solidFill>
              <a:srgbClr val="80BD41">
                <a:alpha val="100000"/>
              </a:srgbClr>
            </a:solidFill>
          </p:spPr>
          <p:txBody>
            <a:bodyPr/>
            <a:lstStyle/>
            <a:p/>
          </p:txBody>
        </p:sp>
        <p:sp>
          <p:nvSpPr>
            <p:cNvPr id="72" name="rc72"/>
            <p:cNvSpPr/>
            <p:nvPr/>
          </p:nvSpPr>
          <p:spPr>
            <a:xfrm>
              <a:off x="7950217" y="2619555"/>
              <a:ext cx="249522" cy="14868"/>
            </a:xfrm>
            <a:prstGeom prst="rect">
              <a:avLst/>
            </a:prstGeom>
            <a:solidFill>
              <a:srgbClr val="E2231A">
                <a:alpha val="100000"/>
              </a:srgbClr>
            </a:solidFill>
          </p:spPr>
          <p:txBody>
            <a:bodyPr/>
            <a:lstStyle/>
            <a:p/>
          </p:txBody>
        </p:sp>
        <p:sp>
          <p:nvSpPr>
            <p:cNvPr id="73" name="pl73"/>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29607" y="2274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85" name="tx85"/>
            <p:cNvSpPr/>
            <p:nvPr/>
          </p:nvSpPr>
          <p:spPr>
            <a:xfrm>
              <a:off x="2715845" y="2266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97.2</a:t>
              </a:r>
            </a:p>
          </p:txBody>
        </p:sp>
        <p:sp>
          <p:nvSpPr>
            <p:cNvPr id="86" name="tx86"/>
            <p:cNvSpPr/>
            <p:nvPr/>
          </p:nvSpPr>
          <p:spPr>
            <a:xfrm>
              <a:off x="4102084" y="2387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90.3</a:t>
              </a:r>
            </a:p>
          </p:txBody>
        </p:sp>
        <p:sp>
          <p:nvSpPr>
            <p:cNvPr id="87" name="tx87"/>
            <p:cNvSpPr/>
            <p:nvPr/>
          </p:nvSpPr>
          <p:spPr>
            <a:xfrm>
              <a:off x="5488322" y="2363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91.7</a:t>
              </a:r>
            </a:p>
          </p:txBody>
        </p:sp>
        <p:sp>
          <p:nvSpPr>
            <p:cNvPr id="88" name="tx88"/>
            <p:cNvSpPr/>
            <p:nvPr/>
          </p:nvSpPr>
          <p:spPr>
            <a:xfrm>
              <a:off x="6636489" y="237517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a:t>
              </a:r>
            </a:p>
          </p:txBody>
        </p:sp>
        <p:sp>
          <p:nvSpPr>
            <p:cNvPr id="89" name="tx89"/>
            <p:cNvSpPr/>
            <p:nvPr/>
          </p:nvSpPr>
          <p:spPr>
            <a:xfrm>
              <a:off x="6874560" y="23436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92.8</a:t>
              </a:r>
            </a:p>
          </p:txBody>
        </p:sp>
        <p:sp>
          <p:nvSpPr>
            <p:cNvPr id="90" name="tx90"/>
            <p:cNvSpPr/>
            <p:nvPr/>
          </p:nvSpPr>
          <p:spPr>
            <a:xfrm>
              <a:off x="7151808" y="23319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93.5</a:t>
              </a:r>
            </a:p>
          </p:txBody>
        </p:sp>
        <p:sp>
          <p:nvSpPr>
            <p:cNvPr id="91" name="tx91"/>
            <p:cNvSpPr/>
            <p:nvPr/>
          </p:nvSpPr>
          <p:spPr>
            <a:xfrm>
              <a:off x="7429055" y="2401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89.5</a:t>
              </a:r>
            </a:p>
          </p:txBody>
        </p:sp>
        <p:sp>
          <p:nvSpPr>
            <p:cNvPr id="92" name="tx92"/>
            <p:cNvSpPr/>
            <p:nvPr/>
          </p:nvSpPr>
          <p:spPr>
            <a:xfrm>
              <a:off x="7706303" y="2477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85.1</a:t>
              </a:r>
            </a:p>
          </p:txBody>
        </p:sp>
        <p:sp>
          <p:nvSpPr>
            <p:cNvPr id="93" name="tx93"/>
            <p:cNvSpPr/>
            <p:nvPr/>
          </p:nvSpPr>
          <p:spPr>
            <a:xfrm>
              <a:off x="7983551" y="24836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84.8</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302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95.8</a:t>
              </a:r>
            </a:p>
          </p:txBody>
        </p:sp>
        <p:sp>
          <p:nvSpPr>
            <p:cNvPr id="105" name="tx105"/>
            <p:cNvSpPr/>
            <p:nvPr/>
          </p:nvSpPr>
          <p:spPr>
            <a:xfrm>
              <a:off x="1367476" y="23854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15845" y="32257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96.3</a:t>
              </a:r>
            </a:p>
          </p:txBody>
        </p:sp>
        <p:sp>
          <p:nvSpPr>
            <p:cNvPr id="107" name="tx107"/>
            <p:cNvSpPr/>
            <p:nvPr/>
          </p:nvSpPr>
          <p:spPr>
            <a:xfrm>
              <a:off x="2753715" y="2376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85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09" name="tx109"/>
            <p:cNvSpPr/>
            <p:nvPr/>
          </p:nvSpPr>
          <p:spPr>
            <a:xfrm>
              <a:off x="4139953" y="24971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488322" y="32740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90.7</a:t>
              </a:r>
            </a:p>
          </p:txBody>
        </p:sp>
        <p:sp>
          <p:nvSpPr>
            <p:cNvPr id="111" name="tx111"/>
            <p:cNvSpPr/>
            <p:nvPr/>
          </p:nvSpPr>
          <p:spPr>
            <a:xfrm>
              <a:off x="5526191" y="2473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597312" y="3279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13" name="tx113"/>
            <p:cNvSpPr/>
            <p:nvPr/>
          </p:nvSpPr>
          <p:spPr>
            <a:xfrm>
              <a:off x="6635182" y="24851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874560" y="32641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15" name="tx115"/>
            <p:cNvSpPr/>
            <p:nvPr/>
          </p:nvSpPr>
          <p:spPr>
            <a:xfrm>
              <a:off x="6912430" y="24536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51808" y="32584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17" name="tx117"/>
            <p:cNvSpPr/>
            <p:nvPr/>
          </p:nvSpPr>
          <p:spPr>
            <a:xfrm>
              <a:off x="7189677" y="24422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29055" y="32926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9" name="tx119"/>
            <p:cNvSpPr/>
            <p:nvPr/>
          </p:nvSpPr>
          <p:spPr>
            <a:xfrm>
              <a:off x="7466925" y="25109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06303" y="33304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84.3</a:t>
              </a:r>
            </a:p>
          </p:txBody>
        </p:sp>
        <p:sp>
          <p:nvSpPr>
            <p:cNvPr id="121" name="tx121"/>
            <p:cNvSpPr/>
            <p:nvPr/>
          </p:nvSpPr>
          <p:spPr>
            <a:xfrm>
              <a:off x="7744173" y="25869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7983551" y="3333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83.9</a:t>
              </a:r>
            </a:p>
          </p:txBody>
        </p:sp>
        <p:sp>
          <p:nvSpPr>
            <p:cNvPr id="123" name="tx123"/>
            <p:cNvSpPr/>
            <p:nvPr/>
          </p:nvSpPr>
          <p:spPr>
            <a:xfrm>
              <a:off x="8021420" y="25930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5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3013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267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52848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Hungary, 2000-2024</a:t>
              </a:r>
            </a:p>
          </p:txBody>
        </p:sp>
        <p:sp>
          <p:nvSpPr>
            <p:cNvPr id="153" name="pl153"/>
            <p:cNvSpPr/>
            <p:nvPr/>
          </p:nvSpPr>
          <p:spPr>
            <a:xfrm>
              <a:off x="21994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0059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81238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188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1027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9091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1560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5220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8975" cy="167191"/>
            </a:xfrm>
            <a:prstGeom prst="rect">
              <a:avLst/>
            </a:prstGeom>
            <a:solidFill>
              <a:srgbClr val="80BD41">
                <a:alpha val="100000"/>
              </a:srgbClr>
            </a:solidFill>
          </p:spPr>
          <p:txBody>
            <a:bodyPr/>
            <a:lstStyle/>
            <a:p/>
          </p:txBody>
        </p:sp>
        <p:sp>
          <p:nvSpPr>
            <p:cNvPr id="166" name="rc166"/>
            <p:cNvSpPr/>
            <p:nvPr/>
          </p:nvSpPr>
          <p:spPr>
            <a:xfrm>
              <a:off x="7805249" y="5889059"/>
              <a:ext cx="65754" cy="167191"/>
            </a:xfrm>
            <a:prstGeom prst="rect">
              <a:avLst/>
            </a:prstGeom>
            <a:solidFill>
              <a:srgbClr val="E2231A">
                <a:alpha val="100000"/>
              </a:srgbClr>
            </a:solidFill>
          </p:spPr>
          <p:txBody>
            <a:bodyPr/>
            <a:lstStyle/>
            <a:p/>
          </p:txBody>
        </p:sp>
        <p:sp>
          <p:nvSpPr>
            <p:cNvPr id="167" name="rc167"/>
            <p:cNvSpPr/>
            <p:nvPr/>
          </p:nvSpPr>
          <p:spPr>
            <a:xfrm>
              <a:off x="1296273" y="5680069"/>
              <a:ext cx="6090603" cy="167191"/>
            </a:xfrm>
            <a:prstGeom prst="rect">
              <a:avLst/>
            </a:prstGeom>
            <a:solidFill>
              <a:srgbClr val="80BD41">
                <a:alpha val="100000"/>
              </a:srgbClr>
            </a:solidFill>
          </p:spPr>
          <p:txBody>
            <a:bodyPr/>
            <a:lstStyle/>
            <a:p/>
          </p:txBody>
        </p:sp>
        <p:sp>
          <p:nvSpPr>
            <p:cNvPr id="168" name="rc168"/>
            <p:cNvSpPr/>
            <p:nvPr/>
          </p:nvSpPr>
          <p:spPr>
            <a:xfrm>
              <a:off x="7386877" y="5680069"/>
              <a:ext cx="61419" cy="167191"/>
            </a:xfrm>
            <a:prstGeom prst="rect">
              <a:avLst/>
            </a:prstGeom>
            <a:solidFill>
              <a:srgbClr val="E2231A">
                <a:alpha val="100000"/>
              </a:srgbClr>
            </a:solidFill>
          </p:spPr>
          <p:txBody>
            <a:bodyPr/>
            <a:lstStyle/>
            <a:p/>
          </p:txBody>
        </p:sp>
        <p:sp>
          <p:nvSpPr>
            <p:cNvPr id="169" name="rc169"/>
            <p:cNvSpPr/>
            <p:nvPr/>
          </p:nvSpPr>
          <p:spPr>
            <a:xfrm>
              <a:off x="1296273" y="5471080"/>
              <a:ext cx="6065313" cy="167191"/>
            </a:xfrm>
            <a:prstGeom prst="rect">
              <a:avLst/>
            </a:prstGeom>
            <a:solidFill>
              <a:srgbClr val="80BD41">
                <a:alpha val="100000"/>
              </a:srgbClr>
            </a:solidFill>
          </p:spPr>
          <p:txBody>
            <a:bodyPr/>
            <a:lstStyle/>
            <a:p/>
          </p:txBody>
        </p:sp>
        <p:sp>
          <p:nvSpPr>
            <p:cNvPr id="170" name="rc170"/>
            <p:cNvSpPr/>
            <p:nvPr/>
          </p:nvSpPr>
          <p:spPr>
            <a:xfrm>
              <a:off x="7361587" y="5471080"/>
              <a:ext cx="61419" cy="167191"/>
            </a:xfrm>
            <a:prstGeom prst="rect">
              <a:avLst/>
            </a:prstGeom>
            <a:solidFill>
              <a:srgbClr val="E2231A">
                <a:alpha val="100000"/>
              </a:srgbClr>
            </a:solidFill>
          </p:spPr>
          <p:txBody>
            <a:bodyPr/>
            <a:lstStyle/>
            <a:p/>
          </p:txBody>
        </p:sp>
        <p:sp>
          <p:nvSpPr>
            <p:cNvPr id="171" name="tx171"/>
            <p:cNvSpPr/>
            <p:nvPr/>
          </p:nvSpPr>
          <p:spPr>
            <a:xfrm>
              <a:off x="8135431" y="592951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72" name="tx172"/>
            <p:cNvSpPr/>
            <p:nvPr/>
          </p:nvSpPr>
          <p:spPr>
            <a:xfrm>
              <a:off x="7643370"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85.1</a:t>
              </a:r>
            </a:p>
          </p:txBody>
        </p:sp>
        <p:sp>
          <p:nvSpPr>
            <p:cNvPr id="173" name="tx173"/>
            <p:cNvSpPr/>
            <p:nvPr/>
          </p:nvSpPr>
          <p:spPr>
            <a:xfrm>
              <a:off x="761681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84.8</a:t>
              </a:r>
            </a:p>
          </p:txBody>
        </p:sp>
        <p:sp>
          <p:nvSpPr>
            <p:cNvPr id="174" name="tx174"/>
            <p:cNvSpPr/>
            <p:nvPr/>
          </p:nvSpPr>
          <p:spPr>
            <a:xfrm>
              <a:off x="444526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75" name="tx175"/>
            <p:cNvSpPr/>
            <p:nvPr/>
          </p:nvSpPr>
          <p:spPr>
            <a:xfrm>
              <a:off x="777632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23608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84.3</a:t>
              </a:r>
            </a:p>
          </p:txBody>
        </p:sp>
        <p:sp>
          <p:nvSpPr>
            <p:cNvPr id="177" name="tx177"/>
            <p:cNvSpPr/>
            <p:nvPr/>
          </p:nvSpPr>
          <p:spPr>
            <a:xfrm>
              <a:off x="735578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422343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83.9</a:t>
              </a:r>
            </a:p>
          </p:txBody>
        </p:sp>
        <p:sp>
          <p:nvSpPr>
            <p:cNvPr id="179" name="tx179"/>
            <p:cNvSpPr/>
            <p:nvPr/>
          </p:nvSpPr>
          <p:spPr>
            <a:xfrm>
              <a:off x="7330498"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0250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83146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637908"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84055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8841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1553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7426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519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47909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0062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351206"/>
              <a:ext cx="494248" cy="73643"/>
            </a:xfrm>
            <a:prstGeom prst="rect">
              <a:avLst/>
            </a:prstGeom>
            <a:solidFill>
              <a:srgbClr val="1CABE2">
                <a:alpha val="100000"/>
              </a:srgbClr>
            </a:solidFill>
          </p:spPr>
          <p:txBody>
            <a:bodyPr/>
            <a:lstStyle/>
            <a:p/>
          </p:txBody>
        </p:sp>
        <p:sp>
          <p:nvSpPr>
            <p:cNvPr id="25" name="rc25"/>
            <p:cNvSpPr/>
            <p:nvPr/>
          </p:nvSpPr>
          <p:spPr>
            <a:xfrm>
              <a:off x="1414167" y="5388028"/>
              <a:ext cx="494248" cy="36821"/>
            </a:xfrm>
            <a:prstGeom prst="rect">
              <a:avLst/>
            </a:prstGeom>
            <a:solidFill>
              <a:srgbClr val="1CABE2">
                <a:alpha val="100000"/>
              </a:srgbClr>
            </a:solidFill>
          </p:spPr>
          <p:txBody>
            <a:bodyPr/>
            <a:lstStyle/>
            <a:p/>
          </p:txBody>
        </p:sp>
        <p:sp>
          <p:nvSpPr>
            <p:cNvPr id="26" name="rc26"/>
            <p:cNvSpPr/>
            <p:nvPr/>
          </p:nvSpPr>
          <p:spPr>
            <a:xfrm>
              <a:off x="1963333" y="5424850"/>
              <a:ext cx="494248" cy="0"/>
            </a:xfrm>
            <a:prstGeom prst="rect">
              <a:avLst/>
            </a:prstGeom>
            <a:solidFill>
              <a:srgbClr val="1CABE2">
                <a:alpha val="100000"/>
              </a:srgbClr>
            </a:solidFill>
          </p:spPr>
          <p:txBody>
            <a:bodyPr/>
            <a:lstStyle/>
            <a:p/>
          </p:txBody>
        </p:sp>
        <p:sp>
          <p:nvSpPr>
            <p:cNvPr id="27" name="rc27"/>
            <p:cNvSpPr/>
            <p:nvPr/>
          </p:nvSpPr>
          <p:spPr>
            <a:xfrm>
              <a:off x="2512498" y="5424850"/>
              <a:ext cx="494248" cy="0"/>
            </a:xfrm>
            <a:prstGeom prst="rect">
              <a:avLst/>
            </a:prstGeom>
            <a:solidFill>
              <a:srgbClr val="1CABE2">
                <a:alpha val="100000"/>
              </a:srgbClr>
            </a:solidFill>
          </p:spPr>
          <p:txBody>
            <a:bodyPr/>
            <a:lstStyle/>
            <a:p/>
          </p:txBody>
        </p:sp>
        <p:sp>
          <p:nvSpPr>
            <p:cNvPr id="28" name="rc28"/>
            <p:cNvSpPr/>
            <p:nvPr/>
          </p:nvSpPr>
          <p:spPr>
            <a:xfrm>
              <a:off x="3061663" y="5424850"/>
              <a:ext cx="494248" cy="0"/>
            </a:xfrm>
            <a:prstGeom prst="rect">
              <a:avLst/>
            </a:prstGeom>
            <a:solidFill>
              <a:srgbClr val="1CABE2">
                <a:alpha val="100000"/>
              </a:srgbClr>
            </a:solidFill>
          </p:spPr>
          <p:txBody>
            <a:bodyPr/>
            <a:lstStyle/>
            <a:p/>
          </p:txBody>
        </p:sp>
        <p:sp>
          <p:nvSpPr>
            <p:cNvPr id="29" name="rc29"/>
            <p:cNvSpPr/>
            <p:nvPr/>
          </p:nvSpPr>
          <p:spPr>
            <a:xfrm>
              <a:off x="3610829" y="4099261"/>
              <a:ext cx="494248" cy="1325589"/>
            </a:xfrm>
            <a:prstGeom prst="rect">
              <a:avLst/>
            </a:prstGeom>
            <a:solidFill>
              <a:srgbClr val="1CABE2">
                <a:alpha val="100000"/>
              </a:srgbClr>
            </a:solidFill>
          </p:spPr>
          <p:txBody>
            <a:bodyPr/>
            <a:lstStyle/>
            <a:p/>
          </p:txBody>
        </p:sp>
        <p:sp>
          <p:nvSpPr>
            <p:cNvPr id="30" name="rc30"/>
            <p:cNvSpPr/>
            <p:nvPr/>
          </p:nvSpPr>
          <p:spPr>
            <a:xfrm>
              <a:off x="4159994" y="4909343"/>
              <a:ext cx="494248" cy="515506"/>
            </a:xfrm>
            <a:prstGeom prst="rect">
              <a:avLst/>
            </a:prstGeom>
            <a:solidFill>
              <a:srgbClr val="1CABE2">
                <a:alpha val="100000"/>
              </a:srgbClr>
            </a:solidFill>
          </p:spPr>
          <p:txBody>
            <a:bodyPr/>
            <a:lstStyle/>
            <a:p/>
          </p:txBody>
        </p:sp>
        <p:sp>
          <p:nvSpPr>
            <p:cNvPr id="31" name="rc31"/>
            <p:cNvSpPr/>
            <p:nvPr/>
          </p:nvSpPr>
          <p:spPr>
            <a:xfrm>
              <a:off x="4709160" y="4577946"/>
              <a:ext cx="494248" cy="846904"/>
            </a:xfrm>
            <a:prstGeom prst="rect">
              <a:avLst/>
            </a:prstGeom>
            <a:solidFill>
              <a:srgbClr val="1CABE2">
                <a:alpha val="100000"/>
              </a:srgbClr>
            </a:solidFill>
          </p:spPr>
          <p:txBody>
            <a:bodyPr/>
            <a:lstStyle/>
            <a:p/>
          </p:txBody>
        </p:sp>
        <p:sp>
          <p:nvSpPr>
            <p:cNvPr id="32" name="rc32"/>
            <p:cNvSpPr/>
            <p:nvPr/>
          </p:nvSpPr>
          <p:spPr>
            <a:xfrm>
              <a:off x="5258325" y="5424850"/>
              <a:ext cx="494248" cy="0"/>
            </a:xfrm>
            <a:prstGeom prst="rect">
              <a:avLst/>
            </a:prstGeom>
            <a:solidFill>
              <a:srgbClr val="1CABE2">
                <a:alpha val="100000"/>
              </a:srgbClr>
            </a:solidFill>
          </p:spPr>
          <p:txBody>
            <a:bodyPr/>
            <a:lstStyle/>
            <a:p/>
          </p:txBody>
        </p:sp>
        <p:sp>
          <p:nvSpPr>
            <p:cNvPr id="33" name="rc33"/>
            <p:cNvSpPr/>
            <p:nvPr/>
          </p:nvSpPr>
          <p:spPr>
            <a:xfrm>
              <a:off x="6356656" y="5424850"/>
              <a:ext cx="494248" cy="0"/>
            </a:xfrm>
            <a:prstGeom prst="rect">
              <a:avLst/>
            </a:prstGeom>
            <a:solidFill>
              <a:srgbClr val="1CABE2">
                <a:alpha val="100000"/>
              </a:srgbClr>
            </a:solidFill>
          </p:spPr>
          <p:txBody>
            <a:bodyPr/>
            <a:lstStyle/>
            <a:p/>
          </p:txBody>
        </p:sp>
        <p:sp>
          <p:nvSpPr>
            <p:cNvPr id="34" name="rc34"/>
            <p:cNvSpPr/>
            <p:nvPr/>
          </p:nvSpPr>
          <p:spPr>
            <a:xfrm>
              <a:off x="6905821" y="5388028"/>
              <a:ext cx="494248" cy="36821"/>
            </a:xfrm>
            <a:prstGeom prst="rect">
              <a:avLst/>
            </a:prstGeom>
            <a:solidFill>
              <a:srgbClr val="1CABE2">
                <a:alpha val="100000"/>
              </a:srgbClr>
            </a:solidFill>
          </p:spPr>
          <p:txBody>
            <a:bodyPr/>
            <a:lstStyle/>
            <a:p/>
          </p:txBody>
        </p:sp>
        <p:sp>
          <p:nvSpPr>
            <p:cNvPr id="35" name="rc35"/>
            <p:cNvSpPr/>
            <p:nvPr/>
          </p:nvSpPr>
          <p:spPr>
            <a:xfrm>
              <a:off x="7454986" y="4762055"/>
              <a:ext cx="494248" cy="662794"/>
            </a:xfrm>
            <a:prstGeom prst="rect">
              <a:avLst/>
            </a:prstGeom>
            <a:solidFill>
              <a:srgbClr val="1CABE2">
                <a:alpha val="100000"/>
              </a:srgbClr>
            </a:solidFill>
          </p:spPr>
          <p:txBody>
            <a:bodyPr/>
            <a:lstStyle/>
            <a:p/>
          </p:txBody>
        </p:sp>
        <p:sp>
          <p:nvSpPr>
            <p:cNvPr id="36" name="pl36"/>
            <p:cNvSpPr/>
            <p:nvPr/>
          </p:nvSpPr>
          <p:spPr>
            <a:xfrm>
              <a:off x="1112126" y="1050406"/>
              <a:ext cx="6589984" cy="0"/>
            </a:xfrm>
            <a:custGeom>
              <a:avLst/>
              <a:pathLst>
                <a:path w="6589984" h="0">
                  <a:moveTo>
                    <a:pt x="0" y="0"/>
                  </a:moveTo>
                  <a:lnTo>
                    <a:pt x="549165" y="0"/>
                  </a:lnTo>
                  <a:lnTo>
                    <a:pt x="1098330" y="0"/>
                  </a:lnTo>
                  <a:lnTo>
                    <a:pt x="1647496" y="0"/>
                  </a:lnTo>
                  <a:lnTo>
                    <a:pt x="2196661" y="0"/>
                  </a:lnTo>
                  <a:lnTo>
                    <a:pt x="2745826" y="0"/>
                  </a:lnTo>
                  <a:lnTo>
                    <a:pt x="3294992" y="0"/>
                  </a:lnTo>
                  <a:lnTo>
                    <a:pt x="3844157" y="0"/>
                  </a:lnTo>
                  <a:lnTo>
                    <a:pt x="4393322" y="0"/>
                  </a:lnTo>
                  <a:lnTo>
                    <a:pt x="4942488" y="0"/>
                  </a:lnTo>
                  <a:lnTo>
                    <a:pt x="5491653" y="0"/>
                  </a:lnTo>
                  <a:lnTo>
                    <a:pt x="6040819" y="0"/>
                  </a:lnTo>
                  <a:lnTo>
                    <a:pt x="6589984" y="0"/>
                  </a:lnTo>
                </a:path>
              </a:pathLst>
            </a:custGeom>
            <a:ln w="27101" cap="flat">
              <a:solidFill>
                <a:srgbClr val="00833D">
                  <a:alpha val="100000"/>
                </a:srgbClr>
              </a:solidFill>
              <a:prstDash val="solid"/>
              <a:round/>
            </a:ln>
          </p:spPr>
          <p:txBody>
            <a:bodyPr/>
            <a:lstStyle/>
            <a:p/>
          </p:txBody>
        </p:sp>
        <p:sp>
          <p:nvSpPr>
            <p:cNvPr id="37" name="pl37"/>
            <p:cNvSpPr/>
            <p:nvPr/>
          </p:nvSpPr>
          <p:spPr>
            <a:xfrm>
              <a:off x="1112126" y="1050406"/>
              <a:ext cx="6589984" cy="0"/>
            </a:xfrm>
            <a:custGeom>
              <a:avLst/>
              <a:pathLst>
                <a:path w="6589984" h="0">
                  <a:moveTo>
                    <a:pt x="0" y="0"/>
                  </a:moveTo>
                  <a:lnTo>
                    <a:pt x="549165" y="0"/>
                  </a:lnTo>
                  <a:lnTo>
                    <a:pt x="1098330" y="0"/>
                  </a:lnTo>
                  <a:lnTo>
                    <a:pt x="1647496" y="0"/>
                  </a:lnTo>
                  <a:lnTo>
                    <a:pt x="2196661" y="0"/>
                  </a:lnTo>
                  <a:lnTo>
                    <a:pt x="2745826" y="0"/>
                  </a:lnTo>
                  <a:lnTo>
                    <a:pt x="3294992" y="0"/>
                  </a:lnTo>
                  <a:lnTo>
                    <a:pt x="3844157" y="0"/>
                  </a:lnTo>
                  <a:lnTo>
                    <a:pt x="4393322" y="0"/>
                  </a:lnTo>
                  <a:lnTo>
                    <a:pt x="4942488" y="0"/>
                  </a:lnTo>
                  <a:lnTo>
                    <a:pt x="5491653" y="0"/>
                  </a:lnTo>
                  <a:lnTo>
                    <a:pt x="6040819" y="0"/>
                  </a:lnTo>
                  <a:lnTo>
                    <a:pt x="6589984" y="0"/>
                  </a:lnTo>
                </a:path>
              </a:pathLst>
            </a:custGeom>
            <a:ln w="27101" cap="flat">
              <a:solidFill>
                <a:srgbClr val="002759">
                  <a:alpha val="100000"/>
                </a:srgbClr>
              </a:solidFill>
              <a:prstDash val="solid"/>
              <a:round/>
            </a:ln>
          </p:spPr>
          <p:txBody>
            <a:bodyPr/>
            <a:lstStyle/>
            <a:p/>
          </p:txBody>
        </p:sp>
        <p:sp>
          <p:nvSpPr>
            <p:cNvPr id="38" name="pt38"/>
            <p:cNvSpPr/>
            <p:nvPr/>
          </p:nvSpPr>
          <p:spPr>
            <a:xfrm>
              <a:off x="1080525"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2969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78856"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728021"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7718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26352"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75517"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2468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73848"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2301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72179"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2134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70510"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80525"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62969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78856"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78967" y="522281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5" name="tx65"/>
            <p:cNvSpPr/>
            <p:nvPr/>
          </p:nvSpPr>
          <p:spPr>
            <a:xfrm>
              <a:off x="1628132" y="525964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217729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72646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27562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91635" y="396936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0" name="tx70"/>
            <p:cNvSpPr/>
            <p:nvPr/>
          </p:nvSpPr>
          <p:spPr>
            <a:xfrm>
              <a:off x="4340800" y="478095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4889965" y="444804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2" name="tx72"/>
            <p:cNvSpPr/>
            <p:nvPr/>
          </p:nvSpPr>
          <p:spPr>
            <a:xfrm>
              <a:off x="547229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6570621"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7119786" y="525964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7635792" y="46322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6" name="pl76"/>
            <p:cNvSpPr/>
            <p:nvPr/>
          </p:nvSpPr>
          <p:spPr>
            <a:xfrm>
              <a:off x="7717984" y="995038"/>
              <a:ext cx="144320" cy="49881"/>
            </a:xfrm>
            <a:custGeom>
              <a:avLst/>
              <a:pathLst>
                <a:path w="144320" h="49881">
                  <a:moveTo>
                    <a:pt x="144320" y="0"/>
                  </a:moveTo>
                  <a:lnTo>
                    <a:pt x="0" y="49881"/>
                  </a:lnTo>
                </a:path>
              </a:pathLst>
            </a:custGeom>
          </p:spPr>
          <p:txBody>
            <a:bodyPr/>
            <a:lstStyle/>
            <a:p/>
          </p:txBody>
        </p:sp>
        <p:sp>
          <p:nvSpPr>
            <p:cNvPr id="77" name="pl77"/>
            <p:cNvSpPr/>
            <p:nvPr/>
          </p:nvSpPr>
          <p:spPr>
            <a:xfrm>
              <a:off x="7711296" y="1060315"/>
              <a:ext cx="151007" cy="162916"/>
            </a:xfrm>
            <a:custGeom>
              <a:avLst/>
              <a:pathLst>
                <a:path w="151007" h="162916">
                  <a:moveTo>
                    <a:pt x="151007" y="162916"/>
                  </a:moveTo>
                  <a:lnTo>
                    <a:pt x="0" y="0"/>
                  </a:lnTo>
                </a:path>
              </a:pathLst>
            </a:custGeom>
          </p:spPr>
          <p:txBody>
            <a:bodyPr/>
            <a:lstStyle/>
            <a:p/>
          </p:txBody>
        </p:sp>
        <p:sp>
          <p:nvSpPr>
            <p:cNvPr id="78" name="pg78"/>
            <p:cNvSpPr/>
            <p:nvPr/>
          </p:nvSpPr>
          <p:spPr>
            <a:xfrm>
              <a:off x="7793724" y="8961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9" name="tx79"/>
            <p:cNvSpPr/>
            <p:nvPr/>
          </p:nvSpPr>
          <p:spPr>
            <a:xfrm>
              <a:off x="7816584" y="9372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80" name="pg80"/>
            <p:cNvSpPr/>
            <p:nvPr/>
          </p:nvSpPr>
          <p:spPr>
            <a:xfrm>
              <a:off x="7793724" y="11635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1" name="tx81"/>
            <p:cNvSpPr/>
            <p:nvPr/>
          </p:nvSpPr>
          <p:spPr>
            <a:xfrm>
              <a:off x="7816584" y="12047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82" name="rc82"/>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578734" y="39045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578734" y="24317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508103"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a:t>
              </a:r>
            </a:p>
          </p:txBody>
        </p:sp>
        <p:sp>
          <p:nvSpPr>
            <p:cNvPr id="87" name="tx8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1964471" y="401416"/>
              <a:ext cx="548937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Hungary,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18 confirmed measles cases in Hungary. In the same year, MCV1 coverage was 99% and MCV2 coverage was 99%.
The number of cases in 2024 was 18 times more cases than in 2023 (n=1).
The highest number of measles cases was reported in 2017 (n=36). In this year, MCV1 coverage was 99%.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478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478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3451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969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14948"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66" name="tx66"/>
            <p:cNvSpPr/>
            <p:nvPr/>
          </p:nvSpPr>
          <p:spPr>
            <a:xfrm>
              <a:off x="24016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6407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88" name="pl88"/>
            <p:cNvSpPr/>
            <p:nvPr/>
          </p:nvSpPr>
          <p:spPr>
            <a:xfrm>
              <a:off x="5308715" y="5100084"/>
              <a:ext cx="3520101" cy="0"/>
            </a:xfrm>
            <a:custGeom>
              <a:avLst/>
              <a:pathLst>
                <a:path w="3520101" h="0">
                  <a:moveTo>
                    <a:pt x="0" y="0"/>
                  </a:moveTo>
                  <a:lnTo>
                    <a:pt x="146670" y="0"/>
                  </a:lnTo>
                  <a:lnTo>
                    <a:pt x="293341" y="0"/>
                  </a:lnTo>
                  <a:lnTo>
                    <a:pt x="440012" y="0"/>
                  </a:lnTo>
                  <a:lnTo>
                    <a:pt x="586683" y="0"/>
                  </a:lnTo>
                  <a:lnTo>
                    <a:pt x="733354" y="0"/>
                  </a:lnTo>
                  <a:lnTo>
                    <a:pt x="880025" y="0"/>
                  </a:lnTo>
                  <a:lnTo>
                    <a:pt x="1026696" y="0"/>
                  </a:lnTo>
                  <a:lnTo>
                    <a:pt x="1173367" y="0"/>
                  </a:lnTo>
                  <a:lnTo>
                    <a:pt x="1320038" y="0"/>
                  </a:lnTo>
                  <a:lnTo>
                    <a:pt x="1466709" y="0"/>
                  </a:lnTo>
                  <a:lnTo>
                    <a:pt x="1613379" y="0"/>
                  </a:lnTo>
                  <a:lnTo>
                    <a:pt x="1760050" y="0"/>
                  </a:lnTo>
                  <a:lnTo>
                    <a:pt x="1906721" y="0"/>
                  </a:lnTo>
                  <a:lnTo>
                    <a:pt x="2053392" y="0"/>
                  </a:lnTo>
                  <a:lnTo>
                    <a:pt x="2200063" y="0"/>
                  </a:lnTo>
                  <a:lnTo>
                    <a:pt x="2346734" y="0"/>
                  </a:lnTo>
                  <a:lnTo>
                    <a:pt x="2493405" y="0"/>
                  </a:lnTo>
                  <a:lnTo>
                    <a:pt x="2640076" y="0"/>
                  </a:lnTo>
                  <a:lnTo>
                    <a:pt x="2786747" y="0"/>
                  </a:lnTo>
                  <a:lnTo>
                    <a:pt x="2933418" y="0"/>
                  </a:lnTo>
                  <a:lnTo>
                    <a:pt x="3080089" y="0"/>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581"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71693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0328"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130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130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997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622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80199" y="6074855"/>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Hungary</a:t>
              </a:r>
            </a:p>
          </p:txBody>
        </p:sp>
        <p:sp>
          <p:nvSpPr>
            <p:cNvPr id="130" name="tx130"/>
            <p:cNvSpPr/>
            <p:nvPr/>
          </p:nvSpPr>
          <p:spPr>
            <a:xfrm>
              <a:off x="67668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2932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Hungary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42979"/>
              <a:ext cx="1149992" cy="185628"/>
            </a:xfrm>
            <a:custGeom>
              <a:avLst/>
              <a:pathLst>
                <a:path w="1149992" h="185628">
                  <a:moveTo>
                    <a:pt x="0" y="185628"/>
                  </a:moveTo>
                  <a:lnTo>
                    <a:pt x="88460" y="111377"/>
                  </a:lnTo>
                  <a:lnTo>
                    <a:pt x="176921" y="86626"/>
                  </a:lnTo>
                  <a:lnTo>
                    <a:pt x="265382" y="74251"/>
                  </a:lnTo>
                  <a:lnTo>
                    <a:pt x="353843" y="61876"/>
                  </a:lnTo>
                  <a:lnTo>
                    <a:pt x="442304" y="12375"/>
                  </a:lnTo>
                  <a:lnTo>
                    <a:pt x="530765" y="0"/>
                  </a:lnTo>
                  <a:lnTo>
                    <a:pt x="619226" y="0"/>
                  </a:lnTo>
                  <a:lnTo>
                    <a:pt x="707687" y="0"/>
                  </a:lnTo>
                  <a:lnTo>
                    <a:pt x="796148" y="0"/>
                  </a:lnTo>
                  <a:lnTo>
                    <a:pt x="884609" y="0"/>
                  </a:lnTo>
                  <a:lnTo>
                    <a:pt x="973070" y="0"/>
                  </a:lnTo>
                  <a:lnTo>
                    <a:pt x="1061531" y="0"/>
                  </a:lnTo>
                  <a:lnTo>
                    <a:pt x="1149992" y="0"/>
                  </a:lnTo>
                </a:path>
              </a:pathLst>
            </a:custGeom>
            <a:ln w="27101" cap="flat">
              <a:solidFill>
                <a:srgbClr val="1CABE2">
                  <a:alpha val="100000"/>
                </a:srgbClr>
              </a:solidFill>
              <a:prstDash val="solid"/>
              <a:round/>
            </a:ln>
          </p:spPr>
          <p:txBody>
            <a:bodyPr/>
            <a:lstStyle/>
            <a:p/>
          </p:txBody>
        </p:sp>
        <p:sp>
          <p:nvSpPr>
            <p:cNvPr id="72" name="tx72"/>
            <p:cNvSpPr/>
            <p:nvPr/>
          </p:nvSpPr>
          <p:spPr>
            <a:xfrm>
              <a:off x="1883346"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2375"/>
            </a:xfrm>
            <a:custGeom>
              <a:avLst/>
              <a:pathLst>
                <a:path w="2123063" h="12375">
                  <a:moveTo>
                    <a:pt x="0" y="0"/>
                  </a:moveTo>
                  <a:lnTo>
                    <a:pt x="88460" y="0"/>
                  </a:lnTo>
                  <a:lnTo>
                    <a:pt x="176921" y="12375"/>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59859" y="398022"/>
              <a:ext cx="51161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Hungary,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8 vaccines remained constant (BCG, DTP1, DTP3, IPV1, MCV1, MCV2, PCV3 and POL3).
Compared to 2023, coverage of 8 vaccines remained constant (BCG, DTP1, DTP3, IPV1, MCV1, MCV2,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5185844" y="1689993"/>
              <a:ext cx="2430353" cy="569395"/>
            </a:xfrm>
            <a:custGeom>
              <a:avLst/>
              <a:pathLst>
                <a:path w="2430353" h="569395">
                  <a:moveTo>
                    <a:pt x="0" y="379596"/>
                  </a:moveTo>
                  <a:lnTo>
                    <a:pt x="270039" y="521945"/>
                  </a:lnTo>
                  <a:lnTo>
                    <a:pt x="540078" y="474496"/>
                  </a:lnTo>
                  <a:lnTo>
                    <a:pt x="810117" y="569395"/>
                  </a:lnTo>
                  <a:lnTo>
                    <a:pt x="1080157" y="332147"/>
                  </a:lnTo>
                  <a:lnTo>
                    <a:pt x="1350196" y="0"/>
                  </a:lnTo>
                  <a:lnTo>
                    <a:pt x="1620235" y="142348"/>
                  </a:lnTo>
                  <a:lnTo>
                    <a:pt x="1890275" y="379596"/>
                  </a:lnTo>
                  <a:lnTo>
                    <a:pt x="2160314" y="284697"/>
                  </a:lnTo>
                  <a:lnTo>
                    <a:pt x="2430353" y="379596"/>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105687" y="930799"/>
              <a:ext cx="3510510" cy="711744"/>
            </a:xfrm>
            <a:custGeom>
              <a:avLst/>
              <a:pathLst>
                <a:path w="3510510" h="711744">
                  <a:moveTo>
                    <a:pt x="0" y="711744"/>
                  </a:moveTo>
                  <a:lnTo>
                    <a:pt x="270039" y="427046"/>
                  </a:lnTo>
                  <a:lnTo>
                    <a:pt x="540078" y="332147"/>
                  </a:lnTo>
                  <a:lnTo>
                    <a:pt x="810117" y="284697"/>
                  </a:lnTo>
                  <a:lnTo>
                    <a:pt x="1080157" y="237248"/>
                  </a:lnTo>
                  <a:lnTo>
                    <a:pt x="1350196" y="47449"/>
                  </a:lnTo>
                  <a:lnTo>
                    <a:pt x="1620235" y="0"/>
                  </a:lnTo>
                  <a:lnTo>
                    <a:pt x="1890275" y="0"/>
                  </a:lnTo>
                  <a:lnTo>
                    <a:pt x="2160314" y="0"/>
                  </a:lnTo>
                  <a:lnTo>
                    <a:pt x="2430353" y="0"/>
                  </a:lnTo>
                  <a:lnTo>
                    <a:pt x="2700393" y="0"/>
                  </a:lnTo>
                  <a:lnTo>
                    <a:pt x="2970432" y="0"/>
                  </a:lnTo>
                  <a:lnTo>
                    <a:pt x="3240471" y="0"/>
                  </a:lnTo>
                  <a:lnTo>
                    <a:pt x="3510510"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7449"/>
            </a:xfrm>
            <a:custGeom>
              <a:avLst/>
              <a:pathLst>
                <a:path w="6480943" h="47449">
                  <a:moveTo>
                    <a:pt x="0" y="0"/>
                  </a:moveTo>
                  <a:lnTo>
                    <a:pt x="270039" y="0"/>
                  </a:lnTo>
                  <a:lnTo>
                    <a:pt x="540078" y="47449"/>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0"/>
            </a:xfrm>
            <a:custGeom>
              <a:avLst/>
              <a:pathLst>
                <a:path w="648094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24885" y="940792"/>
              <a:ext cx="758059" cy="872071"/>
            </a:xfrm>
            <a:custGeom>
              <a:avLst/>
              <a:pathLst>
                <a:path w="758059" h="872071">
                  <a:moveTo>
                    <a:pt x="758059" y="872071"/>
                  </a:moveTo>
                  <a:lnTo>
                    <a:pt x="0" y="0"/>
                  </a:lnTo>
                </a:path>
              </a:pathLst>
            </a:custGeom>
          </p:spPr>
          <p:txBody>
            <a:bodyPr/>
            <a:lstStyle/>
            <a:p/>
          </p:txBody>
        </p:sp>
        <p:sp>
          <p:nvSpPr>
            <p:cNvPr id="47" name="pl47"/>
            <p:cNvSpPr/>
            <p:nvPr/>
          </p:nvSpPr>
          <p:spPr>
            <a:xfrm>
              <a:off x="7623473" y="941227"/>
              <a:ext cx="1098081" cy="1574086"/>
            </a:xfrm>
            <a:custGeom>
              <a:avLst/>
              <a:pathLst>
                <a:path w="1098081" h="1574086">
                  <a:moveTo>
                    <a:pt x="1098081" y="1574086"/>
                  </a:moveTo>
                  <a:lnTo>
                    <a:pt x="0" y="0"/>
                  </a:lnTo>
                </a:path>
              </a:pathLst>
            </a:custGeom>
          </p:spPr>
          <p:txBody>
            <a:bodyPr/>
            <a:lstStyle/>
            <a:p/>
          </p:txBody>
        </p:sp>
        <p:sp>
          <p:nvSpPr>
            <p:cNvPr id="48" name="pl48"/>
            <p:cNvSpPr/>
            <p:nvPr/>
          </p:nvSpPr>
          <p:spPr>
            <a:xfrm>
              <a:off x="7624545" y="940906"/>
              <a:ext cx="1086553" cy="1315672"/>
            </a:xfrm>
            <a:custGeom>
              <a:avLst/>
              <a:pathLst>
                <a:path w="1086553" h="1315672">
                  <a:moveTo>
                    <a:pt x="1086553" y="1315672"/>
                  </a:moveTo>
                  <a:lnTo>
                    <a:pt x="0" y="0"/>
                  </a:lnTo>
                </a:path>
              </a:pathLst>
            </a:custGeom>
          </p:spPr>
          <p:txBody>
            <a:bodyPr/>
            <a:lstStyle/>
            <a:p/>
          </p:txBody>
        </p:sp>
        <p:sp>
          <p:nvSpPr>
            <p:cNvPr id="49" name="pl49"/>
            <p:cNvSpPr/>
            <p:nvPr/>
          </p:nvSpPr>
          <p:spPr>
            <a:xfrm>
              <a:off x="7623036" y="941343"/>
              <a:ext cx="735825" cy="1134701"/>
            </a:xfrm>
            <a:custGeom>
              <a:avLst/>
              <a:pathLst>
                <a:path w="735825" h="1134701">
                  <a:moveTo>
                    <a:pt x="735825" y="1134701"/>
                  </a:moveTo>
                  <a:lnTo>
                    <a:pt x="0" y="0"/>
                  </a:lnTo>
                </a:path>
              </a:pathLst>
            </a:custGeom>
          </p:spPr>
          <p:txBody>
            <a:bodyPr/>
            <a:lstStyle/>
            <a:p/>
          </p:txBody>
        </p:sp>
        <p:sp>
          <p:nvSpPr>
            <p:cNvPr id="50" name="pl50"/>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51" name="pl51"/>
            <p:cNvSpPr/>
            <p:nvPr/>
          </p:nvSpPr>
          <p:spPr>
            <a:xfrm>
              <a:off x="7633923" y="933221"/>
              <a:ext cx="767018" cy="104800"/>
            </a:xfrm>
            <a:custGeom>
              <a:avLst/>
              <a:pathLst>
                <a:path w="767018" h="104800">
                  <a:moveTo>
                    <a:pt x="767018" y="104800"/>
                  </a:moveTo>
                  <a:lnTo>
                    <a:pt x="0" y="0"/>
                  </a:lnTo>
                </a:path>
              </a:pathLst>
            </a:custGeom>
          </p:spPr>
          <p:txBody>
            <a:bodyPr/>
            <a:lstStyle/>
            <a:p/>
          </p:txBody>
        </p:sp>
        <p:sp>
          <p:nvSpPr>
            <p:cNvPr id="52" name="pl52"/>
            <p:cNvSpPr/>
            <p:nvPr/>
          </p:nvSpPr>
          <p:spPr>
            <a:xfrm>
              <a:off x="7630534" y="937775"/>
              <a:ext cx="728168" cy="354333"/>
            </a:xfrm>
            <a:custGeom>
              <a:avLst/>
              <a:pathLst>
                <a:path w="728168" h="354333">
                  <a:moveTo>
                    <a:pt x="728168" y="354333"/>
                  </a:moveTo>
                  <a:lnTo>
                    <a:pt x="0" y="0"/>
                  </a:lnTo>
                </a:path>
              </a:pathLst>
            </a:custGeom>
          </p:spPr>
          <p:txBody>
            <a:bodyPr/>
            <a:lstStyle/>
            <a:p/>
          </p:txBody>
        </p:sp>
        <p:sp>
          <p:nvSpPr>
            <p:cNvPr id="53" name="pl53"/>
            <p:cNvSpPr/>
            <p:nvPr/>
          </p:nvSpPr>
          <p:spPr>
            <a:xfrm>
              <a:off x="7626414" y="940206"/>
              <a:ext cx="666017" cy="613345"/>
            </a:xfrm>
            <a:custGeom>
              <a:avLst/>
              <a:pathLst>
                <a:path w="666017" h="613345">
                  <a:moveTo>
                    <a:pt x="666017" y="613345"/>
                  </a:moveTo>
                  <a:lnTo>
                    <a:pt x="0" y="0"/>
                  </a:lnTo>
                </a:path>
              </a:pathLst>
            </a:custGeom>
          </p:spPr>
          <p:txBody>
            <a:bodyPr/>
            <a:lstStyle/>
            <a:p/>
          </p:txBody>
        </p:sp>
        <p:sp>
          <p:nvSpPr>
            <p:cNvPr id="54" name="pl54"/>
            <p:cNvSpPr/>
            <p:nvPr/>
          </p:nvSpPr>
          <p:spPr>
            <a:xfrm>
              <a:off x="7625703" y="2079286"/>
              <a:ext cx="757242" cy="772534"/>
            </a:xfrm>
            <a:custGeom>
              <a:avLst/>
              <a:pathLst>
                <a:path w="757242" h="772534">
                  <a:moveTo>
                    <a:pt x="757242" y="772534"/>
                  </a:moveTo>
                  <a:lnTo>
                    <a:pt x="0" y="0"/>
                  </a:lnTo>
                </a:path>
              </a:pathLst>
            </a:custGeom>
          </p:spPr>
          <p:txBody>
            <a:bodyPr/>
            <a:lstStyle/>
            <a:p/>
          </p:txBody>
        </p:sp>
        <p:sp>
          <p:nvSpPr>
            <p:cNvPr id="55" name="pg55"/>
            <p:cNvSpPr/>
            <p:nvPr/>
          </p:nvSpPr>
          <p:spPr>
            <a:xfrm>
              <a:off x="8314365" y="17344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7760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368515" y="25153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391375" y="255685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99%</a:t>
              </a:r>
            </a:p>
          </p:txBody>
        </p:sp>
        <p:sp>
          <p:nvSpPr>
            <p:cNvPr id="59" name="pg59"/>
            <p:cNvSpPr/>
            <p:nvPr/>
          </p:nvSpPr>
          <p:spPr>
            <a:xfrm>
              <a:off x="8356446" y="22565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79306" y="22981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61" name="pg61"/>
            <p:cNvSpPr/>
            <p:nvPr/>
          </p:nvSpPr>
          <p:spPr>
            <a:xfrm>
              <a:off x="8290281" y="19968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0383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99%</a:t>
              </a:r>
            </a:p>
          </p:txBody>
        </p:sp>
        <p:sp>
          <p:nvSpPr>
            <p:cNvPr id="63" name="pg63"/>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99%</a:t>
              </a:r>
            </a:p>
          </p:txBody>
        </p:sp>
        <p:sp>
          <p:nvSpPr>
            <p:cNvPr id="65" name="pg65"/>
            <p:cNvSpPr/>
            <p:nvPr/>
          </p:nvSpPr>
          <p:spPr>
            <a:xfrm>
              <a:off x="8332362" y="95540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55222" y="99693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99%</a:t>
              </a:r>
            </a:p>
          </p:txBody>
        </p:sp>
        <p:sp>
          <p:nvSpPr>
            <p:cNvPr id="67" name="pg67"/>
            <p:cNvSpPr/>
            <p:nvPr/>
          </p:nvSpPr>
          <p:spPr>
            <a:xfrm>
              <a:off x="8290122" y="121447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125600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9" name="pg69"/>
            <p:cNvSpPr/>
            <p:nvPr/>
          </p:nvSpPr>
          <p:spPr>
            <a:xfrm>
              <a:off x="8223851" y="14766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151819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99%</a:t>
              </a:r>
            </a:p>
          </p:txBody>
        </p:sp>
        <p:sp>
          <p:nvSpPr>
            <p:cNvPr id="71" name="pg71"/>
            <p:cNvSpPr/>
            <p:nvPr/>
          </p:nvSpPr>
          <p:spPr>
            <a:xfrm>
              <a:off x="8314365" y="27737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37225" y="28153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75%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33291" y="401416"/>
              <a:ext cx="29650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Hungary,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all childhood vaccines in the schedule had achieved 99% coverage.
Coverage of 8 vaccines were the same (DTP3, Hib3, IPV1, MCV1, MCV2, PcV3, Polio3 and Rubella) and 1 vaccine decreased (HPVc) as in 2019.
Coverage of 8 vaccines were the same (DTP3, Hib3, IPV1, MCV1, MCV2, PcV3, Polio3 and Rubella) and 1 vaccine decreased (HPVc) as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641112" y="138554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1" name="pl21"/>
            <p:cNvSpPr/>
            <p:nvPr/>
          </p:nvSpPr>
          <p:spPr>
            <a:xfrm>
              <a:off x="8641112" y="183887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229221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31988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3652203"/>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410553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455886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50121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57834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57834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57834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57834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578344"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57834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578344"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7834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61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Hungary,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1997515"/>
              <a:ext cx="3124099" cy="445475"/>
            </a:xfrm>
            <a:custGeom>
              <a:avLst/>
              <a:pathLst>
                <a:path w="3124099" h="445475">
                  <a:moveTo>
                    <a:pt x="0" y="308406"/>
                  </a:moveTo>
                  <a:lnTo>
                    <a:pt x="312409" y="376940"/>
                  </a:lnTo>
                  <a:lnTo>
                    <a:pt x="624819" y="342673"/>
                  </a:lnTo>
                  <a:lnTo>
                    <a:pt x="937229" y="445475"/>
                  </a:lnTo>
                  <a:lnTo>
                    <a:pt x="1249639" y="274138"/>
                  </a:lnTo>
                  <a:lnTo>
                    <a:pt x="1562049" y="0"/>
                  </a:lnTo>
                  <a:lnTo>
                    <a:pt x="1874459" y="102802"/>
                  </a:lnTo>
                  <a:lnTo>
                    <a:pt x="2186869" y="274138"/>
                  </a:lnTo>
                  <a:lnTo>
                    <a:pt x="2499279" y="205604"/>
                  </a:lnTo>
                  <a:lnTo>
                    <a:pt x="2811689" y="274138"/>
                  </a:lnTo>
                  <a:lnTo>
                    <a:pt x="3124099" y="239871"/>
                  </a:lnTo>
                </a:path>
              </a:pathLst>
            </a:custGeom>
            <a:ln w="29811" cap="flat">
              <a:solidFill>
                <a:srgbClr val="FF0000">
                  <a:alpha val="100000"/>
                </a:srgbClr>
              </a:solidFill>
              <a:prstDash val="solid"/>
              <a:round/>
            </a:ln>
          </p:spPr>
          <p:txBody>
            <a:bodyPr/>
            <a:lstStyle/>
            <a:p/>
          </p:txBody>
        </p:sp>
        <p:sp>
          <p:nvSpPr>
            <p:cNvPr id="29" name="pl29"/>
            <p:cNvSpPr/>
            <p:nvPr/>
          </p:nvSpPr>
          <p:spPr>
            <a:xfrm>
              <a:off x="1569466" y="2031783"/>
              <a:ext cx="2811689" cy="411208"/>
            </a:xfrm>
            <a:custGeom>
              <a:avLst/>
              <a:pathLst>
                <a:path w="2811689" h="411208">
                  <a:moveTo>
                    <a:pt x="0" y="274138"/>
                  </a:moveTo>
                  <a:lnTo>
                    <a:pt x="312409" y="376940"/>
                  </a:lnTo>
                  <a:lnTo>
                    <a:pt x="624819" y="342673"/>
                  </a:lnTo>
                  <a:lnTo>
                    <a:pt x="937229" y="411208"/>
                  </a:lnTo>
                  <a:lnTo>
                    <a:pt x="1249639" y="239871"/>
                  </a:lnTo>
                  <a:lnTo>
                    <a:pt x="1562049" y="0"/>
                  </a:lnTo>
                  <a:lnTo>
                    <a:pt x="1874459" y="102802"/>
                  </a:lnTo>
                  <a:lnTo>
                    <a:pt x="2186869" y="274138"/>
                  </a:lnTo>
                  <a:lnTo>
                    <a:pt x="2499279" y="205604"/>
                  </a:lnTo>
                  <a:lnTo>
                    <a:pt x="2811689" y="274138"/>
                  </a:lnTo>
                </a:path>
              </a:pathLst>
            </a:custGeom>
            <a:ln w="29811" cap="flat">
              <a:solidFill>
                <a:srgbClr val="0058AB">
                  <a:alpha val="100000"/>
                </a:srgbClr>
              </a:solidFill>
              <a:prstDash val="solid"/>
              <a:round/>
            </a:ln>
          </p:spPr>
          <p:txBody>
            <a:bodyPr/>
            <a:lstStyle/>
            <a:p/>
          </p:txBody>
        </p:sp>
        <p:sp>
          <p:nvSpPr>
            <p:cNvPr id="30" name="pt30"/>
            <p:cNvSpPr/>
            <p:nvPr/>
          </p:nvSpPr>
          <p:spPr>
            <a:xfrm>
              <a:off x="1232230"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544640"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857050"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169459"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48186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79427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06689"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419099"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73150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043919"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632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tx51"/>
            <p:cNvSpPr/>
            <p:nvPr/>
          </p:nvSpPr>
          <p:spPr>
            <a:xfrm>
              <a:off x="1569466"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2" name="tx52"/>
            <p:cNvSpPr/>
            <p:nvPr/>
          </p:nvSpPr>
          <p:spPr>
            <a:xfrm>
              <a:off x="188187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3" name="tx53"/>
            <p:cNvSpPr/>
            <p:nvPr/>
          </p:nvSpPr>
          <p:spPr>
            <a:xfrm>
              <a:off x="2194285"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4" name="tx54"/>
            <p:cNvSpPr/>
            <p:nvPr/>
          </p:nvSpPr>
          <p:spPr>
            <a:xfrm>
              <a:off x="250669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55" name="tx55"/>
            <p:cNvSpPr/>
            <p:nvPr/>
          </p:nvSpPr>
          <p:spPr>
            <a:xfrm>
              <a:off x="281910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6" name="tx56"/>
            <p:cNvSpPr/>
            <p:nvPr/>
          </p:nvSpPr>
          <p:spPr>
            <a:xfrm>
              <a:off x="3131515"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7" name="tx57"/>
            <p:cNvSpPr/>
            <p:nvPr/>
          </p:nvSpPr>
          <p:spPr>
            <a:xfrm>
              <a:off x="3443925"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58" name="tx58"/>
            <p:cNvSpPr/>
            <p:nvPr/>
          </p:nvSpPr>
          <p:spPr>
            <a:xfrm>
              <a:off x="375633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9" name="tx59"/>
            <p:cNvSpPr/>
            <p:nvPr/>
          </p:nvSpPr>
          <p:spPr>
            <a:xfrm>
              <a:off x="4068745"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60" name="tx60"/>
            <p:cNvSpPr/>
            <p:nvPr/>
          </p:nvSpPr>
          <p:spPr>
            <a:xfrm>
              <a:off x="438115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1" name="tx61"/>
            <p:cNvSpPr/>
            <p:nvPr/>
          </p:nvSpPr>
          <p:spPr>
            <a:xfrm>
              <a:off x="1257056"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62" name="tx62"/>
            <p:cNvSpPr/>
            <p:nvPr/>
          </p:nvSpPr>
          <p:spPr>
            <a:xfrm>
              <a:off x="1569466"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63" name="tx63"/>
            <p:cNvSpPr/>
            <p:nvPr/>
          </p:nvSpPr>
          <p:spPr>
            <a:xfrm>
              <a:off x="188187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64" name="tx64"/>
            <p:cNvSpPr/>
            <p:nvPr/>
          </p:nvSpPr>
          <p:spPr>
            <a:xfrm>
              <a:off x="219428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65" name="tx65"/>
            <p:cNvSpPr/>
            <p:nvPr/>
          </p:nvSpPr>
          <p:spPr>
            <a:xfrm>
              <a:off x="250669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6" name="tx66"/>
            <p:cNvSpPr/>
            <p:nvPr/>
          </p:nvSpPr>
          <p:spPr>
            <a:xfrm>
              <a:off x="281910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67" name="tx67"/>
            <p:cNvSpPr/>
            <p:nvPr/>
          </p:nvSpPr>
          <p:spPr>
            <a:xfrm>
              <a:off x="313151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68" name="tx68"/>
            <p:cNvSpPr/>
            <p:nvPr/>
          </p:nvSpPr>
          <p:spPr>
            <a:xfrm>
              <a:off x="344392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9" name="tx69"/>
            <p:cNvSpPr/>
            <p:nvPr/>
          </p:nvSpPr>
          <p:spPr>
            <a:xfrm>
              <a:off x="375633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70" name="tx70"/>
            <p:cNvSpPr/>
            <p:nvPr/>
          </p:nvSpPr>
          <p:spPr>
            <a:xfrm>
              <a:off x="406874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1" name="tx71"/>
            <p:cNvSpPr/>
            <p:nvPr/>
          </p:nvSpPr>
          <p:spPr>
            <a:xfrm>
              <a:off x="438115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72" name="pl7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4" name="pl7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324915" y="2545793"/>
              <a:ext cx="1249639" cy="205604"/>
            </a:xfrm>
            <a:custGeom>
              <a:avLst/>
              <a:pathLst>
                <a:path w="1249639" h="205604">
                  <a:moveTo>
                    <a:pt x="0" y="0"/>
                  </a:moveTo>
                  <a:lnTo>
                    <a:pt x="312409" y="205604"/>
                  </a:lnTo>
                  <a:lnTo>
                    <a:pt x="624819" y="68534"/>
                  </a:lnTo>
                  <a:lnTo>
                    <a:pt x="937229" y="34267"/>
                  </a:lnTo>
                  <a:lnTo>
                    <a:pt x="1249639" y="0"/>
                  </a:lnTo>
                </a:path>
              </a:pathLst>
            </a:custGeom>
            <a:ln w="29811" cap="flat">
              <a:solidFill>
                <a:srgbClr val="FF0000">
                  <a:alpha val="100000"/>
                </a:srgbClr>
              </a:solidFill>
              <a:prstDash val="solid"/>
              <a:round/>
            </a:ln>
          </p:spPr>
          <p:txBody>
            <a:bodyPr/>
            <a:lstStyle/>
            <a:p/>
          </p:txBody>
        </p:sp>
        <p:sp>
          <p:nvSpPr>
            <p:cNvPr id="99" name="pl99"/>
            <p:cNvSpPr/>
            <p:nvPr/>
          </p:nvSpPr>
          <p:spPr>
            <a:xfrm>
              <a:off x="7637325" y="2545793"/>
              <a:ext cx="937229" cy="239871"/>
            </a:xfrm>
            <a:custGeom>
              <a:avLst/>
              <a:pathLst>
                <a:path w="937229" h="239871">
                  <a:moveTo>
                    <a:pt x="0" y="0"/>
                  </a:moveTo>
                  <a:lnTo>
                    <a:pt x="312409" y="239871"/>
                  </a:lnTo>
                  <a:lnTo>
                    <a:pt x="624819" y="68534"/>
                  </a:lnTo>
                  <a:lnTo>
                    <a:pt x="937229" y="68534"/>
                  </a:lnTo>
                </a:path>
              </a:pathLst>
            </a:custGeom>
            <a:ln w="29811" cap="flat">
              <a:solidFill>
                <a:srgbClr val="0058AB">
                  <a:alpha val="100000"/>
                </a:srgbClr>
              </a:solidFill>
              <a:prstDash val="solid"/>
              <a:round/>
            </a:ln>
          </p:spPr>
          <p:txBody>
            <a:bodyPr/>
            <a:lstStyle/>
            <a:p/>
          </p:txBody>
        </p:sp>
        <p:sp>
          <p:nvSpPr>
            <p:cNvPr id="100" name="pt100"/>
            <p:cNvSpPr/>
            <p:nvPr/>
          </p:nvSpPr>
          <p:spPr>
            <a:xfrm>
              <a:off x="730008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61249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92490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8237319"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54972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7612499"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6" name="pt106"/>
            <p:cNvSpPr/>
            <p:nvPr/>
          </p:nvSpPr>
          <p:spPr>
            <a:xfrm>
              <a:off x="7924909"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823731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854972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tx109"/>
            <p:cNvSpPr/>
            <p:nvPr/>
          </p:nvSpPr>
          <p:spPr>
            <a:xfrm>
              <a:off x="7637325"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110" name="tx110"/>
            <p:cNvSpPr/>
            <p:nvPr/>
          </p:nvSpPr>
          <p:spPr>
            <a:xfrm>
              <a:off x="7949735"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111" name="tx111"/>
            <p:cNvSpPr/>
            <p:nvPr/>
          </p:nvSpPr>
          <p:spPr>
            <a:xfrm>
              <a:off x="826214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12" name="tx112"/>
            <p:cNvSpPr/>
            <p:nvPr/>
          </p:nvSpPr>
          <p:spPr>
            <a:xfrm>
              <a:off x="857455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13" name="tx113"/>
            <p:cNvSpPr/>
            <p:nvPr/>
          </p:nvSpPr>
          <p:spPr>
            <a:xfrm>
              <a:off x="732491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14" name="tx114"/>
            <p:cNvSpPr/>
            <p:nvPr/>
          </p:nvSpPr>
          <p:spPr>
            <a:xfrm>
              <a:off x="763732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15" name="tx115"/>
            <p:cNvSpPr/>
            <p:nvPr/>
          </p:nvSpPr>
          <p:spPr>
            <a:xfrm>
              <a:off x="794973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16" name="tx116"/>
            <p:cNvSpPr/>
            <p:nvPr/>
          </p:nvSpPr>
          <p:spPr>
            <a:xfrm>
              <a:off x="8262145"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17" name="tx117"/>
            <p:cNvSpPr/>
            <p:nvPr/>
          </p:nvSpPr>
          <p:spPr>
            <a:xfrm>
              <a:off x="857455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18" name="pl11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9" name="rc11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0" name="tx12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1" name="tx12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2" name="tx122"/>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3" name="tx123"/>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4" name="tx124"/>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5" name="tx125"/>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6" name="tx126"/>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7" name="tx127"/>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8" name="tx128"/>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9" name="tx129"/>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0" name="tx130"/>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1" name="tx131"/>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2" name="tx132"/>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3" name="tx133"/>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4" name="tx134"/>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5" name="tx135"/>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5441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Hungary, 2014-2024</a:t>
              </a:r>
            </a:p>
          </p:txBody>
        </p:sp>
        <p:sp>
          <p:nvSpPr>
            <p:cNvPr id="156" name="tx1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Hungary was 2014.
In 2024, first dose (HPV1) programme coverage among girls was 77% and last dose (HPVc) programme coverage was 75%.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081584"/>
              <a:ext cx="3490835" cy="600787"/>
            </a:xfrm>
            <a:custGeom>
              <a:avLst/>
              <a:pathLst>
                <a:path w="3490835" h="600787">
                  <a:moveTo>
                    <a:pt x="0" y="600787"/>
                  </a:moveTo>
                  <a:lnTo>
                    <a:pt x="268525" y="360472"/>
                  </a:lnTo>
                  <a:lnTo>
                    <a:pt x="537051" y="280367"/>
                  </a:lnTo>
                  <a:lnTo>
                    <a:pt x="805577" y="240315"/>
                  </a:lnTo>
                  <a:lnTo>
                    <a:pt x="1074103" y="200262"/>
                  </a:lnTo>
                  <a:lnTo>
                    <a:pt x="1342628" y="40052"/>
                  </a:lnTo>
                  <a:lnTo>
                    <a:pt x="1611154" y="0"/>
                  </a:lnTo>
                  <a:lnTo>
                    <a:pt x="1879680" y="0"/>
                  </a:lnTo>
                  <a:lnTo>
                    <a:pt x="2148206" y="0"/>
                  </a:lnTo>
                  <a:lnTo>
                    <a:pt x="2416732" y="0"/>
                  </a:lnTo>
                  <a:lnTo>
                    <a:pt x="2685257" y="0"/>
                  </a:lnTo>
                  <a:lnTo>
                    <a:pt x="2953783" y="0"/>
                  </a:lnTo>
                  <a:lnTo>
                    <a:pt x="3222309" y="0"/>
                  </a:lnTo>
                  <a:lnTo>
                    <a:pt x="3490835" y="0"/>
                  </a:lnTo>
                </a:path>
              </a:pathLst>
            </a:custGeom>
            <a:ln w="27101" cap="flat">
              <a:solidFill>
                <a:srgbClr val="00BFC4">
                  <a:alpha val="100000"/>
                </a:srgbClr>
              </a:solidFill>
              <a:prstDash val="solid"/>
              <a:round/>
            </a:ln>
          </p:spPr>
          <p:txBody>
            <a:bodyPr/>
            <a:lstStyle/>
            <a:p/>
          </p:txBody>
        </p:sp>
        <p:sp>
          <p:nvSpPr>
            <p:cNvPr id="29" name="pl29"/>
            <p:cNvSpPr/>
            <p:nvPr/>
          </p:nvSpPr>
          <p:spPr>
            <a:xfrm>
              <a:off x="5476165" y="1722424"/>
              <a:ext cx="2416732" cy="480630"/>
            </a:xfrm>
            <a:custGeom>
              <a:avLst/>
              <a:pathLst>
                <a:path w="2416732" h="480630">
                  <a:moveTo>
                    <a:pt x="0" y="320420"/>
                  </a:moveTo>
                  <a:lnTo>
                    <a:pt x="268525" y="440577"/>
                  </a:lnTo>
                  <a:lnTo>
                    <a:pt x="537051" y="400525"/>
                  </a:lnTo>
                  <a:lnTo>
                    <a:pt x="805577" y="480630"/>
                  </a:lnTo>
                  <a:lnTo>
                    <a:pt x="1074103" y="280367"/>
                  </a:lnTo>
                  <a:lnTo>
                    <a:pt x="1342628" y="0"/>
                  </a:lnTo>
                  <a:lnTo>
                    <a:pt x="1611154" y="120157"/>
                  </a:lnTo>
                  <a:lnTo>
                    <a:pt x="1879680" y="320420"/>
                  </a:lnTo>
                  <a:lnTo>
                    <a:pt x="2148206" y="240315"/>
                  </a:lnTo>
                  <a:lnTo>
                    <a:pt x="2416732" y="32042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0044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16439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20044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054" y="1088762"/>
              <a:ext cx="255368" cy="139327"/>
            </a:xfrm>
            <a:custGeom>
              <a:avLst/>
              <a:pathLst>
                <a:path w="255368" h="139327">
                  <a:moveTo>
                    <a:pt x="255368" y="139327"/>
                  </a:moveTo>
                  <a:lnTo>
                    <a:pt x="0" y="0"/>
                  </a:lnTo>
                </a:path>
              </a:pathLst>
            </a:custGeom>
          </p:spPr>
          <p:txBody>
            <a:bodyPr/>
            <a:lstStyle/>
            <a:p/>
          </p:txBody>
        </p:sp>
        <p:sp>
          <p:nvSpPr>
            <p:cNvPr id="40" name="pl40"/>
            <p:cNvSpPr/>
            <p:nvPr/>
          </p:nvSpPr>
          <p:spPr>
            <a:xfrm>
              <a:off x="7909073" y="996284"/>
              <a:ext cx="252350" cy="80161"/>
            </a:xfrm>
            <a:custGeom>
              <a:avLst/>
              <a:pathLst>
                <a:path w="252350" h="80161">
                  <a:moveTo>
                    <a:pt x="252350" y="0"/>
                  </a:moveTo>
                  <a:lnTo>
                    <a:pt x="0" y="80161"/>
                  </a:lnTo>
                </a:path>
              </a:pathLst>
            </a:custGeom>
          </p:spPr>
          <p:txBody>
            <a:bodyPr/>
            <a:lstStyle/>
            <a:p/>
          </p:txBody>
        </p:sp>
        <p:sp>
          <p:nvSpPr>
            <p:cNvPr id="41" name="pl41"/>
            <p:cNvSpPr/>
            <p:nvPr/>
          </p:nvSpPr>
          <p:spPr>
            <a:xfrm>
              <a:off x="7898900" y="1091093"/>
              <a:ext cx="262522" cy="415863"/>
            </a:xfrm>
            <a:custGeom>
              <a:avLst/>
              <a:pathLst>
                <a:path w="262522" h="415863">
                  <a:moveTo>
                    <a:pt x="262522" y="415863"/>
                  </a:moveTo>
                  <a:lnTo>
                    <a:pt x="0" y="0"/>
                  </a:lnTo>
                </a:path>
              </a:pathLst>
            </a:custGeom>
          </p:spPr>
          <p:txBody>
            <a:bodyPr/>
            <a:lstStyle/>
            <a:p/>
          </p:txBody>
        </p:sp>
        <p:sp>
          <p:nvSpPr>
            <p:cNvPr id="42" name="pl42"/>
            <p:cNvSpPr/>
            <p:nvPr/>
          </p:nvSpPr>
          <p:spPr>
            <a:xfrm>
              <a:off x="7911730" y="2042845"/>
              <a:ext cx="249692" cy="6"/>
            </a:xfrm>
            <a:custGeom>
              <a:avLst/>
              <a:pathLst>
                <a:path w="249692" h="6">
                  <a:moveTo>
                    <a:pt x="249692" y="6"/>
                  </a:moveTo>
                  <a:lnTo>
                    <a:pt x="0" y="0"/>
                  </a:lnTo>
                </a:path>
              </a:pathLst>
            </a:custGeom>
          </p:spPr>
          <p:txBody>
            <a:bodyPr/>
            <a:lstStyle/>
            <a:p/>
          </p:txBody>
        </p:sp>
        <p:sp>
          <p:nvSpPr>
            <p:cNvPr id="43" name="pg43"/>
            <p:cNvSpPr/>
            <p:nvPr/>
          </p:nvSpPr>
          <p:spPr>
            <a:xfrm>
              <a:off x="8092843" y="11611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202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8886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9294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092843" y="143271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356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9" name="pg49"/>
            <p:cNvSpPr/>
            <p:nvPr/>
          </p:nvSpPr>
          <p:spPr>
            <a:xfrm>
              <a:off x="8092843" y="19518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9927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1" name="pg51"/>
            <p:cNvSpPr/>
            <p:nvPr/>
          </p:nvSpPr>
          <p:spPr>
            <a:xfrm>
              <a:off x="1150467" y="10863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187" y="11301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515732" y="8931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61452" y="936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5" name="pg55"/>
            <p:cNvSpPr/>
            <p:nvPr/>
          </p:nvSpPr>
          <p:spPr>
            <a:xfrm>
              <a:off x="4466566" y="14952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512286" y="15390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84</a:t>
              </a:r>
            </a:p>
          </p:txBody>
        </p:sp>
        <p:sp>
          <p:nvSpPr>
            <p:cNvPr id="57" name="pg57"/>
            <p:cNvSpPr/>
            <p:nvPr/>
          </p:nvSpPr>
          <p:spPr>
            <a:xfrm>
              <a:off x="5539942" y="185674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585662" y="190209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07966" y="580629"/>
              <a:ext cx="36622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Hungary,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Hungary has all 4 of the  SDG vaccines.
In 2024, Hungary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&lt;1,000 children without vaccination, vulnerable to vaccine-preventable diseases and a further &lt;100 with incomplete protection.
• Hungary accounted for 0.2% of zero-dose children in Non-programme and &lt;0.1% of zero-dose children globally.
• MCV1 coverage remained constant at 99% between 2023 and 2024. There were &lt;1,000 children who missed out on the first measles vaccination.
• MCV2 coverage remained constant at 99% between 2023 and 2024.
• Last dose coverage of HPV vaccination (HPVc) among girls decreased from 77% to 75%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Hungary,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Hungary.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DAPMHHIV-502652578-1605254</_dlc_DocId>
    <_dlc_DocIdUrl xmlns="9e17fbd9-fb4c-4d20-9ec4-18aa77a91b0d">
      <Url>https://unicef.sharepoint.com/teams/DAPM-Health-HIV/_layouts/15/DocIdRedir.aspx?ID=DAPMHHIV-502652578-1605254</Url>
      <Description>DAPMHHIV-502652578-1605254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cb98dce7-4bbb-49fa-bbef-b8636a8c2589</vt:lpwstr>
  </property>
  <property fmtid="{D5CDD505-2E9C-101B-9397-08002B2CF9AE}" pid="4" name="MediaServiceImageTags">
    <vt:lpwstr/>
  </property>
</Properties>
</file>