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b4ad1f8e6ae51e8602fe8c7104fc6c80a128aab.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7.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39.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2024, aucun des 12 vaccins du calendrier n'a atteint une couverture de 90 % ou plus. La couverture vaccinale se situait entre 45 % et 77 %.
Depuis 2008, des estimations ont été faites pour 7 nouveaux vaccins. Le PCV3 est le vaccin le plus récent déclaré (2018), qui a atteint une couverture de 45 % en 2024.
En 2024, Haïti a signalé des ruptures de stock de vaccins/approvisionnements (VPI, VPO, PCV et Rotavirus) (plus d'informations sur la diapositive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757542"/>
              <a:ext cx="6444618" cy="718249"/>
            </a:xfrm>
            <a:custGeom>
              <a:avLst/>
              <a:pathLst>
                <a:path w="6444618" h="718249">
                  <a:moveTo>
                    <a:pt x="0" y="399027"/>
                  </a:moveTo>
                  <a:lnTo>
                    <a:pt x="268525" y="319221"/>
                  </a:lnTo>
                  <a:lnTo>
                    <a:pt x="537051" y="239416"/>
                  </a:lnTo>
                  <a:lnTo>
                    <a:pt x="805577" y="159610"/>
                  </a:lnTo>
                  <a:lnTo>
                    <a:pt x="1074103" y="79805"/>
                  </a:lnTo>
                  <a:lnTo>
                    <a:pt x="1342628" y="0"/>
                  </a:lnTo>
                  <a:lnTo>
                    <a:pt x="1611154" y="0"/>
                  </a:lnTo>
                  <a:lnTo>
                    <a:pt x="1879680" y="0"/>
                  </a:lnTo>
                  <a:lnTo>
                    <a:pt x="2148206" y="0"/>
                  </a:lnTo>
                  <a:lnTo>
                    <a:pt x="2416732" y="0"/>
                  </a:lnTo>
                  <a:lnTo>
                    <a:pt x="2685257" y="0"/>
                  </a:lnTo>
                  <a:lnTo>
                    <a:pt x="2953783" y="0"/>
                  </a:lnTo>
                  <a:lnTo>
                    <a:pt x="3222309" y="119708"/>
                  </a:lnTo>
                  <a:lnTo>
                    <a:pt x="3490835" y="239416"/>
                  </a:lnTo>
                  <a:lnTo>
                    <a:pt x="3759360" y="359124"/>
                  </a:lnTo>
                  <a:lnTo>
                    <a:pt x="4027886" y="159610"/>
                  </a:lnTo>
                  <a:lnTo>
                    <a:pt x="4296412" y="359124"/>
                  </a:lnTo>
                  <a:lnTo>
                    <a:pt x="4564938" y="359124"/>
                  </a:lnTo>
                  <a:lnTo>
                    <a:pt x="4833464" y="239416"/>
                  </a:lnTo>
                  <a:lnTo>
                    <a:pt x="5101989" y="119708"/>
                  </a:lnTo>
                  <a:lnTo>
                    <a:pt x="5370515" y="279319"/>
                  </a:lnTo>
                  <a:lnTo>
                    <a:pt x="5639041" y="438929"/>
                  </a:lnTo>
                  <a:lnTo>
                    <a:pt x="5907567" y="718249"/>
                  </a:lnTo>
                  <a:lnTo>
                    <a:pt x="6176092" y="598540"/>
                  </a:lnTo>
                  <a:lnTo>
                    <a:pt x="6444618" y="478832"/>
                  </a:lnTo>
                </a:path>
              </a:pathLst>
            </a:custGeom>
            <a:ln w="27101" cap="flat">
              <a:solidFill>
                <a:srgbClr val="F8766D">
                  <a:alpha val="100000"/>
                </a:srgbClr>
              </a:solidFill>
              <a:prstDash val="solid"/>
              <a:round/>
            </a:ln>
          </p:spPr>
          <p:txBody>
            <a:bodyPr/>
            <a:lstStyle/>
            <a:p/>
          </p:txBody>
        </p:sp>
        <p:sp>
          <p:nvSpPr>
            <p:cNvPr id="28" name="pl28"/>
            <p:cNvSpPr/>
            <p:nvPr/>
          </p:nvSpPr>
          <p:spPr>
            <a:xfrm>
              <a:off x="1448278" y="2555597"/>
              <a:ext cx="6444618" cy="957665"/>
            </a:xfrm>
            <a:custGeom>
              <a:avLst/>
              <a:pathLst>
                <a:path w="6444618" h="957665">
                  <a:moveTo>
                    <a:pt x="0" y="957665"/>
                  </a:moveTo>
                  <a:lnTo>
                    <a:pt x="268525" y="837957"/>
                  </a:lnTo>
                  <a:lnTo>
                    <a:pt x="537051" y="678346"/>
                  </a:lnTo>
                  <a:lnTo>
                    <a:pt x="805577" y="558638"/>
                  </a:lnTo>
                  <a:lnTo>
                    <a:pt x="1074103" y="438929"/>
                  </a:lnTo>
                  <a:lnTo>
                    <a:pt x="1342628" y="319221"/>
                  </a:lnTo>
                  <a:lnTo>
                    <a:pt x="1611154" y="279319"/>
                  </a:lnTo>
                  <a:lnTo>
                    <a:pt x="1879680" y="199513"/>
                  </a:lnTo>
                  <a:lnTo>
                    <a:pt x="2148206" y="159610"/>
                  </a:lnTo>
                  <a:lnTo>
                    <a:pt x="2416732" y="119708"/>
                  </a:lnTo>
                  <a:lnTo>
                    <a:pt x="2685257" y="39902"/>
                  </a:lnTo>
                  <a:lnTo>
                    <a:pt x="2953783" y="0"/>
                  </a:lnTo>
                  <a:lnTo>
                    <a:pt x="3222309" y="79805"/>
                  </a:lnTo>
                  <a:lnTo>
                    <a:pt x="3490835" y="119708"/>
                  </a:lnTo>
                  <a:lnTo>
                    <a:pt x="3759360" y="199513"/>
                  </a:lnTo>
                  <a:lnTo>
                    <a:pt x="4027886" y="159610"/>
                  </a:lnTo>
                  <a:lnTo>
                    <a:pt x="4296412" y="359124"/>
                  </a:lnTo>
                  <a:lnTo>
                    <a:pt x="4564938" y="319221"/>
                  </a:lnTo>
                  <a:lnTo>
                    <a:pt x="4833464" y="438929"/>
                  </a:lnTo>
                  <a:lnTo>
                    <a:pt x="5101989" y="558638"/>
                  </a:lnTo>
                  <a:lnTo>
                    <a:pt x="5370515" y="399027"/>
                  </a:lnTo>
                  <a:lnTo>
                    <a:pt x="5639041" y="798054"/>
                  </a:lnTo>
                  <a:lnTo>
                    <a:pt x="5907567" y="798054"/>
                  </a:lnTo>
                  <a:lnTo>
                    <a:pt x="6176092" y="558638"/>
                  </a:lnTo>
                  <a:lnTo>
                    <a:pt x="6444618" y="319221"/>
                  </a:lnTo>
                </a:path>
              </a:pathLst>
            </a:custGeom>
            <a:ln w="27101" cap="flat">
              <a:solidFill>
                <a:srgbClr val="7CAE00">
                  <a:alpha val="100000"/>
                </a:srgbClr>
              </a:solidFill>
              <a:prstDash val="solid"/>
              <a:round/>
            </a:ln>
          </p:spPr>
          <p:txBody>
            <a:bodyPr/>
            <a:lstStyle/>
            <a:p/>
          </p:txBody>
        </p:sp>
        <p:sp>
          <p:nvSpPr>
            <p:cNvPr id="29" name="pl29"/>
            <p:cNvSpPr/>
            <p:nvPr/>
          </p:nvSpPr>
          <p:spPr>
            <a:xfrm>
              <a:off x="1448278" y="2196472"/>
              <a:ext cx="6444618" cy="957665"/>
            </a:xfrm>
            <a:custGeom>
              <a:avLst/>
              <a:pathLst>
                <a:path w="6444618" h="957665">
                  <a:moveTo>
                    <a:pt x="0" y="917762"/>
                  </a:moveTo>
                  <a:lnTo>
                    <a:pt x="268525" y="917762"/>
                  </a:lnTo>
                  <a:lnTo>
                    <a:pt x="537051" y="957665"/>
                  </a:lnTo>
                  <a:lnTo>
                    <a:pt x="805577" y="957665"/>
                  </a:lnTo>
                  <a:lnTo>
                    <a:pt x="1074103" y="957665"/>
                  </a:lnTo>
                  <a:lnTo>
                    <a:pt x="1342628" y="957665"/>
                  </a:lnTo>
                  <a:lnTo>
                    <a:pt x="1611154" y="877859"/>
                  </a:lnTo>
                  <a:lnTo>
                    <a:pt x="1879680" y="798054"/>
                  </a:lnTo>
                  <a:lnTo>
                    <a:pt x="2148206" y="718249"/>
                  </a:lnTo>
                  <a:lnTo>
                    <a:pt x="2416732" y="598540"/>
                  </a:lnTo>
                  <a:lnTo>
                    <a:pt x="2685257" y="558638"/>
                  </a:lnTo>
                  <a:lnTo>
                    <a:pt x="2953783" y="478832"/>
                  </a:lnTo>
                  <a:lnTo>
                    <a:pt x="3222309" y="438929"/>
                  </a:lnTo>
                  <a:lnTo>
                    <a:pt x="3490835" y="359124"/>
                  </a:lnTo>
                  <a:lnTo>
                    <a:pt x="3759360" y="319221"/>
                  </a:lnTo>
                  <a:lnTo>
                    <a:pt x="4027886" y="319221"/>
                  </a:lnTo>
                  <a:lnTo>
                    <a:pt x="4296412" y="399027"/>
                  </a:lnTo>
                  <a:lnTo>
                    <a:pt x="4564938" y="478832"/>
                  </a:lnTo>
                  <a:lnTo>
                    <a:pt x="4833464" y="279319"/>
                  </a:lnTo>
                  <a:lnTo>
                    <a:pt x="5101989" y="119708"/>
                  </a:lnTo>
                  <a:lnTo>
                    <a:pt x="5370515" y="119708"/>
                  </a:lnTo>
                  <a:lnTo>
                    <a:pt x="5639041" y="558638"/>
                  </a:lnTo>
                  <a:lnTo>
                    <a:pt x="5907567" y="438929"/>
                  </a:lnTo>
                  <a:lnTo>
                    <a:pt x="6176092" y="199513"/>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5744691" y="3114235"/>
              <a:ext cx="2148206" cy="1276887"/>
            </a:xfrm>
            <a:custGeom>
              <a:avLst/>
              <a:pathLst>
                <a:path w="2148206" h="1276887">
                  <a:moveTo>
                    <a:pt x="0" y="1276887"/>
                  </a:moveTo>
                  <a:lnTo>
                    <a:pt x="268525" y="1197081"/>
                  </a:lnTo>
                  <a:lnTo>
                    <a:pt x="537051" y="798054"/>
                  </a:lnTo>
                  <a:lnTo>
                    <a:pt x="805577" y="558638"/>
                  </a:lnTo>
                  <a:lnTo>
                    <a:pt x="1074103" y="558638"/>
                  </a:lnTo>
                  <a:lnTo>
                    <a:pt x="1342628" y="678346"/>
                  </a:lnTo>
                  <a:lnTo>
                    <a:pt x="1611154" y="558638"/>
                  </a:lnTo>
                  <a:lnTo>
                    <a:pt x="1879680" y="119708"/>
                  </a:lnTo>
                  <a:lnTo>
                    <a:pt x="2148206"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19799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83644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15809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07585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11819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47488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30758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706314" y="43527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8282" y="2092017"/>
              <a:ext cx="253140" cy="98470"/>
            </a:xfrm>
            <a:custGeom>
              <a:avLst/>
              <a:pathLst>
                <a:path w="253140" h="98470">
                  <a:moveTo>
                    <a:pt x="253140" y="0"/>
                  </a:moveTo>
                  <a:lnTo>
                    <a:pt x="0" y="98470"/>
                  </a:lnTo>
                </a:path>
              </a:pathLst>
            </a:custGeom>
          </p:spPr>
          <p:txBody>
            <a:bodyPr/>
            <a:lstStyle/>
            <a:p/>
          </p:txBody>
        </p:sp>
        <p:sp>
          <p:nvSpPr>
            <p:cNvPr id="41" name="pl41"/>
            <p:cNvSpPr/>
            <p:nvPr/>
          </p:nvSpPr>
          <p:spPr>
            <a:xfrm>
              <a:off x="7908703" y="2241973"/>
              <a:ext cx="252719" cy="89505"/>
            </a:xfrm>
            <a:custGeom>
              <a:avLst/>
              <a:pathLst>
                <a:path w="252719" h="89505">
                  <a:moveTo>
                    <a:pt x="252719" y="89505"/>
                  </a:moveTo>
                  <a:lnTo>
                    <a:pt x="0" y="0"/>
                  </a:lnTo>
                </a:path>
              </a:pathLst>
            </a:custGeom>
          </p:spPr>
          <p:txBody>
            <a:bodyPr/>
            <a:lstStyle/>
            <a:p/>
          </p:txBody>
        </p:sp>
        <p:sp>
          <p:nvSpPr>
            <p:cNvPr id="42" name="pl42"/>
            <p:cNvSpPr/>
            <p:nvPr/>
          </p:nvSpPr>
          <p:spPr>
            <a:xfrm>
              <a:off x="7911260" y="2856483"/>
              <a:ext cx="250163" cy="17081"/>
            </a:xfrm>
            <a:custGeom>
              <a:avLst/>
              <a:pathLst>
                <a:path w="250163" h="17081">
                  <a:moveTo>
                    <a:pt x="250163" y="0"/>
                  </a:moveTo>
                  <a:lnTo>
                    <a:pt x="0" y="17081"/>
                  </a:lnTo>
                </a:path>
              </a:pathLst>
            </a:custGeom>
          </p:spPr>
          <p:txBody>
            <a:bodyPr/>
            <a:lstStyle/>
            <a:p/>
          </p:txBody>
        </p:sp>
        <p:sp>
          <p:nvSpPr>
            <p:cNvPr id="43" name="pl43"/>
            <p:cNvSpPr/>
            <p:nvPr/>
          </p:nvSpPr>
          <p:spPr>
            <a:xfrm>
              <a:off x="7911297" y="3115287"/>
              <a:ext cx="250125" cy="14295"/>
            </a:xfrm>
            <a:custGeom>
              <a:avLst/>
              <a:pathLst>
                <a:path w="250125" h="14295">
                  <a:moveTo>
                    <a:pt x="250125" y="14295"/>
                  </a:moveTo>
                  <a:lnTo>
                    <a:pt x="0" y="0"/>
                  </a:lnTo>
                </a:path>
              </a:pathLst>
            </a:custGeom>
          </p:spPr>
          <p:txBody>
            <a:bodyPr/>
            <a:lstStyle/>
            <a:p/>
          </p:txBody>
        </p:sp>
        <p:sp>
          <p:nvSpPr>
            <p:cNvPr id="44" name="pg44"/>
            <p:cNvSpPr/>
            <p:nvPr/>
          </p:nvSpPr>
          <p:spPr>
            <a:xfrm>
              <a:off x="8092843" y="198320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202404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77%</a:t>
              </a:r>
            </a:p>
          </p:txBody>
        </p:sp>
        <p:sp>
          <p:nvSpPr>
            <p:cNvPr id="46" name="pg46"/>
            <p:cNvSpPr/>
            <p:nvPr/>
          </p:nvSpPr>
          <p:spPr>
            <a:xfrm>
              <a:off x="8092843" y="225666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229750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76%</a:t>
              </a:r>
            </a:p>
          </p:txBody>
        </p:sp>
        <p:sp>
          <p:nvSpPr>
            <p:cNvPr id="48" name="pg48"/>
            <p:cNvSpPr/>
            <p:nvPr/>
          </p:nvSpPr>
          <p:spPr>
            <a:xfrm>
              <a:off x="8092843" y="276537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280621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60%</a:t>
              </a:r>
            </a:p>
          </p:txBody>
        </p:sp>
        <p:sp>
          <p:nvSpPr>
            <p:cNvPr id="50" name="pg50"/>
            <p:cNvSpPr/>
            <p:nvPr/>
          </p:nvSpPr>
          <p:spPr>
            <a:xfrm>
              <a:off x="8092843" y="303867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07951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54%</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9987"/>
              <a:ext cx="511588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Haïti, 2000-2024</a:t>
              </a:r>
            </a:p>
          </p:txBody>
        </p:sp>
        <p:sp>
          <p:nvSpPr>
            <p:cNvPr id="79" name="tx79"/>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2024, la couverture par le DTC1 (un indicateur de l'accès aux services de vaccination) était de 77 %.
La couverture par le DTC3 - un indicateur de la qualité des services de vaccination fournis aux enfants par les pays - était inférieure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2024, la couverture par le MCV1 était inférieure à l'objectif de 95 % et la couverture par le MCV2 était inférieure à l'objectif de 95 %.
Entre 2023 et 2024, la couverture a augmenté pour 4 vaccins, a diminué pour 0 et est restée inchangée pour 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2134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4268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46402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88536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30669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39106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33201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75335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17469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59603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101736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556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189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02384"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579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252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920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589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2572"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925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5937"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3589991"/>
              <a:ext cx="249014" cy="320682"/>
            </a:xfrm>
            <a:prstGeom prst="rect">
              <a:avLst/>
            </a:prstGeom>
            <a:solidFill>
              <a:srgbClr val="1CABE2">
                <a:alpha val="100000"/>
              </a:srgbClr>
            </a:solidFill>
          </p:spPr>
          <p:txBody>
            <a:bodyPr/>
            <a:lstStyle/>
            <a:p/>
          </p:txBody>
        </p:sp>
        <p:sp>
          <p:nvSpPr>
            <p:cNvPr id="27" name="rc27"/>
            <p:cNvSpPr/>
            <p:nvPr/>
          </p:nvSpPr>
          <p:spPr>
            <a:xfrm>
              <a:off x="1587736" y="3621516"/>
              <a:ext cx="249014" cy="289156"/>
            </a:xfrm>
            <a:prstGeom prst="rect">
              <a:avLst/>
            </a:prstGeom>
            <a:solidFill>
              <a:srgbClr val="1CABE2">
                <a:alpha val="100000"/>
              </a:srgbClr>
            </a:solidFill>
          </p:spPr>
          <p:txBody>
            <a:bodyPr/>
            <a:lstStyle/>
            <a:p/>
          </p:txBody>
        </p:sp>
        <p:sp>
          <p:nvSpPr>
            <p:cNvPr id="28" name="rc28"/>
            <p:cNvSpPr/>
            <p:nvPr/>
          </p:nvSpPr>
          <p:spPr>
            <a:xfrm>
              <a:off x="1864419" y="3651444"/>
              <a:ext cx="249014" cy="259228"/>
            </a:xfrm>
            <a:prstGeom prst="rect">
              <a:avLst/>
            </a:prstGeom>
            <a:solidFill>
              <a:srgbClr val="1CABE2">
                <a:alpha val="100000"/>
              </a:srgbClr>
            </a:solidFill>
          </p:spPr>
          <p:txBody>
            <a:bodyPr/>
            <a:lstStyle/>
            <a:p/>
          </p:txBody>
        </p:sp>
        <p:sp>
          <p:nvSpPr>
            <p:cNvPr id="29" name="rc29"/>
            <p:cNvSpPr/>
            <p:nvPr/>
          </p:nvSpPr>
          <p:spPr>
            <a:xfrm>
              <a:off x="2141101" y="3679058"/>
              <a:ext cx="249014" cy="231614"/>
            </a:xfrm>
            <a:prstGeom prst="rect">
              <a:avLst/>
            </a:prstGeom>
            <a:solidFill>
              <a:srgbClr val="1CABE2">
                <a:alpha val="100000"/>
              </a:srgbClr>
            </a:solidFill>
          </p:spPr>
          <p:txBody>
            <a:bodyPr/>
            <a:lstStyle/>
            <a:p/>
          </p:txBody>
        </p:sp>
        <p:sp>
          <p:nvSpPr>
            <p:cNvPr id="30" name="rc30"/>
            <p:cNvSpPr/>
            <p:nvPr/>
          </p:nvSpPr>
          <p:spPr>
            <a:xfrm>
              <a:off x="2417783" y="3708361"/>
              <a:ext cx="249014" cy="202311"/>
            </a:xfrm>
            <a:prstGeom prst="rect">
              <a:avLst/>
            </a:prstGeom>
            <a:solidFill>
              <a:srgbClr val="1CABE2">
                <a:alpha val="100000"/>
              </a:srgbClr>
            </a:solidFill>
          </p:spPr>
          <p:txBody>
            <a:bodyPr/>
            <a:lstStyle/>
            <a:p/>
          </p:txBody>
        </p:sp>
        <p:sp>
          <p:nvSpPr>
            <p:cNvPr id="31" name="rc31"/>
            <p:cNvSpPr/>
            <p:nvPr/>
          </p:nvSpPr>
          <p:spPr>
            <a:xfrm>
              <a:off x="2694466" y="3736629"/>
              <a:ext cx="249014" cy="174043"/>
            </a:xfrm>
            <a:prstGeom prst="rect">
              <a:avLst/>
            </a:prstGeom>
            <a:solidFill>
              <a:srgbClr val="1CABE2">
                <a:alpha val="100000"/>
              </a:srgbClr>
            </a:solidFill>
          </p:spPr>
          <p:txBody>
            <a:bodyPr/>
            <a:lstStyle/>
            <a:p/>
          </p:txBody>
        </p:sp>
        <p:sp>
          <p:nvSpPr>
            <p:cNvPr id="32" name="rc32"/>
            <p:cNvSpPr/>
            <p:nvPr/>
          </p:nvSpPr>
          <p:spPr>
            <a:xfrm>
              <a:off x="2971148" y="3735159"/>
              <a:ext cx="249014" cy="175513"/>
            </a:xfrm>
            <a:prstGeom prst="rect">
              <a:avLst/>
            </a:prstGeom>
            <a:solidFill>
              <a:srgbClr val="1CABE2">
                <a:alpha val="100000"/>
              </a:srgbClr>
            </a:solidFill>
          </p:spPr>
          <p:txBody>
            <a:bodyPr/>
            <a:lstStyle/>
            <a:p/>
          </p:txBody>
        </p:sp>
        <p:sp>
          <p:nvSpPr>
            <p:cNvPr id="33" name="rc33"/>
            <p:cNvSpPr/>
            <p:nvPr/>
          </p:nvSpPr>
          <p:spPr>
            <a:xfrm>
              <a:off x="3247830" y="3734077"/>
              <a:ext cx="249014" cy="176595"/>
            </a:xfrm>
            <a:prstGeom prst="rect">
              <a:avLst/>
            </a:prstGeom>
            <a:solidFill>
              <a:srgbClr val="1CABE2">
                <a:alpha val="100000"/>
              </a:srgbClr>
            </a:solidFill>
          </p:spPr>
          <p:txBody>
            <a:bodyPr/>
            <a:lstStyle/>
            <a:p/>
          </p:txBody>
        </p:sp>
        <p:sp>
          <p:nvSpPr>
            <p:cNvPr id="34" name="rc34"/>
            <p:cNvSpPr/>
            <p:nvPr/>
          </p:nvSpPr>
          <p:spPr>
            <a:xfrm>
              <a:off x="3524513" y="3732659"/>
              <a:ext cx="249014" cy="178013"/>
            </a:xfrm>
            <a:prstGeom prst="rect">
              <a:avLst/>
            </a:prstGeom>
            <a:solidFill>
              <a:srgbClr val="1CABE2">
                <a:alpha val="100000"/>
              </a:srgbClr>
            </a:solidFill>
          </p:spPr>
          <p:txBody>
            <a:bodyPr/>
            <a:lstStyle/>
            <a:p/>
          </p:txBody>
        </p:sp>
        <p:sp>
          <p:nvSpPr>
            <p:cNvPr id="35" name="rc35"/>
            <p:cNvSpPr/>
            <p:nvPr/>
          </p:nvSpPr>
          <p:spPr>
            <a:xfrm>
              <a:off x="3801195" y="3730929"/>
              <a:ext cx="249014" cy="179743"/>
            </a:xfrm>
            <a:prstGeom prst="rect">
              <a:avLst/>
            </a:prstGeom>
            <a:solidFill>
              <a:srgbClr val="1CABE2">
                <a:alpha val="100000"/>
              </a:srgbClr>
            </a:solidFill>
          </p:spPr>
          <p:txBody>
            <a:bodyPr/>
            <a:lstStyle/>
            <a:p/>
          </p:txBody>
        </p:sp>
        <p:sp>
          <p:nvSpPr>
            <p:cNvPr id="36" name="rc36"/>
            <p:cNvSpPr/>
            <p:nvPr/>
          </p:nvSpPr>
          <p:spPr>
            <a:xfrm>
              <a:off x="4077877" y="3733186"/>
              <a:ext cx="249014" cy="177486"/>
            </a:xfrm>
            <a:prstGeom prst="rect">
              <a:avLst/>
            </a:prstGeom>
            <a:solidFill>
              <a:srgbClr val="1CABE2">
                <a:alpha val="100000"/>
              </a:srgbClr>
            </a:solidFill>
          </p:spPr>
          <p:txBody>
            <a:bodyPr/>
            <a:lstStyle/>
            <a:p/>
          </p:txBody>
        </p:sp>
        <p:sp>
          <p:nvSpPr>
            <p:cNvPr id="37" name="rc37"/>
            <p:cNvSpPr/>
            <p:nvPr/>
          </p:nvSpPr>
          <p:spPr>
            <a:xfrm>
              <a:off x="4354560" y="3731161"/>
              <a:ext cx="249014" cy="179512"/>
            </a:xfrm>
            <a:prstGeom prst="rect">
              <a:avLst/>
            </a:prstGeom>
            <a:solidFill>
              <a:srgbClr val="1CABE2">
                <a:alpha val="100000"/>
              </a:srgbClr>
            </a:solidFill>
          </p:spPr>
          <p:txBody>
            <a:bodyPr/>
            <a:lstStyle/>
            <a:p/>
          </p:txBody>
        </p:sp>
        <p:sp>
          <p:nvSpPr>
            <p:cNvPr id="38" name="rc38"/>
            <p:cNvSpPr/>
            <p:nvPr/>
          </p:nvSpPr>
          <p:spPr>
            <a:xfrm>
              <a:off x="4631242" y="3688114"/>
              <a:ext cx="249014" cy="222558"/>
            </a:xfrm>
            <a:prstGeom prst="rect">
              <a:avLst/>
            </a:prstGeom>
            <a:solidFill>
              <a:srgbClr val="1CABE2">
                <a:alpha val="100000"/>
              </a:srgbClr>
            </a:solidFill>
          </p:spPr>
          <p:txBody>
            <a:bodyPr/>
            <a:lstStyle/>
            <a:p/>
          </p:txBody>
        </p:sp>
        <p:sp>
          <p:nvSpPr>
            <p:cNvPr id="39" name="rc39"/>
            <p:cNvSpPr/>
            <p:nvPr/>
          </p:nvSpPr>
          <p:spPr>
            <a:xfrm>
              <a:off x="4907924" y="3645600"/>
              <a:ext cx="249014" cy="265072"/>
            </a:xfrm>
            <a:prstGeom prst="rect">
              <a:avLst/>
            </a:prstGeom>
            <a:solidFill>
              <a:srgbClr val="1CABE2">
                <a:alpha val="100000"/>
              </a:srgbClr>
            </a:solidFill>
          </p:spPr>
          <p:txBody>
            <a:bodyPr/>
            <a:lstStyle/>
            <a:p/>
          </p:txBody>
        </p:sp>
        <p:sp>
          <p:nvSpPr>
            <p:cNvPr id="40" name="rc40"/>
            <p:cNvSpPr/>
            <p:nvPr/>
          </p:nvSpPr>
          <p:spPr>
            <a:xfrm>
              <a:off x="5184607" y="3600360"/>
              <a:ext cx="249014" cy="310312"/>
            </a:xfrm>
            <a:prstGeom prst="rect">
              <a:avLst/>
            </a:prstGeom>
            <a:solidFill>
              <a:srgbClr val="1CABE2">
                <a:alpha val="100000"/>
              </a:srgbClr>
            </a:solidFill>
          </p:spPr>
          <p:txBody>
            <a:bodyPr/>
            <a:lstStyle/>
            <a:p/>
          </p:txBody>
        </p:sp>
        <p:sp>
          <p:nvSpPr>
            <p:cNvPr id="41" name="rc41"/>
            <p:cNvSpPr/>
            <p:nvPr/>
          </p:nvSpPr>
          <p:spPr>
            <a:xfrm>
              <a:off x="5461289" y="3673468"/>
              <a:ext cx="249014" cy="237204"/>
            </a:xfrm>
            <a:prstGeom prst="rect">
              <a:avLst/>
            </a:prstGeom>
            <a:solidFill>
              <a:srgbClr val="1CABE2">
                <a:alpha val="100000"/>
              </a:srgbClr>
            </a:solidFill>
          </p:spPr>
          <p:txBody>
            <a:bodyPr/>
            <a:lstStyle/>
            <a:p/>
          </p:txBody>
        </p:sp>
        <p:sp>
          <p:nvSpPr>
            <p:cNvPr id="42" name="rc42"/>
            <p:cNvSpPr/>
            <p:nvPr/>
          </p:nvSpPr>
          <p:spPr>
            <a:xfrm>
              <a:off x="5737971" y="3598983"/>
              <a:ext cx="249014" cy="311689"/>
            </a:xfrm>
            <a:prstGeom prst="rect">
              <a:avLst/>
            </a:prstGeom>
            <a:solidFill>
              <a:srgbClr val="1CABE2">
                <a:alpha val="100000"/>
              </a:srgbClr>
            </a:solidFill>
          </p:spPr>
          <p:txBody>
            <a:bodyPr/>
            <a:lstStyle/>
            <a:p/>
          </p:txBody>
        </p:sp>
        <p:sp>
          <p:nvSpPr>
            <p:cNvPr id="43" name="rc43"/>
            <p:cNvSpPr/>
            <p:nvPr/>
          </p:nvSpPr>
          <p:spPr>
            <a:xfrm>
              <a:off x="6014654" y="3600111"/>
              <a:ext cx="249014" cy="310561"/>
            </a:xfrm>
            <a:prstGeom prst="rect">
              <a:avLst/>
            </a:prstGeom>
            <a:solidFill>
              <a:srgbClr val="1CABE2">
                <a:alpha val="100000"/>
              </a:srgbClr>
            </a:solidFill>
          </p:spPr>
          <p:txBody>
            <a:bodyPr/>
            <a:lstStyle/>
            <a:p/>
          </p:txBody>
        </p:sp>
        <p:sp>
          <p:nvSpPr>
            <p:cNvPr id="44" name="rc44"/>
            <p:cNvSpPr/>
            <p:nvPr/>
          </p:nvSpPr>
          <p:spPr>
            <a:xfrm>
              <a:off x="6291336" y="3645287"/>
              <a:ext cx="249014" cy="265385"/>
            </a:xfrm>
            <a:prstGeom prst="rect">
              <a:avLst/>
            </a:prstGeom>
            <a:solidFill>
              <a:srgbClr val="1CABE2">
                <a:alpha val="100000"/>
              </a:srgbClr>
            </a:solidFill>
          </p:spPr>
          <p:txBody>
            <a:bodyPr/>
            <a:lstStyle/>
            <a:p/>
          </p:txBody>
        </p:sp>
        <p:sp>
          <p:nvSpPr>
            <p:cNvPr id="45" name="rc45"/>
            <p:cNvSpPr/>
            <p:nvPr/>
          </p:nvSpPr>
          <p:spPr>
            <a:xfrm>
              <a:off x="6568018" y="3690573"/>
              <a:ext cx="249014" cy="220099"/>
            </a:xfrm>
            <a:prstGeom prst="rect">
              <a:avLst/>
            </a:prstGeom>
            <a:solidFill>
              <a:srgbClr val="1CABE2">
                <a:alpha val="100000"/>
              </a:srgbClr>
            </a:solidFill>
          </p:spPr>
          <p:txBody>
            <a:bodyPr/>
            <a:lstStyle/>
            <a:p/>
          </p:txBody>
        </p:sp>
        <p:sp>
          <p:nvSpPr>
            <p:cNvPr id="46" name="rc46"/>
            <p:cNvSpPr/>
            <p:nvPr/>
          </p:nvSpPr>
          <p:spPr>
            <a:xfrm>
              <a:off x="6844701" y="3633303"/>
              <a:ext cx="249014" cy="277369"/>
            </a:xfrm>
            <a:prstGeom prst="rect">
              <a:avLst/>
            </a:prstGeom>
            <a:solidFill>
              <a:srgbClr val="1CABE2">
                <a:alpha val="100000"/>
              </a:srgbClr>
            </a:solidFill>
          </p:spPr>
          <p:txBody>
            <a:bodyPr/>
            <a:lstStyle/>
            <a:p/>
          </p:txBody>
        </p:sp>
        <p:sp>
          <p:nvSpPr>
            <p:cNvPr id="47" name="rc47"/>
            <p:cNvSpPr/>
            <p:nvPr/>
          </p:nvSpPr>
          <p:spPr>
            <a:xfrm>
              <a:off x="7121383" y="3576936"/>
              <a:ext cx="249014" cy="333736"/>
            </a:xfrm>
            <a:prstGeom prst="rect">
              <a:avLst/>
            </a:prstGeom>
            <a:solidFill>
              <a:srgbClr val="1CABE2">
                <a:alpha val="100000"/>
              </a:srgbClr>
            </a:solidFill>
          </p:spPr>
          <p:txBody>
            <a:bodyPr/>
            <a:lstStyle/>
            <a:p/>
          </p:txBody>
        </p:sp>
        <p:sp>
          <p:nvSpPr>
            <p:cNvPr id="48" name="rc48"/>
            <p:cNvSpPr/>
            <p:nvPr/>
          </p:nvSpPr>
          <p:spPr>
            <a:xfrm>
              <a:off x="7398065" y="3477053"/>
              <a:ext cx="249014" cy="433619"/>
            </a:xfrm>
            <a:prstGeom prst="rect">
              <a:avLst/>
            </a:prstGeom>
            <a:solidFill>
              <a:srgbClr val="1CABE2">
                <a:alpha val="100000"/>
              </a:srgbClr>
            </a:solidFill>
          </p:spPr>
          <p:txBody>
            <a:bodyPr/>
            <a:lstStyle/>
            <a:p/>
          </p:txBody>
        </p:sp>
        <p:sp>
          <p:nvSpPr>
            <p:cNvPr id="49" name="rc49"/>
            <p:cNvSpPr/>
            <p:nvPr/>
          </p:nvSpPr>
          <p:spPr>
            <a:xfrm>
              <a:off x="7674748" y="3521616"/>
              <a:ext cx="249014" cy="389056"/>
            </a:xfrm>
            <a:prstGeom prst="rect">
              <a:avLst/>
            </a:prstGeom>
            <a:solidFill>
              <a:srgbClr val="1CABE2">
                <a:alpha val="100000"/>
              </a:srgbClr>
            </a:solidFill>
          </p:spPr>
          <p:txBody>
            <a:bodyPr/>
            <a:lstStyle/>
            <a:p/>
          </p:txBody>
        </p:sp>
        <p:sp>
          <p:nvSpPr>
            <p:cNvPr id="50" name="rc50"/>
            <p:cNvSpPr/>
            <p:nvPr/>
          </p:nvSpPr>
          <p:spPr>
            <a:xfrm>
              <a:off x="7951430" y="3565073"/>
              <a:ext cx="249014" cy="345599"/>
            </a:xfrm>
            <a:prstGeom prst="rect">
              <a:avLst/>
            </a:prstGeom>
            <a:solidFill>
              <a:srgbClr val="1CABE2">
                <a:alpha val="100000"/>
              </a:srgbClr>
            </a:solidFill>
          </p:spPr>
          <p:txBody>
            <a:bodyPr/>
            <a:lstStyle/>
            <a:p/>
          </p:txBody>
        </p:sp>
        <p:sp>
          <p:nvSpPr>
            <p:cNvPr id="51" name="rc51"/>
            <p:cNvSpPr/>
            <p:nvPr/>
          </p:nvSpPr>
          <p:spPr>
            <a:xfrm>
              <a:off x="1311054" y="3094397"/>
              <a:ext cx="249014" cy="495594"/>
            </a:xfrm>
            <a:prstGeom prst="rect">
              <a:avLst/>
            </a:prstGeom>
            <a:solidFill>
              <a:srgbClr val="B3B3B3">
                <a:alpha val="100000"/>
              </a:srgbClr>
            </a:solidFill>
          </p:spPr>
          <p:txBody>
            <a:bodyPr/>
            <a:lstStyle/>
            <a:p/>
          </p:txBody>
        </p:sp>
        <p:sp>
          <p:nvSpPr>
            <p:cNvPr id="52" name="rc52"/>
            <p:cNvSpPr/>
            <p:nvPr/>
          </p:nvSpPr>
          <p:spPr>
            <a:xfrm>
              <a:off x="1587736" y="3144410"/>
              <a:ext cx="249014" cy="477105"/>
            </a:xfrm>
            <a:prstGeom prst="rect">
              <a:avLst/>
            </a:prstGeom>
            <a:solidFill>
              <a:srgbClr val="B3B3B3">
                <a:alpha val="100000"/>
              </a:srgbClr>
            </a:solidFill>
          </p:spPr>
          <p:txBody>
            <a:bodyPr/>
            <a:lstStyle/>
            <a:p/>
          </p:txBody>
        </p:sp>
        <p:sp>
          <p:nvSpPr>
            <p:cNvPr id="53" name="rc53"/>
            <p:cNvSpPr/>
            <p:nvPr/>
          </p:nvSpPr>
          <p:spPr>
            <a:xfrm>
              <a:off x="1864419" y="3204990"/>
              <a:ext cx="249014" cy="446454"/>
            </a:xfrm>
            <a:prstGeom prst="rect">
              <a:avLst/>
            </a:prstGeom>
            <a:solidFill>
              <a:srgbClr val="B3B3B3">
                <a:alpha val="100000"/>
              </a:srgbClr>
            </a:solidFill>
          </p:spPr>
          <p:txBody>
            <a:bodyPr/>
            <a:lstStyle/>
            <a:p/>
          </p:txBody>
        </p:sp>
        <p:sp>
          <p:nvSpPr>
            <p:cNvPr id="54" name="rc54"/>
            <p:cNvSpPr/>
            <p:nvPr/>
          </p:nvSpPr>
          <p:spPr>
            <a:xfrm>
              <a:off x="2141101" y="3244779"/>
              <a:ext cx="249014" cy="434279"/>
            </a:xfrm>
            <a:prstGeom prst="rect">
              <a:avLst/>
            </a:prstGeom>
            <a:solidFill>
              <a:srgbClr val="B3B3B3">
                <a:alpha val="100000"/>
              </a:srgbClr>
            </a:solidFill>
          </p:spPr>
          <p:txBody>
            <a:bodyPr/>
            <a:lstStyle/>
            <a:p/>
          </p:txBody>
        </p:sp>
        <p:sp>
          <p:nvSpPr>
            <p:cNvPr id="55" name="rc55"/>
            <p:cNvSpPr/>
            <p:nvPr/>
          </p:nvSpPr>
          <p:spPr>
            <a:xfrm>
              <a:off x="2417783" y="3289290"/>
              <a:ext cx="249014" cy="419071"/>
            </a:xfrm>
            <a:prstGeom prst="rect">
              <a:avLst/>
            </a:prstGeom>
            <a:solidFill>
              <a:srgbClr val="B3B3B3">
                <a:alpha val="100000"/>
              </a:srgbClr>
            </a:solidFill>
          </p:spPr>
          <p:txBody>
            <a:bodyPr/>
            <a:lstStyle/>
            <a:p/>
          </p:txBody>
        </p:sp>
        <p:sp>
          <p:nvSpPr>
            <p:cNvPr id="56" name="rc56"/>
            <p:cNvSpPr/>
            <p:nvPr/>
          </p:nvSpPr>
          <p:spPr>
            <a:xfrm>
              <a:off x="2694466" y="3330525"/>
              <a:ext cx="249014" cy="406104"/>
            </a:xfrm>
            <a:prstGeom prst="rect">
              <a:avLst/>
            </a:prstGeom>
            <a:solidFill>
              <a:srgbClr val="B3B3B3">
                <a:alpha val="100000"/>
              </a:srgbClr>
            </a:solidFill>
          </p:spPr>
          <p:txBody>
            <a:bodyPr/>
            <a:lstStyle/>
            <a:p/>
          </p:txBody>
        </p:sp>
        <p:sp>
          <p:nvSpPr>
            <p:cNvPr id="57" name="rc57"/>
            <p:cNvSpPr/>
            <p:nvPr/>
          </p:nvSpPr>
          <p:spPr>
            <a:xfrm>
              <a:off x="2971148" y="3340252"/>
              <a:ext cx="249014" cy="394907"/>
            </a:xfrm>
            <a:prstGeom prst="rect">
              <a:avLst/>
            </a:prstGeom>
            <a:solidFill>
              <a:srgbClr val="B3B3B3">
                <a:alpha val="100000"/>
              </a:srgbClr>
            </a:solidFill>
          </p:spPr>
          <p:txBody>
            <a:bodyPr/>
            <a:lstStyle/>
            <a:p/>
          </p:txBody>
        </p:sp>
        <p:sp>
          <p:nvSpPr>
            <p:cNvPr id="58" name="rc58"/>
            <p:cNvSpPr/>
            <p:nvPr/>
          </p:nvSpPr>
          <p:spPr>
            <a:xfrm>
              <a:off x="3247830" y="3366165"/>
              <a:ext cx="249014" cy="367912"/>
            </a:xfrm>
            <a:prstGeom prst="rect">
              <a:avLst/>
            </a:prstGeom>
            <a:solidFill>
              <a:srgbClr val="B3B3B3">
                <a:alpha val="100000"/>
              </a:srgbClr>
            </a:solidFill>
          </p:spPr>
          <p:txBody>
            <a:bodyPr/>
            <a:lstStyle/>
            <a:p/>
          </p:txBody>
        </p:sp>
        <p:sp>
          <p:nvSpPr>
            <p:cNvPr id="59" name="rc59"/>
            <p:cNvSpPr/>
            <p:nvPr/>
          </p:nvSpPr>
          <p:spPr>
            <a:xfrm>
              <a:off x="3524513" y="3376627"/>
              <a:ext cx="249014" cy="356032"/>
            </a:xfrm>
            <a:prstGeom prst="rect">
              <a:avLst/>
            </a:prstGeom>
            <a:solidFill>
              <a:srgbClr val="B3B3B3">
                <a:alpha val="100000"/>
              </a:srgbClr>
            </a:solidFill>
          </p:spPr>
          <p:txBody>
            <a:bodyPr/>
            <a:lstStyle/>
            <a:p/>
          </p:txBody>
        </p:sp>
        <p:sp>
          <p:nvSpPr>
            <p:cNvPr id="60" name="rc60"/>
            <p:cNvSpPr/>
            <p:nvPr/>
          </p:nvSpPr>
          <p:spPr>
            <a:xfrm>
              <a:off x="3801195" y="3386424"/>
              <a:ext cx="249014" cy="344505"/>
            </a:xfrm>
            <a:prstGeom prst="rect">
              <a:avLst/>
            </a:prstGeom>
            <a:solidFill>
              <a:srgbClr val="B3B3B3">
                <a:alpha val="100000"/>
              </a:srgbClr>
            </a:solidFill>
          </p:spPr>
          <p:txBody>
            <a:bodyPr/>
            <a:lstStyle/>
            <a:p/>
          </p:txBody>
        </p:sp>
        <p:sp>
          <p:nvSpPr>
            <p:cNvPr id="61" name="rc61"/>
            <p:cNvSpPr/>
            <p:nvPr/>
          </p:nvSpPr>
          <p:spPr>
            <a:xfrm>
              <a:off x="4077877" y="3422578"/>
              <a:ext cx="249014" cy="310607"/>
            </a:xfrm>
            <a:prstGeom prst="rect">
              <a:avLst/>
            </a:prstGeom>
            <a:solidFill>
              <a:srgbClr val="B3B3B3">
                <a:alpha val="100000"/>
              </a:srgbClr>
            </a:solidFill>
          </p:spPr>
          <p:txBody>
            <a:bodyPr/>
            <a:lstStyle/>
            <a:p/>
          </p:txBody>
        </p:sp>
        <p:sp>
          <p:nvSpPr>
            <p:cNvPr id="62" name="rc62"/>
            <p:cNvSpPr/>
            <p:nvPr/>
          </p:nvSpPr>
          <p:spPr>
            <a:xfrm>
              <a:off x="4354560" y="3431976"/>
              <a:ext cx="249014" cy="299184"/>
            </a:xfrm>
            <a:prstGeom prst="rect">
              <a:avLst/>
            </a:prstGeom>
            <a:solidFill>
              <a:srgbClr val="B3B3B3">
                <a:alpha val="100000"/>
              </a:srgbClr>
            </a:solidFill>
          </p:spPr>
          <p:txBody>
            <a:bodyPr/>
            <a:lstStyle/>
            <a:p/>
          </p:txBody>
        </p:sp>
        <p:sp>
          <p:nvSpPr>
            <p:cNvPr id="63" name="rc63"/>
            <p:cNvSpPr/>
            <p:nvPr/>
          </p:nvSpPr>
          <p:spPr>
            <a:xfrm>
              <a:off x="4631242" y="3406202"/>
              <a:ext cx="249014" cy="281911"/>
            </a:xfrm>
            <a:prstGeom prst="rect">
              <a:avLst/>
            </a:prstGeom>
            <a:solidFill>
              <a:srgbClr val="B3B3B3">
                <a:alpha val="100000"/>
              </a:srgbClr>
            </a:solidFill>
          </p:spPr>
          <p:txBody>
            <a:bodyPr/>
            <a:lstStyle/>
            <a:p/>
          </p:txBody>
        </p:sp>
        <p:sp>
          <p:nvSpPr>
            <p:cNvPr id="64" name="rc64"/>
            <p:cNvSpPr/>
            <p:nvPr/>
          </p:nvSpPr>
          <p:spPr>
            <a:xfrm>
              <a:off x="4907924" y="3395254"/>
              <a:ext cx="249014" cy="250346"/>
            </a:xfrm>
            <a:prstGeom prst="rect">
              <a:avLst/>
            </a:prstGeom>
            <a:solidFill>
              <a:srgbClr val="B3B3B3">
                <a:alpha val="100000"/>
              </a:srgbClr>
            </a:solidFill>
          </p:spPr>
          <p:txBody>
            <a:bodyPr/>
            <a:lstStyle/>
            <a:p/>
          </p:txBody>
        </p:sp>
        <p:sp>
          <p:nvSpPr>
            <p:cNvPr id="65" name="rc65"/>
            <p:cNvSpPr/>
            <p:nvPr/>
          </p:nvSpPr>
          <p:spPr>
            <a:xfrm>
              <a:off x="5184607" y="3363931"/>
              <a:ext cx="249014" cy="236429"/>
            </a:xfrm>
            <a:prstGeom prst="rect">
              <a:avLst/>
            </a:prstGeom>
            <a:solidFill>
              <a:srgbClr val="B3B3B3">
                <a:alpha val="100000"/>
              </a:srgbClr>
            </a:solidFill>
          </p:spPr>
          <p:txBody>
            <a:bodyPr/>
            <a:lstStyle/>
            <a:p/>
          </p:txBody>
        </p:sp>
        <p:sp>
          <p:nvSpPr>
            <p:cNvPr id="66" name="rc66"/>
            <p:cNvSpPr/>
            <p:nvPr/>
          </p:nvSpPr>
          <p:spPr>
            <a:xfrm>
              <a:off x="5461289" y="3376962"/>
              <a:ext cx="249014" cy="296505"/>
            </a:xfrm>
            <a:prstGeom prst="rect">
              <a:avLst/>
            </a:prstGeom>
            <a:solidFill>
              <a:srgbClr val="B3B3B3">
                <a:alpha val="100000"/>
              </a:srgbClr>
            </a:solidFill>
          </p:spPr>
          <p:txBody>
            <a:bodyPr/>
            <a:lstStyle/>
            <a:p/>
          </p:txBody>
        </p:sp>
        <p:sp>
          <p:nvSpPr>
            <p:cNvPr id="67" name="rc67"/>
            <p:cNvSpPr/>
            <p:nvPr/>
          </p:nvSpPr>
          <p:spPr>
            <a:xfrm>
              <a:off x="5737971" y="3302130"/>
              <a:ext cx="249014" cy="296852"/>
            </a:xfrm>
            <a:prstGeom prst="rect">
              <a:avLst/>
            </a:prstGeom>
            <a:solidFill>
              <a:srgbClr val="B3B3B3">
                <a:alpha val="100000"/>
              </a:srgbClr>
            </a:solidFill>
          </p:spPr>
          <p:txBody>
            <a:bodyPr/>
            <a:lstStyle/>
            <a:p/>
          </p:txBody>
        </p:sp>
        <p:sp>
          <p:nvSpPr>
            <p:cNvPr id="68" name="rc68"/>
            <p:cNvSpPr/>
            <p:nvPr/>
          </p:nvSpPr>
          <p:spPr>
            <a:xfrm>
              <a:off x="6014654" y="3319119"/>
              <a:ext cx="249014" cy="280991"/>
            </a:xfrm>
            <a:prstGeom prst="rect">
              <a:avLst/>
            </a:prstGeom>
            <a:solidFill>
              <a:srgbClr val="B3B3B3">
                <a:alpha val="100000"/>
              </a:srgbClr>
            </a:solidFill>
          </p:spPr>
          <p:txBody>
            <a:bodyPr/>
            <a:lstStyle/>
            <a:p/>
          </p:txBody>
        </p:sp>
        <p:sp>
          <p:nvSpPr>
            <p:cNvPr id="69" name="rc69"/>
            <p:cNvSpPr/>
            <p:nvPr/>
          </p:nvSpPr>
          <p:spPr>
            <a:xfrm>
              <a:off x="6291336" y="3276704"/>
              <a:ext cx="249014" cy="368583"/>
            </a:xfrm>
            <a:prstGeom prst="rect">
              <a:avLst/>
            </a:prstGeom>
            <a:solidFill>
              <a:srgbClr val="B3B3B3">
                <a:alpha val="100000"/>
              </a:srgbClr>
            </a:solidFill>
          </p:spPr>
          <p:txBody>
            <a:bodyPr/>
            <a:lstStyle/>
            <a:p/>
          </p:txBody>
        </p:sp>
        <p:sp>
          <p:nvSpPr>
            <p:cNvPr id="70" name="rc70"/>
            <p:cNvSpPr/>
            <p:nvPr/>
          </p:nvSpPr>
          <p:spPr>
            <a:xfrm>
              <a:off x="6568018" y="3235706"/>
              <a:ext cx="249014" cy="454867"/>
            </a:xfrm>
            <a:prstGeom prst="rect">
              <a:avLst/>
            </a:prstGeom>
            <a:solidFill>
              <a:srgbClr val="B3B3B3">
                <a:alpha val="100000"/>
              </a:srgbClr>
            </a:solidFill>
          </p:spPr>
          <p:txBody>
            <a:bodyPr/>
            <a:lstStyle/>
            <a:p/>
          </p:txBody>
        </p:sp>
        <p:sp>
          <p:nvSpPr>
            <p:cNvPr id="71" name="rc71"/>
            <p:cNvSpPr/>
            <p:nvPr/>
          </p:nvSpPr>
          <p:spPr>
            <a:xfrm>
              <a:off x="6844701" y="3297547"/>
              <a:ext cx="249014" cy="335756"/>
            </a:xfrm>
            <a:prstGeom prst="rect">
              <a:avLst/>
            </a:prstGeom>
            <a:solidFill>
              <a:srgbClr val="B3B3B3">
                <a:alpha val="100000"/>
              </a:srgbClr>
            </a:solidFill>
          </p:spPr>
          <p:txBody>
            <a:bodyPr/>
            <a:lstStyle/>
            <a:p/>
          </p:txBody>
        </p:sp>
        <p:sp>
          <p:nvSpPr>
            <p:cNvPr id="72" name="rc72"/>
            <p:cNvSpPr/>
            <p:nvPr/>
          </p:nvSpPr>
          <p:spPr>
            <a:xfrm>
              <a:off x="7121383" y="3156140"/>
              <a:ext cx="249014" cy="420796"/>
            </a:xfrm>
            <a:prstGeom prst="rect">
              <a:avLst/>
            </a:prstGeom>
            <a:solidFill>
              <a:srgbClr val="B3B3B3">
                <a:alpha val="100000"/>
              </a:srgbClr>
            </a:solidFill>
          </p:spPr>
          <p:txBody>
            <a:bodyPr/>
            <a:lstStyle/>
            <a:p/>
          </p:txBody>
        </p:sp>
        <p:sp>
          <p:nvSpPr>
            <p:cNvPr id="73" name="rc73"/>
            <p:cNvSpPr/>
            <p:nvPr/>
          </p:nvSpPr>
          <p:spPr>
            <a:xfrm>
              <a:off x="7398065" y="3159062"/>
              <a:ext cx="249014" cy="317991"/>
            </a:xfrm>
            <a:prstGeom prst="rect">
              <a:avLst/>
            </a:prstGeom>
            <a:solidFill>
              <a:srgbClr val="B3B3B3">
                <a:alpha val="100000"/>
              </a:srgbClr>
            </a:solidFill>
          </p:spPr>
          <p:txBody>
            <a:bodyPr/>
            <a:lstStyle/>
            <a:p/>
          </p:txBody>
        </p:sp>
        <p:sp>
          <p:nvSpPr>
            <p:cNvPr id="74" name="rc74"/>
            <p:cNvSpPr/>
            <p:nvPr/>
          </p:nvSpPr>
          <p:spPr>
            <a:xfrm>
              <a:off x="7674748" y="3247834"/>
              <a:ext cx="249014" cy="273781"/>
            </a:xfrm>
            <a:prstGeom prst="rect">
              <a:avLst/>
            </a:prstGeom>
            <a:solidFill>
              <a:srgbClr val="B3B3B3">
                <a:alpha val="100000"/>
              </a:srgbClr>
            </a:solidFill>
          </p:spPr>
          <p:txBody>
            <a:bodyPr/>
            <a:lstStyle/>
            <a:p/>
          </p:txBody>
        </p:sp>
        <p:sp>
          <p:nvSpPr>
            <p:cNvPr id="75" name="rc75"/>
            <p:cNvSpPr/>
            <p:nvPr/>
          </p:nvSpPr>
          <p:spPr>
            <a:xfrm>
              <a:off x="7951430" y="3334674"/>
              <a:ext cx="249014" cy="230399"/>
            </a:xfrm>
            <a:prstGeom prst="rect">
              <a:avLst/>
            </a:prstGeom>
            <a:solidFill>
              <a:srgbClr val="B3B3B3">
                <a:alpha val="100000"/>
              </a:srgbClr>
            </a:solidFill>
          </p:spPr>
          <p:txBody>
            <a:bodyPr/>
            <a:lstStyle/>
            <a:p/>
          </p:txBody>
        </p:sp>
        <p:sp>
          <p:nvSpPr>
            <p:cNvPr id="76" name="pl76"/>
            <p:cNvSpPr/>
            <p:nvPr/>
          </p:nvSpPr>
          <p:spPr>
            <a:xfrm>
              <a:off x="1435561" y="1516263"/>
              <a:ext cx="6640376" cy="489765"/>
            </a:xfrm>
            <a:custGeom>
              <a:avLst/>
              <a:pathLst>
                <a:path w="6640376" h="489765">
                  <a:moveTo>
                    <a:pt x="0" y="272092"/>
                  </a:moveTo>
                  <a:lnTo>
                    <a:pt x="276682" y="217673"/>
                  </a:lnTo>
                  <a:lnTo>
                    <a:pt x="553364" y="163255"/>
                  </a:lnTo>
                  <a:lnTo>
                    <a:pt x="830047" y="108836"/>
                  </a:lnTo>
                  <a:lnTo>
                    <a:pt x="1106729" y="54418"/>
                  </a:lnTo>
                  <a:lnTo>
                    <a:pt x="1383411" y="0"/>
                  </a:lnTo>
                  <a:lnTo>
                    <a:pt x="1660094" y="0"/>
                  </a:lnTo>
                  <a:lnTo>
                    <a:pt x="1936776" y="0"/>
                  </a:lnTo>
                  <a:lnTo>
                    <a:pt x="2213458" y="0"/>
                  </a:lnTo>
                  <a:lnTo>
                    <a:pt x="2490141" y="0"/>
                  </a:lnTo>
                  <a:lnTo>
                    <a:pt x="2766823" y="0"/>
                  </a:lnTo>
                  <a:lnTo>
                    <a:pt x="3043505" y="0"/>
                  </a:lnTo>
                  <a:lnTo>
                    <a:pt x="3320188" y="81627"/>
                  </a:lnTo>
                  <a:lnTo>
                    <a:pt x="3596870" y="163255"/>
                  </a:lnTo>
                  <a:lnTo>
                    <a:pt x="3873552" y="244882"/>
                  </a:lnTo>
                  <a:lnTo>
                    <a:pt x="4150235" y="108836"/>
                  </a:lnTo>
                  <a:lnTo>
                    <a:pt x="4426917" y="244882"/>
                  </a:lnTo>
                  <a:lnTo>
                    <a:pt x="4703599" y="244882"/>
                  </a:lnTo>
                  <a:lnTo>
                    <a:pt x="4980282" y="163255"/>
                  </a:lnTo>
                  <a:lnTo>
                    <a:pt x="5256964" y="81627"/>
                  </a:lnTo>
                  <a:lnTo>
                    <a:pt x="5533646" y="190464"/>
                  </a:lnTo>
                  <a:lnTo>
                    <a:pt x="5810329" y="299301"/>
                  </a:lnTo>
                  <a:lnTo>
                    <a:pt x="6087011" y="489765"/>
                  </a:lnTo>
                  <a:lnTo>
                    <a:pt x="6363693" y="408138"/>
                  </a:lnTo>
                  <a:lnTo>
                    <a:pt x="6640376" y="326510"/>
                  </a:lnTo>
                </a:path>
              </a:pathLst>
            </a:custGeom>
            <a:ln w="27101" cap="flat">
              <a:solidFill>
                <a:srgbClr val="0058AB">
                  <a:alpha val="50196"/>
                </a:srgbClr>
              </a:solidFill>
              <a:prstDash val="solid"/>
              <a:round/>
            </a:ln>
          </p:spPr>
          <p:txBody>
            <a:bodyPr/>
            <a:lstStyle/>
            <a:p/>
          </p:txBody>
        </p:sp>
        <p:sp>
          <p:nvSpPr>
            <p:cNvPr id="77" name="pl77"/>
            <p:cNvSpPr/>
            <p:nvPr/>
          </p:nvSpPr>
          <p:spPr>
            <a:xfrm>
              <a:off x="1435561" y="2060447"/>
              <a:ext cx="6640376" cy="653020"/>
            </a:xfrm>
            <a:custGeom>
              <a:avLst/>
              <a:pathLst>
                <a:path w="6640376" h="653020">
                  <a:moveTo>
                    <a:pt x="0" y="653020"/>
                  </a:moveTo>
                  <a:lnTo>
                    <a:pt x="276682" y="571393"/>
                  </a:lnTo>
                  <a:lnTo>
                    <a:pt x="553364" y="462556"/>
                  </a:lnTo>
                  <a:lnTo>
                    <a:pt x="830047" y="380928"/>
                  </a:lnTo>
                  <a:lnTo>
                    <a:pt x="1106729" y="299301"/>
                  </a:lnTo>
                  <a:lnTo>
                    <a:pt x="1383411" y="217673"/>
                  </a:lnTo>
                  <a:lnTo>
                    <a:pt x="1660094" y="190464"/>
                  </a:lnTo>
                  <a:lnTo>
                    <a:pt x="1936776" y="136046"/>
                  </a:lnTo>
                  <a:lnTo>
                    <a:pt x="2213458" y="108836"/>
                  </a:lnTo>
                  <a:lnTo>
                    <a:pt x="2490141" y="81627"/>
                  </a:lnTo>
                  <a:lnTo>
                    <a:pt x="2766823" y="27209"/>
                  </a:lnTo>
                  <a:lnTo>
                    <a:pt x="3043505" y="0"/>
                  </a:lnTo>
                  <a:lnTo>
                    <a:pt x="3320188" y="54418"/>
                  </a:lnTo>
                  <a:lnTo>
                    <a:pt x="3596870" y="81627"/>
                  </a:lnTo>
                  <a:lnTo>
                    <a:pt x="3873552" y="136046"/>
                  </a:lnTo>
                  <a:lnTo>
                    <a:pt x="4150235" y="108836"/>
                  </a:lnTo>
                  <a:lnTo>
                    <a:pt x="4426917" y="244882"/>
                  </a:lnTo>
                  <a:lnTo>
                    <a:pt x="4703599" y="217673"/>
                  </a:lnTo>
                  <a:lnTo>
                    <a:pt x="4980282" y="299301"/>
                  </a:lnTo>
                  <a:lnTo>
                    <a:pt x="5256964" y="380928"/>
                  </a:lnTo>
                  <a:lnTo>
                    <a:pt x="5533646" y="272092"/>
                  </a:lnTo>
                  <a:lnTo>
                    <a:pt x="5810329" y="544184"/>
                  </a:lnTo>
                  <a:lnTo>
                    <a:pt x="6087011" y="544184"/>
                  </a:lnTo>
                  <a:lnTo>
                    <a:pt x="6363693" y="380928"/>
                  </a:lnTo>
                  <a:lnTo>
                    <a:pt x="6640376" y="217673"/>
                  </a:lnTo>
                </a:path>
              </a:pathLst>
            </a:custGeom>
            <a:ln w="27101" cap="flat">
              <a:solidFill>
                <a:srgbClr val="333333">
                  <a:alpha val="50196"/>
                </a:srgbClr>
              </a:solidFill>
              <a:prstDash val="solid"/>
              <a:round/>
            </a:ln>
          </p:spPr>
          <p:txBody>
            <a:bodyPr/>
            <a:lstStyle/>
            <a:p/>
          </p:txBody>
        </p:sp>
        <p:sp>
          <p:nvSpPr>
            <p:cNvPr id="78" name="tx78"/>
            <p:cNvSpPr/>
            <p:nvPr/>
          </p:nvSpPr>
          <p:spPr>
            <a:xfrm>
              <a:off x="6632236" y="14410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6908918" y="15498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7185600" y="166137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1" name="tx81"/>
            <p:cNvSpPr/>
            <p:nvPr/>
          </p:nvSpPr>
          <p:spPr>
            <a:xfrm>
              <a:off x="7462283" y="1849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2" name="tx82"/>
            <p:cNvSpPr/>
            <p:nvPr/>
          </p:nvSpPr>
          <p:spPr>
            <a:xfrm>
              <a:off x="7738965" y="17675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3" name="tx83"/>
            <p:cNvSpPr/>
            <p:nvPr/>
          </p:nvSpPr>
          <p:spPr>
            <a:xfrm>
              <a:off x="8015647" y="16859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4" name="tx84"/>
            <p:cNvSpPr/>
            <p:nvPr/>
          </p:nvSpPr>
          <p:spPr>
            <a:xfrm>
              <a:off x="6632236" y="249437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54</a:t>
              </a:r>
            </a:p>
          </p:txBody>
        </p:sp>
        <p:sp>
          <p:nvSpPr>
            <p:cNvPr id="85" name="tx85"/>
            <p:cNvSpPr/>
            <p:nvPr/>
          </p:nvSpPr>
          <p:spPr>
            <a:xfrm>
              <a:off x="6908918" y="23852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58</a:t>
              </a:r>
            </a:p>
          </p:txBody>
        </p:sp>
        <p:sp>
          <p:nvSpPr>
            <p:cNvPr id="86" name="tx86"/>
            <p:cNvSpPr/>
            <p:nvPr/>
          </p:nvSpPr>
          <p:spPr>
            <a:xfrm>
              <a:off x="7185600" y="26573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48</a:t>
              </a:r>
            </a:p>
          </p:txBody>
        </p:sp>
        <p:sp>
          <p:nvSpPr>
            <p:cNvPr id="87" name="tx87"/>
            <p:cNvSpPr/>
            <p:nvPr/>
          </p:nvSpPr>
          <p:spPr>
            <a:xfrm>
              <a:off x="7462283" y="26573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48</a:t>
              </a:r>
            </a:p>
          </p:txBody>
        </p:sp>
        <p:sp>
          <p:nvSpPr>
            <p:cNvPr id="88" name="tx88"/>
            <p:cNvSpPr/>
            <p:nvPr/>
          </p:nvSpPr>
          <p:spPr>
            <a:xfrm>
              <a:off x="7738965" y="249437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54</a:t>
              </a:r>
            </a:p>
          </p:txBody>
        </p:sp>
        <p:sp>
          <p:nvSpPr>
            <p:cNvPr id="89" name="tx89"/>
            <p:cNvSpPr/>
            <p:nvPr/>
          </p:nvSpPr>
          <p:spPr>
            <a:xfrm>
              <a:off x="8015647" y="23307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60</a:t>
              </a:r>
            </a:p>
          </p:txBody>
        </p:sp>
        <p:sp>
          <p:nvSpPr>
            <p:cNvPr id="90" name="tx90"/>
            <p:cNvSpPr/>
            <p:nvPr/>
          </p:nvSpPr>
          <p:spPr>
            <a:xfrm>
              <a:off x="1375271" y="371126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1" name="tx91"/>
            <p:cNvSpPr/>
            <p:nvPr/>
          </p:nvSpPr>
          <p:spPr>
            <a:xfrm>
              <a:off x="2758683" y="37831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92" name="tx92"/>
            <p:cNvSpPr/>
            <p:nvPr/>
          </p:nvSpPr>
          <p:spPr>
            <a:xfrm>
              <a:off x="4142095" y="37814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3" name="tx93"/>
            <p:cNvSpPr/>
            <p:nvPr/>
          </p:nvSpPr>
          <p:spPr>
            <a:xfrm>
              <a:off x="5525506" y="37529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4" name="tx94"/>
            <p:cNvSpPr/>
            <p:nvPr/>
          </p:nvSpPr>
          <p:spPr>
            <a:xfrm>
              <a:off x="6632236" y="37601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5" name="tx95"/>
            <p:cNvSpPr/>
            <p:nvPr/>
          </p:nvSpPr>
          <p:spPr>
            <a:xfrm>
              <a:off x="6908918" y="37315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6" name="tx96"/>
            <p:cNvSpPr/>
            <p:nvPr/>
          </p:nvSpPr>
          <p:spPr>
            <a:xfrm>
              <a:off x="7185600" y="3703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7" name="tx97"/>
            <p:cNvSpPr/>
            <p:nvPr/>
          </p:nvSpPr>
          <p:spPr>
            <a:xfrm>
              <a:off x="7462283" y="36547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98" name="tx98"/>
            <p:cNvSpPr/>
            <p:nvPr/>
          </p:nvSpPr>
          <p:spPr>
            <a:xfrm>
              <a:off x="7738965" y="3675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99" name="tx99"/>
            <p:cNvSpPr/>
            <p:nvPr/>
          </p:nvSpPr>
          <p:spPr>
            <a:xfrm>
              <a:off x="8015647" y="36974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100" name="tx100"/>
            <p:cNvSpPr/>
            <p:nvPr/>
          </p:nvSpPr>
          <p:spPr>
            <a:xfrm>
              <a:off x="1375271" y="33017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01" name="tx101"/>
            <p:cNvSpPr/>
            <p:nvPr/>
          </p:nvSpPr>
          <p:spPr>
            <a:xfrm>
              <a:off x="2758683" y="34931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102" name="tx102"/>
            <p:cNvSpPr/>
            <p:nvPr/>
          </p:nvSpPr>
          <p:spPr>
            <a:xfrm>
              <a:off x="4142095" y="353776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3" name="tx103"/>
            <p:cNvSpPr/>
            <p:nvPr/>
          </p:nvSpPr>
          <p:spPr>
            <a:xfrm>
              <a:off x="5525506" y="34847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4" name="tx104"/>
            <p:cNvSpPr/>
            <p:nvPr/>
          </p:nvSpPr>
          <p:spPr>
            <a:xfrm>
              <a:off x="6632236" y="34226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105" name="tx105"/>
            <p:cNvSpPr/>
            <p:nvPr/>
          </p:nvSpPr>
          <p:spPr>
            <a:xfrm>
              <a:off x="6908918" y="3424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6" name="tx106"/>
            <p:cNvSpPr/>
            <p:nvPr/>
          </p:nvSpPr>
          <p:spPr>
            <a:xfrm>
              <a:off x="7185600" y="332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07" name="tx107"/>
            <p:cNvSpPr/>
            <p:nvPr/>
          </p:nvSpPr>
          <p:spPr>
            <a:xfrm>
              <a:off x="7462283" y="327899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8" name="tx108"/>
            <p:cNvSpPr/>
            <p:nvPr/>
          </p:nvSpPr>
          <p:spPr>
            <a:xfrm>
              <a:off x="7738965" y="334592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9" name="tx109"/>
            <p:cNvSpPr/>
            <p:nvPr/>
          </p:nvSpPr>
          <p:spPr>
            <a:xfrm>
              <a:off x="8015647" y="34094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10" name="tx110"/>
            <p:cNvSpPr/>
            <p:nvPr/>
          </p:nvSpPr>
          <p:spPr>
            <a:xfrm>
              <a:off x="1345126" y="297768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141</a:t>
              </a:r>
            </a:p>
          </p:txBody>
        </p:sp>
        <p:sp>
          <p:nvSpPr>
            <p:cNvPr id="111" name="tx111"/>
            <p:cNvSpPr/>
            <p:nvPr/>
          </p:nvSpPr>
          <p:spPr>
            <a:xfrm>
              <a:off x="2728538" y="321248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100</a:t>
              </a:r>
            </a:p>
          </p:txBody>
        </p:sp>
        <p:sp>
          <p:nvSpPr>
            <p:cNvPr id="112" name="tx112"/>
            <p:cNvSpPr/>
            <p:nvPr/>
          </p:nvSpPr>
          <p:spPr>
            <a:xfrm>
              <a:off x="4142095" y="33045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3" name="tx113"/>
            <p:cNvSpPr/>
            <p:nvPr/>
          </p:nvSpPr>
          <p:spPr>
            <a:xfrm>
              <a:off x="5525506" y="32589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4" name="tx114"/>
            <p:cNvSpPr/>
            <p:nvPr/>
          </p:nvSpPr>
          <p:spPr>
            <a:xfrm>
              <a:off x="6602091" y="311899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117</a:t>
              </a:r>
            </a:p>
          </p:txBody>
        </p:sp>
        <p:sp>
          <p:nvSpPr>
            <p:cNvPr id="115" name="tx115"/>
            <p:cNvSpPr/>
            <p:nvPr/>
          </p:nvSpPr>
          <p:spPr>
            <a:xfrm>
              <a:off x="6878773" y="317950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106</a:t>
              </a:r>
            </a:p>
          </p:txBody>
        </p:sp>
        <p:sp>
          <p:nvSpPr>
            <p:cNvPr id="116" name="tx116"/>
            <p:cNvSpPr/>
            <p:nvPr/>
          </p:nvSpPr>
          <p:spPr>
            <a:xfrm>
              <a:off x="7155455" y="303804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130</a:t>
              </a:r>
            </a:p>
          </p:txBody>
        </p:sp>
        <p:sp>
          <p:nvSpPr>
            <p:cNvPr id="117" name="tx117"/>
            <p:cNvSpPr/>
            <p:nvPr/>
          </p:nvSpPr>
          <p:spPr>
            <a:xfrm>
              <a:off x="7432138" y="304097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130</a:t>
              </a:r>
            </a:p>
          </p:txBody>
        </p:sp>
        <p:sp>
          <p:nvSpPr>
            <p:cNvPr id="118" name="tx118"/>
            <p:cNvSpPr/>
            <p:nvPr/>
          </p:nvSpPr>
          <p:spPr>
            <a:xfrm>
              <a:off x="7708820" y="312979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115</a:t>
              </a:r>
            </a:p>
          </p:txBody>
        </p:sp>
        <p:sp>
          <p:nvSpPr>
            <p:cNvPr id="119" name="tx119"/>
            <p:cNvSpPr/>
            <p:nvPr/>
          </p:nvSpPr>
          <p:spPr>
            <a:xfrm>
              <a:off x="7985502" y="321663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100</a:t>
              </a:r>
            </a:p>
          </p:txBody>
        </p:sp>
        <p:sp>
          <p:nvSpPr>
            <p:cNvPr id="120" name="tx120"/>
            <p:cNvSpPr/>
            <p:nvPr/>
          </p:nvSpPr>
          <p:spPr>
            <a:xfrm>
              <a:off x="733081"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1" name="tx121"/>
            <p:cNvSpPr/>
            <p:nvPr/>
          </p:nvSpPr>
          <p:spPr>
            <a:xfrm>
              <a:off x="577692" y="327989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2" name="tx122"/>
            <p:cNvSpPr/>
            <p:nvPr/>
          </p:nvSpPr>
          <p:spPr>
            <a:xfrm>
              <a:off x="577692" y="270123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3" name="tx123"/>
            <p:cNvSpPr/>
            <p:nvPr/>
          </p:nvSpPr>
          <p:spPr>
            <a:xfrm>
              <a:off x="577692" y="2122508"/>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24" name="tx124"/>
            <p:cNvSpPr/>
            <p:nvPr/>
          </p:nvSpPr>
          <p:spPr>
            <a:xfrm>
              <a:off x="577692" y="154391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25" name="tx125"/>
            <p:cNvSpPr/>
            <p:nvPr/>
          </p:nvSpPr>
          <p:spPr>
            <a:xfrm>
              <a:off x="577692" y="96525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26" name="tx126"/>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8" name="tx128"/>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9" name="tx129"/>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0" name="tx130"/>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1" name="tx131"/>
            <p:cNvSpPr/>
            <p:nvPr/>
          </p:nvSpPr>
          <p:spPr>
            <a:xfrm rot="-5400000">
              <a:off x="127911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rot="-5400000">
              <a:off x="26625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3" name="tx133"/>
            <p:cNvSpPr/>
            <p:nvPr/>
          </p:nvSpPr>
          <p:spPr>
            <a:xfrm rot="-5400000">
              <a:off x="4045938"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4" name="tx134"/>
            <p:cNvSpPr/>
            <p:nvPr/>
          </p:nvSpPr>
          <p:spPr>
            <a:xfrm rot="-5400000">
              <a:off x="5429350"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5" name="tx135"/>
            <p:cNvSpPr/>
            <p:nvPr/>
          </p:nvSpPr>
          <p:spPr>
            <a:xfrm rot="-5400000">
              <a:off x="653607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rot="-5400000">
              <a:off x="681276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7" name="tx137"/>
            <p:cNvSpPr/>
            <p:nvPr/>
          </p:nvSpPr>
          <p:spPr>
            <a:xfrm rot="-5400000">
              <a:off x="708944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8" name="tx138"/>
            <p:cNvSpPr/>
            <p:nvPr/>
          </p:nvSpPr>
          <p:spPr>
            <a:xfrm rot="-5400000">
              <a:off x="73661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9" name="tx139"/>
            <p:cNvSpPr/>
            <p:nvPr/>
          </p:nvSpPr>
          <p:spPr>
            <a:xfrm rot="-5400000">
              <a:off x="7642774"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rot="-5400000">
              <a:off x="791949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rot="-5400000">
              <a:off x="-903044" y="2416637"/>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42" name="tx142"/>
            <p:cNvSpPr/>
            <p:nvPr/>
          </p:nvSpPr>
          <p:spPr>
            <a:xfrm rot="5400000">
              <a:off x="8333845" y="2416637"/>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43" name="pl143"/>
            <p:cNvSpPr/>
            <p:nvPr/>
          </p:nvSpPr>
          <p:spPr>
            <a:xfrm>
              <a:off x="3043633"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4" name="pl144"/>
            <p:cNvSpPr/>
            <p:nvPr/>
          </p:nvSpPr>
          <p:spPr>
            <a:xfrm>
              <a:off x="3759362"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5" name="tx145"/>
            <p:cNvSpPr/>
            <p:nvPr/>
          </p:nvSpPr>
          <p:spPr>
            <a:xfrm>
              <a:off x="3310733"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6" name="tx146"/>
            <p:cNvSpPr/>
            <p:nvPr/>
          </p:nvSpPr>
          <p:spPr>
            <a:xfrm>
              <a:off x="4026461"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7" name="rc147"/>
            <p:cNvSpPr/>
            <p:nvPr/>
          </p:nvSpPr>
          <p:spPr>
            <a:xfrm>
              <a:off x="4670912" y="4808891"/>
              <a:ext cx="201456" cy="201456"/>
            </a:xfrm>
            <a:prstGeom prst="rect">
              <a:avLst/>
            </a:prstGeom>
            <a:solidFill>
              <a:srgbClr val="B3B3B3">
                <a:alpha val="100000"/>
              </a:srgbClr>
            </a:solidFill>
          </p:spPr>
          <p:txBody>
            <a:bodyPr/>
            <a:lstStyle/>
            <a:p/>
          </p:txBody>
        </p:sp>
        <p:sp>
          <p:nvSpPr>
            <p:cNvPr id="148" name="rc148"/>
            <p:cNvSpPr/>
            <p:nvPr/>
          </p:nvSpPr>
          <p:spPr>
            <a:xfrm>
              <a:off x="5573066" y="4808891"/>
              <a:ext cx="201456" cy="201456"/>
            </a:xfrm>
            <a:prstGeom prst="rect">
              <a:avLst/>
            </a:prstGeom>
            <a:solidFill>
              <a:srgbClr val="1CABE2">
                <a:alpha val="100000"/>
              </a:srgbClr>
            </a:solidFill>
          </p:spPr>
          <p:txBody>
            <a:bodyPr/>
            <a:lstStyle/>
            <a:p/>
          </p:txBody>
        </p:sp>
        <p:sp>
          <p:nvSpPr>
            <p:cNvPr id="149" name="tx149"/>
            <p:cNvSpPr/>
            <p:nvPr/>
          </p:nvSpPr>
          <p:spPr>
            <a:xfrm>
              <a:off x="4950957"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0" name="tx150"/>
            <p:cNvSpPr/>
            <p:nvPr/>
          </p:nvSpPr>
          <p:spPr>
            <a:xfrm>
              <a:off x="5853111"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1" name="tx151"/>
            <p:cNvSpPr/>
            <p:nvPr/>
          </p:nvSpPr>
          <p:spPr>
            <a:xfrm>
              <a:off x="966584" y="469576"/>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52" name="tx152"/>
            <p:cNvSpPr/>
            <p:nvPr/>
          </p:nvSpPr>
          <p:spPr>
            <a:xfrm>
              <a:off x="966584" y="661514"/>
              <a:ext cx="1239537" cy="14447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Haïti, 2000-2024</a:t>
              </a:r>
            </a:p>
          </p:txBody>
        </p:sp>
        <p:sp>
          <p:nvSpPr>
            <p:cNvPr id="153" name="pl153"/>
            <p:cNvSpPr/>
            <p:nvPr/>
          </p:nvSpPr>
          <p:spPr>
            <a:xfrm>
              <a:off x="2197012"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968929"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740846"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512763"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66584" y="57387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8" name="pl158"/>
            <p:cNvSpPr/>
            <p:nvPr/>
          </p:nvSpPr>
          <p:spPr>
            <a:xfrm>
              <a:off x="966584" y="554238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9" name="pl159"/>
            <p:cNvSpPr/>
            <p:nvPr/>
          </p:nvSpPr>
          <p:spPr>
            <a:xfrm>
              <a:off x="966584" y="534596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0" name="pl160"/>
            <p:cNvSpPr/>
            <p:nvPr/>
          </p:nvSpPr>
          <p:spPr>
            <a:xfrm>
              <a:off x="1311054"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082971"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854888"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626805"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98721"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311054" y="5660230"/>
              <a:ext cx="2246554" cy="157133"/>
            </a:xfrm>
            <a:prstGeom prst="rect">
              <a:avLst/>
            </a:prstGeom>
            <a:solidFill>
              <a:srgbClr val="1CABE2">
                <a:alpha val="100000"/>
              </a:srgbClr>
            </a:solidFill>
          </p:spPr>
          <p:txBody>
            <a:bodyPr/>
            <a:lstStyle/>
            <a:p/>
          </p:txBody>
        </p:sp>
        <p:sp>
          <p:nvSpPr>
            <p:cNvPr id="166" name="rc166"/>
            <p:cNvSpPr/>
            <p:nvPr/>
          </p:nvSpPr>
          <p:spPr>
            <a:xfrm>
              <a:off x="1311054" y="5463814"/>
              <a:ext cx="3971102" cy="157133"/>
            </a:xfrm>
            <a:prstGeom prst="rect">
              <a:avLst/>
            </a:prstGeom>
            <a:solidFill>
              <a:srgbClr val="1CABE2">
                <a:alpha val="100000"/>
              </a:srgbClr>
            </a:solidFill>
          </p:spPr>
          <p:txBody>
            <a:bodyPr/>
            <a:lstStyle/>
            <a:p/>
          </p:txBody>
        </p:sp>
        <p:sp>
          <p:nvSpPr>
            <p:cNvPr id="167" name="rc167"/>
            <p:cNvSpPr/>
            <p:nvPr/>
          </p:nvSpPr>
          <p:spPr>
            <a:xfrm>
              <a:off x="1311054" y="5267397"/>
              <a:ext cx="3527532" cy="157133"/>
            </a:xfrm>
            <a:prstGeom prst="rect">
              <a:avLst/>
            </a:prstGeom>
            <a:solidFill>
              <a:srgbClr val="1CABE2">
                <a:alpha val="100000"/>
              </a:srgbClr>
            </a:solidFill>
          </p:spPr>
          <p:txBody>
            <a:bodyPr/>
            <a:lstStyle/>
            <a:p/>
          </p:txBody>
        </p:sp>
        <p:sp>
          <p:nvSpPr>
            <p:cNvPr id="168" name="rc168"/>
            <p:cNvSpPr/>
            <p:nvPr/>
          </p:nvSpPr>
          <p:spPr>
            <a:xfrm>
              <a:off x="3557608" y="5660230"/>
              <a:ext cx="4642835" cy="157133"/>
            </a:xfrm>
            <a:prstGeom prst="rect">
              <a:avLst/>
            </a:prstGeom>
            <a:solidFill>
              <a:srgbClr val="B3B3B3">
                <a:alpha val="100000"/>
              </a:srgbClr>
            </a:solidFill>
          </p:spPr>
          <p:txBody>
            <a:bodyPr/>
            <a:lstStyle/>
            <a:p/>
          </p:txBody>
        </p:sp>
        <p:sp>
          <p:nvSpPr>
            <p:cNvPr id="169" name="rc169"/>
            <p:cNvSpPr/>
            <p:nvPr/>
          </p:nvSpPr>
          <p:spPr>
            <a:xfrm>
              <a:off x="5282156" y="5463814"/>
              <a:ext cx="2794490" cy="157133"/>
            </a:xfrm>
            <a:prstGeom prst="rect">
              <a:avLst/>
            </a:prstGeom>
            <a:solidFill>
              <a:srgbClr val="B3B3B3">
                <a:alpha val="100000"/>
              </a:srgbClr>
            </a:solidFill>
          </p:spPr>
          <p:txBody>
            <a:bodyPr/>
            <a:lstStyle/>
            <a:p/>
          </p:txBody>
        </p:sp>
        <p:sp>
          <p:nvSpPr>
            <p:cNvPr id="170" name="rc170"/>
            <p:cNvSpPr/>
            <p:nvPr/>
          </p:nvSpPr>
          <p:spPr>
            <a:xfrm>
              <a:off x="4838586" y="5267397"/>
              <a:ext cx="2351688" cy="157133"/>
            </a:xfrm>
            <a:prstGeom prst="rect">
              <a:avLst/>
            </a:prstGeom>
            <a:solidFill>
              <a:srgbClr val="B3B3B3">
                <a:alpha val="100000"/>
              </a:srgbClr>
            </a:solidFill>
          </p:spPr>
          <p:txBody>
            <a:bodyPr/>
            <a:lstStyle/>
            <a:p/>
          </p:txBody>
        </p:sp>
        <p:sp>
          <p:nvSpPr>
            <p:cNvPr id="171" name="tx171"/>
            <p:cNvSpPr/>
            <p:nvPr/>
          </p:nvSpPr>
          <p:spPr>
            <a:xfrm>
              <a:off x="8345125" y="569566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116.6</a:t>
              </a:r>
            </a:p>
          </p:txBody>
        </p:sp>
        <p:sp>
          <p:nvSpPr>
            <p:cNvPr id="172" name="tx172"/>
            <p:cNvSpPr/>
            <p:nvPr/>
          </p:nvSpPr>
          <p:spPr>
            <a:xfrm>
              <a:off x="8221327" y="549924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114.6</a:t>
              </a:r>
            </a:p>
          </p:txBody>
        </p:sp>
        <p:sp>
          <p:nvSpPr>
            <p:cNvPr id="173" name="tx173"/>
            <p:cNvSpPr/>
            <p:nvPr/>
          </p:nvSpPr>
          <p:spPr>
            <a:xfrm>
              <a:off x="7302801" y="530282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99.5</a:t>
              </a:r>
            </a:p>
          </p:txBody>
        </p:sp>
        <p:sp>
          <p:nvSpPr>
            <p:cNvPr id="174" name="tx174"/>
            <p:cNvSpPr/>
            <p:nvPr/>
          </p:nvSpPr>
          <p:spPr>
            <a:xfrm>
              <a:off x="2370022" y="5695604"/>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75" name="tx175"/>
            <p:cNvSpPr/>
            <p:nvPr/>
          </p:nvSpPr>
          <p:spPr>
            <a:xfrm>
              <a:off x="3184078"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67.2</a:t>
              </a:r>
            </a:p>
          </p:txBody>
        </p:sp>
        <p:sp>
          <p:nvSpPr>
            <p:cNvPr id="176" name="tx176"/>
            <p:cNvSpPr/>
            <p:nvPr/>
          </p:nvSpPr>
          <p:spPr>
            <a:xfrm>
              <a:off x="2962293" y="530282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59.7</a:t>
              </a:r>
            </a:p>
          </p:txBody>
        </p:sp>
        <p:sp>
          <p:nvSpPr>
            <p:cNvPr id="177" name="tx177"/>
            <p:cNvSpPr/>
            <p:nvPr/>
          </p:nvSpPr>
          <p:spPr>
            <a:xfrm>
              <a:off x="5766499" y="569566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78.6</a:t>
              </a:r>
            </a:p>
          </p:txBody>
        </p:sp>
        <p:sp>
          <p:nvSpPr>
            <p:cNvPr id="178" name="tx178"/>
            <p:cNvSpPr/>
            <p:nvPr/>
          </p:nvSpPr>
          <p:spPr>
            <a:xfrm>
              <a:off x="6566874" y="549918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47.3</a:t>
              </a:r>
            </a:p>
          </p:txBody>
        </p:sp>
        <p:sp>
          <p:nvSpPr>
            <p:cNvPr id="179" name="tx179"/>
            <p:cNvSpPr/>
            <p:nvPr/>
          </p:nvSpPr>
          <p:spPr>
            <a:xfrm>
              <a:off x="5901903" y="5302771"/>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39.8</a:t>
              </a:r>
            </a:p>
          </p:txBody>
        </p:sp>
        <p:sp>
          <p:nvSpPr>
            <p:cNvPr id="180" name="tx180"/>
            <p:cNvSpPr/>
            <p:nvPr/>
          </p:nvSpPr>
          <p:spPr>
            <a:xfrm>
              <a:off x="593176"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93176"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93176"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4" name="tx184"/>
            <p:cNvSpPr/>
            <p:nvPr/>
          </p:nvSpPr>
          <p:spPr>
            <a:xfrm>
              <a:off x="2958687"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85" name="tx185"/>
            <p:cNvSpPr/>
            <p:nvPr/>
          </p:nvSpPr>
          <p:spPr>
            <a:xfrm>
              <a:off x="4730604"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86" name="tx186"/>
            <p:cNvSpPr/>
            <p:nvPr/>
          </p:nvSpPr>
          <p:spPr>
            <a:xfrm>
              <a:off x="6502521"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87" name="tx187"/>
            <p:cNvSpPr/>
            <p:nvPr/>
          </p:nvSpPr>
          <p:spPr>
            <a:xfrm>
              <a:off x="8235590"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120K</a:t>
              </a:r>
            </a:p>
          </p:txBody>
        </p:sp>
        <p:sp>
          <p:nvSpPr>
            <p:cNvPr id="188" name="tx188"/>
            <p:cNvSpPr/>
            <p:nvPr/>
          </p:nvSpPr>
          <p:spPr>
            <a:xfrm>
              <a:off x="3404758" y="6052366"/>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89" name="tx189"/>
            <p:cNvSpPr/>
            <p:nvPr/>
          </p:nvSpPr>
          <p:spPr>
            <a:xfrm>
              <a:off x="4246355"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0" name="tx190"/>
            <p:cNvSpPr/>
            <p:nvPr/>
          </p:nvSpPr>
          <p:spPr>
            <a:xfrm>
              <a:off x="3920079" y="6378277"/>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91" name="tx191"/>
            <p:cNvSpPr/>
            <p:nvPr/>
          </p:nvSpPr>
          <p:spPr>
            <a:xfrm>
              <a:off x="4420544" y="6498977"/>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Haïti.
En 2024, la couverture du DTC1 en Haïti est passée à 76%. Le nombre d'enfants n'ayant reçu aucune dose de vaccin DTC (enfants n'ayant reçu aucune dose) est passé de 67 000 en 2023 à 60 000 en 2024.
La couverture du DTC3 est passée à 60 % en 2024, laissant 100 000 enfants vulnérables aux maladies évitables par la vaccination.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331704"/>
              <a:ext cx="3397293" cy="498347"/>
            </a:xfrm>
            <a:custGeom>
              <a:avLst/>
              <a:pathLst>
                <a:path w="3397293" h="498347">
                  <a:moveTo>
                    <a:pt x="0" y="276859"/>
                  </a:moveTo>
                  <a:lnTo>
                    <a:pt x="141553" y="221487"/>
                  </a:lnTo>
                  <a:lnTo>
                    <a:pt x="283107" y="166115"/>
                  </a:lnTo>
                  <a:lnTo>
                    <a:pt x="424661" y="110743"/>
                  </a:lnTo>
                  <a:lnTo>
                    <a:pt x="566215" y="55371"/>
                  </a:lnTo>
                  <a:lnTo>
                    <a:pt x="707769" y="0"/>
                  </a:lnTo>
                  <a:lnTo>
                    <a:pt x="849323" y="0"/>
                  </a:lnTo>
                  <a:lnTo>
                    <a:pt x="990877" y="0"/>
                  </a:lnTo>
                  <a:lnTo>
                    <a:pt x="1132431" y="0"/>
                  </a:lnTo>
                  <a:lnTo>
                    <a:pt x="1273984" y="0"/>
                  </a:lnTo>
                  <a:lnTo>
                    <a:pt x="1415538" y="0"/>
                  </a:lnTo>
                  <a:lnTo>
                    <a:pt x="1557092" y="0"/>
                  </a:lnTo>
                  <a:lnTo>
                    <a:pt x="1698646" y="83057"/>
                  </a:lnTo>
                  <a:lnTo>
                    <a:pt x="1840200" y="166115"/>
                  </a:lnTo>
                  <a:lnTo>
                    <a:pt x="1981754" y="249173"/>
                  </a:lnTo>
                  <a:lnTo>
                    <a:pt x="2123308" y="110743"/>
                  </a:lnTo>
                  <a:lnTo>
                    <a:pt x="2264862" y="249173"/>
                  </a:lnTo>
                  <a:lnTo>
                    <a:pt x="2406416" y="249173"/>
                  </a:lnTo>
                  <a:lnTo>
                    <a:pt x="2547969" y="166115"/>
                  </a:lnTo>
                  <a:lnTo>
                    <a:pt x="2689523" y="83057"/>
                  </a:lnTo>
                  <a:lnTo>
                    <a:pt x="2831077" y="193801"/>
                  </a:lnTo>
                  <a:lnTo>
                    <a:pt x="2972631" y="304545"/>
                  </a:lnTo>
                  <a:lnTo>
                    <a:pt x="3114185" y="498347"/>
                  </a:lnTo>
                  <a:lnTo>
                    <a:pt x="3255739" y="415289"/>
                  </a:lnTo>
                  <a:lnTo>
                    <a:pt x="3397293" y="33223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82530"/>
              <a:ext cx="3397293" cy="387603"/>
            </a:xfrm>
            <a:custGeom>
              <a:avLst/>
              <a:pathLst>
                <a:path w="3397293" h="387603">
                  <a:moveTo>
                    <a:pt x="0" y="27685"/>
                  </a:moveTo>
                  <a:lnTo>
                    <a:pt x="141553" y="55371"/>
                  </a:lnTo>
                  <a:lnTo>
                    <a:pt x="283107" y="27685"/>
                  </a:lnTo>
                  <a:lnTo>
                    <a:pt x="424661" y="27685"/>
                  </a:lnTo>
                  <a:lnTo>
                    <a:pt x="566215" y="27685"/>
                  </a:lnTo>
                  <a:lnTo>
                    <a:pt x="707769" y="0"/>
                  </a:lnTo>
                  <a:lnTo>
                    <a:pt x="849323" y="27685"/>
                  </a:lnTo>
                  <a:lnTo>
                    <a:pt x="990877" y="55371"/>
                  </a:lnTo>
                  <a:lnTo>
                    <a:pt x="1132431" y="0"/>
                  </a:lnTo>
                  <a:lnTo>
                    <a:pt x="1273984" y="27685"/>
                  </a:lnTo>
                  <a:lnTo>
                    <a:pt x="1415538" y="27685"/>
                  </a:lnTo>
                  <a:lnTo>
                    <a:pt x="1557092" y="27685"/>
                  </a:lnTo>
                  <a:lnTo>
                    <a:pt x="1698646" y="27685"/>
                  </a:lnTo>
                  <a:lnTo>
                    <a:pt x="1840200" y="83057"/>
                  </a:lnTo>
                  <a:lnTo>
                    <a:pt x="1981754" y="55371"/>
                  </a:lnTo>
                  <a:lnTo>
                    <a:pt x="2123308" y="27685"/>
                  </a:lnTo>
                  <a:lnTo>
                    <a:pt x="2264862" y="55371"/>
                  </a:lnTo>
                  <a:lnTo>
                    <a:pt x="2406416" y="110743"/>
                  </a:lnTo>
                  <a:lnTo>
                    <a:pt x="2547969" y="193801"/>
                  </a:lnTo>
                  <a:lnTo>
                    <a:pt x="2689523" y="304545"/>
                  </a:lnTo>
                  <a:lnTo>
                    <a:pt x="2831077" y="332231"/>
                  </a:lnTo>
                  <a:lnTo>
                    <a:pt x="2972631" y="387603"/>
                  </a:lnTo>
                  <a:lnTo>
                    <a:pt x="3114185" y="276859"/>
                  </a:lnTo>
                  <a:lnTo>
                    <a:pt x="3255739" y="276859"/>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331704"/>
              <a:ext cx="3397293" cy="498347"/>
            </a:xfrm>
            <a:custGeom>
              <a:avLst/>
              <a:pathLst>
                <a:path w="3397293" h="498347">
                  <a:moveTo>
                    <a:pt x="0" y="276859"/>
                  </a:moveTo>
                  <a:lnTo>
                    <a:pt x="141553" y="221487"/>
                  </a:lnTo>
                  <a:lnTo>
                    <a:pt x="283107" y="166115"/>
                  </a:lnTo>
                  <a:lnTo>
                    <a:pt x="424661" y="110743"/>
                  </a:lnTo>
                  <a:lnTo>
                    <a:pt x="566215" y="55371"/>
                  </a:lnTo>
                  <a:lnTo>
                    <a:pt x="707769" y="0"/>
                  </a:lnTo>
                  <a:lnTo>
                    <a:pt x="849323" y="0"/>
                  </a:lnTo>
                  <a:lnTo>
                    <a:pt x="990877" y="0"/>
                  </a:lnTo>
                  <a:lnTo>
                    <a:pt x="1132431" y="0"/>
                  </a:lnTo>
                  <a:lnTo>
                    <a:pt x="1273984" y="0"/>
                  </a:lnTo>
                  <a:lnTo>
                    <a:pt x="1415538" y="0"/>
                  </a:lnTo>
                  <a:lnTo>
                    <a:pt x="1557092" y="0"/>
                  </a:lnTo>
                  <a:lnTo>
                    <a:pt x="1698646" y="83057"/>
                  </a:lnTo>
                  <a:lnTo>
                    <a:pt x="1840200" y="166115"/>
                  </a:lnTo>
                  <a:lnTo>
                    <a:pt x="1981754" y="249173"/>
                  </a:lnTo>
                  <a:lnTo>
                    <a:pt x="2123308" y="110743"/>
                  </a:lnTo>
                  <a:lnTo>
                    <a:pt x="2264862" y="249173"/>
                  </a:lnTo>
                  <a:lnTo>
                    <a:pt x="2406416" y="249173"/>
                  </a:lnTo>
                  <a:lnTo>
                    <a:pt x="2547969" y="166115"/>
                  </a:lnTo>
                  <a:lnTo>
                    <a:pt x="2689523" y="83057"/>
                  </a:lnTo>
                  <a:lnTo>
                    <a:pt x="2831077" y="193801"/>
                  </a:lnTo>
                  <a:lnTo>
                    <a:pt x="2972631" y="304545"/>
                  </a:lnTo>
                  <a:lnTo>
                    <a:pt x="3114185" y="498347"/>
                  </a:lnTo>
                  <a:lnTo>
                    <a:pt x="3255739" y="415289"/>
                  </a:lnTo>
                  <a:lnTo>
                    <a:pt x="3397293" y="33223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664463"/>
            </a:xfrm>
            <a:custGeom>
              <a:avLst/>
              <a:pathLst>
                <a:path w="0" h="664463">
                  <a:moveTo>
                    <a:pt x="0" y="0"/>
                  </a:moveTo>
                  <a:lnTo>
                    <a:pt x="0" y="664463"/>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498347"/>
            </a:xfrm>
            <a:custGeom>
              <a:avLst/>
              <a:pathLst>
                <a:path w="0" h="498347">
                  <a:moveTo>
                    <a:pt x="0" y="0"/>
                  </a:moveTo>
                  <a:lnTo>
                    <a:pt x="0" y="49834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470661"/>
            </a:xfrm>
            <a:custGeom>
              <a:avLst/>
              <a:pathLst>
                <a:path w="0" h="470661">
                  <a:moveTo>
                    <a:pt x="0" y="0"/>
                  </a:moveTo>
                  <a:lnTo>
                    <a:pt x="0" y="470661"/>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802893"/>
            </a:xfrm>
            <a:custGeom>
              <a:avLst/>
              <a:pathLst>
                <a:path w="0" h="802893">
                  <a:moveTo>
                    <a:pt x="0" y="0"/>
                  </a:moveTo>
                  <a:lnTo>
                    <a:pt x="0" y="802893"/>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719835"/>
            </a:xfrm>
            <a:custGeom>
              <a:avLst/>
              <a:pathLst>
                <a:path w="0" h="719835">
                  <a:moveTo>
                    <a:pt x="0" y="0"/>
                  </a:moveTo>
                  <a:lnTo>
                    <a:pt x="0" y="719835"/>
                  </a:lnTo>
                </a:path>
              </a:pathLst>
            </a:custGeom>
            <a:ln w="13550" cap="flat">
              <a:solidFill>
                <a:srgbClr val="0058AB">
                  <a:alpha val="100000"/>
                </a:srgbClr>
              </a:solidFill>
              <a:prstDash val="dot"/>
              <a:round/>
            </a:ln>
          </p:spPr>
          <p:txBody>
            <a:bodyPr/>
            <a:lstStyle/>
            <a:p/>
          </p:txBody>
        </p:sp>
        <p:sp>
          <p:nvSpPr>
            <p:cNvPr id="32" name="pl32"/>
            <p:cNvSpPr/>
            <p:nvPr/>
          </p:nvSpPr>
          <p:spPr>
            <a:xfrm>
              <a:off x="1120965" y="1331704"/>
              <a:ext cx="3397293" cy="498347"/>
            </a:xfrm>
            <a:custGeom>
              <a:avLst/>
              <a:pathLst>
                <a:path w="3397293" h="498347">
                  <a:moveTo>
                    <a:pt x="0" y="276859"/>
                  </a:moveTo>
                  <a:lnTo>
                    <a:pt x="141553" y="221487"/>
                  </a:lnTo>
                  <a:lnTo>
                    <a:pt x="283107" y="166115"/>
                  </a:lnTo>
                  <a:lnTo>
                    <a:pt x="424661" y="110743"/>
                  </a:lnTo>
                  <a:lnTo>
                    <a:pt x="566215" y="55371"/>
                  </a:lnTo>
                  <a:lnTo>
                    <a:pt x="707769" y="0"/>
                  </a:lnTo>
                  <a:lnTo>
                    <a:pt x="849323" y="0"/>
                  </a:lnTo>
                  <a:lnTo>
                    <a:pt x="990877" y="0"/>
                  </a:lnTo>
                  <a:lnTo>
                    <a:pt x="1132431" y="0"/>
                  </a:lnTo>
                  <a:lnTo>
                    <a:pt x="1273984" y="0"/>
                  </a:lnTo>
                  <a:lnTo>
                    <a:pt x="1415538" y="0"/>
                  </a:lnTo>
                  <a:lnTo>
                    <a:pt x="1557092" y="0"/>
                  </a:lnTo>
                  <a:lnTo>
                    <a:pt x="1698646" y="83057"/>
                  </a:lnTo>
                  <a:lnTo>
                    <a:pt x="1840200" y="166115"/>
                  </a:lnTo>
                  <a:lnTo>
                    <a:pt x="1981754" y="249173"/>
                  </a:lnTo>
                  <a:lnTo>
                    <a:pt x="2123308" y="110743"/>
                  </a:lnTo>
                  <a:lnTo>
                    <a:pt x="2264862" y="249173"/>
                  </a:lnTo>
                  <a:lnTo>
                    <a:pt x="2406416" y="249173"/>
                  </a:lnTo>
                  <a:lnTo>
                    <a:pt x="2547969" y="166115"/>
                  </a:lnTo>
                  <a:lnTo>
                    <a:pt x="2689523" y="83057"/>
                  </a:lnTo>
                  <a:lnTo>
                    <a:pt x="2831077" y="193801"/>
                  </a:lnTo>
                  <a:lnTo>
                    <a:pt x="2972631" y="304545"/>
                  </a:lnTo>
                  <a:lnTo>
                    <a:pt x="3114185" y="498347"/>
                  </a:lnTo>
                  <a:lnTo>
                    <a:pt x="3255739" y="415289"/>
                  </a:lnTo>
                  <a:lnTo>
                    <a:pt x="3397293" y="33223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1641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80654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0654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2423"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4877"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73644" y="4729033"/>
              <a:ext cx="287244"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Haïti</a:t>
              </a:r>
            </a:p>
          </p:txBody>
        </p:sp>
        <p:sp>
          <p:nvSpPr>
            <p:cNvPr id="60" name="tx60"/>
            <p:cNvSpPr/>
            <p:nvPr/>
          </p:nvSpPr>
          <p:spPr>
            <a:xfrm>
              <a:off x="2719522"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1977"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37879" y="482688"/>
              <a:ext cx="2363465" cy="131340"/>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Haïti, 2000-2024</a:t>
              </a:r>
            </a:p>
          </p:txBody>
        </p:sp>
        <p:sp>
          <p:nvSpPr>
            <p:cNvPr id="63" name="pl63"/>
            <p:cNvSpPr/>
            <p:nvPr/>
          </p:nvSpPr>
          <p:spPr>
            <a:xfrm>
              <a:off x="5267799" y="37680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605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530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643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568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7493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9417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14556"/>
              <a:ext cx="3397293" cy="1453514"/>
            </a:xfrm>
            <a:custGeom>
              <a:avLst/>
              <a:pathLst>
                <a:path w="3397293" h="1453514">
                  <a:moveTo>
                    <a:pt x="0" y="807508"/>
                  </a:moveTo>
                  <a:lnTo>
                    <a:pt x="141553" y="646006"/>
                  </a:lnTo>
                  <a:lnTo>
                    <a:pt x="283107" y="484504"/>
                  </a:lnTo>
                  <a:lnTo>
                    <a:pt x="424661" y="323003"/>
                  </a:lnTo>
                  <a:lnTo>
                    <a:pt x="566215" y="161501"/>
                  </a:lnTo>
                  <a:lnTo>
                    <a:pt x="707769" y="0"/>
                  </a:lnTo>
                  <a:lnTo>
                    <a:pt x="849323" y="0"/>
                  </a:lnTo>
                  <a:lnTo>
                    <a:pt x="990877" y="0"/>
                  </a:lnTo>
                  <a:lnTo>
                    <a:pt x="1132431" y="0"/>
                  </a:lnTo>
                  <a:lnTo>
                    <a:pt x="1273984" y="0"/>
                  </a:lnTo>
                  <a:lnTo>
                    <a:pt x="1415538" y="0"/>
                  </a:lnTo>
                  <a:lnTo>
                    <a:pt x="1557092" y="0"/>
                  </a:lnTo>
                  <a:lnTo>
                    <a:pt x="1698646" y="242252"/>
                  </a:lnTo>
                  <a:lnTo>
                    <a:pt x="1840200" y="484504"/>
                  </a:lnTo>
                  <a:lnTo>
                    <a:pt x="1981754" y="726757"/>
                  </a:lnTo>
                  <a:lnTo>
                    <a:pt x="2123308" y="323003"/>
                  </a:lnTo>
                  <a:lnTo>
                    <a:pt x="2264862" y="726757"/>
                  </a:lnTo>
                  <a:lnTo>
                    <a:pt x="2406416" y="726757"/>
                  </a:lnTo>
                  <a:lnTo>
                    <a:pt x="2547969" y="484504"/>
                  </a:lnTo>
                  <a:lnTo>
                    <a:pt x="2689523" y="242252"/>
                  </a:lnTo>
                  <a:lnTo>
                    <a:pt x="2831077" y="565255"/>
                  </a:lnTo>
                  <a:lnTo>
                    <a:pt x="2972631" y="888259"/>
                  </a:lnTo>
                  <a:lnTo>
                    <a:pt x="3114185" y="1453514"/>
                  </a:lnTo>
                  <a:lnTo>
                    <a:pt x="3255739" y="1211262"/>
                  </a:lnTo>
                  <a:lnTo>
                    <a:pt x="3397293" y="969009"/>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56809"/>
              <a:ext cx="3397293" cy="646006"/>
            </a:xfrm>
            <a:custGeom>
              <a:avLst/>
              <a:pathLst>
                <a:path w="3397293" h="646006">
                  <a:moveTo>
                    <a:pt x="0" y="646006"/>
                  </a:moveTo>
                  <a:lnTo>
                    <a:pt x="141553" y="565255"/>
                  </a:lnTo>
                  <a:lnTo>
                    <a:pt x="283107" y="565255"/>
                  </a:lnTo>
                  <a:lnTo>
                    <a:pt x="424661" y="484504"/>
                  </a:lnTo>
                  <a:lnTo>
                    <a:pt x="566215" y="403754"/>
                  </a:lnTo>
                  <a:lnTo>
                    <a:pt x="707769" y="323003"/>
                  </a:lnTo>
                  <a:lnTo>
                    <a:pt x="849323" y="242252"/>
                  </a:lnTo>
                  <a:lnTo>
                    <a:pt x="990877" y="242252"/>
                  </a:lnTo>
                  <a:lnTo>
                    <a:pt x="1132431" y="161501"/>
                  </a:lnTo>
                  <a:lnTo>
                    <a:pt x="1273984" y="80750"/>
                  </a:lnTo>
                  <a:lnTo>
                    <a:pt x="1415538" y="80750"/>
                  </a:lnTo>
                  <a:lnTo>
                    <a:pt x="1557092" y="80750"/>
                  </a:lnTo>
                  <a:lnTo>
                    <a:pt x="1698646" y="80750"/>
                  </a:lnTo>
                  <a:lnTo>
                    <a:pt x="1840200" y="80750"/>
                  </a:lnTo>
                  <a:lnTo>
                    <a:pt x="1981754" y="80750"/>
                  </a:lnTo>
                  <a:lnTo>
                    <a:pt x="2123308" y="80750"/>
                  </a:lnTo>
                  <a:lnTo>
                    <a:pt x="2264862" y="0"/>
                  </a:lnTo>
                  <a:lnTo>
                    <a:pt x="2406416" y="0"/>
                  </a:lnTo>
                  <a:lnTo>
                    <a:pt x="2547969" y="0"/>
                  </a:lnTo>
                  <a:lnTo>
                    <a:pt x="2689523" y="0"/>
                  </a:lnTo>
                  <a:lnTo>
                    <a:pt x="2831077" y="161501"/>
                  </a:lnTo>
                  <a:lnTo>
                    <a:pt x="2972631" y="242252"/>
                  </a:lnTo>
                  <a:lnTo>
                    <a:pt x="3114185" y="80750"/>
                  </a:lnTo>
                  <a:lnTo>
                    <a:pt x="3255739" y="80750"/>
                  </a:lnTo>
                  <a:lnTo>
                    <a:pt x="3397293" y="80750"/>
                  </a:lnTo>
                </a:path>
              </a:pathLst>
            </a:custGeom>
            <a:ln w="27101" cap="flat">
              <a:solidFill>
                <a:srgbClr val="80BD41">
                  <a:alpha val="100000"/>
                </a:srgbClr>
              </a:solidFill>
              <a:prstDash val="solid"/>
              <a:round/>
            </a:ln>
          </p:spPr>
          <p:txBody>
            <a:bodyPr/>
            <a:lstStyle/>
            <a:p/>
          </p:txBody>
        </p:sp>
        <p:sp>
          <p:nvSpPr>
            <p:cNvPr id="80" name="pl80"/>
            <p:cNvSpPr/>
            <p:nvPr/>
          </p:nvSpPr>
          <p:spPr>
            <a:xfrm>
              <a:off x="5437664" y="1668550"/>
              <a:ext cx="3397293" cy="1130511"/>
            </a:xfrm>
            <a:custGeom>
              <a:avLst/>
              <a:pathLst>
                <a:path w="3397293" h="1130511">
                  <a:moveTo>
                    <a:pt x="0" y="80750"/>
                  </a:moveTo>
                  <a:lnTo>
                    <a:pt x="141553" y="161501"/>
                  </a:lnTo>
                  <a:lnTo>
                    <a:pt x="283107" y="80750"/>
                  </a:lnTo>
                  <a:lnTo>
                    <a:pt x="424661" y="80750"/>
                  </a:lnTo>
                  <a:lnTo>
                    <a:pt x="566215" y="80750"/>
                  </a:lnTo>
                  <a:lnTo>
                    <a:pt x="707769" y="0"/>
                  </a:lnTo>
                  <a:lnTo>
                    <a:pt x="849323" y="80750"/>
                  </a:lnTo>
                  <a:lnTo>
                    <a:pt x="990877" y="161501"/>
                  </a:lnTo>
                  <a:lnTo>
                    <a:pt x="1132431" y="0"/>
                  </a:lnTo>
                  <a:lnTo>
                    <a:pt x="1273984" y="80750"/>
                  </a:lnTo>
                  <a:lnTo>
                    <a:pt x="1415538" y="80750"/>
                  </a:lnTo>
                  <a:lnTo>
                    <a:pt x="1557092" y="80750"/>
                  </a:lnTo>
                  <a:lnTo>
                    <a:pt x="1698646" y="80750"/>
                  </a:lnTo>
                  <a:lnTo>
                    <a:pt x="1840200" y="242252"/>
                  </a:lnTo>
                  <a:lnTo>
                    <a:pt x="1981754" y="161501"/>
                  </a:lnTo>
                  <a:lnTo>
                    <a:pt x="2123308" y="80750"/>
                  </a:lnTo>
                  <a:lnTo>
                    <a:pt x="2264862" y="161501"/>
                  </a:lnTo>
                  <a:lnTo>
                    <a:pt x="2406416" y="323003"/>
                  </a:lnTo>
                  <a:lnTo>
                    <a:pt x="2547969" y="565255"/>
                  </a:lnTo>
                  <a:lnTo>
                    <a:pt x="2689523" y="888259"/>
                  </a:lnTo>
                  <a:lnTo>
                    <a:pt x="2831077" y="969009"/>
                  </a:lnTo>
                  <a:lnTo>
                    <a:pt x="2972631" y="1130511"/>
                  </a:lnTo>
                  <a:lnTo>
                    <a:pt x="3114185" y="807508"/>
                  </a:lnTo>
                  <a:lnTo>
                    <a:pt x="3255739" y="807508"/>
                  </a:lnTo>
                  <a:lnTo>
                    <a:pt x="3397293" y="969009"/>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5680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14556"/>
              <a:ext cx="3397293" cy="1453514"/>
            </a:xfrm>
            <a:custGeom>
              <a:avLst/>
              <a:pathLst>
                <a:path w="3397293" h="1453514">
                  <a:moveTo>
                    <a:pt x="0" y="807508"/>
                  </a:moveTo>
                  <a:lnTo>
                    <a:pt x="141553" y="646006"/>
                  </a:lnTo>
                  <a:lnTo>
                    <a:pt x="283107" y="484504"/>
                  </a:lnTo>
                  <a:lnTo>
                    <a:pt x="424661" y="323003"/>
                  </a:lnTo>
                  <a:lnTo>
                    <a:pt x="566215" y="161501"/>
                  </a:lnTo>
                  <a:lnTo>
                    <a:pt x="707769" y="0"/>
                  </a:lnTo>
                  <a:lnTo>
                    <a:pt x="849323" y="0"/>
                  </a:lnTo>
                  <a:lnTo>
                    <a:pt x="990877" y="0"/>
                  </a:lnTo>
                  <a:lnTo>
                    <a:pt x="1132431" y="0"/>
                  </a:lnTo>
                  <a:lnTo>
                    <a:pt x="1273984" y="0"/>
                  </a:lnTo>
                  <a:lnTo>
                    <a:pt x="1415538" y="0"/>
                  </a:lnTo>
                  <a:lnTo>
                    <a:pt x="1557092" y="0"/>
                  </a:lnTo>
                  <a:lnTo>
                    <a:pt x="1698646" y="242252"/>
                  </a:lnTo>
                  <a:lnTo>
                    <a:pt x="1840200" y="484504"/>
                  </a:lnTo>
                  <a:lnTo>
                    <a:pt x="1981754" y="726757"/>
                  </a:lnTo>
                  <a:lnTo>
                    <a:pt x="2123308" y="323003"/>
                  </a:lnTo>
                  <a:lnTo>
                    <a:pt x="2264862" y="726757"/>
                  </a:lnTo>
                  <a:lnTo>
                    <a:pt x="2406416" y="726757"/>
                  </a:lnTo>
                  <a:lnTo>
                    <a:pt x="2547969" y="484504"/>
                  </a:lnTo>
                  <a:lnTo>
                    <a:pt x="2689523" y="242252"/>
                  </a:lnTo>
                  <a:lnTo>
                    <a:pt x="2831077" y="565255"/>
                  </a:lnTo>
                  <a:lnTo>
                    <a:pt x="2972631" y="888259"/>
                  </a:lnTo>
                  <a:lnTo>
                    <a:pt x="3114185" y="1453514"/>
                  </a:lnTo>
                  <a:lnTo>
                    <a:pt x="3255739" y="1211262"/>
                  </a:lnTo>
                  <a:lnTo>
                    <a:pt x="3397293" y="969009"/>
                  </a:lnTo>
                </a:path>
              </a:pathLst>
            </a:custGeom>
            <a:ln w="43362" cap="flat">
              <a:solidFill>
                <a:srgbClr val="000000">
                  <a:alpha val="100000"/>
                </a:srgbClr>
              </a:solidFill>
              <a:prstDash val="solid"/>
              <a:round/>
            </a:ln>
          </p:spPr>
          <p:txBody>
            <a:bodyPr/>
            <a:lstStyle/>
            <a:p/>
          </p:txBody>
        </p:sp>
        <p:sp>
          <p:nvSpPr>
            <p:cNvPr id="83" name="pl83"/>
            <p:cNvSpPr/>
            <p:nvPr/>
          </p:nvSpPr>
          <p:spPr>
            <a:xfrm>
              <a:off x="5437664" y="1700850"/>
              <a:ext cx="0" cy="1421214"/>
            </a:xfrm>
            <a:custGeom>
              <a:avLst/>
              <a:pathLst>
                <a:path w="0" h="1421214">
                  <a:moveTo>
                    <a:pt x="0" y="142121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700850"/>
              <a:ext cx="0" cy="613706"/>
            </a:xfrm>
            <a:custGeom>
              <a:avLst/>
              <a:pathLst>
                <a:path w="0" h="613706">
                  <a:moveTo>
                    <a:pt x="0" y="61370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700850"/>
              <a:ext cx="0" cy="613706"/>
            </a:xfrm>
            <a:custGeom>
              <a:avLst/>
              <a:pathLst>
                <a:path w="0" h="613706">
                  <a:moveTo>
                    <a:pt x="0" y="61370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700850"/>
              <a:ext cx="0" cy="936709"/>
            </a:xfrm>
            <a:custGeom>
              <a:avLst/>
              <a:pathLst>
                <a:path w="0" h="936709">
                  <a:moveTo>
                    <a:pt x="0" y="93670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700850"/>
              <a:ext cx="0" cy="855958"/>
            </a:xfrm>
            <a:custGeom>
              <a:avLst/>
              <a:pathLst>
                <a:path w="0" h="855958">
                  <a:moveTo>
                    <a:pt x="0" y="85595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700850"/>
              <a:ext cx="0" cy="1824968"/>
            </a:xfrm>
            <a:custGeom>
              <a:avLst/>
              <a:pathLst>
                <a:path w="0" h="1824968">
                  <a:moveTo>
                    <a:pt x="0" y="182496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700850"/>
              <a:ext cx="0" cy="1582716"/>
            </a:xfrm>
            <a:custGeom>
              <a:avLst/>
              <a:pathLst>
                <a:path w="0" h="1582716">
                  <a:moveTo>
                    <a:pt x="0" y="158271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14556"/>
              <a:ext cx="3397293" cy="1453514"/>
            </a:xfrm>
            <a:custGeom>
              <a:avLst/>
              <a:pathLst>
                <a:path w="3397293" h="1453514">
                  <a:moveTo>
                    <a:pt x="0" y="807508"/>
                  </a:moveTo>
                  <a:lnTo>
                    <a:pt x="141553" y="646006"/>
                  </a:lnTo>
                  <a:lnTo>
                    <a:pt x="283107" y="484504"/>
                  </a:lnTo>
                  <a:lnTo>
                    <a:pt x="424661" y="323003"/>
                  </a:lnTo>
                  <a:lnTo>
                    <a:pt x="566215" y="161501"/>
                  </a:lnTo>
                  <a:lnTo>
                    <a:pt x="707769" y="0"/>
                  </a:lnTo>
                  <a:lnTo>
                    <a:pt x="849323" y="0"/>
                  </a:lnTo>
                  <a:lnTo>
                    <a:pt x="990877" y="0"/>
                  </a:lnTo>
                  <a:lnTo>
                    <a:pt x="1132431" y="0"/>
                  </a:lnTo>
                  <a:lnTo>
                    <a:pt x="1273984" y="0"/>
                  </a:lnTo>
                  <a:lnTo>
                    <a:pt x="1415538" y="0"/>
                  </a:lnTo>
                  <a:lnTo>
                    <a:pt x="1557092" y="0"/>
                  </a:lnTo>
                  <a:lnTo>
                    <a:pt x="1698646" y="242252"/>
                  </a:lnTo>
                  <a:lnTo>
                    <a:pt x="1840200" y="484504"/>
                  </a:lnTo>
                  <a:lnTo>
                    <a:pt x="1981754" y="726757"/>
                  </a:lnTo>
                  <a:lnTo>
                    <a:pt x="2123308" y="323003"/>
                  </a:lnTo>
                  <a:lnTo>
                    <a:pt x="2264862" y="726757"/>
                  </a:lnTo>
                  <a:lnTo>
                    <a:pt x="2406416" y="726757"/>
                  </a:lnTo>
                  <a:lnTo>
                    <a:pt x="2547969" y="484504"/>
                  </a:lnTo>
                  <a:lnTo>
                    <a:pt x="2689523" y="242252"/>
                  </a:lnTo>
                  <a:lnTo>
                    <a:pt x="2831077" y="565255"/>
                  </a:lnTo>
                  <a:lnTo>
                    <a:pt x="2972631" y="888259"/>
                  </a:lnTo>
                  <a:lnTo>
                    <a:pt x="3114185" y="1453514"/>
                  </a:lnTo>
                  <a:lnTo>
                    <a:pt x="3255739" y="1211262"/>
                  </a:lnTo>
                  <a:lnTo>
                    <a:pt x="3397293" y="969009"/>
                  </a:lnTo>
                </a:path>
              </a:pathLst>
            </a:custGeom>
            <a:ln w="27101" cap="flat">
              <a:solidFill>
                <a:srgbClr val="0058AB">
                  <a:alpha val="100000"/>
                </a:srgbClr>
              </a:solidFill>
              <a:prstDash val="solid"/>
              <a:round/>
            </a:ln>
          </p:spPr>
          <p:txBody>
            <a:bodyPr/>
            <a:lstStyle/>
            <a:p/>
          </p:txBody>
        </p:sp>
        <p:sp>
          <p:nvSpPr>
            <p:cNvPr id="91" name="tx91"/>
            <p:cNvSpPr/>
            <p:nvPr/>
          </p:nvSpPr>
          <p:spPr>
            <a:xfrm>
              <a:off x="5389469" y="1630756"/>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115288" y="162805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823058" y="162805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512777" y="16294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7042" y="1628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15063" y="162943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7" name="tx97"/>
            <p:cNvSpPr/>
            <p:nvPr/>
          </p:nvSpPr>
          <p:spPr>
            <a:xfrm>
              <a:off x="8786762" y="162811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8" name="tx98"/>
            <p:cNvSpPr/>
            <p:nvPr/>
          </p:nvSpPr>
          <p:spPr>
            <a:xfrm>
              <a:off x="8902429" y="259844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59844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31220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5046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6971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8896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2" name="pl112"/>
            <p:cNvSpPr/>
            <p:nvPr/>
          </p:nvSpPr>
          <p:spPr>
            <a:xfrm>
              <a:off x="612324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12324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769122"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31576"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90343" y="4729033"/>
              <a:ext cx="287244"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Haïti</a:t>
              </a:r>
            </a:p>
          </p:txBody>
        </p:sp>
        <p:sp>
          <p:nvSpPr>
            <p:cNvPr id="117" name="tx117"/>
            <p:cNvSpPr/>
            <p:nvPr/>
          </p:nvSpPr>
          <p:spPr>
            <a:xfrm>
              <a:off x="7036221"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798676"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0" name="pl120"/>
            <p:cNvSpPr/>
            <p:nvPr/>
          </p:nvSpPr>
          <p:spPr>
            <a:xfrm>
              <a:off x="240614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58408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76201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93995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49511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67304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85098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10248"/>
              <a:ext cx="4141997" cy="145351"/>
            </a:xfrm>
            <a:prstGeom prst="rect">
              <a:avLst/>
            </a:prstGeom>
            <a:solidFill>
              <a:srgbClr val="1CABE2">
                <a:alpha val="80000"/>
              </a:srgbClr>
            </a:solidFill>
          </p:spPr>
          <p:txBody>
            <a:bodyPr/>
            <a:lstStyle/>
            <a:p/>
          </p:txBody>
        </p:sp>
        <p:sp>
          <p:nvSpPr>
            <p:cNvPr id="132" name="rc132"/>
            <p:cNvSpPr/>
            <p:nvPr/>
          </p:nvSpPr>
          <p:spPr>
            <a:xfrm>
              <a:off x="1317178" y="5528559"/>
              <a:ext cx="7321564" cy="145351"/>
            </a:xfrm>
            <a:prstGeom prst="rect">
              <a:avLst/>
            </a:prstGeom>
            <a:solidFill>
              <a:srgbClr val="1CABE2">
                <a:alpha val="80000"/>
              </a:srgbClr>
            </a:solidFill>
          </p:spPr>
          <p:txBody>
            <a:bodyPr/>
            <a:lstStyle/>
            <a:p/>
          </p:txBody>
        </p:sp>
        <p:sp>
          <p:nvSpPr>
            <p:cNvPr id="133" name="rc133"/>
            <p:cNvSpPr/>
            <p:nvPr/>
          </p:nvSpPr>
          <p:spPr>
            <a:xfrm>
              <a:off x="1317178" y="5346869"/>
              <a:ext cx="6503750" cy="145351"/>
            </a:xfrm>
            <a:prstGeom prst="rect">
              <a:avLst/>
            </a:prstGeom>
            <a:solidFill>
              <a:srgbClr val="1CABE2">
                <a:alpha val="80000"/>
              </a:srgbClr>
            </a:solidFill>
          </p:spPr>
          <p:txBody>
            <a:bodyPr/>
            <a:lstStyle/>
            <a:p/>
          </p:txBody>
        </p:sp>
        <p:sp>
          <p:nvSpPr>
            <p:cNvPr id="134" name="tx134"/>
            <p:cNvSpPr/>
            <p:nvPr/>
          </p:nvSpPr>
          <p:spPr>
            <a:xfrm>
              <a:off x="8207706" y="554676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67,000</a:t>
              </a:r>
            </a:p>
          </p:txBody>
        </p:sp>
        <p:sp>
          <p:nvSpPr>
            <p:cNvPr id="135" name="tx135"/>
            <p:cNvSpPr/>
            <p:nvPr/>
          </p:nvSpPr>
          <p:spPr>
            <a:xfrm>
              <a:off x="7389892" y="5365078"/>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60,000</a:t>
              </a:r>
            </a:p>
          </p:txBody>
        </p:sp>
        <p:sp>
          <p:nvSpPr>
            <p:cNvPr id="136" name="tx136"/>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067828"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5245763"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2" name="tx142"/>
            <p:cNvSpPr/>
            <p:nvPr/>
          </p:nvSpPr>
          <p:spPr>
            <a:xfrm>
              <a:off x="7423698"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3" name="tx143"/>
            <p:cNvSpPr/>
            <p:nvPr/>
          </p:nvSpPr>
          <p:spPr>
            <a:xfrm>
              <a:off x="951100" y="5065846"/>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2023 et 2024</a:t>
              </a:r>
            </a:p>
          </p:txBody>
        </p:sp>
        <p:sp>
          <p:nvSpPr>
            <p:cNvPr id="144" name="tx144"/>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5" name="tx145"/>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6" name="tx146"/>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du DTC1 en Haïti (76%) était inférieure de 13 points de pourcentage à la moyenne mondiale (89%) et de 9 points de pourcentage à la moyenne de l'ensemble des pays du site LACR (85%).
La couverture nationale en DTC1 était inférieure de 9 points de pourcentage à celle de 2019 (85%).
Cela équivaut à 60 000 enfants recevant une dose zéro en 2024, contre 38 000 enfants recevant une dose zéro en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2267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4924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6229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21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377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075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773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471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70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99273"/>
              <a:ext cx="231165" cy="16384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48858"/>
              <a:ext cx="231165" cy="16889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2405"/>
              <a:ext cx="231165" cy="18653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47197"/>
              <a:ext cx="231165" cy="18905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47197"/>
              <a:ext cx="231165" cy="18905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1990"/>
              <a:ext cx="231165" cy="191577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1159"/>
              <a:ext cx="231165" cy="20166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0744"/>
              <a:ext cx="231165" cy="20670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45536"/>
              <a:ext cx="231165" cy="2092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45536"/>
              <a:ext cx="231165" cy="2092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69914"/>
              <a:ext cx="231165" cy="21678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4291"/>
              <a:ext cx="231165" cy="22434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4291"/>
              <a:ext cx="231165" cy="22434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3876"/>
              <a:ext cx="231165" cy="22938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3876"/>
              <a:ext cx="231165" cy="22938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18668"/>
              <a:ext cx="231165" cy="2319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3460"/>
              <a:ext cx="231165" cy="23443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68253"/>
              <a:ext cx="231165" cy="23695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17838"/>
              <a:ext cx="231165" cy="24199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2630"/>
              <a:ext cx="231165" cy="24451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2630"/>
              <a:ext cx="231165" cy="24451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2630"/>
              <a:ext cx="231165" cy="24451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7422"/>
              <a:ext cx="231165" cy="24703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7422"/>
              <a:ext cx="231165" cy="24703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7422"/>
              <a:ext cx="231165" cy="24703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2215"/>
              <a:ext cx="231165" cy="24955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2215"/>
              <a:ext cx="231165" cy="24955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2215"/>
              <a:ext cx="231165" cy="24955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2215"/>
              <a:ext cx="231165" cy="24955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942215"/>
              <a:ext cx="231165" cy="24955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2215"/>
              <a:ext cx="231165" cy="24955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2215"/>
              <a:ext cx="231165" cy="24955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99273"/>
              <a:ext cx="231165" cy="1638493"/>
            </a:xfrm>
            <a:prstGeom prst="rect">
              <a:avLst/>
            </a:prstGeom>
            <a:solidFill>
              <a:srgbClr val="0083CF">
                <a:alpha val="100000"/>
              </a:srgbClr>
            </a:solidFill>
          </p:spPr>
          <p:txBody>
            <a:bodyPr/>
            <a:lstStyle/>
            <a:p/>
          </p:txBody>
        </p:sp>
        <p:sp>
          <p:nvSpPr>
            <p:cNvPr id="46" name="rc46"/>
            <p:cNvSpPr/>
            <p:nvPr/>
          </p:nvSpPr>
          <p:spPr>
            <a:xfrm>
              <a:off x="1099195" y="1748858"/>
              <a:ext cx="231165" cy="1688909"/>
            </a:xfrm>
            <a:prstGeom prst="rect">
              <a:avLst/>
            </a:prstGeom>
            <a:solidFill>
              <a:srgbClr val="0083CF">
                <a:alpha val="100000"/>
              </a:srgbClr>
            </a:solidFill>
          </p:spPr>
          <p:txBody>
            <a:bodyPr/>
            <a:lstStyle/>
            <a:p/>
          </p:txBody>
        </p:sp>
        <p:sp>
          <p:nvSpPr>
            <p:cNvPr id="47" name="rc47"/>
            <p:cNvSpPr/>
            <p:nvPr/>
          </p:nvSpPr>
          <p:spPr>
            <a:xfrm>
              <a:off x="1356046" y="1572405"/>
              <a:ext cx="231165" cy="1865362"/>
            </a:xfrm>
            <a:prstGeom prst="rect">
              <a:avLst/>
            </a:prstGeom>
            <a:solidFill>
              <a:srgbClr val="0083CF">
                <a:alpha val="100000"/>
              </a:srgbClr>
            </a:solidFill>
          </p:spPr>
          <p:txBody>
            <a:bodyPr/>
            <a:lstStyle/>
            <a:p/>
          </p:txBody>
        </p:sp>
        <p:sp>
          <p:nvSpPr>
            <p:cNvPr id="48" name="rc48"/>
            <p:cNvSpPr/>
            <p:nvPr/>
          </p:nvSpPr>
          <p:spPr>
            <a:xfrm>
              <a:off x="1612896" y="1547197"/>
              <a:ext cx="231165" cy="1890569"/>
            </a:xfrm>
            <a:prstGeom prst="rect">
              <a:avLst/>
            </a:prstGeom>
            <a:solidFill>
              <a:srgbClr val="0083CF">
                <a:alpha val="100000"/>
              </a:srgbClr>
            </a:solidFill>
          </p:spPr>
          <p:txBody>
            <a:bodyPr/>
            <a:lstStyle/>
            <a:p/>
          </p:txBody>
        </p:sp>
        <p:sp>
          <p:nvSpPr>
            <p:cNvPr id="49" name="rc49"/>
            <p:cNvSpPr/>
            <p:nvPr/>
          </p:nvSpPr>
          <p:spPr>
            <a:xfrm>
              <a:off x="2126598" y="1521990"/>
              <a:ext cx="231165" cy="1915777"/>
            </a:xfrm>
            <a:prstGeom prst="rect">
              <a:avLst/>
            </a:prstGeom>
            <a:solidFill>
              <a:srgbClr val="F26A21">
                <a:alpha val="100000"/>
              </a:srgbClr>
            </a:solidFill>
          </p:spPr>
          <p:txBody>
            <a:bodyPr/>
            <a:lstStyle/>
            <a:p/>
          </p:txBody>
        </p:sp>
        <p:sp>
          <p:nvSpPr>
            <p:cNvPr id="50" name="rc50"/>
            <p:cNvSpPr/>
            <p:nvPr/>
          </p:nvSpPr>
          <p:spPr>
            <a:xfrm>
              <a:off x="2383449" y="1421159"/>
              <a:ext cx="231165" cy="2016607"/>
            </a:xfrm>
            <a:prstGeom prst="rect">
              <a:avLst/>
            </a:prstGeom>
            <a:solidFill>
              <a:srgbClr val="0083CF">
                <a:alpha val="100000"/>
              </a:srgbClr>
            </a:solidFill>
          </p:spPr>
          <p:txBody>
            <a:bodyPr/>
            <a:lstStyle/>
            <a:p/>
          </p:txBody>
        </p:sp>
        <p:sp>
          <p:nvSpPr>
            <p:cNvPr id="51" name="rc51"/>
            <p:cNvSpPr/>
            <p:nvPr/>
          </p:nvSpPr>
          <p:spPr>
            <a:xfrm>
              <a:off x="2897150" y="1345536"/>
              <a:ext cx="231165" cy="2092230"/>
            </a:xfrm>
            <a:prstGeom prst="rect">
              <a:avLst/>
            </a:prstGeom>
            <a:solidFill>
              <a:srgbClr val="0083CF">
                <a:alpha val="100000"/>
              </a:srgbClr>
            </a:solidFill>
          </p:spPr>
          <p:txBody>
            <a:bodyPr/>
            <a:lstStyle/>
            <a:p/>
          </p:txBody>
        </p:sp>
        <p:sp>
          <p:nvSpPr>
            <p:cNvPr id="52" name="rc52"/>
            <p:cNvSpPr/>
            <p:nvPr/>
          </p:nvSpPr>
          <p:spPr>
            <a:xfrm>
              <a:off x="3154001" y="1345536"/>
              <a:ext cx="231165" cy="2092230"/>
            </a:xfrm>
            <a:prstGeom prst="rect">
              <a:avLst/>
            </a:prstGeom>
            <a:solidFill>
              <a:srgbClr val="0083CF">
                <a:alpha val="100000"/>
              </a:srgbClr>
            </a:solidFill>
          </p:spPr>
          <p:txBody>
            <a:bodyPr/>
            <a:lstStyle/>
            <a:p/>
          </p:txBody>
        </p:sp>
        <p:sp>
          <p:nvSpPr>
            <p:cNvPr id="53" name="rc53"/>
            <p:cNvSpPr/>
            <p:nvPr/>
          </p:nvSpPr>
          <p:spPr>
            <a:xfrm>
              <a:off x="3924553" y="1194291"/>
              <a:ext cx="231165" cy="2243476"/>
            </a:xfrm>
            <a:prstGeom prst="rect">
              <a:avLst/>
            </a:prstGeom>
            <a:solidFill>
              <a:srgbClr val="0083CF">
                <a:alpha val="100000"/>
              </a:srgbClr>
            </a:solidFill>
          </p:spPr>
          <p:txBody>
            <a:bodyPr/>
            <a:lstStyle/>
            <a:p/>
          </p:txBody>
        </p:sp>
        <p:sp>
          <p:nvSpPr>
            <p:cNvPr id="54" name="rc54"/>
            <p:cNvSpPr/>
            <p:nvPr/>
          </p:nvSpPr>
          <p:spPr>
            <a:xfrm>
              <a:off x="4181404" y="1143876"/>
              <a:ext cx="231165" cy="2293891"/>
            </a:xfrm>
            <a:prstGeom prst="rect">
              <a:avLst/>
            </a:prstGeom>
            <a:solidFill>
              <a:srgbClr val="0083CF">
                <a:alpha val="100000"/>
              </a:srgbClr>
            </a:solidFill>
          </p:spPr>
          <p:txBody>
            <a:bodyPr/>
            <a:lstStyle/>
            <a:p/>
          </p:txBody>
        </p:sp>
        <p:sp>
          <p:nvSpPr>
            <p:cNvPr id="55" name="pg55"/>
            <p:cNvSpPr/>
            <p:nvPr/>
          </p:nvSpPr>
          <p:spPr>
            <a:xfrm>
              <a:off x="1060995" y="3425252"/>
              <a:ext cx="12515" cy="12515"/>
            </a:xfrm>
            <a:custGeom>
              <a:avLst/>
              <a:pathLst>
                <a:path w="12515" h="12515">
                  <a:moveTo>
                    <a:pt x="12515" y="0"/>
                  </a:moveTo>
                  <a:lnTo>
                    <a:pt x="12515" y="8230"/>
                  </a:lnTo>
                  <a:lnTo>
                    <a:pt x="8230" y="12515"/>
                  </a:lnTo>
                  <a:lnTo>
                    <a:pt x="0" y="125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78693" y="3342950"/>
              <a:ext cx="94817" cy="94817"/>
            </a:xfrm>
            <a:custGeom>
              <a:avLst/>
              <a:pathLst>
                <a:path w="94817" h="94817">
                  <a:moveTo>
                    <a:pt x="94817" y="0"/>
                  </a:moveTo>
                  <a:lnTo>
                    <a:pt x="94817" y="8230"/>
                  </a:lnTo>
                  <a:lnTo>
                    <a:pt x="8230" y="94817"/>
                  </a:lnTo>
                  <a:lnTo>
                    <a:pt x="0" y="94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96391" y="3260648"/>
              <a:ext cx="177119" cy="177119"/>
            </a:xfrm>
            <a:custGeom>
              <a:avLst/>
              <a:pathLst>
                <a:path w="177119" h="177119">
                  <a:moveTo>
                    <a:pt x="177119" y="0"/>
                  </a:moveTo>
                  <a:lnTo>
                    <a:pt x="177119" y="8230"/>
                  </a:lnTo>
                  <a:lnTo>
                    <a:pt x="8230" y="177119"/>
                  </a:lnTo>
                  <a:lnTo>
                    <a:pt x="0" y="177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7834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9604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1374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3144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4913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6683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8453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60223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1993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3762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5532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7302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9072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10842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2611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4381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6151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99273"/>
              <a:ext cx="219335" cy="219335"/>
            </a:xfrm>
            <a:custGeom>
              <a:avLst/>
              <a:pathLst>
                <a:path w="219335" h="219335">
                  <a:moveTo>
                    <a:pt x="211105" y="0"/>
                  </a:moveTo>
                  <a:lnTo>
                    <a:pt x="219335" y="0"/>
                  </a:lnTo>
                  <a:lnTo>
                    <a:pt x="0" y="219335"/>
                  </a:lnTo>
                  <a:lnTo>
                    <a:pt x="0" y="2111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99273"/>
              <a:ext cx="137033" cy="137033"/>
            </a:xfrm>
            <a:custGeom>
              <a:avLst/>
              <a:pathLst>
                <a:path w="137033" h="137033">
                  <a:moveTo>
                    <a:pt x="128803" y="0"/>
                  </a:moveTo>
                  <a:lnTo>
                    <a:pt x="137033" y="0"/>
                  </a:lnTo>
                  <a:lnTo>
                    <a:pt x="0" y="137033"/>
                  </a:lnTo>
                  <a:lnTo>
                    <a:pt x="0" y="1288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99273"/>
              <a:ext cx="54731" cy="54731"/>
            </a:xfrm>
            <a:custGeom>
              <a:avLst/>
              <a:pathLst>
                <a:path w="54731" h="54731">
                  <a:moveTo>
                    <a:pt x="46501" y="0"/>
                  </a:moveTo>
                  <a:lnTo>
                    <a:pt x="54731" y="0"/>
                  </a:lnTo>
                  <a:lnTo>
                    <a:pt x="0" y="54731"/>
                  </a:lnTo>
                  <a:lnTo>
                    <a:pt x="0" y="46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307901" y="3415307"/>
              <a:ext cx="22459" cy="22459"/>
            </a:xfrm>
            <a:custGeom>
              <a:avLst/>
              <a:pathLst>
                <a:path w="22459" h="22459">
                  <a:moveTo>
                    <a:pt x="22459" y="0"/>
                  </a:moveTo>
                  <a:lnTo>
                    <a:pt x="22459" y="8230"/>
                  </a:lnTo>
                  <a:lnTo>
                    <a:pt x="8230" y="22459"/>
                  </a:lnTo>
                  <a:lnTo>
                    <a:pt x="0" y="22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25599" y="3333005"/>
              <a:ext cx="104761" cy="104761"/>
            </a:xfrm>
            <a:custGeom>
              <a:avLst/>
              <a:pathLst>
                <a:path w="104761" h="104761">
                  <a:moveTo>
                    <a:pt x="104761" y="0"/>
                  </a:moveTo>
                  <a:lnTo>
                    <a:pt x="104761" y="8230"/>
                  </a:lnTo>
                  <a:lnTo>
                    <a:pt x="8230" y="104761"/>
                  </a:lnTo>
                  <a:lnTo>
                    <a:pt x="0" y="104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43297" y="3250703"/>
              <a:ext cx="187063" cy="187063"/>
            </a:xfrm>
            <a:custGeom>
              <a:avLst/>
              <a:pathLst>
                <a:path w="187063" h="187063">
                  <a:moveTo>
                    <a:pt x="187063" y="0"/>
                  </a:moveTo>
                  <a:lnTo>
                    <a:pt x="187063" y="8230"/>
                  </a:lnTo>
                  <a:lnTo>
                    <a:pt x="8230" y="187063"/>
                  </a:lnTo>
                  <a:lnTo>
                    <a:pt x="0" y="1870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840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8609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300379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2149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3919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5689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7458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9228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50998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2768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4538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6308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8077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9847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1617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87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5157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6926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48858"/>
              <a:ext cx="177503" cy="177503"/>
            </a:xfrm>
            <a:custGeom>
              <a:avLst/>
              <a:pathLst>
                <a:path w="177503" h="177503">
                  <a:moveTo>
                    <a:pt x="169273" y="0"/>
                  </a:moveTo>
                  <a:lnTo>
                    <a:pt x="177503" y="0"/>
                  </a:lnTo>
                  <a:lnTo>
                    <a:pt x="0" y="177503"/>
                  </a:lnTo>
                  <a:lnTo>
                    <a:pt x="0" y="169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48858"/>
              <a:ext cx="95201" cy="95201"/>
            </a:xfrm>
            <a:custGeom>
              <a:avLst/>
              <a:pathLst>
                <a:path w="95201" h="95201">
                  <a:moveTo>
                    <a:pt x="86971" y="0"/>
                  </a:moveTo>
                  <a:lnTo>
                    <a:pt x="95201" y="0"/>
                  </a:lnTo>
                  <a:lnTo>
                    <a:pt x="0" y="95201"/>
                  </a:lnTo>
                  <a:lnTo>
                    <a:pt x="0" y="86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748858"/>
              <a:ext cx="12899" cy="12899"/>
            </a:xfrm>
            <a:custGeom>
              <a:avLst/>
              <a:pathLst>
                <a:path w="12899" h="12899">
                  <a:moveTo>
                    <a:pt x="4669" y="0"/>
                  </a:moveTo>
                  <a:lnTo>
                    <a:pt x="12899" y="0"/>
                  </a:lnTo>
                  <a:lnTo>
                    <a:pt x="0" y="12899"/>
                  </a:lnTo>
                  <a:lnTo>
                    <a:pt x="0" y="46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54806" y="3405362"/>
              <a:ext cx="32404" cy="32404"/>
            </a:xfrm>
            <a:custGeom>
              <a:avLst/>
              <a:pathLst>
                <a:path w="32404" h="32404">
                  <a:moveTo>
                    <a:pt x="32404" y="0"/>
                  </a:moveTo>
                  <a:lnTo>
                    <a:pt x="32404" y="8230"/>
                  </a:lnTo>
                  <a:lnTo>
                    <a:pt x="8230" y="32404"/>
                  </a:lnTo>
                  <a:lnTo>
                    <a:pt x="0" y="324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472504" y="3323060"/>
              <a:ext cx="114706" cy="114706"/>
            </a:xfrm>
            <a:custGeom>
              <a:avLst/>
              <a:pathLst>
                <a:path w="114706" h="114706">
                  <a:moveTo>
                    <a:pt x="114706" y="0"/>
                  </a:moveTo>
                  <a:lnTo>
                    <a:pt x="114706" y="8230"/>
                  </a:lnTo>
                  <a:lnTo>
                    <a:pt x="8230" y="114706"/>
                  </a:lnTo>
                  <a:lnTo>
                    <a:pt x="0" y="114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90202" y="3240758"/>
              <a:ext cx="197008" cy="197008"/>
            </a:xfrm>
            <a:custGeom>
              <a:avLst/>
              <a:pathLst>
                <a:path w="197008" h="197008">
                  <a:moveTo>
                    <a:pt x="197008" y="0"/>
                  </a:moveTo>
                  <a:lnTo>
                    <a:pt x="197008" y="8230"/>
                  </a:lnTo>
                  <a:lnTo>
                    <a:pt x="8230" y="197008"/>
                  </a:lnTo>
                  <a:lnTo>
                    <a:pt x="0" y="197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15845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307615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9385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91155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82924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74694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66464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58234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50004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41773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33543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25313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17083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208853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200622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92392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84162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75932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67702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9471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2405"/>
              <a:ext cx="179408" cy="179408"/>
            </a:xfrm>
            <a:custGeom>
              <a:avLst/>
              <a:pathLst>
                <a:path w="179408" h="179408">
                  <a:moveTo>
                    <a:pt x="171177" y="0"/>
                  </a:moveTo>
                  <a:lnTo>
                    <a:pt x="179408" y="0"/>
                  </a:lnTo>
                  <a:lnTo>
                    <a:pt x="0" y="179408"/>
                  </a:lnTo>
                  <a:lnTo>
                    <a:pt x="0" y="1711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356046" y="1572405"/>
              <a:ext cx="97106" cy="97106"/>
            </a:xfrm>
            <a:custGeom>
              <a:avLst/>
              <a:pathLst>
                <a:path w="97106" h="97106">
                  <a:moveTo>
                    <a:pt x="88875" y="0"/>
                  </a:moveTo>
                  <a:lnTo>
                    <a:pt x="97106" y="0"/>
                  </a:lnTo>
                  <a:lnTo>
                    <a:pt x="0" y="97106"/>
                  </a:lnTo>
                  <a:lnTo>
                    <a:pt x="0" y="888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356046" y="1572405"/>
              <a:ext cx="14804" cy="14804"/>
            </a:xfrm>
            <a:custGeom>
              <a:avLst/>
              <a:pathLst>
                <a:path w="14804" h="14804">
                  <a:moveTo>
                    <a:pt x="6573" y="0"/>
                  </a:moveTo>
                  <a:lnTo>
                    <a:pt x="14804" y="0"/>
                  </a:lnTo>
                  <a:lnTo>
                    <a:pt x="0" y="14804"/>
                  </a:lnTo>
                  <a:lnTo>
                    <a:pt x="0" y="6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01712" y="3395417"/>
              <a:ext cx="42349" cy="42349"/>
            </a:xfrm>
            <a:custGeom>
              <a:avLst/>
              <a:pathLst>
                <a:path w="42349" h="42349">
                  <a:moveTo>
                    <a:pt x="42349" y="0"/>
                  </a:moveTo>
                  <a:lnTo>
                    <a:pt x="42349" y="8230"/>
                  </a:lnTo>
                  <a:lnTo>
                    <a:pt x="8230" y="42349"/>
                  </a:lnTo>
                  <a:lnTo>
                    <a:pt x="0" y="423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19410" y="3313115"/>
              <a:ext cx="124651" cy="124651"/>
            </a:xfrm>
            <a:custGeom>
              <a:avLst/>
              <a:pathLst>
                <a:path w="124651" h="124651">
                  <a:moveTo>
                    <a:pt x="124651" y="0"/>
                  </a:moveTo>
                  <a:lnTo>
                    <a:pt x="124651" y="8230"/>
                  </a:lnTo>
                  <a:lnTo>
                    <a:pt x="8230" y="124651"/>
                  </a:lnTo>
                  <a:lnTo>
                    <a:pt x="0" y="1246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7108" y="3230814"/>
              <a:ext cx="206953" cy="206953"/>
            </a:xfrm>
            <a:custGeom>
              <a:avLst/>
              <a:pathLst>
                <a:path w="206953" h="206953">
                  <a:moveTo>
                    <a:pt x="206953" y="0"/>
                  </a:moveTo>
                  <a:lnTo>
                    <a:pt x="206953" y="8230"/>
                  </a:lnTo>
                  <a:lnTo>
                    <a:pt x="8230" y="206953"/>
                  </a:lnTo>
                  <a:lnTo>
                    <a:pt x="0" y="206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314851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306621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98390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90160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81930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73700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65470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57239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49009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40779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32549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24319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216088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207858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99628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91398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83168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74937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66707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8477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47197"/>
              <a:ext cx="194670" cy="194670"/>
            </a:xfrm>
            <a:custGeom>
              <a:avLst/>
              <a:pathLst>
                <a:path w="194670" h="194670">
                  <a:moveTo>
                    <a:pt x="186440" y="0"/>
                  </a:moveTo>
                  <a:lnTo>
                    <a:pt x="194670" y="0"/>
                  </a:lnTo>
                  <a:lnTo>
                    <a:pt x="0" y="194670"/>
                  </a:lnTo>
                  <a:lnTo>
                    <a:pt x="0" y="186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12896" y="1547197"/>
              <a:ext cx="112368" cy="112368"/>
            </a:xfrm>
            <a:custGeom>
              <a:avLst/>
              <a:pathLst>
                <a:path w="112368" h="112368">
                  <a:moveTo>
                    <a:pt x="104138" y="0"/>
                  </a:moveTo>
                  <a:lnTo>
                    <a:pt x="112368" y="0"/>
                  </a:lnTo>
                  <a:lnTo>
                    <a:pt x="0" y="112368"/>
                  </a:lnTo>
                  <a:lnTo>
                    <a:pt x="0" y="10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12896" y="1547197"/>
              <a:ext cx="30066" cy="30066"/>
            </a:xfrm>
            <a:custGeom>
              <a:avLst/>
              <a:pathLst>
                <a:path w="30066" h="30066">
                  <a:moveTo>
                    <a:pt x="21836" y="0"/>
                  </a:moveTo>
                  <a:lnTo>
                    <a:pt x="30066" y="0"/>
                  </a:lnTo>
                  <a:lnTo>
                    <a:pt x="0" y="30066"/>
                  </a:lnTo>
                  <a:lnTo>
                    <a:pt x="0" y="21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95524" y="3375528"/>
              <a:ext cx="62239" cy="62239"/>
            </a:xfrm>
            <a:custGeom>
              <a:avLst/>
              <a:pathLst>
                <a:path w="62239" h="62239">
                  <a:moveTo>
                    <a:pt x="62239" y="0"/>
                  </a:moveTo>
                  <a:lnTo>
                    <a:pt x="62239" y="8230"/>
                  </a:lnTo>
                  <a:lnTo>
                    <a:pt x="8230" y="62239"/>
                  </a:lnTo>
                  <a:lnTo>
                    <a:pt x="0" y="62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213222" y="3293226"/>
              <a:ext cx="144541" cy="144541"/>
            </a:xfrm>
            <a:custGeom>
              <a:avLst/>
              <a:pathLst>
                <a:path w="144541" h="144541">
                  <a:moveTo>
                    <a:pt x="144541" y="0"/>
                  </a:moveTo>
                  <a:lnTo>
                    <a:pt x="144541" y="8230"/>
                  </a:lnTo>
                  <a:lnTo>
                    <a:pt x="8230" y="144541"/>
                  </a:lnTo>
                  <a:lnTo>
                    <a:pt x="0" y="1445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30920" y="3210924"/>
              <a:ext cx="226843" cy="226843"/>
            </a:xfrm>
            <a:custGeom>
              <a:avLst/>
              <a:pathLst>
                <a:path w="226843" h="226843">
                  <a:moveTo>
                    <a:pt x="226843" y="0"/>
                  </a:moveTo>
                  <a:lnTo>
                    <a:pt x="226843" y="8230"/>
                  </a:lnTo>
                  <a:lnTo>
                    <a:pt x="8230" y="226843"/>
                  </a:lnTo>
                  <a:lnTo>
                    <a:pt x="0" y="226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862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632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401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8171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941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711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481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5250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7020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790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30560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2330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4099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869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7639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9409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1179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2948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4718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6488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1990"/>
              <a:ext cx="199988" cy="199988"/>
            </a:xfrm>
            <a:custGeom>
              <a:avLst/>
              <a:pathLst>
                <a:path w="199988" h="199988">
                  <a:moveTo>
                    <a:pt x="191758" y="0"/>
                  </a:moveTo>
                  <a:lnTo>
                    <a:pt x="199988" y="0"/>
                  </a:lnTo>
                  <a:lnTo>
                    <a:pt x="0" y="199988"/>
                  </a:lnTo>
                  <a:lnTo>
                    <a:pt x="0" y="191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521990"/>
              <a:ext cx="117686" cy="117686"/>
            </a:xfrm>
            <a:custGeom>
              <a:avLst/>
              <a:pathLst>
                <a:path w="117686" h="117686">
                  <a:moveTo>
                    <a:pt x="109456" y="0"/>
                  </a:moveTo>
                  <a:lnTo>
                    <a:pt x="117686" y="0"/>
                  </a:lnTo>
                  <a:lnTo>
                    <a:pt x="0" y="117686"/>
                  </a:lnTo>
                  <a:lnTo>
                    <a:pt x="0" y="1094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521990"/>
              <a:ext cx="35384" cy="35384"/>
            </a:xfrm>
            <a:custGeom>
              <a:avLst/>
              <a:pathLst>
                <a:path w="35384" h="35384">
                  <a:moveTo>
                    <a:pt x="27154" y="0"/>
                  </a:moveTo>
                  <a:lnTo>
                    <a:pt x="35384" y="0"/>
                  </a:lnTo>
                  <a:lnTo>
                    <a:pt x="0" y="35384"/>
                  </a:lnTo>
                  <a:lnTo>
                    <a:pt x="0" y="271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542430" y="3365583"/>
              <a:ext cx="72184" cy="72184"/>
            </a:xfrm>
            <a:custGeom>
              <a:avLst/>
              <a:pathLst>
                <a:path w="72184" h="72184">
                  <a:moveTo>
                    <a:pt x="72184" y="0"/>
                  </a:moveTo>
                  <a:lnTo>
                    <a:pt x="72184" y="8230"/>
                  </a:lnTo>
                  <a:lnTo>
                    <a:pt x="8230" y="72184"/>
                  </a:lnTo>
                  <a:lnTo>
                    <a:pt x="0" y="721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460128" y="3283281"/>
              <a:ext cx="154486" cy="154486"/>
            </a:xfrm>
            <a:custGeom>
              <a:avLst/>
              <a:pathLst>
                <a:path w="154486" h="154486">
                  <a:moveTo>
                    <a:pt x="154486" y="0"/>
                  </a:moveTo>
                  <a:lnTo>
                    <a:pt x="154486" y="8230"/>
                  </a:lnTo>
                  <a:lnTo>
                    <a:pt x="8230" y="154486"/>
                  </a:lnTo>
                  <a:lnTo>
                    <a:pt x="0" y="1544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200979"/>
              <a:ext cx="231165" cy="236788"/>
            </a:xfrm>
            <a:custGeom>
              <a:avLst/>
              <a:pathLst>
                <a:path w="231165" h="236788">
                  <a:moveTo>
                    <a:pt x="231165" y="0"/>
                  </a:moveTo>
                  <a:lnTo>
                    <a:pt x="231165" y="8230"/>
                  </a:lnTo>
                  <a:lnTo>
                    <a:pt x="2607" y="236788"/>
                  </a:lnTo>
                  <a:lnTo>
                    <a:pt x="0" y="236788"/>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11867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303637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95407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87177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8946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70716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62486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54256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46026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37795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9565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21335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13105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204875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96644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88414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80184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71954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63724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55494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7263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1159"/>
              <a:ext cx="208572" cy="208572"/>
            </a:xfrm>
            <a:custGeom>
              <a:avLst/>
              <a:pathLst>
                <a:path w="208572" h="208572">
                  <a:moveTo>
                    <a:pt x="200342" y="0"/>
                  </a:moveTo>
                  <a:lnTo>
                    <a:pt x="208572" y="0"/>
                  </a:lnTo>
                  <a:lnTo>
                    <a:pt x="0" y="208572"/>
                  </a:lnTo>
                  <a:lnTo>
                    <a:pt x="0" y="20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1159"/>
              <a:ext cx="126270" cy="126270"/>
            </a:xfrm>
            <a:custGeom>
              <a:avLst/>
              <a:pathLst>
                <a:path w="126270" h="126270">
                  <a:moveTo>
                    <a:pt x="118040" y="0"/>
                  </a:moveTo>
                  <a:lnTo>
                    <a:pt x="126270" y="0"/>
                  </a:lnTo>
                  <a:lnTo>
                    <a:pt x="0" y="126270"/>
                  </a:lnTo>
                  <a:lnTo>
                    <a:pt x="0" y="1180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383449" y="1421159"/>
              <a:ext cx="43968" cy="43968"/>
            </a:xfrm>
            <a:custGeom>
              <a:avLst/>
              <a:pathLst>
                <a:path w="43968" h="43968">
                  <a:moveTo>
                    <a:pt x="35738" y="0"/>
                  </a:moveTo>
                  <a:lnTo>
                    <a:pt x="43968" y="0"/>
                  </a:lnTo>
                  <a:lnTo>
                    <a:pt x="0" y="43968"/>
                  </a:lnTo>
                  <a:lnTo>
                    <a:pt x="0" y="357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118544" y="3427995"/>
              <a:ext cx="9771" cy="9771"/>
            </a:xfrm>
            <a:custGeom>
              <a:avLst/>
              <a:pathLst>
                <a:path w="9771" h="9771">
                  <a:moveTo>
                    <a:pt x="9771" y="0"/>
                  </a:moveTo>
                  <a:lnTo>
                    <a:pt x="9771" y="8230"/>
                  </a:lnTo>
                  <a:lnTo>
                    <a:pt x="8230" y="9771"/>
                  </a:lnTo>
                  <a:lnTo>
                    <a:pt x="0" y="9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036242" y="3345693"/>
              <a:ext cx="92073" cy="92073"/>
            </a:xfrm>
            <a:custGeom>
              <a:avLst/>
              <a:pathLst>
                <a:path w="92073" h="92073">
                  <a:moveTo>
                    <a:pt x="92073" y="0"/>
                  </a:moveTo>
                  <a:lnTo>
                    <a:pt x="92073" y="8230"/>
                  </a:lnTo>
                  <a:lnTo>
                    <a:pt x="8230" y="92073"/>
                  </a:lnTo>
                  <a:lnTo>
                    <a:pt x="0" y="920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953940" y="3263391"/>
              <a:ext cx="174375" cy="174375"/>
            </a:xfrm>
            <a:custGeom>
              <a:avLst/>
              <a:pathLst>
                <a:path w="174375" h="174375">
                  <a:moveTo>
                    <a:pt x="174375" y="0"/>
                  </a:moveTo>
                  <a:lnTo>
                    <a:pt x="174375" y="8230"/>
                  </a:lnTo>
                  <a:lnTo>
                    <a:pt x="8230" y="174375"/>
                  </a:lnTo>
                  <a:lnTo>
                    <a:pt x="0" y="174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8108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9878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01648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93418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85188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76957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8727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60497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52267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44037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35807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27576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9346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11116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02886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94656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86425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78195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9965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61735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53505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45274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7044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45536"/>
              <a:ext cx="182003" cy="182003"/>
            </a:xfrm>
            <a:custGeom>
              <a:avLst/>
              <a:pathLst>
                <a:path w="182003" h="182003">
                  <a:moveTo>
                    <a:pt x="173773" y="0"/>
                  </a:moveTo>
                  <a:lnTo>
                    <a:pt x="182003" y="0"/>
                  </a:lnTo>
                  <a:lnTo>
                    <a:pt x="0" y="182003"/>
                  </a:lnTo>
                  <a:lnTo>
                    <a:pt x="0" y="173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45536"/>
              <a:ext cx="99701" cy="99701"/>
            </a:xfrm>
            <a:custGeom>
              <a:avLst/>
              <a:pathLst>
                <a:path w="99701" h="99701">
                  <a:moveTo>
                    <a:pt x="91471" y="0"/>
                  </a:moveTo>
                  <a:lnTo>
                    <a:pt x="99701" y="0"/>
                  </a:lnTo>
                  <a:lnTo>
                    <a:pt x="0" y="99701"/>
                  </a:lnTo>
                  <a:lnTo>
                    <a:pt x="0" y="91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45536"/>
              <a:ext cx="17399" cy="17399"/>
            </a:xfrm>
            <a:custGeom>
              <a:avLst/>
              <a:pathLst>
                <a:path w="17399" h="17399">
                  <a:moveTo>
                    <a:pt x="9169" y="0"/>
                  </a:moveTo>
                  <a:lnTo>
                    <a:pt x="17399" y="0"/>
                  </a:lnTo>
                  <a:lnTo>
                    <a:pt x="0" y="17399"/>
                  </a:lnTo>
                  <a:lnTo>
                    <a:pt x="0" y="9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365450" y="3418050"/>
              <a:ext cx="19716" cy="19716"/>
            </a:xfrm>
            <a:custGeom>
              <a:avLst/>
              <a:pathLst>
                <a:path w="19716" h="19716">
                  <a:moveTo>
                    <a:pt x="19716" y="0"/>
                  </a:moveTo>
                  <a:lnTo>
                    <a:pt x="19716" y="8230"/>
                  </a:lnTo>
                  <a:lnTo>
                    <a:pt x="8230" y="19716"/>
                  </a:lnTo>
                  <a:lnTo>
                    <a:pt x="0" y="197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283148" y="3335748"/>
              <a:ext cx="102018" cy="102018"/>
            </a:xfrm>
            <a:custGeom>
              <a:avLst/>
              <a:pathLst>
                <a:path w="102018" h="102018">
                  <a:moveTo>
                    <a:pt x="102018" y="0"/>
                  </a:moveTo>
                  <a:lnTo>
                    <a:pt x="102018" y="8230"/>
                  </a:lnTo>
                  <a:lnTo>
                    <a:pt x="8230" y="102018"/>
                  </a:lnTo>
                  <a:lnTo>
                    <a:pt x="0" y="102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200846" y="3253446"/>
              <a:ext cx="184320" cy="184320"/>
            </a:xfrm>
            <a:custGeom>
              <a:avLst/>
              <a:pathLst>
                <a:path w="184320" h="184320">
                  <a:moveTo>
                    <a:pt x="184320" y="0"/>
                  </a:moveTo>
                  <a:lnTo>
                    <a:pt x="184320" y="8230"/>
                  </a:lnTo>
                  <a:lnTo>
                    <a:pt x="8230" y="184320"/>
                  </a:lnTo>
                  <a:lnTo>
                    <a:pt x="0" y="184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17114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8884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300654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92423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84193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75963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67733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9503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51272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43042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34812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26582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8352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10121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201891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93661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85431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77201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8970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60740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52510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44280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6050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45536"/>
              <a:ext cx="172058" cy="172058"/>
            </a:xfrm>
            <a:custGeom>
              <a:avLst/>
              <a:pathLst>
                <a:path w="172058" h="172058">
                  <a:moveTo>
                    <a:pt x="163828" y="0"/>
                  </a:moveTo>
                  <a:lnTo>
                    <a:pt x="172058" y="0"/>
                  </a:lnTo>
                  <a:lnTo>
                    <a:pt x="0" y="172058"/>
                  </a:lnTo>
                  <a:lnTo>
                    <a:pt x="0" y="163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3154001" y="1345536"/>
              <a:ext cx="89756" cy="89756"/>
            </a:xfrm>
            <a:custGeom>
              <a:avLst/>
              <a:pathLst>
                <a:path w="89756" h="89756">
                  <a:moveTo>
                    <a:pt x="81526" y="0"/>
                  </a:moveTo>
                  <a:lnTo>
                    <a:pt x="89756" y="0"/>
                  </a:lnTo>
                  <a:lnTo>
                    <a:pt x="0" y="89756"/>
                  </a:lnTo>
                  <a:lnTo>
                    <a:pt x="0" y="81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3154001" y="1345536"/>
              <a:ext cx="7454" cy="7454"/>
            </a:xfrm>
            <a:custGeom>
              <a:avLst/>
              <a:pathLst>
                <a:path w="7454" h="7454">
                  <a:moveTo>
                    <a:pt x="0" y="7454"/>
                  </a:moveTo>
                  <a:lnTo>
                    <a:pt x="0" y="0"/>
                  </a:lnTo>
                  <a:lnTo>
                    <a:pt x="745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106167" y="3388216"/>
              <a:ext cx="49551" cy="49551"/>
            </a:xfrm>
            <a:custGeom>
              <a:avLst/>
              <a:pathLst>
                <a:path w="49551" h="49551">
                  <a:moveTo>
                    <a:pt x="49551" y="0"/>
                  </a:moveTo>
                  <a:lnTo>
                    <a:pt x="49551" y="8230"/>
                  </a:lnTo>
                  <a:lnTo>
                    <a:pt x="8230" y="49551"/>
                  </a:lnTo>
                  <a:lnTo>
                    <a:pt x="0" y="495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23865" y="3305914"/>
              <a:ext cx="131853" cy="131853"/>
            </a:xfrm>
            <a:custGeom>
              <a:avLst/>
              <a:pathLst>
                <a:path w="131853" h="131853">
                  <a:moveTo>
                    <a:pt x="131853" y="0"/>
                  </a:moveTo>
                  <a:lnTo>
                    <a:pt x="131853" y="8230"/>
                  </a:lnTo>
                  <a:lnTo>
                    <a:pt x="8230" y="131853"/>
                  </a:lnTo>
                  <a:lnTo>
                    <a:pt x="0" y="1318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41564" y="3223612"/>
              <a:ext cx="214155" cy="214155"/>
            </a:xfrm>
            <a:custGeom>
              <a:avLst/>
              <a:pathLst>
                <a:path w="214155" h="214155">
                  <a:moveTo>
                    <a:pt x="214155" y="0"/>
                  </a:moveTo>
                  <a:lnTo>
                    <a:pt x="214155" y="8230"/>
                  </a:lnTo>
                  <a:lnTo>
                    <a:pt x="8230" y="214155"/>
                  </a:lnTo>
                  <a:lnTo>
                    <a:pt x="0" y="214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314131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305900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97670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89440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81210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72980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64749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56519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48289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40059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31829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23598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215368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207138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98908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90678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82447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74217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65987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57757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49527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41296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33066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24836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4291"/>
              <a:ext cx="211167" cy="211167"/>
            </a:xfrm>
            <a:custGeom>
              <a:avLst/>
              <a:pathLst>
                <a:path w="211167" h="211167">
                  <a:moveTo>
                    <a:pt x="202937" y="0"/>
                  </a:moveTo>
                  <a:lnTo>
                    <a:pt x="211167" y="0"/>
                  </a:lnTo>
                  <a:lnTo>
                    <a:pt x="0" y="211167"/>
                  </a:lnTo>
                  <a:lnTo>
                    <a:pt x="0" y="2029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3924553" y="1194291"/>
              <a:ext cx="128865" cy="128865"/>
            </a:xfrm>
            <a:custGeom>
              <a:avLst/>
              <a:pathLst>
                <a:path w="128865" h="128865">
                  <a:moveTo>
                    <a:pt x="120635" y="0"/>
                  </a:moveTo>
                  <a:lnTo>
                    <a:pt x="128865" y="0"/>
                  </a:lnTo>
                  <a:lnTo>
                    <a:pt x="0" y="128865"/>
                  </a:lnTo>
                  <a:lnTo>
                    <a:pt x="0" y="1206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3924553" y="1194291"/>
              <a:ext cx="46563" cy="46563"/>
            </a:xfrm>
            <a:custGeom>
              <a:avLst/>
              <a:pathLst>
                <a:path w="46563" h="46563">
                  <a:moveTo>
                    <a:pt x="38333" y="0"/>
                  </a:moveTo>
                  <a:lnTo>
                    <a:pt x="46563" y="0"/>
                  </a:lnTo>
                  <a:lnTo>
                    <a:pt x="0" y="46563"/>
                  </a:lnTo>
                  <a:lnTo>
                    <a:pt x="0" y="38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353073" y="3378271"/>
              <a:ext cx="59496" cy="59496"/>
            </a:xfrm>
            <a:custGeom>
              <a:avLst/>
              <a:pathLst>
                <a:path w="59496" h="59496">
                  <a:moveTo>
                    <a:pt x="59496" y="0"/>
                  </a:moveTo>
                  <a:lnTo>
                    <a:pt x="59496" y="8230"/>
                  </a:lnTo>
                  <a:lnTo>
                    <a:pt x="8230" y="59496"/>
                  </a:lnTo>
                  <a:lnTo>
                    <a:pt x="0" y="59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270771" y="3295969"/>
              <a:ext cx="141798" cy="141798"/>
            </a:xfrm>
            <a:custGeom>
              <a:avLst/>
              <a:pathLst>
                <a:path w="141798" h="141798">
                  <a:moveTo>
                    <a:pt x="141798" y="0"/>
                  </a:moveTo>
                  <a:lnTo>
                    <a:pt x="141798" y="8230"/>
                  </a:lnTo>
                  <a:lnTo>
                    <a:pt x="8230" y="141798"/>
                  </a:lnTo>
                  <a:lnTo>
                    <a:pt x="0" y="141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8469" y="3213667"/>
              <a:ext cx="224100" cy="224100"/>
            </a:xfrm>
            <a:custGeom>
              <a:avLst/>
              <a:pathLst>
                <a:path w="224100" h="224100">
                  <a:moveTo>
                    <a:pt x="224100" y="0"/>
                  </a:moveTo>
                  <a:lnTo>
                    <a:pt x="224100" y="8230"/>
                  </a:lnTo>
                  <a:lnTo>
                    <a:pt x="8230" y="224100"/>
                  </a:lnTo>
                  <a:lnTo>
                    <a:pt x="0" y="224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313136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304906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96676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88445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80215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71985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63755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55525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47294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39064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30834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22604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214374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206144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97913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89683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81453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73223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64993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56762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48532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40302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32072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23842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5611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4181404" y="1143876"/>
              <a:ext cx="169336" cy="169336"/>
            </a:xfrm>
            <a:custGeom>
              <a:avLst/>
              <a:pathLst>
                <a:path w="169336" h="169336">
                  <a:moveTo>
                    <a:pt x="161105" y="0"/>
                  </a:moveTo>
                  <a:lnTo>
                    <a:pt x="169336" y="0"/>
                  </a:lnTo>
                  <a:lnTo>
                    <a:pt x="0" y="169336"/>
                  </a:lnTo>
                  <a:lnTo>
                    <a:pt x="0" y="1611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4181404" y="1143876"/>
              <a:ext cx="87034" cy="87034"/>
            </a:xfrm>
            <a:custGeom>
              <a:avLst/>
              <a:pathLst>
                <a:path w="87034" h="87034">
                  <a:moveTo>
                    <a:pt x="78804" y="0"/>
                  </a:moveTo>
                  <a:lnTo>
                    <a:pt x="87034" y="0"/>
                  </a:lnTo>
                  <a:lnTo>
                    <a:pt x="0" y="87034"/>
                  </a:lnTo>
                  <a:lnTo>
                    <a:pt x="0" y="788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4181404" y="1143876"/>
              <a:ext cx="4732" cy="4732"/>
            </a:xfrm>
            <a:custGeom>
              <a:avLst/>
              <a:pathLst>
                <a:path w="4732" h="4732">
                  <a:moveTo>
                    <a:pt x="0" y="4732"/>
                  </a:moveTo>
                  <a:lnTo>
                    <a:pt x="0" y="0"/>
                  </a:lnTo>
                  <a:lnTo>
                    <a:pt x="473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rc326"/>
            <p:cNvSpPr/>
            <p:nvPr/>
          </p:nvSpPr>
          <p:spPr>
            <a:xfrm>
              <a:off x="842344" y="1799273"/>
              <a:ext cx="231165" cy="163849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1099195" y="1748858"/>
              <a:ext cx="231165" cy="1688909"/>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1356046" y="1572405"/>
              <a:ext cx="231165" cy="1865362"/>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1612896" y="1547197"/>
              <a:ext cx="231165" cy="1890569"/>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2126598" y="1521990"/>
              <a:ext cx="231165" cy="1915777"/>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2383449" y="1421159"/>
              <a:ext cx="231165" cy="2016607"/>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2897150" y="1345536"/>
              <a:ext cx="231165" cy="2092230"/>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3154001" y="1345536"/>
              <a:ext cx="231165" cy="2092230"/>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3924553" y="1194291"/>
              <a:ext cx="231165" cy="2243476"/>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4181404" y="1143876"/>
              <a:ext cx="231165" cy="2293891"/>
            </a:xfrm>
            <a:prstGeom prst="rect">
              <a:avLst/>
            </a:prstGeom>
            <a:ln w="1355" cap="flat">
              <a:solidFill>
                <a:srgbClr val="000000">
                  <a:alpha val="100000"/>
                </a:srgbClr>
              </a:solidFill>
              <a:prstDash val="solid"/>
              <a:miter/>
            </a:ln>
          </p:spPr>
          <p:txBody>
            <a:bodyPr/>
            <a:lstStyle/>
            <a:p/>
          </p:txBody>
        </p:sp>
        <p:sp>
          <p:nvSpPr>
            <p:cNvPr id="336" name="tx336"/>
            <p:cNvSpPr/>
            <p:nvPr/>
          </p:nvSpPr>
          <p:spPr>
            <a:xfrm>
              <a:off x="887589" y="16537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7" name="tx337"/>
            <p:cNvSpPr/>
            <p:nvPr/>
          </p:nvSpPr>
          <p:spPr>
            <a:xfrm>
              <a:off x="1144440" y="16003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8" name="tx338"/>
            <p:cNvSpPr/>
            <p:nvPr/>
          </p:nvSpPr>
          <p:spPr>
            <a:xfrm>
              <a:off x="1401290" y="141521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9" name="tx339"/>
            <p:cNvSpPr/>
            <p:nvPr/>
          </p:nvSpPr>
          <p:spPr>
            <a:xfrm>
              <a:off x="1658141" y="138812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40" name="tx340"/>
            <p:cNvSpPr/>
            <p:nvPr/>
          </p:nvSpPr>
          <p:spPr>
            <a:xfrm>
              <a:off x="1914992" y="138812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41" name="tx341"/>
            <p:cNvSpPr/>
            <p:nvPr/>
          </p:nvSpPr>
          <p:spPr>
            <a:xfrm>
              <a:off x="2171843" y="13598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42" name="tx342"/>
            <p:cNvSpPr/>
            <p:nvPr/>
          </p:nvSpPr>
          <p:spPr>
            <a:xfrm>
              <a:off x="2428693" y="12529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3" name="tx343"/>
            <p:cNvSpPr/>
            <p:nvPr/>
          </p:nvSpPr>
          <p:spPr>
            <a:xfrm>
              <a:off x="2685544" y="11995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4" name="tx344"/>
            <p:cNvSpPr/>
            <p:nvPr/>
          </p:nvSpPr>
          <p:spPr>
            <a:xfrm>
              <a:off x="2942395" y="117276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5" name="tx345"/>
            <p:cNvSpPr/>
            <p:nvPr/>
          </p:nvSpPr>
          <p:spPr>
            <a:xfrm>
              <a:off x="3199246" y="117276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6" name="tx346"/>
            <p:cNvSpPr/>
            <p:nvPr/>
          </p:nvSpPr>
          <p:spPr>
            <a:xfrm>
              <a:off x="3456096" y="109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7" name="tx347"/>
            <p:cNvSpPr/>
            <p:nvPr/>
          </p:nvSpPr>
          <p:spPr>
            <a:xfrm>
              <a:off x="3969798" y="10125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8" name="tx348"/>
            <p:cNvSpPr/>
            <p:nvPr/>
          </p:nvSpPr>
          <p:spPr>
            <a:xfrm>
              <a:off x="3712947" y="10125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9" name="tx349"/>
            <p:cNvSpPr/>
            <p:nvPr/>
          </p:nvSpPr>
          <p:spPr>
            <a:xfrm>
              <a:off x="4226649" y="959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50" name="tx350"/>
            <p:cNvSpPr/>
            <p:nvPr/>
          </p:nvSpPr>
          <p:spPr>
            <a:xfrm>
              <a:off x="4483499" y="959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51" name="tx351"/>
            <p:cNvSpPr/>
            <p:nvPr/>
          </p:nvSpPr>
          <p:spPr>
            <a:xfrm>
              <a:off x="4740350" y="9323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52" name="tx352"/>
            <p:cNvSpPr/>
            <p:nvPr/>
          </p:nvSpPr>
          <p:spPr>
            <a:xfrm>
              <a:off x="4997201" y="90556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3" name="tx353"/>
            <p:cNvSpPr/>
            <p:nvPr/>
          </p:nvSpPr>
          <p:spPr>
            <a:xfrm>
              <a:off x="5254052" y="878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4" name="tx354"/>
            <p:cNvSpPr/>
            <p:nvPr/>
          </p:nvSpPr>
          <p:spPr>
            <a:xfrm>
              <a:off x="5510902" y="8254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5" name="tx355"/>
            <p:cNvSpPr/>
            <p:nvPr/>
          </p:nvSpPr>
          <p:spPr>
            <a:xfrm>
              <a:off x="5767753" y="798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6" name="tx356"/>
            <p:cNvSpPr/>
            <p:nvPr/>
          </p:nvSpPr>
          <p:spPr>
            <a:xfrm>
              <a:off x="6281455" y="798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7" name="tx357"/>
            <p:cNvSpPr/>
            <p:nvPr/>
          </p:nvSpPr>
          <p:spPr>
            <a:xfrm>
              <a:off x="6024604" y="798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8" name="tx358"/>
            <p:cNvSpPr/>
            <p:nvPr/>
          </p:nvSpPr>
          <p:spPr>
            <a:xfrm>
              <a:off x="6795156" y="7720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9" name="tx359"/>
            <p:cNvSpPr/>
            <p:nvPr/>
          </p:nvSpPr>
          <p:spPr>
            <a:xfrm>
              <a:off x="7052007" y="7720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60" name="tx360"/>
            <p:cNvSpPr/>
            <p:nvPr/>
          </p:nvSpPr>
          <p:spPr>
            <a:xfrm>
              <a:off x="6538305" y="7720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61" name="tx361"/>
            <p:cNvSpPr/>
            <p:nvPr/>
          </p:nvSpPr>
          <p:spPr>
            <a:xfrm>
              <a:off x="7822559" y="745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7565708" y="745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336261" y="745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8079410" y="745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tx365"/>
            <p:cNvSpPr/>
            <p:nvPr/>
          </p:nvSpPr>
          <p:spPr>
            <a:xfrm>
              <a:off x="8849962" y="745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6" name="tx366"/>
            <p:cNvSpPr/>
            <p:nvPr/>
          </p:nvSpPr>
          <p:spPr>
            <a:xfrm>
              <a:off x="8593111" y="745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7" name="tx367"/>
            <p:cNvSpPr/>
            <p:nvPr/>
          </p:nvSpPr>
          <p:spPr>
            <a:xfrm>
              <a:off x="7308858" y="745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8" name="pg368"/>
            <p:cNvSpPr/>
            <p:nvPr/>
          </p:nvSpPr>
          <p:spPr>
            <a:xfrm>
              <a:off x="895261" y="25219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927782" y="25528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0" name="pg370"/>
            <p:cNvSpPr/>
            <p:nvPr/>
          </p:nvSpPr>
          <p:spPr>
            <a:xfrm>
              <a:off x="1152111" y="249678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1184633" y="252761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2" name="pg372"/>
            <p:cNvSpPr/>
            <p:nvPr/>
          </p:nvSpPr>
          <p:spPr>
            <a:xfrm>
              <a:off x="1408962" y="24085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1441484" y="24394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4" name="pg374"/>
            <p:cNvSpPr/>
            <p:nvPr/>
          </p:nvSpPr>
          <p:spPr>
            <a:xfrm>
              <a:off x="1635668" y="239595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668189" y="2426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pg376"/>
            <p:cNvSpPr/>
            <p:nvPr/>
          </p:nvSpPr>
          <p:spPr>
            <a:xfrm>
              <a:off x="2179514" y="23833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2212036" y="24142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8" name="pg378"/>
            <p:cNvSpPr/>
            <p:nvPr/>
          </p:nvSpPr>
          <p:spPr>
            <a:xfrm>
              <a:off x="2436365" y="23329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2468887" y="236545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0" name="pg380"/>
            <p:cNvSpPr/>
            <p:nvPr/>
          </p:nvSpPr>
          <p:spPr>
            <a:xfrm>
              <a:off x="2950067" y="2295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982588" y="232732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2" name="pg382"/>
            <p:cNvSpPr/>
            <p:nvPr/>
          </p:nvSpPr>
          <p:spPr>
            <a:xfrm>
              <a:off x="3206917" y="2295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3239439" y="232738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4" name="pg384"/>
            <p:cNvSpPr/>
            <p:nvPr/>
          </p:nvSpPr>
          <p:spPr>
            <a:xfrm>
              <a:off x="3977470" y="22195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4009991" y="225302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6" name="pg386"/>
            <p:cNvSpPr/>
            <p:nvPr/>
          </p:nvSpPr>
          <p:spPr>
            <a:xfrm>
              <a:off x="4234320" y="21942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266842" y="222649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8" name="tx388"/>
            <p:cNvSpPr/>
            <p:nvPr/>
          </p:nvSpPr>
          <p:spPr>
            <a:xfrm>
              <a:off x="663492" y="33856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9" name="tx389"/>
            <p:cNvSpPr/>
            <p:nvPr/>
          </p:nvSpPr>
          <p:spPr>
            <a:xfrm>
              <a:off x="585797" y="27554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0" name="tx390"/>
            <p:cNvSpPr/>
            <p:nvPr/>
          </p:nvSpPr>
          <p:spPr>
            <a:xfrm>
              <a:off x="585797" y="21252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1" name="tx391"/>
            <p:cNvSpPr/>
            <p:nvPr/>
          </p:nvSpPr>
          <p:spPr>
            <a:xfrm>
              <a:off x="585797" y="149678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2" name="tx392"/>
            <p:cNvSpPr/>
            <p:nvPr/>
          </p:nvSpPr>
          <p:spPr>
            <a:xfrm>
              <a:off x="508103" y="86489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3" name="tx393"/>
            <p:cNvSpPr/>
            <p:nvPr/>
          </p:nvSpPr>
          <p:spPr>
            <a:xfrm rot="-5400000">
              <a:off x="751344" y="3787607"/>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Bolivie</a:t>
              </a:r>
            </a:p>
          </p:txBody>
        </p:sp>
        <p:sp>
          <p:nvSpPr>
            <p:cNvPr id="394" name="tx394"/>
            <p:cNvSpPr/>
            <p:nvPr/>
          </p:nvSpPr>
          <p:spPr>
            <a:xfrm rot="-5400000">
              <a:off x="883843" y="3911959"/>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5" name="tx395"/>
            <p:cNvSpPr/>
            <p:nvPr/>
          </p:nvSpPr>
          <p:spPr>
            <a:xfrm rot="-5400000">
              <a:off x="1161635" y="3839654"/>
              <a:ext cx="566985" cy="15300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Équateur</a:t>
              </a:r>
            </a:p>
          </p:txBody>
        </p:sp>
        <p:sp>
          <p:nvSpPr>
            <p:cNvPr id="396" name="tx396"/>
            <p:cNvSpPr/>
            <p:nvPr/>
          </p:nvSpPr>
          <p:spPr>
            <a:xfrm rot="-5400000">
              <a:off x="1424795" y="3884708"/>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7" name="tx397"/>
            <p:cNvSpPr/>
            <p:nvPr/>
          </p:nvSpPr>
          <p:spPr>
            <a:xfrm rot="-5400000">
              <a:off x="1684682" y="3879899"/>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8" name="tx398"/>
            <p:cNvSpPr/>
            <p:nvPr/>
          </p:nvSpPr>
          <p:spPr>
            <a:xfrm rot="-5400000">
              <a:off x="2097433" y="3725158"/>
              <a:ext cx="287244"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Haïti</a:t>
              </a:r>
            </a:p>
          </p:txBody>
        </p:sp>
        <p:sp>
          <p:nvSpPr>
            <p:cNvPr id="399" name="tx399"/>
            <p:cNvSpPr/>
            <p:nvPr/>
          </p:nvSpPr>
          <p:spPr>
            <a:xfrm rot="-5400000">
              <a:off x="2185320" y="3866973"/>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Argentine</a:t>
              </a:r>
            </a:p>
          </p:txBody>
        </p:sp>
        <p:sp>
          <p:nvSpPr>
            <p:cNvPr id="400" name="tx400"/>
            <p:cNvSpPr/>
            <p:nvPr/>
          </p:nvSpPr>
          <p:spPr>
            <a:xfrm rot="-5400000">
              <a:off x="2442171" y="3866973"/>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01" name="tx401"/>
            <p:cNvSpPr/>
            <p:nvPr/>
          </p:nvSpPr>
          <p:spPr>
            <a:xfrm rot="-5400000">
              <a:off x="2734834" y="3832798"/>
              <a:ext cx="528035"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Mexique</a:t>
              </a:r>
            </a:p>
          </p:txBody>
        </p:sp>
        <p:sp>
          <p:nvSpPr>
            <p:cNvPr id="402" name="tx402"/>
            <p:cNvSpPr/>
            <p:nvPr/>
          </p:nvSpPr>
          <p:spPr>
            <a:xfrm rot="-5400000">
              <a:off x="3082101" y="3767962"/>
              <a:ext cx="3727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Pérou</a:t>
              </a:r>
            </a:p>
          </p:txBody>
        </p:sp>
        <p:sp>
          <p:nvSpPr>
            <p:cNvPr id="403" name="tx403"/>
            <p:cNvSpPr/>
            <p:nvPr/>
          </p:nvSpPr>
          <p:spPr>
            <a:xfrm rot="-5400000">
              <a:off x="3183051" y="3922635"/>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4" name="tx404"/>
            <p:cNvSpPr/>
            <p:nvPr/>
          </p:nvSpPr>
          <p:spPr>
            <a:xfrm rot="-5400000">
              <a:off x="3592221" y="3772089"/>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5" name="tx405"/>
            <p:cNvSpPr/>
            <p:nvPr/>
          </p:nvSpPr>
          <p:spPr>
            <a:xfrm rot="-5400000">
              <a:off x="3743376" y="3876011"/>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Colombie</a:t>
              </a:r>
            </a:p>
          </p:txBody>
        </p:sp>
        <p:sp>
          <p:nvSpPr>
            <p:cNvPr id="406" name="tx406"/>
            <p:cNvSpPr/>
            <p:nvPr/>
          </p:nvSpPr>
          <p:spPr>
            <a:xfrm rot="-5400000">
              <a:off x="4121236" y="3756229"/>
              <a:ext cx="34931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Brésil</a:t>
              </a:r>
            </a:p>
          </p:txBody>
        </p:sp>
        <p:sp>
          <p:nvSpPr>
            <p:cNvPr id="407" name="tx407"/>
            <p:cNvSpPr/>
            <p:nvPr/>
          </p:nvSpPr>
          <p:spPr>
            <a:xfrm rot="-5400000">
              <a:off x="4292855" y="3842007"/>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8" name="tx408"/>
            <p:cNvSpPr/>
            <p:nvPr/>
          </p:nvSpPr>
          <p:spPr>
            <a:xfrm rot="-5400000">
              <a:off x="4259971" y="4103433"/>
              <a:ext cx="1071488"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Trinité-et-Tobago</a:t>
              </a:r>
            </a:p>
          </p:txBody>
        </p:sp>
        <p:sp>
          <p:nvSpPr>
            <p:cNvPr id="409" name="tx409"/>
            <p:cNvSpPr/>
            <p:nvPr/>
          </p:nvSpPr>
          <p:spPr>
            <a:xfrm rot="-5400000">
              <a:off x="4794005" y="3852785"/>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Grenade</a:t>
              </a:r>
            </a:p>
          </p:txBody>
        </p:sp>
        <p:sp>
          <p:nvSpPr>
            <p:cNvPr id="410" name="tx410"/>
            <p:cNvSpPr/>
            <p:nvPr/>
          </p:nvSpPr>
          <p:spPr>
            <a:xfrm rot="-5400000">
              <a:off x="5059485" y="3845929"/>
              <a:ext cx="5281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Barbade</a:t>
              </a:r>
            </a:p>
          </p:txBody>
        </p:sp>
        <p:sp>
          <p:nvSpPr>
            <p:cNvPr id="411" name="tx411"/>
            <p:cNvSpPr/>
            <p:nvPr/>
          </p:nvSpPr>
          <p:spPr>
            <a:xfrm rot="-5400000">
              <a:off x="5233457" y="3902682"/>
              <a:ext cx="6678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Dominique</a:t>
              </a:r>
            </a:p>
          </p:txBody>
        </p:sp>
        <p:sp>
          <p:nvSpPr>
            <p:cNvPr id="412" name="tx412"/>
            <p:cNvSpPr/>
            <p:nvPr/>
          </p:nvSpPr>
          <p:spPr>
            <a:xfrm rot="-5400000">
              <a:off x="5078370" y="4314074"/>
              <a:ext cx="149113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dominicaine</a:t>
              </a:r>
            </a:p>
          </p:txBody>
        </p:sp>
        <p:sp>
          <p:nvSpPr>
            <p:cNvPr id="413" name="tx413"/>
            <p:cNvSpPr/>
            <p:nvPr/>
          </p:nvSpPr>
          <p:spPr>
            <a:xfrm rot="-5400000">
              <a:off x="5495487" y="4178706"/>
              <a:ext cx="119549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Saint-Kitts-et-Nevis</a:t>
              </a:r>
            </a:p>
          </p:txBody>
        </p:sp>
        <p:sp>
          <p:nvSpPr>
            <p:cNvPr id="414" name="tx414"/>
            <p:cNvSpPr/>
            <p:nvPr/>
          </p:nvSpPr>
          <p:spPr>
            <a:xfrm rot="-5400000">
              <a:off x="6073075" y="3831980"/>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5" name="tx415"/>
            <p:cNvSpPr/>
            <p:nvPr/>
          </p:nvSpPr>
          <p:spPr>
            <a:xfrm rot="-5400000">
              <a:off x="6312736" y="3876932"/>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6" name="tx416"/>
            <p:cNvSpPr/>
            <p:nvPr/>
          </p:nvSpPr>
          <p:spPr>
            <a:xfrm rot="-5400000">
              <a:off x="6727943" y="3716802"/>
              <a:ext cx="27169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Chili</a:t>
              </a:r>
            </a:p>
          </p:txBody>
        </p:sp>
        <p:sp>
          <p:nvSpPr>
            <p:cNvPr id="417" name="tx417"/>
            <p:cNvSpPr/>
            <p:nvPr/>
          </p:nvSpPr>
          <p:spPr>
            <a:xfrm rot="-5400000">
              <a:off x="6844957" y="3856639"/>
              <a:ext cx="55136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Salvador</a:t>
              </a:r>
            </a:p>
          </p:txBody>
        </p:sp>
        <p:sp>
          <p:nvSpPr>
            <p:cNvPr id="418" name="tx418"/>
            <p:cNvSpPr/>
            <p:nvPr/>
          </p:nvSpPr>
          <p:spPr>
            <a:xfrm rot="-5400000">
              <a:off x="6758731" y="4173726"/>
              <a:ext cx="121152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Antigua-et-Barbuda</a:t>
              </a:r>
            </a:p>
          </p:txBody>
        </p:sp>
        <p:sp>
          <p:nvSpPr>
            <p:cNvPr id="419" name="tx419"/>
            <p:cNvSpPr/>
            <p:nvPr/>
          </p:nvSpPr>
          <p:spPr>
            <a:xfrm rot="-5400000">
              <a:off x="7292731" y="3922566"/>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20" name="tx420"/>
            <p:cNvSpPr/>
            <p:nvPr/>
          </p:nvSpPr>
          <p:spPr>
            <a:xfrm rot="-5400000">
              <a:off x="7724207" y="3747941"/>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1" name="tx421"/>
            <p:cNvSpPr/>
            <p:nvPr/>
          </p:nvSpPr>
          <p:spPr>
            <a:xfrm rot="-5400000">
              <a:off x="7889550" y="3811754"/>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2" name="tx422"/>
            <p:cNvSpPr/>
            <p:nvPr/>
          </p:nvSpPr>
          <p:spPr>
            <a:xfrm rot="-5400000">
              <a:off x="8085657" y="3875227"/>
              <a:ext cx="613506" cy="12837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Jamaïque</a:t>
              </a:r>
            </a:p>
          </p:txBody>
        </p:sp>
        <p:sp>
          <p:nvSpPr>
            <p:cNvPr id="423" name="tx423"/>
            <p:cNvSpPr/>
            <p:nvPr/>
          </p:nvSpPr>
          <p:spPr>
            <a:xfrm rot="-5400000">
              <a:off x="7667848" y="4574852"/>
              <a:ext cx="198779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Saint-Vincent-et-les-Grenadines</a:t>
              </a:r>
            </a:p>
          </p:txBody>
        </p:sp>
        <p:sp>
          <p:nvSpPr>
            <p:cNvPr id="424" name="tx424"/>
            <p:cNvSpPr/>
            <p:nvPr/>
          </p:nvSpPr>
          <p:spPr>
            <a:xfrm rot="-5400000">
              <a:off x="8530293" y="3969258"/>
              <a:ext cx="7766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Sainte-Lucie</a:t>
              </a:r>
            </a:p>
          </p:txBody>
        </p:sp>
        <p:sp>
          <p:nvSpPr>
            <p:cNvPr id="425" name="tx425"/>
            <p:cNvSpPr/>
            <p:nvPr/>
          </p:nvSpPr>
          <p:spPr>
            <a:xfrm rot="-5400000">
              <a:off x="-95211" y="204957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26" name="rc426"/>
            <p:cNvSpPr/>
            <p:nvPr/>
          </p:nvSpPr>
          <p:spPr>
            <a:xfrm>
              <a:off x="4250968" y="5993415"/>
              <a:ext cx="219455" cy="219455"/>
            </a:xfrm>
            <a:prstGeom prst="rect">
              <a:avLst/>
            </a:prstGeom>
            <a:solidFill>
              <a:srgbClr val="FFFFFF">
                <a:alpha val="100000"/>
              </a:srgbClr>
            </a:solidFill>
          </p:spPr>
          <p:txBody>
            <a:bodyPr/>
            <a:lstStyle/>
            <a:p/>
          </p:txBody>
        </p:sp>
        <p:sp>
          <p:nvSpPr>
            <p:cNvPr id="427" name="pg427"/>
            <p:cNvSpPr/>
            <p:nvPr/>
          </p:nvSpPr>
          <p:spPr>
            <a:xfrm>
              <a:off x="443551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34090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5103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pg430"/>
            <p:cNvSpPr/>
            <p:nvPr/>
          </p:nvSpPr>
          <p:spPr>
            <a:xfrm>
              <a:off x="425103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1" name="pg431"/>
            <p:cNvSpPr/>
            <p:nvPr/>
          </p:nvSpPr>
          <p:spPr>
            <a:xfrm>
              <a:off x="425103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rc432"/>
            <p:cNvSpPr/>
            <p:nvPr/>
          </p:nvSpPr>
          <p:spPr>
            <a:xfrm>
              <a:off x="4250968" y="5993415"/>
              <a:ext cx="219455" cy="219455"/>
            </a:xfrm>
            <a:prstGeom prst="rect">
              <a:avLst/>
            </a:prstGeom>
            <a:ln w="476" cap="sq">
              <a:solidFill>
                <a:srgbClr val="000000">
                  <a:alpha val="100000"/>
                </a:srgbClr>
              </a:solidFill>
              <a:prstDash val="solid"/>
              <a:miter/>
            </a:ln>
          </p:spPr>
          <p:txBody>
            <a:bodyPr/>
            <a:lstStyle/>
            <a:p/>
          </p:txBody>
        </p:sp>
        <p:sp>
          <p:nvSpPr>
            <p:cNvPr id="433" name="tx433"/>
            <p:cNvSpPr/>
            <p:nvPr/>
          </p:nvSpPr>
          <p:spPr>
            <a:xfrm>
              <a:off x="4540013" y="6024834"/>
              <a:ext cx="108724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zéro dose</a:t>
              </a:r>
            </a:p>
          </p:txBody>
        </p:sp>
        <p:sp>
          <p:nvSpPr>
            <p:cNvPr id="434" name="tx434"/>
            <p:cNvSpPr/>
            <p:nvPr/>
          </p:nvSpPr>
          <p:spPr>
            <a:xfrm>
              <a:off x="803816" y="398022"/>
              <a:ext cx="572128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couverture et classement du nombre zéro dose, par pays, LACR, 2024</a:t>
              </a:r>
            </a:p>
          </p:txBody>
        </p:sp>
        <p:sp>
          <p:nvSpPr>
            <p:cNvPr id="435" name="tx435"/>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36" name="tx436"/>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37" name="tx437"/>
            <p:cNvSpPr/>
            <p:nvPr/>
          </p:nvSpPr>
          <p:spPr>
            <a:xfrm>
              <a:off x="7301039" y="6590777"/>
              <a:ext cx="177337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zéro dose.</a:t>
              </a:r>
            </a:p>
          </p:txBody>
        </p:sp>
      </p:grpSp>
      <p:sp>
        <p:nvSpPr>
          <p:cNvPr id="4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LACR, classés du plus faible au plus élevé, ainsi que le classement des 10 pays comptant le plus grand nombre d'enfants n'ayant reçu aucune dose, sur la base des chiffres absolus.
En 2024, Haïti se classera au 6e rang sur 32 pays pour la plus faible couverture en DTC1 (sur la base d'un classement ex æquo).
Haïti était dans le top 10 des pays ayant le plus grand nombre d'enfants n'ayant reçu aucune dose (rang=9).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084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2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1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6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80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35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9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43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98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52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07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61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16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70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24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79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33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88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42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97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51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05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60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914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69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223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7801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53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378117"/>
              <a:ext cx="4155057" cy="308650"/>
            </a:xfrm>
            <a:custGeom>
              <a:avLst/>
              <a:pathLst>
                <a:path w="4155057" h="30865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650"/>
                  </a:lnTo>
                  <a:lnTo>
                    <a:pt x="1399009" y="308632"/>
                  </a:lnTo>
                  <a:lnTo>
                    <a:pt x="1412999" y="308610"/>
                  </a:lnTo>
                  <a:lnTo>
                    <a:pt x="1426989" y="308585"/>
                  </a:lnTo>
                  <a:lnTo>
                    <a:pt x="1440979" y="308556"/>
                  </a:lnTo>
                  <a:lnTo>
                    <a:pt x="1454969" y="308521"/>
                  </a:lnTo>
                  <a:lnTo>
                    <a:pt x="1468959" y="308480"/>
                  </a:lnTo>
                  <a:lnTo>
                    <a:pt x="1482949" y="308432"/>
                  </a:lnTo>
                  <a:lnTo>
                    <a:pt x="1496939" y="308376"/>
                  </a:lnTo>
                  <a:lnTo>
                    <a:pt x="1510930" y="308310"/>
                  </a:lnTo>
                  <a:lnTo>
                    <a:pt x="1524920" y="308233"/>
                  </a:lnTo>
                  <a:lnTo>
                    <a:pt x="1538910" y="308141"/>
                  </a:lnTo>
                  <a:lnTo>
                    <a:pt x="1552900" y="308034"/>
                  </a:lnTo>
                  <a:lnTo>
                    <a:pt x="1566890" y="307909"/>
                  </a:lnTo>
                  <a:lnTo>
                    <a:pt x="1580880" y="307761"/>
                  </a:lnTo>
                  <a:lnTo>
                    <a:pt x="1594870" y="307588"/>
                  </a:lnTo>
                  <a:lnTo>
                    <a:pt x="1608860" y="307384"/>
                  </a:lnTo>
                  <a:lnTo>
                    <a:pt x="1622850" y="307145"/>
                  </a:lnTo>
                  <a:lnTo>
                    <a:pt x="1636840" y="306865"/>
                  </a:lnTo>
                  <a:lnTo>
                    <a:pt x="1650830" y="306536"/>
                  </a:lnTo>
                  <a:lnTo>
                    <a:pt x="1664821" y="306150"/>
                  </a:lnTo>
                  <a:lnTo>
                    <a:pt x="1678811" y="305698"/>
                  </a:lnTo>
                  <a:lnTo>
                    <a:pt x="1692801" y="305168"/>
                  </a:lnTo>
                  <a:lnTo>
                    <a:pt x="1706791" y="304548"/>
                  </a:lnTo>
                  <a:lnTo>
                    <a:pt x="1720781" y="303822"/>
                  </a:lnTo>
                  <a:lnTo>
                    <a:pt x="1734771" y="302973"/>
                  </a:lnTo>
                  <a:lnTo>
                    <a:pt x="1748761" y="301982"/>
                  </a:lnTo>
                  <a:lnTo>
                    <a:pt x="1762751" y="300824"/>
                  </a:lnTo>
                  <a:lnTo>
                    <a:pt x="1776741" y="299475"/>
                  </a:lnTo>
                  <a:lnTo>
                    <a:pt x="1790731" y="297905"/>
                  </a:lnTo>
                  <a:lnTo>
                    <a:pt x="1804722" y="296080"/>
                  </a:lnTo>
                  <a:lnTo>
                    <a:pt x="1818712" y="293964"/>
                  </a:lnTo>
                  <a:lnTo>
                    <a:pt x="1832702" y="291514"/>
                  </a:lnTo>
                  <a:lnTo>
                    <a:pt x="1846692" y="288687"/>
                  </a:lnTo>
                  <a:lnTo>
                    <a:pt x="1860682" y="285433"/>
                  </a:lnTo>
                  <a:lnTo>
                    <a:pt x="1874672" y="281701"/>
                  </a:lnTo>
                  <a:lnTo>
                    <a:pt x="1888662" y="277437"/>
                  </a:lnTo>
                  <a:lnTo>
                    <a:pt x="1902652" y="272587"/>
                  </a:lnTo>
                  <a:lnTo>
                    <a:pt x="1916642" y="267098"/>
                  </a:lnTo>
                  <a:lnTo>
                    <a:pt x="1930632" y="260923"/>
                  </a:lnTo>
                  <a:lnTo>
                    <a:pt x="1944622" y="254020"/>
                  </a:lnTo>
                  <a:lnTo>
                    <a:pt x="1958613" y="246359"/>
                  </a:lnTo>
                  <a:lnTo>
                    <a:pt x="1972603" y="237924"/>
                  </a:lnTo>
                  <a:lnTo>
                    <a:pt x="1986593" y="228720"/>
                  </a:lnTo>
                  <a:lnTo>
                    <a:pt x="2000583" y="218771"/>
                  </a:lnTo>
                  <a:lnTo>
                    <a:pt x="2014573" y="208130"/>
                  </a:lnTo>
                  <a:lnTo>
                    <a:pt x="2028563" y="196873"/>
                  </a:lnTo>
                  <a:lnTo>
                    <a:pt x="2042553" y="185105"/>
                  </a:lnTo>
                  <a:lnTo>
                    <a:pt x="2056543" y="172952"/>
                  </a:lnTo>
                  <a:lnTo>
                    <a:pt x="2070533" y="160561"/>
                  </a:lnTo>
                  <a:lnTo>
                    <a:pt x="2084523" y="148088"/>
                  </a:lnTo>
                  <a:lnTo>
                    <a:pt x="2098513" y="135697"/>
                  </a:lnTo>
                  <a:lnTo>
                    <a:pt x="2112504" y="123544"/>
                  </a:lnTo>
                  <a:lnTo>
                    <a:pt x="2126494" y="111776"/>
                  </a:lnTo>
                  <a:lnTo>
                    <a:pt x="2140484" y="100520"/>
                  </a:lnTo>
                  <a:lnTo>
                    <a:pt x="2154474" y="89878"/>
                  </a:lnTo>
                  <a:lnTo>
                    <a:pt x="2168464" y="79930"/>
                  </a:lnTo>
                  <a:lnTo>
                    <a:pt x="2182454" y="70725"/>
                  </a:lnTo>
                  <a:lnTo>
                    <a:pt x="2196444" y="62290"/>
                  </a:lnTo>
                  <a:lnTo>
                    <a:pt x="2210434" y="54629"/>
                  </a:lnTo>
                  <a:lnTo>
                    <a:pt x="2224424" y="47726"/>
                  </a:lnTo>
                  <a:lnTo>
                    <a:pt x="2238414" y="41551"/>
                  </a:lnTo>
                  <a:lnTo>
                    <a:pt x="2252404" y="36063"/>
                  </a:lnTo>
                  <a:lnTo>
                    <a:pt x="2266395" y="31213"/>
                  </a:lnTo>
                  <a:lnTo>
                    <a:pt x="2280385" y="26948"/>
                  </a:lnTo>
                  <a:lnTo>
                    <a:pt x="2294375" y="23216"/>
                  </a:lnTo>
                  <a:lnTo>
                    <a:pt x="2308365" y="19962"/>
                  </a:lnTo>
                  <a:lnTo>
                    <a:pt x="2322355" y="17135"/>
                  </a:lnTo>
                  <a:lnTo>
                    <a:pt x="2336345" y="14685"/>
                  </a:lnTo>
                  <a:lnTo>
                    <a:pt x="2350335" y="12569"/>
                  </a:lnTo>
                  <a:lnTo>
                    <a:pt x="2364325" y="10744"/>
                  </a:lnTo>
                  <a:lnTo>
                    <a:pt x="2378315" y="9174"/>
                  </a:lnTo>
                  <a:lnTo>
                    <a:pt x="2392305" y="7825"/>
                  </a:lnTo>
                  <a:lnTo>
                    <a:pt x="2406296" y="6667"/>
                  </a:lnTo>
                  <a:lnTo>
                    <a:pt x="2420286" y="5676"/>
                  </a:lnTo>
                  <a:lnTo>
                    <a:pt x="2434276" y="4827"/>
                  </a:lnTo>
                  <a:lnTo>
                    <a:pt x="2448266" y="4101"/>
                  </a:lnTo>
                  <a:lnTo>
                    <a:pt x="2462256" y="3481"/>
                  </a:lnTo>
                  <a:lnTo>
                    <a:pt x="2476246" y="2951"/>
                  </a:lnTo>
                  <a:lnTo>
                    <a:pt x="2490236" y="2499"/>
                  </a:lnTo>
                  <a:lnTo>
                    <a:pt x="2504226" y="2113"/>
                  </a:lnTo>
                  <a:lnTo>
                    <a:pt x="2518216" y="1785"/>
                  </a:lnTo>
                  <a:lnTo>
                    <a:pt x="2532206" y="1504"/>
                  </a:lnTo>
                  <a:lnTo>
                    <a:pt x="2546196" y="1265"/>
                  </a:lnTo>
                  <a:lnTo>
                    <a:pt x="2560187" y="1062"/>
                  </a:lnTo>
                  <a:lnTo>
                    <a:pt x="2574177" y="888"/>
                  </a:lnTo>
                  <a:lnTo>
                    <a:pt x="2588167" y="741"/>
                  </a:lnTo>
                  <a:lnTo>
                    <a:pt x="2602157" y="615"/>
                  </a:lnTo>
                  <a:lnTo>
                    <a:pt x="2616147" y="508"/>
                  </a:lnTo>
                  <a:lnTo>
                    <a:pt x="2630137" y="417"/>
                  </a:lnTo>
                  <a:lnTo>
                    <a:pt x="2644127" y="339"/>
                  </a:lnTo>
                  <a:lnTo>
                    <a:pt x="2658117" y="273"/>
                  </a:lnTo>
                  <a:lnTo>
                    <a:pt x="2672107" y="217"/>
                  </a:lnTo>
                  <a:lnTo>
                    <a:pt x="2686097" y="169"/>
                  </a:lnTo>
                  <a:lnTo>
                    <a:pt x="2700087" y="128"/>
                  </a:lnTo>
                  <a:lnTo>
                    <a:pt x="2714078" y="94"/>
                  </a:lnTo>
                  <a:lnTo>
                    <a:pt x="2728068" y="64"/>
                  </a:lnTo>
                  <a:lnTo>
                    <a:pt x="2742058" y="39"/>
                  </a:lnTo>
                  <a:lnTo>
                    <a:pt x="2756048" y="18"/>
                  </a:lnTo>
                  <a:lnTo>
                    <a:pt x="2770038" y="0"/>
                  </a:lnTo>
                  <a:lnTo>
                    <a:pt x="2770038" y="0"/>
                  </a:lnTo>
                  <a:lnTo>
                    <a:pt x="2784028" y="18"/>
                  </a:lnTo>
                  <a:lnTo>
                    <a:pt x="2798018" y="39"/>
                  </a:lnTo>
                  <a:lnTo>
                    <a:pt x="2812008" y="64"/>
                  </a:lnTo>
                  <a:lnTo>
                    <a:pt x="2825998" y="94"/>
                  </a:lnTo>
                  <a:lnTo>
                    <a:pt x="2839988" y="128"/>
                  </a:lnTo>
                  <a:lnTo>
                    <a:pt x="2853978" y="169"/>
                  </a:lnTo>
                  <a:lnTo>
                    <a:pt x="2867969" y="217"/>
                  </a:lnTo>
                  <a:lnTo>
                    <a:pt x="2881959" y="273"/>
                  </a:lnTo>
                  <a:lnTo>
                    <a:pt x="2895949" y="339"/>
                  </a:lnTo>
                  <a:lnTo>
                    <a:pt x="2909939" y="417"/>
                  </a:lnTo>
                  <a:lnTo>
                    <a:pt x="2923929" y="508"/>
                  </a:lnTo>
                  <a:lnTo>
                    <a:pt x="2937919" y="615"/>
                  </a:lnTo>
                  <a:lnTo>
                    <a:pt x="2951909" y="741"/>
                  </a:lnTo>
                  <a:lnTo>
                    <a:pt x="2965899" y="888"/>
                  </a:lnTo>
                  <a:lnTo>
                    <a:pt x="2979889" y="1062"/>
                  </a:lnTo>
                  <a:lnTo>
                    <a:pt x="2993879" y="1265"/>
                  </a:lnTo>
                  <a:lnTo>
                    <a:pt x="3007870" y="1504"/>
                  </a:lnTo>
                  <a:lnTo>
                    <a:pt x="3021860" y="1785"/>
                  </a:lnTo>
                  <a:lnTo>
                    <a:pt x="3035850" y="2113"/>
                  </a:lnTo>
                  <a:lnTo>
                    <a:pt x="3049840" y="2499"/>
                  </a:lnTo>
                  <a:lnTo>
                    <a:pt x="3063830" y="2951"/>
                  </a:lnTo>
                  <a:lnTo>
                    <a:pt x="3077820" y="3481"/>
                  </a:lnTo>
                  <a:lnTo>
                    <a:pt x="3091810" y="4101"/>
                  </a:lnTo>
                  <a:lnTo>
                    <a:pt x="3105800" y="4827"/>
                  </a:lnTo>
                  <a:lnTo>
                    <a:pt x="3119790" y="5676"/>
                  </a:lnTo>
                  <a:lnTo>
                    <a:pt x="3133780" y="6667"/>
                  </a:lnTo>
                  <a:lnTo>
                    <a:pt x="3147770" y="7825"/>
                  </a:lnTo>
                  <a:lnTo>
                    <a:pt x="3161761" y="9174"/>
                  </a:lnTo>
                  <a:lnTo>
                    <a:pt x="3175751" y="10744"/>
                  </a:lnTo>
                  <a:lnTo>
                    <a:pt x="3189741" y="12569"/>
                  </a:lnTo>
                  <a:lnTo>
                    <a:pt x="3203731" y="14685"/>
                  </a:lnTo>
                  <a:lnTo>
                    <a:pt x="3217721" y="17135"/>
                  </a:lnTo>
                  <a:lnTo>
                    <a:pt x="3231711" y="19962"/>
                  </a:lnTo>
                  <a:lnTo>
                    <a:pt x="3245701" y="23216"/>
                  </a:lnTo>
                  <a:lnTo>
                    <a:pt x="3259691" y="26948"/>
                  </a:lnTo>
                  <a:lnTo>
                    <a:pt x="3273681" y="31213"/>
                  </a:lnTo>
                  <a:lnTo>
                    <a:pt x="3287671" y="36063"/>
                  </a:lnTo>
                  <a:lnTo>
                    <a:pt x="3301661" y="41551"/>
                  </a:lnTo>
                  <a:lnTo>
                    <a:pt x="3315652" y="47726"/>
                  </a:lnTo>
                  <a:lnTo>
                    <a:pt x="3329642" y="54629"/>
                  </a:lnTo>
                  <a:lnTo>
                    <a:pt x="3343632" y="62290"/>
                  </a:lnTo>
                  <a:lnTo>
                    <a:pt x="3357622" y="70725"/>
                  </a:lnTo>
                  <a:lnTo>
                    <a:pt x="3371612" y="79930"/>
                  </a:lnTo>
                  <a:lnTo>
                    <a:pt x="3385602" y="89878"/>
                  </a:lnTo>
                  <a:lnTo>
                    <a:pt x="3399592" y="100520"/>
                  </a:lnTo>
                  <a:lnTo>
                    <a:pt x="3413582" y="111776"/>
                  </a:lnTo>
                  <a:lnTo>
                    <a:pt x="3427572" y="123544"/>
                  </a:lnTo>
                  <a:lnTo>
                    <a:pt x="3441562" y="135697"/>
                  </a:lnTo>
                  <a:lnTo>
                    <a:pt x="3455552" y="148088"/>
                  </a:lnTo>
                  <a:lnTo>
                    <a:pt x="3469543" y="160561"/>
                  </a:lnTo>
                  <a:lnTo>
                    <a:pt x="3483533" y="172952"/>
                  </a:lnTo>
                  <a:lnTo>
                    <a:pt x="3497523" y="185105"/>
                  </a:lnTo>
                  <a:lnTo>
                    <a:pt x="3511513" y="196873"/>
                  </a:lnTo>
                  <a:lnTo>
                    <a:pt x="3525503" y="208130"/>
                  </a:lnTo>
                  <a:lnTo>
                    <a:pt x="3539493" y="218771"/>
                  </a:lnTo>
                  <a:lnTo>
                    <a:pt x="3553483" y="228720"/>
                  </a:lnTo>
                  <a:lnTo>
                    <a:pt x="3567473" y="237924"/>
                  </a:lnTo>
                  <a:lnTo>
                    <a:pt x="3581463" y="246359"/>
                  </a:lnTo>
                  <a:lnTo>
                    <a:pt x="3595453" y="254020"/>
                  </a:lnTo>
                  <a:lnTo>
                    <a:pt x="3609444" y="260923"/>
                  </a:lnTo>
                  <a:lnTo>
                    <a:pt x="3623434" y="267098"/>
                  </a:lnTo>
                  <a:lnTo>
                    <a:pt x="3637424" y="272587"/>
                  </a:lnTo>
                  <a:lnTo>
                    <a:pt x="3651414" y="277437"/>
                  </a:lnTo>
                  <a:lnTo>
                    <a:pt x="3665404" y="281701"/>
                  </a:lnTo>
                  <a:lnTo>
                    <a:pt x="3679394" y="285433"/>
                  </a:lnTo>
                  <a:lnTo>
                    <a:pt x="3693384" y="288687"/>
                  </a:lnTo>
                  <a:lnTo>
                    <a:pt x="3707374" y="291514"/>
                  </a:lnTo>
                  <a:lnTo>
                    <a:pt x="3721364" y="293964"/>
                  </a:lnTo>
                  <a:lnTo>
                    <a:pt x="3735354" y="296080"/>
                  </a:lnTo>
                  <a:lnTo>
                    <a:pt x="3749344" y="297905"/>
                  </a:lnTo>
                  <a:lnTo>
                    <a:pt x="3763335" y="299475"/>
                  </a:lnTo>
                  <a:lnTo>
                    <a:pt x="3777325" y="300824"/>
                  </a:lnTo>
                  <a:lnTo>
                    <a:pt x="3791315" y="301982"/>
                  </a:lnTo>
                  <a:lnTo>
                    <a:pt x="3805305" y="302973"/>
                  </a:lnTo>
                  <a:lnTo>
                    <a:pt x="3819295" y="303822"/>
                  </a:lnTo>
                  <a:lnTo>
                    <a:pt x="3833285" y="304548"/>
                  </a:lnTo>
                  <a:lnTo>
                    <a:pt x="3847275" y="305168"/>
                  </a:lnTo>
                  <a:lnTo>
                    <a:pt x="3861265" y="305698"/>
                  </a:lnTo>
                  <a:lnTo>
                    <a:pt x="3875255" y="306150"/>
                  </a:lnTo>
                  <a:lnTo>
                    <a:pt x="3889245" y="306536"/>
                  </a:lnTo>
                  <a:lnTo>
                    <a:pt x="3903235" y="306865"/>
                  </a:lnTo>
                  <a:lnTo>
                    <a:pt x="3917226" y="307145"/>
                  </a:lnTo>
                  <a:lnTo>
                    <a:pt x="3931216" y="307384"/>
                  </a:lnTo>
                  <a:lnTo>
                    <a:pt x="3945206" y="307588"/>
                  </a:lnTo>
                  <a:lnTo>
                    <a:pt x="3959196" y="307761"/>
                  </a:lnTo>
                  <a:lnTo>
                    <a:pt x="3973186" y="307909"/>
                  </a:lnTo>
                  <a:lnTo>
                    <a:pt x="3987176" y="308034"/>
                  </a:lnTo>
                  <a:lnTo>
                    <a:pt x="4001166" y="308141"/>
                  </a:lnTo>
                  <a:lnTo>
                    <a:pt x="4015156" y="308233"/>
                  </a:lnTo>
                  <a:lnTo>
                    <a:pt x="4029146" y="308310"/>
                  </a:lnTo>
                  <a:lnTo>
                    <a:pt x="4043136" y="308376"/>
                  </a:lnTo>
                  <a:lnTo>
                    <a:pt x="4057126" y="308432"/>
                  </a:lnTo>
                  <a:lnTo>
                    <a:pt x="4071117" y="308480"/>
                  </a:lnTo>
                  <a:lnTo>
                    <a:pt x="4085107" y="308521"/>
                  </a:lnTo>
                  <a:lnTo>
                    <a:pt x="4099097" y="308556"/>
                  </a:lnTo>
                  <a:lnTo>
                    <a:pt x="4113087" y="308585"/>
                  </a:lnTo>
                  <a:lnTo>
                    <a:pt x="4127077" y="308610"/>
                  </a:lnTo>
                  <a:lnTo>
                    <a:pt x="4141067" y="308632"/>
                  </a:lnTo>
                  <a:lnTo>
                    <a:pt x="4155057" y="30865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62868"/>
              <a:ext cx="4155057" cy="617611"/>
            </a:xfrm>
            <a:custGeom>
              <a:avLst/>
              <a:pathLst>
                <a:path w="4155057" h="617611">
                  <a:moveTo>
                    <a:pt x="0" y="308960"/>
                  </a:moveTo>
                  <a:lnTo>
                    <a:pt x="13990" y="308979"/>
                  </a:lnTo>
                  <a:lnTo>
                    <a:pt x="27980" y="309000"/>
                  </a:lnTo>
                  <a:lnTo>
                    <a:pt x="41970" y="309025"/>
                  </a:lnTo>
                  <a:lnTo>
                    <a:pt x="55960" y="309055"/>
                  </a:lnTo>
                  <a:lnTo>
                    <a:pt x="69950" y="309089"/>
                  </a:lnTo>
                  <a:lnTo>
                    <a:pt x="83940" y="309130"/>
                  </a:lnTo>
                  <a:lnTo>
                    <a:pt x="97930" y="309178"/>
                  </a:lnTo>
                  <a:lnTo>
                    <a:pt x="111920" y="309234"/>
                  </a:lnTo>
                  <a:lnTo>
                    <a:pt x="125910" y="309300"/>
                  </a:lnTo>
                  <a:lnTo>
                    <a:pt x="139900" y="309378"/>
                  </a:lnTo>
                  <a:lnTo>
                    <a:pt x="153891" y="309469"/>
                  </a:lnTo>
                  <a:lnTo>
                    <a:pt x="167881" y="309576"/>
                  </a:lnTo>
                  <a:lnTo>
                    <a:pt x="181871" y="309702"/>
                  </a:lnTo>
                  <a:lnTo>
                    <a:pt x="195861" y="309849"/>
                  </a:lnTo>
                  <a:lnTo>
                    <a:pt x="209851" y="310023"/>
                  </a:lnTo>
                  <a:lnTo>
                    <a:pt x="223841" y="310226"/>
                  </a:lnTo>
                  <a:lnTo>
                    <a:pt x="237831" y="310465"/>
                  </a:lnTo>
                  <a:lnTo>
                    <a:pt x="251821" y="310745"/>
                  </a:lnTo>
                  <a:lnTo>
                    <a:pt x="265811" y="311074"/>
                  </a:lnTo>
                  <a:lnTo>
                    <a:pt x="279801" y="311460"/>
                  </a:lnTo>
                  <a:lnTo>
                    <a:pt x="293791" y="311912"/>
                  </a:lnTo>
                  <a:lnTo>
                    <a:pt x="307782" y="312442"/>
                  </a:lnTo>
                  <a:lnTo>
                    <a:pt x="321772" y="313062"/>
                  </a:lnTo>
                  <a:lnTo>
                    <a:pt x="335762" y="313788"/>
                  </a:lnTo>
                  <a:lnTo>
                    <a:pt x="349752" y="314637"/>
                  </a:lnTo>
                  <a:lnTo>
                    <a:pt x="363742" y="315628"/>
                  </a:lnTo>
                  <a:lnTo>
                    <a:pt x="377732" y="316786"/>
                  </a:lnTo>
                  <a:lnTo>
                    <a:pt x="391722" y="318135"/>
                  </a:lnTo>
                  <a:lnTo>
                    <a:pt x="405712" y="319705"/>
                  </a:lnTo>
                  <a:lnTo>
                    <a:pt x="419702" y="321530"/>
                  </a:lnTo>
                  <a:lnTo>
                    <a:pt x="433692" y="323646"/>
                  </a:lnTo>
                  <a:lnTo>
                    <a:pt x="447682" y="326096"/>
                  </a:lnTo>
                  <a:lnTo>
                    <a:pt x="461673" y="328923"/>
                  </a:lnTo>
                  <a:lnTo>
                    <a:pt x="475663" y="332177"/>
                  </a:lnTo>
                  <a:lnTo>
                    <a:pt x="489653" y="335909"/>
                  </a:lnTo>
                  <a:lnTo>
                    <a:pt x="503643" y="340174"/>
                  </a:lnTo>
                  <a:lnTo>
                    <a:pt x="517633" y="345023"/>
                  </a:lnTo>
                  <a:lnTo>
                    <a:pt x="531623" y="350512"/>
                  </a:lnTo>
                  <a:lnTo>
                    <a:pt x="545613" y="356687"/>
                  </a:lnTo>
                  <a:lnTo>
                    <a:pt x="559603" y="363590"/>
                  </a:lnTo>
                  <a:lnTo>
                    <a:pt x="573593" y="371251"/>
                  </a:lnTo>
                  <a:lnTo>
                    <a:pt x="587583" y="379686"/>
                  </a:lnTo>
                  <a:lnTo>
                    <a:pt x="601574" y="388891"/>
                  </a:lnTo>
                  <a:lnTo>
                    <a:pt x="615564" y="398839"/>
                  </a:lnTo>
                  <a:lnTo>
                    <a:pt x="629554" y="409481"/>
                  </a:lnTo>
                  <a:lnTo>
                    <a:pt x="643544" y="420737"/>
                  </a:lnTo>
                  <a:lnTo>
                    <a:pt x="657534" y="432505"/>
                  </a:lnTo>
                  <a:lnTo>
                    <a:pt x="671524" y="444658"/>
                  </a:lnTo>
                  <a:lnTo>
                    <a:pt x="685514" y="457049"/>
                  </a:lnTo>
                  <a:lnTo>
                    <a:pt x="699504" y="469522"/>
                  </a:lnTo>
                  <a:lnTo>
                    <a:pt x="713494" y="481913"/>
                  </a:lnTo>
                  <a:lnTo>
                    <a:pt x="727484" y="494066"/>
                  </a:lnTo>
                  <a:lnTo>
                    <a:pt x="741474" y="505834"/>
                  </a:lnTo>
                  <a:lnTo>
                    <a:pt x="755465" y="517091"/>
                  </a:lnTo>
                  <a:lnTo>
                    <a:pt x="769455" y="527732"/>
                  </a:lnTo>
                  <a:lnTo>
                    <a:pt x="783445" y="537681"/>
                  </a:lnTo>
                  <a:lnTo>
                    <a:pt x="797435" y="546885"/>
                  </a:lnTo>
                  <a:lnTo>
                    <a:pt x="811425" y="555320"/>
                  </a:lnTo>
                  <a:lnTo>
                    <a:pt x="825415" y="562981"/>
                  </a:lnTo>
                  <a:lnTo>
                    <a:pt x="839405" y="569884"/>
                  </a:lnTo>
                  <a:lnTo>
                    <a:pt x="853395" y="576059"/>
                  </a:lnTo>
                  <a:lnTo>
                    <a:pt x="867385" y="581548"/>
                  </a:lnTo>
                  <a:lnTo>
                    <a:pt x="881375" y="586398"/>
                  </a:lnTo>
                  <a:lnTo>
                    <a:pt x="895365" y="590662"/>
                  </a:lnTo>
                  <a:lnTo>
                    <a:pt x="909356" y="594394"/>
                  </a:lnTo>
                  <a:lnTo>
                    <a:pt x="923346" y="597648"/>
                  </a:lnTo>
                  <a:lnTo>
                    <a:pt x="937336" y="600475"/>
                  </a:lnTo>
                  <a:lnTo>
                    <a:pt x="951326" y="602925"/>
                  </a:lnTo>
                  <a:lnTo>
                    <a:pt x="965316" y="605041"/>
                  </a:lnTo>
                  <a:lnTo>
                    <a:pt x="979306" y="606866"/>
                  </a:lnTo>
                  <a:lnTo>
                    <a:pt x="993296" y="608436"/>
                  </a:lnTo>
                  <a:lnTo>
                    <a:pt x="1007286" y="609785"/>
                  </a:lnTo>
                  <a:lnTo>
                    <a:pt x="1021276" y="610943"/>
                  </a:lnTo>
                  <a:lnTo>
                    <a:pt x="1035266" y="611934"/>
                  </a:lnTo>
                  <a:lnTo>
                    <a:pt x="1049256" y="612783"/>
                  </a:lnTo>
                  <a:lnTo>
                    <a:pt x="1063247" y="613509"/>
                  </a:lnTo>
                  <a:lnTo>
                    <a:pt x="1077237" y="614129"/>
                  </a:lnTo>
                  <a:lnTo>
                    <a:pt x="1091227" y="614659"/>
                  </a:lnTo>
                  <a:lnTo>
                    <a:pt x="1105217" y="615111"/>
                  </a:lnTo>
                  <a:lnTo>
                    <a:pt x="1119207" y="615497"/>
                  </a:lnTo>
                  <a:lnTo>
                    <a:pt x="1133197" y="615826"/>
                  </a:lnTo>
                  <a:lnTo>
                    <a:pt x="1147187" y="616106"/>
                  </a:lnTo>
                  <a:lnTo>
                    <a:pt x="1161177" y="616345"/>
                  </a:lnTo>
                  <a:lnTo>
                    <a:pt x="1175167" y="616549"/>
                  </a:lnTo>
                  <a:lnTo>
                    <a:pt x="1189157" y="616722"/>
                  </a:lnTo>
                  <a:lnTo>
                    <a:pt x="1203148" y="616870"/>
                  </a:lnTo>
                  <a:lnTo>
                    <a:pt x="1217138" y="616995"/>
                  </a:lnTo>
                  <a:lnTo>
                    <a:pt x="1231128" y="617102"/>
                  </a:lnTo>
                  <a:lnTo>
                    <a:pt x="1245118" y="617194"/>
                  </a:lnTo>
                  <a:lnTo>
                    <a:pt x="1259108" y="617271"/>
                  </a:lnTo>
                  <a:lnTo>
                    <a:pt x="1273098" y="617337"/>
                  </a:lnTo>
                  <a:lnTo>
                    <a:pt x="1287088" y="617393"/>
                  </a:lnTo>
                  <a:lnTo>
                    <a:pt x="1301078" y="617441"/>
                  </a:lnTo>
                  <a:lnTo>
                    <a:pt x="1315068" y="617482"/>
                  </a:lnTo>
                  <a:lnTo>
                    <a:pt x="1329058" y="617517"/>
                  </a:lnTo>
                  <a:lnTo>
                    <a:pt x="1343048" y="617546"/>
                  </a:lnTo>
                  <a:lnTo>
                    <a:pt x="1357039" y="617571"/>
                  </a:lnTo>
                  <a:lnTo>
                    <a:pt x="1371029" y="617593"/>
                  </a:lnTo>
                  <a:lnTo>
                    <a:pt x="1385019" y="617611"/>
                  </a:lnTo>
                  <a:lnTo>
                    <a:pt x="1385019" y="617507"/>
                  </a:lnTo>
                  <a:lnTo>
                    <a:pt x="1399009" y="617471"/>
                  </a:lnTo>
                  <a:lnTo>
                    <a:pt x="1412999" y="617428"/>
                  </a:lnTo>
                  <a:lnTo>
                    <a:pt x="1426989" y="617378"/>
                  </a:lnTo>
                  <a:lnTo>
                    <a:pt x="1440979" y="617319"/>
                  </a:lnTo>
                  <a:lnTo>
                    <a:pt x="1454969" y="617250"/>
                  </a:lnTo>
                  <a:lnTo>
                    <a:pt x="1468959" y="617168"/>
                  </a:lnTo>
                  <a:lnTo>
                    <a:pt x="1482949" y="617073"/>
                  </a:lnTo>
                  <a:lnTo>
                    <a:pt x="1496939" y="616960"/>
                  </a:lnTo>
                  <a:lnTo>
                    <a:pt x="1510930" y="616828"/>
                  </a:lnTo>
                  <a:lnTo>
                    <a:pt x="1524920" y="616673"/>
                  </a:lnTo>
                  <a:lnTo>
                    <a:pt x="1538910" y="616491"/>
                  </a:lnTo>
                  <a:lnTo>
                    <a:pt x="1552900" y="616276"/>
                  </a:lnTo>
                  <a:lnTo>
                    <a:pt x="1566890" y="616025"/>
                  </a:lnTo>
                  <a:lnTo>
                    <a:pt x="1580880" y="615730"/>
                  </a:lnTo>
                  <a:lnTo>
                    <a:pt x="1594870" y="615383"/>
                  </a:lnTo>
                  <a:lnTo>
                    <a:pt x="1608860" y="614976"/>
                  </a:lnTo>
                  <a:lnTo>
                    <a:pt x="1622850" y="614498"/>
                  </a:lnTo>
                  <a:lnTo>
                    <a:pt x="1636840" y="613937"/>
                  </a:lnTo>
                  <a:lnTo>
                    <a:pt x="1650830" y="613279"/>
                  </a:lnTo>
                  <a:lnTo>
                    <a:pt x="1664821" y="612508"/>
                  </a:lnTo>
                  <a:lnTo>
                    <a:pt x="1678811" y="611604"/>
                  </a:lnTo>
                  <a:lnTo>
                    <a:pt x="1692801" y="610544"/>
                  </a:lnTo>
                  <a:lnTo>
                    <a:pt x="1706791" y="609304"/>
                  </a:lnTo>
                  <a:lnTo>
                    <a:pt x="1720781" y="607852"/>
                  </a:lnTo>
                  <a:lnTo>
                    <a:pt x="1734771" y="606154"/>
                  </a:lnTo>
                  <a:lnTo>
                    <a:pt x="1748761" y="604171"/>
                  </a:lnTo>
                  <a:lnTo>
                    <a:pt x="1762751" y="601857"/>
                  </a:lnTo>
                  <a:lnTo>
                    <a:pt x="1776741" y="599158"/>
                  </a:lnTo>
                  <a:lnTo>
                    <a:pt x="1790731" y="596018"/>
                  </a:lnTo>
                  <a:lnTo>
                    <a:pt x="1804722" y="592368"/>
                  </a:lnTo>
                  <a:lnTo>
                    <a:pt x="1818712" y="588135"/>
                  </a:lnTo>
                  <a:lnTo>
                    <a:pt x="1832702" y="583237"/>
                  </a:lnTo>
                  <a:lnTo>
                    <a:pt x="1846692" y="577582"/>
                  </a:lnTo>
                  <a:lnTo>
                    <a:pt x="1860682" y="571074"/>
                  </a:lnTo>
                  <a:lnTo>
                    <a:pt x="1874672" y="563609"/>
                  </a:lnTo>
                  <a:lnTo>
                    <a:pt x="1888662" y="555081"/>
                  </a:lnTo>
                  <a:lnTo>
                    <a:pt x="1902652" y="545381"/>
                  </a:lnTo>
                  <a:lnTo>
                    <a:pt x="1916642" y="534404"/>
                  </a:lnTo>
                  <a:lnTo>
                    <a:pt x="1930632" y="522054"/>
                  </a:lnTo>
                  <a:lnTo>
                    <a:pt x="1944622" y="508248"/>
                  </a:lnTo>
                  <a:lnTo>
                    <a:pt x="1958613" y="492926"/>
                  </a:lnTo>
                  <a:lnTo>
                    <a:pt x="1972603" y="476056"/>
                  </a:lnTo>
                  <a:lnTo>
                    <a:pt x="1986593" y="457647"/>
                  </a:lnTo>
                  <a:lnTo>
                    <a:pt x="2000583" y="437750"/>
                  </a:lnTo>
                  <a:lnTo>
                    <a:pt x="2014573" y="416467"/>
                  </a:lnTo>
                  <a:lnTo>
                    <a:pt x="2028563" y="393953"/>
                  </a:lnTo>
                  <a:lnTo>
                    <a:pt x="2042553" y="370417"/>
                  </a:lnTo>
                  <a:lnTo>
                    <a:pt x="2056543" y="346112"/>
                  </a:lnTo>
                  <a:lnTo>
                    <a:pt x="2070533" y="321329"/>
                  </a:lnTo>
                  <a:lnTo>
                    <a:pt x="2084523" y="296385"/>
                  </a:lnTo>
                  <a:lnTo>
                    <a:pt x="2098513" y="271602"/>
                  </a:lnTo>
                  <a:lnTo>
                    <a:pt x="2112504" y="247297"/>
                  </a:lnTo>
                  <a:lnTo>
                    <a:pt x="2126494" y="223760"/>
                  </a:lnTo>
                  <a:lnTo>
                    <a:pt x="2140484" y="201247"/>
                  </a:lnTo>
                  <a:lnTo>
                    <a:pt x="2154474" y="179964"/>
                  </a:lnTo>
                  <a:lnTo>
                    <a:pt x="2168464" y="160067"/>
                  </a:lnTo>
                  <a:lnTo>
                    <a:pt x="2182454" y="141658"/>
                  </a:lnTo>
                  <a:lnTo>
                    <a:pt x="2196444" y="124788"/>
                  </a:lnTo>
                  <a:lnTo>
                    <a:pt x="2210434" y="109466"/>
                  </a:lnTo>
                  <a:lnTo>
                    <a:pt x="2224424" y="95660"/>
                  </a:lnTo>
                  <a:lnTo>
                    <a:pt x="2238414" y="83309"/>
                  </a:lnTo>
                  <a:lnTo>
                    <a:pt x="2252404" y="72333"/>
                  </a:lnTo>
                  <a:lnTo>
                    <a:pt x="2266395" y="62633"/>
                  </a:lnTo>
                  <a:lnTo>
                    <a:pt x="2280385" y="54105"/>
                  </a:lnTo>
                  <a:lnTo>
                    <a:pt x="2294375" y="46640"/>
                  </a:lnTo>
                  <a:lnTo>
                    <a:pt x="2308365" y="40132"/>
                  </a:lnTo>
                  <a:lnTo>
                    <a:pt x="2322355" y="34477"/>
                  </a:lnTo>
                  <a:lnTo>
                    <a:pt x="2336345" y="29578"/>
                  </a:lnTo>
                  <a:lnTo>
                    <a:pt x="2350335" y="25345"/>
                  </a:lnTo>
                  <a:lnTo>
                    <a:pt x="2364325" y="21696"/>
                  </a:lnTo>
                  <a:lnTo>
                    <a:pt x="2378315" y="18555"/>
                  </a:lnTo>
                  <a:lnTo>
                    <a:pt x="2392305" y="15857"/>
                  </a:lnTo>
                  <a:lnTo>
                    <a:pt x="2406296" y="13543"/>
                  </a:lnTo>
                  <a:lnTo>
                    <a:pt x="2420286" y="11559"/>
                  </a:lnTo>
                  <a:lnTo>
                    <a:pt x="2434276" y="9862"/>
                  </a:lnTo>
                  <a:lnTo>
                    <a:pt x="2448266" y="8410"/>
                  </a:lnTo>
                  <a:lnTo>
                    <a:pt x="2462256" y="7170"/>
                  </a:lnTo>
                  <a:lnTo>
                    <a:pt x="2476246" y="6110"/>
                  </a:lnTo>
                  <a:lnTo>
                    <a:pt x="2490236" y="5206"/>
                  </a:lnTo>
                  <a:lnTo>
                    <a:pt x="2504226" y="4435"/>
                  </a:lnTo>
                  <a:lnTo>
                    <a:pt x="2518216" y="3777"/>
                  </a:lnTo>
                  <a:lnTo>
                    <a:pt x="2532206" y="3216"/>
                  </a:lnTo>
                  <a:lnTo>
                    <a:pt x="2546196" y="2738"/>
                  </a:lnTo>
                  <a:lnTo>
                    <a:pt x="2560187" y="2331"/>
                  </a:lnTo>
                  <a:lnTo>
                    <a:pt x="2574177" y="1984"/>
                  </a:lnTo>
                  <a:lnTo>
                    <a:pt x="2588167" y="1689"/>
                  </a:lnTo>
                  <a:lnTo>
                    <a:pt x="2602157" y="1437"/>
                  </a:lnTo>
                  <a:lnTo>
                    <a:pt x="2616147" y="1223"/>
                  </a:lnTo>
                  <a:lnTo>
                    <a:pt x="2630137" y="1041"/>
                  </a:lnTo>
                  <a:lnTo>
                    <a:pt x="2644127" y="886"/>
                  </a:lnTo>
                  <a:lnTo>
                    <a:pt x="2658117" y="754"/>
                  </a:lnTo>
                  <a:lnTo>
                    <a:pt x="2672107" y="641"/>
                  </a:lnTo>
                  <a:lnTo>
                    <a:pt x="2686097" y="545"/>
                  </a:lnTo>
                  <a:lnTo>
                    <a:pt x="2700087" y="464"/>
                  </a:lnTo>
                  <a:lnTo>
                    <a:pt x="2714078" y="395"/>
                  </a:lnTo>
                  <a:lnTo>
                    <a:pt x="2728068" y="336"/>
                  </a:lnTo>
                  <a:lnTo>
                    <a:pt x="2742058" y="286"/>
                  </a:lnTo>
                  <a:lnTo>
                    <a:pt x="2756048" y="243"/>
                  </a:lnTo>
                  <a:lnTo>
                    <a:pt x="2770038" y="207"/>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06026"/>
              <a:ext cx="4155057" cy="617507"/>
            </a:xfrm>
            <a:custGeom>
              <a:avLst/>
              <a:pathLst>
                <a:path w="4155057" h="617507">
                  <a:moveTo>
                    <a:pt x="0" y="0"/>
                  </a:moveTo>
                  <a:lnTo>
                    <a:pt x="13990" y="27"/>
                  </a:lnTo>
                  <a:lnTo>
                    <a:pt x="27980" y="59"/>
                  </a:lnTo>
                  <a:lnTo>
                    <a:pt x="41970" y="96"/>
                  </a:lnTo>
                  <a:lnTo>
                    <a:pt x="55960" y="141"/>
                  </a:lnTo>
                  <a:lnTo>
                    <a:pt x="69950" y="193"/>
                  </a:lnTo>
                  <a:lnTo>
                    <a:pt x="83940" y="254"/>
                  </a:lnTo>
                  <a:lnTo>
                    <a:pt x="97930" y="325"/>
                  </a:lnTo>
                  <a:lnTo>
                    <a:pt x="111920" y="410"/>
                  </a:lnTo>
                  <a:lnTo>
                    <a:pt x="125910" y="509"/>
                  </a:lnTo>
                  <a:lnTo>
                    <a:pt x="139900" y="625"/>
                  </a:lnTo>
                  <a:lnTo>
                    <a:pt x="153891" y="762"/>
                  </a:lnTo>
                  <a:lnTo>
                    <a:pt x="167881" y="922"/>
                  </a:lnTo>
                  <a:lnTo>
                    <a:pt x="181871" y="1111"/>
                  </a:lnTo>
                  <a:lnTo>
                    <a:pt x="195861" y="1333"/>
                  </a:lnTo>
                  <a:lnTo>
                    <a:pt x="209851" y="1593"/>
                  </a:lnTo>
                  <a:lnTo>
                    <a:pt x="223841" y="1898"/>
                  </a:lnTo>
                  <a:lnTo>
                    <a:pt x="237831" y="2256"/>
                  </a:lnTo>
                  <a:lnTo>
                    <a:pt x="251821" y="2677"/>
                  </a:lnTo>
                  <a:lnTo>
                    <a:pt x="265811" y="3170"/>
                  </a:lnTo>
                  <a:lnTo>
                    <a:pt x="279801" y="3749"/>
                  </a:lnTo>
                  <a:lnTo>
                    <a:pt x="293791" y="4427"/>
                  </a:lnTo>
                  <a:lnTo>
                    <a:pt x="307782" y="5222"/>
                  </a:lnTo>
                  <a:lnTo>
                    <a:pt x="321772" y="6152"/>
                  </a:lnTo>
                  <a:lnTo>
                    <a:pt x="335762" y="7241"/>
                  </a:lnTo>
                  <a:lnTo>
                    <a:pt x="349752" y="8514"/>
                  </a:lnTo>
                  <a:lnTo>
                    <a:pt x="363742" y="10001"/>
                  </a:lnTo>
                  <a:lnTo>
                    <a:pt x="377732" y="11737"/>
                  </a:lnTo>
                  <a:lnTo>
                    <a:pt x="391722" y="13761"/>
                  </a:lnTo>
                  <a:lnTo>
                    <a:pt x="405712" y="16116"/>
                  </a:lnTo>
                  <a:lnTo>
                    <a:pt x="419702" y="18854"/>
                  </a:lnTo>
                  <a:lnTo>
                    <a:pt x="433692" y="22028"/>
                  </a:lnTo>
                  <a:lnTo>
                    <a:pt x="447682" y="25702"/>
                  </a:lnTo>
                  <a:lnTo>
                    <a:pt x="461673" y="29943"/>
                  </a:lnTo>
                  <a:lnTo>
                    <a:pt x="475663" y="34824"/>
                  </a:lnTo>
                  <a:lnTo>
                    <a:pt x="489653" y="40423"/>
                  </a:lnTo>
                  <a:lnTo>
                    <a:pt x="503643" y="46819"/>
                  </a:lnTo>
                  <a:lnTo>
                    <a:pt x="517633" y="54094"/>
                  </a:lnTo>
                  <a:lnTo>
                    <a:pt x="531623" y="62327"/>
                  </a:lnTo>
                  <a:lnTo>
                    <a:pt x="545613" y="71589"/>
                  </a:lnTo>
                  <a:lnTo>
                    <a:pt x="559603" y="81944"/>
                  </a:lnTo>
                  <a:lnTo>
                    <a:pt x="573593" y="93436"/>
                  </a:lnTo>
                  <a:lnTo>
                    <a:pt x="587583" y="106088"/>
                  </a:lnTo>
                  <a:lnTo>
                    <a:pt x="601574" y="119895"/>
                  </a:lnTo>
                  <a:lnTo>
                    <a:pt x="615564" y="134818"/>
                  </a:lnTo>
                  <a:lnTo>
                    <a:pt x="629554" y="150780"/>
                  </a:lnTo>
                  <a:lnTo>
                    <a:pt x="643544" y="167665"/>
                  </a:lnTo>
                  <a:lnTo>
                    <a:pt x="657534" y="185317"/>
                  </a:lnTo>
                  <a:lnTo>
                    <a:pt x="671524" y="203546"/>
                  </a:lnTo>
                  <a:lnTo>
                    <a:pt x="685514" y="222133"/>
                  </a:lnTo>
                  <a:lnTo>
                    <a:pt x="699504" y="240841"/>
                  </a:lnTo>
                  <a:lnTo>
                    <a:pt x="713494" y="259428"/>
                  </a:lnTo>
                  <a:lnTo>
                    <a:pt x="727484" y="277657"/>
                  </a:lnTo>
                  <a:lnTo>
                    <a:pt x="741474" y="295310"/>
                  </a:lnTo>
                  <a:lnTo>
                    <a:pt x="755465" y="312195"/>
                  </a:lnTo>
                  <a:lnTo>
                    <a:pt x="769455" y="328157"/>
                  </a:lnTo>
                  <a:lnTo>
                    <a:pt x="783445" y="343080"/>
                  </a:lnTo>
                  <a:lnTo>
                    <a:pt x="797435" y="356887"/>
                  </a:lnTo>
                  <a:lnTo>
                    <a:pt x="811425" y="369539"/>
                  </a:lnTo>
                  <a:lnTo>
                    <a:pt x="825415" y="381030"/>
                  </a:lnTo>
                  <a:lnTo>
                    <a:pt x="839405" y="391385"/>
                  </a:lnTo>
                  <a:lnTo>
                    <a:pt x="853395" y="400648"/>
                  </a:lnTo>
                  <a:lnTo>
                    <a:pt x="867385" y="408880"/>
                  </a:lnTo>
                  <a:lnTo>
                    <a:pt x="881375" y="416155"/>
                  </a:lnTo>
                  <a:lnTo>
                    <a:pt x="895365" y="422551"/>
                  </a:lnTo>
                  <a:lnTo>
                    <a:pt x="909356" y="428150"/>
                  </a:lnTo>
                  <a:lnTo>
                    <a:pt x="923346" y="433031"/>
                  </a:lnTo>
                  <a:lnTo>
                    <a:pt x="937336" y="437272"/>
                  </a:lnTo>
                  <a:lnTo>
                    <a:pt x="951326" y="440946"/>
                  </a:lnTo>
                  <a:lnTo>
                    <a:pt x="965316" y="444121"/>
                  </a:lnTo>
                  <a:lnTo>
                    <a:pt x="979306" y="446858"/>
                  </a:lnTo>
                  <a:lnTo>
                    <a:pt x="993296" y="449213"/>
                  </a:lnTo>
                  <a:lnTo>
                    <a:pt x="1007286" y="451237"/>
                  </a:lnTo>
                  <a:lnTo>
                    <a:pt x="1021276" y="452973"/>
                  </a:lnTo>
                  <a:lnTo>
                    <a:pt x="1035266" y="454460"/>
                  </a:lnTo>
                  <a:lnTo>
                    <a:pt x="1049256" y="455733"/>
                  </a:lnTo>
                  <a:lnTo>
                    <a:pt x="1063247" y="456822"/>
                  </a:lnTo>
                  <a:lnTo>
                    <a:pt x="1077237" y="457753"/>
                  </a:lnTo>
                  <a:lnTo>
                    <a:pt x="1091227" y="458547"/>
                  </a:lnTo>
                  <a:lnTo>
                    <a:pt x="1105217" y="459225"/>
                  </a:lnTo>
                  <a:lnTo>
                    <a:pt x="1119207" y="459804"/>
                  </a:lnTo>
                  <a:lnTo>
                    <a:pt x="1133197" y="460297"/>
                  </a:lnTo>
                  <a:lnTo>
                    <a:pt x="1147187" y="460718"/>
                  </a:lnTo>
                  <a:lnTo>
                    <a:pt x="1161177" y="461076"/>
                  </a:lnTo>
                  <a:lnTo>
                    <a:pt x="1175167" y="461382"/>
                  </a:lnTo>
                  <a:lnTo>
                    <a:pt x="1189157" y="461642"/>
                  </a:lnTo>
                  <a:lnTo>
                    <a:pt x="1203148" y="461863"/>
                  </a:lnTo>
                  <a:lnTo>
                    <a:pt x="1217138" y="462052"/>
                  </a:lnTo>
                  <a:lnTo>
                    <a:pt x="1231128" y="462212"/>
                  </a:lnTo>
                  <a:lnTo>
                    <a:pt x="1245118" y="462349"/>
                  </a:lnTo>
                  <a:lnTo>
                    <a:pt x="1259108" y="462466"/>
                  </a:lnTo>
                  <a:lnTo>
                    <a:pt x="1273098" y="462565"/>
                  </a:lnTo>
                  <a:lnTo>
                    <a:pt x="1287088" y="462649"/>
                  </a:lnTo>
                  <a:lnTo>
                    <a:pt x="1301078" y="462721"/>
                  </a:lnTo>
                  <a:lnTo>
                    <a:pt x="1315068" y="462782"/>
                  </a:lnTo>
                  <a:lnTo>
                    <a:pt x="1329058" y="462834"/>
                  </a:lnTo>
                  <a:lnTo>
                    <a:pt x="1343048" y="462878"/>
                  </a:lnTo>
                  <a:lnTo>
                    <a:pt x="1357039" y="462916"/>
                  </a:lnTo>
                  <a:lnTo>
                    <a:pt x="1371029" y="462948"/>
                  </a:lnTo>
                  <a:lnTo>
                    <a:pt x="1385019" y="462975"/>
                  </a:lnTo>
                  <a:lnTo>
                    <a:pt x="1385019" y="463182"/>
                  </a:lnTo>
                  <a:lnTo>
                    <a:pt x="1399009" y="463191"/>
                  </a:lnTo>
                  <a:lnTo>
                    <a:pt x="1412999" y="463202"/>
                  </a:lnTo>
                  <a:lnTo>
                    <a:pt x="1426989" y="463214"/>
                  </a:lnTo>
                  <a:lnTo>
                    <a:pt x="1440979" y="463229"/>
                  </a:lnTo>
                  <a:lnTo>
                    <a:pt x="1454969" y="463246"/>
                  </a:lnTo>
                  <a:lnTo>
                    <a:pt x="1468959" y="463267"/>
                  </a:lnTo>
                  <a:lnTo>
                    <a:pt x="1482949" y="463291"/>
                  </a:lnTo>
                  <a:lnTo>
                    <a:pt x="1496939" y="463319"/>
                  </a:lnTo>
                  <a:lnTo>
                    <a:pt x="1510930" y="463352"/>
                  </a:lnTo>
                  <a:lnTo>
                    <a:pt x="1524920" y="463391"/>
                  </a:lnTo>
                  <a:lnTo>
                    <a:pt x="1538910" y="463436"/>
                  </a:lnTo>
                  <a:lnTo>
                    <a:pt x="1552900" y="463490"/>
                  </a:lnTo>
                  <a:lnTo>
                    <a:pt x="1566890" y="463553"/>
                  </a:lnTo>
                  <a:lnTo>
                    <a:pt x="1580880" y="463626"/>
                  </a:lnTo>
                  <a:lnTo>
                    <a:pt x="1594870" y="463713"/>
                  </a:lnTo>
                  <a:lnTo>
                    <a:pt x="1608860" y="463815"/>
                  </a:lnTo>
                  <a:lnTo>
                    <a:pt x="1622850" y="463934"/>
                  </a:lnTo>
                  <a:lnTo>
                    <a:pt x="1636840" y="464074"/>
                  </a:lnTo>
                  <a:lnTo>
                    <a:pt x="1650830" y="464239"/>
                  </a:lnTo>
                  <a:lnTo>
                    <a:pt x="1664821" y="464432"/>
                  </a:lnTo>
                  <a:lnTo>
                    <a:pt x="1678811" y="464658"/>
                  </a:lnTo>
                  <a:lnTo>
                    <a:pt x="1692801" y="464923"/>
                  </a:lnTo>
                  <a:lnTo>
                    <a:pt x="1706791" y="465233"/>
                  </a:lnTo>
                  <a:lnTo>
                    <a:pt x="1720781" y="465596"/>
                  </a:lnTo>
                  <a:lnTo>
                    <a:pt x="1734771" y="466020"/>
                  </a:lnTo>
                  <a:lnTo>
                    <a:pt x="1748761" y="466516"/>
                  </a:lnTo>
                  <a:lnTo>
                    <a:pt x="1762751" y="467095"/>
                  </a:lnTo>
                  <a:lnTo>
                    <a:pt x="1776741" y="467769"/>
                  </a:lnTo>
                  <a:lnTo>
                    <a:pt x="1790731" y="468554"/>
                  </a:lnTo>
                  <a:lnTo>
                    <a:pt x="1804722" y="469467"/>
                  </a:lnTo>
                  <a:lnTo>
                    <a:pt x="1818712" y="470525"/>
                  </a:lnTo>
                  <a:lnTo>
                    <a:pt x="1832702" y="471750"/>
                  </a:lnTo>
                  <a:lnTo>
                    <a:pt x="1846692" y="473163"/>
                  </a:lnTo>
                  <a:lnTo>
                    <a:pt x="1860682" y="474790"/>
                  </a:lnTo>
                  <a:lnTo>
                    <a:pt x="1874672" y="476656"/>
                  </a:lnTo>
                  <a:lnTo>
                    <a:pt x="1888662" y="478789"/>
                  </a:lnTo>
                  <a:lnTo>
                    <a:pt x="1902652" y="481213"/>
                  </a:lnTo>
                  <a:lnTo>
                    <a:pt x="1916642" y="483958"/>
                  </a:lnTo>
                  <a:lnTo>
                    <a:pt x="1930632" y="487045"/>
                  </a:lnTo>
                  <a:lnTo>
                    <a:pt x="1944622" y="490497"/>
                  </a:lnTo>
                  <a:lnTo>
                    <a:pt x="1958613" y="494327"/>
                  </a:lnTo>
                  <a:lnTo>
                    <a:pt x="1972603" y="498545"/>
                  </a:lnTo>
                  <a:lnTo>
                    <a:pt x="1986593" y="503147"/>
                  </a:lnTo>
                  <a:lnTo>
                    <a:pt x="2000583" y="508121"/>
                  </a:lnTo>
                  <a:lnTo>
                    <a:pt x="2014573" y="513442"/>
                  </a:lnTo>
                  <a:lnTo>
                    <a:pt x="2028563" y="519070"/>
                  </a:lnTo>
                  <a:lnTo>
                    <a:pt x="2042553" y="524954"/>
                  </a:lnTo>
                  <a:lnTo>
                    <a:pt x="2056543" y="531031"/>
                  </a:lnTo>
                  <a:lnTo>
                    <a:pt x="2070533" y="537226"/>
                  </a:lnTo>
                  <a:lnTo>
                    <a:pt x="2084523" y="543463"/>
                  </a:lnTo>
                  <a:lnTo>
                    <a:pt x="2098513" y="549658"/>
                  </a:lnTo>
                  <a:lnTo>
                    <a:pt x="2112504" y="555735"/>
                  </a:lnTo>
                  <a:lnTo>
                    <a:pt x="2126494" y="561619"/>
                  </a:lnTo>
                  <a:lnTo>
                    <a:pt x="2140484" y="567247"/>
                  </a:lnTo>
                  <a:lnTo>
                    <a:pt x="2154474" y="572568"/>
                  </a:lnTo>
                  <a:lnTo>
                    <a:pt x="2168464" y="577542"/>
                  </a:lnTo>
                  <a:lnTo>
                    <a:pt x="2182454" y="582144"/>
                  </a:lnTo>
                  <a:lnTo>
                    <a:pt x="2196444" y="586362"/>
                  </a:lnTo>
                  <a:lnTo>
                    <a:pt x="2210434" y="590192"/>
                  </a:lnTo>
                  <a:lnTo>
                    <a:pt x="2224424" y="593644"/>
                  </a:lnTo>
                  <a:lnTo>
                    <a:pt x="2238414" y="596731"/>
                  </a:lnTo>
                  <a:lnTo>
                    <a:pt x="2252404" y="599476"/>
                  </a:lnTo>
                  <a:lnTo>
                    <a:pt x="2266395" y="601901"/>
                  </a:lnTo>
                  <a:lnTo>
                    <a:pt x="2280385" y="604033"/>
                  </a:lnTo>
                  <a:lnTo>
                    <a:pt x="2294375" y="605899"/>
                  </a:lnTo>
                  <a:lnTo>
                    <a:pt x="2308365" y="607526"/>
                  </a:lnTo>
                  <a:lnTo>
                    <a:pt x="2322355" y="608939"/>
                  </a:lnTo>
                  <a:lnTo>
                    <a:pt x="2336345" y="610164"/>
                  </a:lnTo>
                  <a:lnTo>
                    <a:pt x="2350335" y="611222"/>
                  </a:lnTo>
                  <a:lnTo>
                    <a:pt x="2364325" y="612135"/>
                  </a:lnTo>
                  <a:lnTo>
                    <a:pt x="2378315" y="612920"/>
                  </a:lnTo>
                  <a:lnTo>
                    <a:pt x="2392305" y="613594"/>
                  </a:lnTo>
                  <a:lnTo>
                    <a:pt x="2406296" y="614173"/>
                  </a:lnTo>
                  <a:lnTo>
                    <a:pt x="2420286" y="614669"/>
                  </a:lnTo>
                  <a:lnTo>
                    <a:pt x="2434276" y="615093"/>
                  </a:lnTo>
                  <a:lnTo>
                    <a:pt x="2448266" y="615456"/>
                  </a:lnTo>
                  <a:lnTo>
                    <a:pt x="2462256" y="615766"/>
                  </a:lnTo>
                  <a:lnTo>
                    <a:pt x="2476246" y="616031"/>
                  </a:lnTo>
                  <a:lnTo>
                    <a:pt x="2490236" y="616257"/>
                  </a:lnTo>
                  <a:lnTo>
                    <a:pt x="2504226" y="616450"/>
                  </a:lnTo>
                  <a:lnTo>
                    <a:pt x="2518216" y="616615"/>
                  </a:lnTo>
                  <a:lnTo>
                    <a:pt x="2532206" y="616755"/>
                  </a:lnTo>
                  <a:lnTo>
                    <a:pt x="2546196" y="616874"/>
                  </a:lnTo>
                  <a:lnTo>
                    <a:pt x="2560187" y="616976"/>
                  </a:lnTo>
                  <a:lnTo>
                    <a:pt x="2574177" y="617063"/>
                  </a:lnTo>
                  <a:lnTo>
                    <a:pt x="2588167" y="617137"/>
                  </a:lnTo>
                  <a:lnTo>
                    <a:pt x="2602157" y="617199"/>
                  </a:lnTo>
                  <a:lnTo>
                    <a:pt x="2616147" y="617253"/>
                  </a:lnTo>
                  <a:lnTo>
                    <a:pt x="2630137" y="617299"/>
                  </a:lnTo>
                  <a:lnTo>
                    <a:pt x="2644127" y="617337"/>
                  </a:lnTo>
                  <a:lnTo>
                    <a:pt x="2658117" y="617370"/>
                  </a:lnTo>
                  <a:lnTo>
                    <a:pt x="2672107" y="617398"/>
                  </a:lnTo>
                  <a:lnTo>
                    <a:pt x="2686097" y="617422"/>
                  </a:lnTo>
                  <a:lnTo>
                    <a:pt x="2700087" y="617443"/>
                  </a:lnTo>
                  <a:lnTo>
                    <a:pt x="2714078" y="617460"/>
                  </a:lnTo>
                  <a:lnTo>
                    <a:pt x="2728068" y="617475"/>
                  </a:lnTo>
                  <a:lnTo>
                    <a:pt x="2742058" y="617487"/>
                  </a:lnTo>
                  <a:lnTo>
                    <a:pt x="2756048" y="617498"/>
                  </a:lnTo>
                  <a:lnTo>
                    <a:pt x="2770038" y="617507"/>
                  </a:lnTo>
                  <a:lnTo>
                    <a:pt x="2770038" y="617455"/>
                  </a:lnTo>
                  <a:lnTo>
                    <a:pt x="2784028" y="617437"/>
                  </a:lnTo>
                  <a:lnTo>
                    <a:pt x="2798018" y="617416"/>
                  </a:lnTo>
                  <a:lnTo>
                    <a:pt x="2812008" y="617391"/>
                  </a:lnTo>
                  <a:lnTo>
                    <a:pt x="2825998" y="617361"/>
                  </a:lnTo>
                  <a:lnTo>
                    <a:pt x="2839988" y="617327"/>
                  </a:lnTo>
                  <a:lnTo>
                    <a:pt x="2853978" y="617286"/>
                  </a:lnTo>
                  <a:lnTo>
                    <a:pt x="2867969" y="617238"/>
                  </a:lnTo>
                  <a:lnTo>
                    <a:pt x="2881959" y="617182"/>
                  </a:lnTo>
                  <a:lnTo>
                    <a:pt x="2895949" y="617116"/>
                  </a:lnTo>
                  <a:lnTo>
                    <a:pt x="2909939" y="617038"/>
                  </a:lnTo>
                  <a:lnTo>
                    <a:pt x="2923929" y="616947"/>
                  </a:lnTo>
                  <a:lnTo>
                    <a:pt x="2937919" y="616840"/>
                  </a:lnTo>
                  <a:lnTo>
                    <a:pt x="2951909" y="616714"/>
                  </a:lnTo>
                  <a:lnTo>
                    <a:pt x="2965899" y="616567"/>
                  </a:lnTo>
                  <a:lnTo>
                    <a:pt x="2979889" y="616393"/>
                  </a:lnTo>
                  <a:lnTo>
                    <a:pt x="2993879" y="616190"/>
                  </a:lnTo>
                  <a:lnTo>
                    <a:pt x="3007870" y="615951"/>
                  </a:lnTo>
                  <a:lnTo>
                    <a:pt x="3021860" y="615670"/>
                  </a:lnTo>
                  <a:lnTo>
                    <a:pt x="3035850" y="615341"/>
                  </a:lnTo>
                  <a:lnTo>
                    <a:pt x="3049840" y="614956"/>
                  </a:lnTo>
                  <a:lnTo>
                    <a:pt x="3063830" y="614504"/>
                  </a:lnTo>
                  <a:lnTo>
                    <a:pt x="3077820" y="613974"/>
                  </a:lnTo>
                  <a:lnTo>
                    <a:pt x="3091810" y="613354"/>
                  </a:lnTo>
                  <a:lnTo>
                    <a:pt x="3105800" y="612628"/>
                  </a:lnTo>
                  <a:lnTo>
                    <a:pt x="3119790" y="611779"/>
                  </a:lnTo>
                  <a:lnTo>
                    <a:pt x="3133780" y="610787"/>
                  </a:lnTo>
                  <a:lnTo>
                    <a:pt x="3147770" y="609630"/>
                  </a:lnTo>
                  <a:lnTo>
                    <a:pt x="3161761" y="608281"/>
                  </a:lnTo>
                  <a:lnTo>
                    <a:pt x="3175751" y="606711"/>
                  </a:lnTo>
                  <a:lnTo>
                    <a:pt x="3189741" y="604886"/>
                  </a:lnTo>
                  <a:lnTo>
                    <a:pt x="3203731" y="602769"/>
                  </a:lnTo>
                  <a:lnTo>
                    <a:pt x="3217721" y="600320"/>
                  </a:lnTo>
                  <a:lnTo>
                    <a:pt x="3231711" y="597493"/>
                  </a:lnTo>
                  <a:lnTo>
                    <a:pt x="3245701" y="594239"/>
                  </a:lnTo>
                  <a:lnTo>
                    <a:pt x="3259691" y="590506"/>
                  </a:lnTo>
                  <a:lnTo>
                    <a:pt x="3273681" y="586242"/>
                  </a:lnTo>
                  <a:lnTo>
                    <a:pt x="3287671" y="581392"/>
                  </a:lnTo>
                  <a:lnTo>
                    <a:pt x="3301661" y="575904"/>
                  </a:lnTo>
                  <a:lnTo>
                    <a:pt x="3315652" y="569729"/>
                  </a:lnTo>
                  <a:lnTo>
                    <a:pt x="3329642" y="562826"/>
                  </a:lnTo>
                  <a:lnTo>
                    <a:pt x="3343632" y="555165"/>
                  </a:lnTo>
                  <a:lnTo>
                    <a:pt x="3357622" y="546730"/>
                  </a:lnTo>
                  <a:lnTo>
                    <a:pt x="3371612" y="537525"/>
                  </a:lnTo>
                  <a:lnTo>
                    <a:pt x="3385602" y="527577"/>
                  </a:lnTo>
                  <a:lnTo>
                    <a:pt x="3399592" y="516935"/>
                  </a:lnTo>
                  <a:lnTo>
                    <a:pt x="3413582" y="505678"/>
                  </a:lnTo>
                  <a:lnTo>
                    <a:pt x="3427572" y="493910"/>
                  </a:lnTo>
                  <a:lnTo>
                    <a:pt x="3441562" y="481758"/>
                  </a:lnTo>
                  <a:lnTo>
                    <a:pt x="3455552" y="469366"/>
                  </a:lnTo>
                  <a:lnTo>
                    <a:pt x="3469543" y="456894"/>
                  </a:lnTo>
                  <a:lnTo>
                    <a:pt x="3483533" y="444503"/>
                  </a:lnTo>
                  <a:lnTo>
                    <a:pt x="3497523" y="432350"/>
                  </a:lnTo>
                  <a:lnTo>
                    <a:pt x="3511513" y="420582"/>
                  </a:lnTo>
                  <a:lnTo>
                    <a:pt x="3525503" y="409325"/>
                  </a:lnTo>
                  <a:lnTo>
                    <a:pt x="3539493" y="398684"/>
                  </a:lnTo>
                  <a:lnTo>
                    <a:pt x="3553483" y="388735"/>
                  </a:lnTo>
                  <a:lnTo>
                    <a:pt x="3567473" y="379531"/>
                  </a:lnTo>
                  <a:lnTo>
                    <a:pt x="3581463" y="371096"/>
                  </a:lnTo>
                  <a:lnTo>
                    <a:pt x="3595453" y="363435"/>
                  </a:lnTo>
                  <a:lnTo>
                    <a:pt x="3609444" y="356532"/>
                  </a:lnTo>
                  <a:lnTo>
                    <a:pt x="3623434" y="350356"/>
                  </a:lnTo>
                  <a:lnTo>
                    <a:pt x="3637424" y="344868"/>
                  </a:lnTo>
                  <a:lnTo>
                    <a:pt x="3651414" y="340018"/>
                  </a:lnTo>
                  <a:lnTo>
                    <a:pt x="3665404" y="335754"/>
                  </a:lnTo>
                  <a:lnTo>
                    <a:pt x="3679394" y="332022"/>
                  </a:lnTo>
                  <a:lnTo>
                    <a:pt x="3693384" y="328768"/>
                  </a:lnTo>
                  <a:lnTo>
                    <a:pt x="3707374" y="325940"/>
                  </a:lnTo>
                  <a:lnTo>
                    <a:pt x="3721364" y="323491"/>
                  </a:lnTo>
                  <a:lnTo>
                    <a:pt x="3735354" y="321374"/>
                  </a:lnTo>
                  <a:lnTo>
                    <a:pt x="3749344" y="319550"/>
                  </a:lnTo>
                  <a:lnTo>
                    <a:pt x="3763335" y="317979"/>
                  </a:lnTo>
                  <a:lnTo>
                    <a:pt x="3777325" y="316630"/>
                  </a:lnTo>
                  <a:lnTo>
                    <a:pt x="3791315" y="315473"/>
                  </a:lnTo>
                  <a:lnTo>
                    <a:pt x="3805305" y="314481"/>
                  </a:lnTo>
                  <a:lnTo>
                    <a:pt x="3819295" y="313633"/>
                  </a:lnTo>
                  <a:lnTo>
                    <a:pt x="3833285" y="312907"/>
                  </a:lnTo>
                  <a:lnTo>
                    <a:pt x="3847275" y="312287"/>
                  </a:lnTo>
                  <a:lnTo>
                    <a:pt x="3861265" y="311757"/>
                  </a:lnTo>
                  <a:lnTo>
                    <a:pt x="3875255" y="311305"/>
                  </a:lnTo>
                  <a:lnTo>
                    <a:pt x="3889245" y="310919"/>
                  </a:lnTo>
                  <a:lnTo>
                    <a:pt x="3903235" y="310590"/>
                  </a:lnTo>
                  <a:lnTo>
                    <a:pt x="3917226" y="310310"/>
                  </a:lnTo>
                  <a:lnTo>
                    <a:pt x="3931216" y="310071"/>
                  </a:lnTo>
                  <a:lnTo>
                    <a:pt x="3945206" y="309867"/>
                  </a:lnTo>
                  <a:lnTo>
                    <a:pt x="3959196" y="309694"/>
                  </a:lnTo>
                  <a:lnTo>
                    <a:pt x="3973186" y="309546"/>
                  </a:lnTo>
                  <a:lnTo>
                    <a:pt x="3987176" y="309420"/>
                  </a:lnTo>
                  <a:lnTo>
                    <a:pt x="4001166" y="309313"/>
                  </a:lnTo>
                  <a:lnTo>
                    <a:pt x="4015156" y="309222"/>
                  </a:lnTo>
                  <a:lnTo>
                    <a:pt x="4029146" y="309145"/>
                  </a:lnTo>
                  <a:lnTo>
                    <a:pt x="4043136" y="309079"/>
                  </a:lnTo>
                  <a:lnTo>
                    <a:pt x="4057126" y="309022"/>
                  </a:lnTo>
                  <a:lnTo>
                    <a:pt x="4071117" y="308975"/>
                  </a:lnTo>
                  <a:lnTo>
                    <a:pt x="4085107" y="308934"/>
                  </a:lnTo>
                  <a:lnTo>
                    <a:pt x="4099097" y="308899"/>
                  </a:lnTo>
                  <a:lnTo>
                    <a:pt x="4113087" y="308870"/>
                  </a:lnTo>
                  <a:lnTo>
                    <a:pt x="4127077" y="308845"/>
                  </a:lnTo>
                  <a:lnTo>
                    <a:pt x="4141067" y="308823"/>
                  </a:lnTo>
                  <a:lnTo>
                    <a:pt x="4155057" y="308805"/>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97013"/>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25025"/>
              <a:ext cx="4155057" cy="617455"/>
            </a:xfrm>
            <a:custGeom>
              <a:avLst/>
              <a:pathLst>
                <a:path w="4155057" h="617455">
                  <a:moveTo>
                    <a:pt x="0" y="308805"/>
                  </a:moveTo>
                  <a:lnTo>
                    <a:pt x="13990" y="308823"/>
                  </a:lnTo>
                  <a:lnTo>
                    <a:pt x="27980" y="308845"/>
                  </a:lnTo>
                  <a:lnTo>
                    <a:pt x="41970" y="308870"/>
                  </a:lnTo>
                  <a:lnTo>
                    <a:pt x="55960" y="308899"/>
                  </a:lnTo>
                  <a:lnTo>
                    <a:pt x="69950" y="308934"/>
                  </a:lnTo>
                  <a:lnTo>
                    <a:pt x="83940" y="308975"/>
                  </a:lnTo>
                  <a:lnTo>
                    <a:pt x="97930" y="309022"/>
                  </a:lnTo>
                  <a:lnTo>
                    <a:pt x="111920" y="309079"/>
                  </a:lnTo>
                  <a:lnTo>
                    <a:pt x="125910" y="309145"/>
                  </a:lnTo>
                  <a:lnTo>
                    <a:pt x="139900" y="309222"/>
                  </a:lnTo>
                  <a:lnTo>
                    <a:pt x="153891" y="309313"/>
                  </a:lnTo>
                  <a:lnTo>
                    <a:pt x="167881" y="309420"/>
                  </a:lnTo>
                  <a:lnTo>
                    <a:pt x="181871" y="309546"/>
                  </a:lnTo>
                  <a:lnTo>
                    <a:pt x="195861" y="309694"/>
                  </a:lnTo>
                  <a:lnTo>
                    <a:pt x="209851" y="309867"/>
                  </a:lnTo>
                  <a:lnTo>
                    <a:pt x="223841" y="310071"/>
                  </a:lnTo>
                  <a:lnTo>
                    <a:pt x="237831" y="310310"/>
                  </a:lnTo>
                  <a:lnTo>
                    <a:pt x="251821" y="310590"/>
                  </a:lnTo>
                  <a:lnTo>
                    <a:pt x="265811" y="310919"/>
                  </a:lnTo>
                  <a:lnTo>
                    <a:pt x="279801" y="311305"/>
                  </a:lnTo>
                  <a:lnTo>
                    <a:pt x="293791" y="311757"/>
                  </a:lnTo>
                  <a:lnTo>
                    <a:pt x="307782" y="312287"/>
                  </a:lnTo>
                  <a:lnTo>
                    <a:pt x="321772" y="312907"/>
                  </a:lnTo>
                  <a:lnTo>
                    <a:pt x="335762" y="313633"/>
                  </a:lnTo>
                  <a:lnTo>
                    <a:pt x="349752" y="314481"/>
                  </a:lnTo>
                  <a:lnTo>
                    <a:pt x="363742" y="315473"/>
                  </a:lnTo>
                  <a:lnTo>
                    <a:pt x="377732" y="316630"/>
                  </a:lnTo>
                  <a:lnTo>
                    <a:pt x="391722" y="317979"/>
                  </a:lnTo>
                  <a:lnTo>
                    <a:pt x="405712" y="319550"/>
                  </a:lnTo>
                  <a:lnTo>
                    <a:pt x="419702" y="321374"/>
                  </a:lnTo>
                  <a:lnTo>
                    <a:pt x="433692" y="323491"/>
                  </a:lnTo>
                  <a:lnTo>
                    <a:pt x="447682" y="325940"/>
                  </a:lnTo>
                  <a:lnTo>
                    <a:pt x="461673" y="328768"/>
                  </a:lnTo>
                  <a:lnTo>
                    <a:pt x="475663" y="332022"/>
                  </a:lnTo>
                  <a:lnTo>
                    <a:pt x="489653" y="335754"/>
                  </a:lnTo>
                  <a:lnTo>
                    <a:pt x="503643" y="340018"/>
                  </a:lnTo>
                  <a:lnTo>
                    <a:pt x="517633" y="344868"/>
                  </a:lnTo>
                  <a:lnTo>
                    <a:pt x="531623" y="350356"/>
                  </a:lnTo>
                  <a:lnTo>
                    <a:pt x="545613" y="356532"/>
                  </a:lnTo>
                  <a:lnTo>
                    <a:pt x="559603" y="363435"/>
                  </a:lnTo>
                  <a:lnTo>
                    <a:pt x="573593" y="371096"/>
                  </a:lnTo>
                  <a:lnTo>
                    <a:pt x="587583" y="379531"/>
                  </a:lnTo>
                  <a:lnTo>
                    <a:pt x="601574" y="388735"/>
                  </a:lnTo>
                  <a:lnTo>
                    <a:pt x="615564" y="398684"/>
                  </a:lnTo>
                  <a:lnTo>
                    <a:pt x="629554" y="409325"/>
                  </a:lnTo>
                  <a:lnTo>
                    <a:pt x="643544" y="420582"/>
                  </a:lnTo>
                  <a:lnTo>
                    <a:pt x="657534" y="432350"/>
                  </a:lnTo>
                  <a:lnTo>
                    <a:pt x="671524" y="444503"/>
                  </a:lnTo>
                  <a:lnTo>
                    <a:pt x="685514" y="456894"/>
                  </a:lnTo>
                  <a:lnTo>
                    <a:pt x="699504" y="469366"/>
                  </a:lnTo>
                  <a:lnTo>
                    <a:pt x="713494" y="481758"/>
                  </a:lnTo>
                  <a:lnTo>
                    <a:pt x="727484" y="493910"/>
                  </a:lnTo>
                  <a:lnTo>
                    <a:pt x="741474" y="505678"/>
                  </a:lnTo>
                  <a:lnTo>
                    <a:pt x="755465" y="516935"/>
                  </a:lnTo>
                  <a:lnTo>
                    <a:pt x="769455" y="527577"/>
                  </a:lnTo>
                  <a:lnTo>
                    <a:pt x="783445" y="537525"/>
                  </a:lnTo>
                  <a:lnTo>
                    <a:pt x="797435" y="546730"/>
                  </a:lnTo>
                  <a:lnTo>
                    <a:pt x="811425" y="555165"/>
                  </a:lnTo>
                  <a:lnTo>
                    <a:pt x="825415" y="562826"/>
                  </a:lnTo>
                  <a:lnTo>
                    <a:pt x="839405" y="569729"/>
                  </a:lnTo>
                  <a:lnTo>
                    <a:pt x="853395" y="575904"/>
                  </a:lnTo>
                  <a:lnTo>
                    <a:pt x="867385" y="581392"/>
                  </a:lnTo>
                  <a:lnTo>
                    <a:pt x="881375" y="586242"/>
                  </a:lnTo>
                  <a:lnTo>
                    <a:pt x="895365" y="590506"/>
                  </a:lnTo>
                  <a:lnTo>
                    <a:pt x="909356" y="594239"/>
                  </a:lnTo>
                  <a:lnTo>
                    <a:pt x="923346" y="597493"/>
                  </a:lnTo>
                  <a:lnTo>
                    <a:pt x="937336" y="600320"/>
                  </a:lnTo>
                  <a:lnTo>
                    <a:pt x="951326" y="602769"/>
                  </a:lnTo>
                  <a:lnTo>
                    <a:pt x="965316" y="604886"/>
                  </a:lnTo>
                  <a:lnTo>
                    <a:pt x="979306" y="606711"/>
                  </a:lnTo>
                  <a:lnTo>
                    <a:pt x="993296" y="608281"/>
                  </a:lnTo>
                  <a:lnTo>
                    <a:pt x="1007286" y="609630"/>
                  </a:lnTo>
                  <a:lnTo>
                    <a:pt x="1021276" y="610787"/>
                  </a:lnTo>
                  <a:lnTo>
                    <a:pt x="1035266" y="611779"/>
                  </a:lnTo>
                  <a:lnTo>
                    <a:pt x="1049256" y="612628"/>
                  </a:lnTo>
                  <a:lnTo>
                    <a:pt x="1063247" y="613354"/>
                  </a:lnTo>
                  <a:lnTo>
                    <a:pt x="1077237" y="613974"/>
                  </a:lnTo>
                  <a:lnTo>
                    <a:pt x="1091227" y="614504"/>
                  </a:lnTo>
                  <a:lnTo>
                    <a:pt x="1105217" y="614956"/>
                  </a:lnTo>
                  <a:lnTo>
                    <a:pt x="1119207" y="615341"/>
                  </a:lnTo>
                  <a:lnTo>
                    <a:pt x="1133197" y="615670"/>
                  </a:lnTo>
                  <a:lnTo>
                    <a:pt x="1147187" y="615951"/>
                  </a:lnTo>
                  <a:lnTo>
                    <a:pt x="1161177" y="616190"/>
                  </a:lnTo>
                  <a:lnTo>
                    <a:pt x="1175167" y="616393"/>
                  </a:lnTo>
                  <a:lnTo>
                    <a:pt x="1189157" y="616567"/>
                  </a:lnTo>
                  <a:lnTo>
                    <a:pt x="1203148" y="616714"/>
                  </a:lnTo>
                  <a:lnTo>
                    <a:pt x="1217138" y="616840"/>
                  </a:lnTo>
                  <a:lnTo>
                    <a:pt x="1231128" y="616947"/>
                  </a:lnTo>
                  <a:lnTo>
                    <a:pt x="1245118" y="617038"/>
                  </a:lnTo>
                  <a:lnTo>
                    <a:pt x="1259108" y="617116"/>
                  </a:lnTo>
                  <a:lnTo>
                    <a:pt x="1273098" y="617182"/>
                  </a:lnTo>
                  <a:lnTo>
                    <a:pt x="1287088" y="617238"/>
                  </a:lnTo>
                  <a:lnTo>
                    <a:pt x="1301078" y="617286"/>
                  </a:lnTo>
                  <a:lnTo>
                    <a:pt x="1315068" y="617327"/>
                  </a:lnTo>
                  <a:lnTo>
                    <a:pt x="1329058" y="617361"/>
                  </a:lnTo>
                  <a:lnTo>
                    <a:pt x="1343048" y="617391"/>
                  </a:lnTo>
                  <a:lnTo>
                    <a:pt x="1357039" y="617416"/>
                  </a:lnTo>
                  <a:lnTo>
                    <a:pt x="1371029" y="617437"/>
                  </a:lnTo>
                  <a:lnTo>
                    <a:pt x="1385019" y="617455"/>
                  </a:lnTo>
                  <a:lnTo>
                    <a:pt x="1385019" y="617352"/>
                  </a:lnTo>
                  <a:lnTo>
                    <a:pt x="1399009" y="617315"/>
                  </a:lnTo>
                  <a:lnTo>
                    <a:pt x="1412999" y="617273"/>
                  </a:lnTo>
                  <a:lnTo>
                    <a:pt x="1426989" y="617223"/>
                  </a:lnTo>
                  <a:lnTo>
                    <a:pt x="1440979" y="617164"/>
                  </a:lnTo>
                  <a:lnTo>
                    <a:pt x="1454969" y="617094"/>
                  </a:lnTo>
                  <a:lnTo>
                    <a:pt x="1468959" y="617013"/>
                  </a:lnTo>
                  <a:lnTo>
                    <a:pt x="1482949" y="616917"/>
                  </a:lnTo>
                  <a:lnTo>
                    <a:pt x="1496939" y="616805"/>
                  </a:lnTo>
                  <a:lnTo>
                    <a:pt x="1510930" y="616673"/>
                  </a:lnTo>
                  <a:lnTo>
                    <a:pt x="1524920" y="616518"/>
                  </a:lnTo>
                  <a:lnTo>
                    <a:pt x="1538910" y="616335"/>
                  </a:lnTo>
                  <a:lnTo>
                    <a:pt x="1552900" y="616121"/>
                  </a:lnTo>
                  <a:lnTo>
                    <a:pt x="1566890" y="615870"/>
                  </a:lnTo>
                  <a:lnTo>
                    <a:pt x="1580880" y="615574"/>
                  </a:lnTo>
                  <a:lnTo>
                    <a:pt x="1594870" y="615227"/>
                  </a:lnTo>
                  <a:lnTo>
                    <a:pt x="1608860" y="614820"/>
                  </a:lnTo>
                  <a:lnTo>
                    <a:pt x="1622850" y="614342"/>
                  </a:lnTo>
                  <a:lnTo>
                    <a:pt x="1636840" y="613782"/>
                  </a:lnTo>
                  <a:lnTo>
                    <a:pt x="1650830" y="613124"/>
                  </a:lnTo>
                  <a:lnTo>
                    <a:pt x="1664821" y="612352"/>
                  </a:lnTo>
                  <a:lnTo>
                    <a:pt x="1678811" y="611448"/>
                  </a:lnTo>
                  <a:lnTo>
                    <a:pt x="1692801" y="610389"/>
                  </a:lnTo>
                  <a:lnTo>
                    <a:pt x="1706791" y="609148"/>
                  </a:lnTo>
                  <a:lnTo>
                    <a:pt x="1720781" y="607697"/>
                  </a:lnTo>
                  <a:lnTo>
                    <a:pt x="1734771" y="605999"/>
                  </a:lnTo>
                  <a:lnTo>
                    <a:pt x="1748761" y="604016"/>
                  </a:lnTo>
                  <a:lnTo>
                    <a:pt x="1762751" y="601701"/>
                  </a:lnTo>
                  <a:lnTo>
                    <a:pt x="1776741" y="599003"/>
                  </a:lnTo>
                  <a:lnTo>
                    <a:pt x="1790731" y="595863"/>
                  </a:lnTo>
                  <a:lnTo>
                    <a:pt x="1804722" y="592213"/>
                  </a:lnTo>
                  <a:lnTo>
                    <a:pt x="1818712" y="587980"/>
                  </a:lnTo>
                  <a:lnTo>
                    <a:pt x="1832702" y="583081"/>
                  </a:lnTo>
                  <a:lnTo>
                    <a:pt x="1846692" y="577426"/>
                  </a:lnTo>
                  <a:lnTo>
                    <a:pt x="1860682" y="570918"/>
                  </a:lnTo>
                  <a:lnTo>
                    <a:pt x="1874672" y="563454"/>
                  </a:lnTo>
                  <a:lnTo>
                    <a:pt x="1888662" y="554926"/>
                  </a:lnTo>
                  <a:lnTo>
                    <a:pt x="1902652" y="545226"/>
                  </a:lnTo>
                  <a:lnTo>
                    <a:pt x="1916642" y="534249"/>
                  </a:lnTo>
                  <a:lnTo>
                    <a:pt x="1930632" y="521899"/>
                  </a:lnTo>
                  <a:lnTo>
                    <a:pt x="1944622" y="508093"/>
                  </a:lnTo>
                  <a:lnTo>
                    <a:pt x="1958613" y="492770"/>
                  </a:lnTo>
                  <a:lnTo>
                    <a:pt x="1972603" y="475901"/>
                  </a:lnTo>
                  <a:lnTo>
                    <a:pt x="1986593" y="457492"/>
                  </a:lnTo>
                  <a:lnTo>
                    <a:pt x="2000583" y="437594"/>
                  </a:lnTo>
                  <a:lnTo>
                    <a:pt x="2014573" y="416311"/>
                  </a:lnTo>
                  <a:lnTo>
                    <a:pt x="2028563" y="393798"/>
                  </a:lnTo>
                  <a:lnTo>
                    <a:pt x="2042553" y="370262"/>
                  </a:lnTo>
                  <a:lnTo>
                    <a:pt x="2056543" y="345956"/>
                  </a:lnTo>
                  <a:lnTo>
                    <a:pt x="2070533" y="321174"/>
                  </a:lnTo>
                  <a:lnTo>
                    <a:pt x="2084523" y="296229"/>
                  </a:lnTo>
                  <a:lnTo>
                    <a:pt x="2098513" y="271447"/>
                  </a:lnTo>
                  <a:lnTo>
                    <a:pt x="2112504" y="247141"/>
                  </a:lnTo>
                  <a:lnTo>
                    <a:pt x="2126494" y="223605"/>
                  </a:lnTo>
                  <a:lnTo>
                    <a:pt x="2140484" y="201092"/>
                  </a:lnTo>
                  <a:lnTo>
                    <a:pt x="2154474" y="179809"/>
                  </a:lnTo>
                  <a:lnTo>
                    <a:pt x="2168464" y="159911"/>
                  </a:lnTo>
                  <a:lnTo>
                    <a:pt x="2182454" y="141502"/>
                  </a:lnTo>
                  <a:lnTo>
                    <a:pt x="2196444" y="124633"/>
                  </a:lnTo>
                  <a:lnTo>
                    <a:pt x="2210434" y="109310"/>
                  </a:lnTo>
                  <a:lnTo>
                    <a:pt x="2224424" y="95504"/>
                  </a:lnTo>
                  <a:lnTo>
                    <a:pt x="2238414" y="83154"/>
                  </a:lnTo>
                  <a:lnTo>
                    <a:pt x="2252404" y="72177"/>
                  </a:lnTo>
                  <a:lnTo>
                    <a:pt x="2266395" y="62477"/>
                  </a:lnTo>
                  <a:lnTo>
                    <a:pt x="2280385" y="53949"/>
                  </a:lnTo>
                  <a:lnTo>
                    <a:pt x="2294375" y="46485"/>
                  </a:lnTo>
                  <a:lnTo>
                    <a:pt x="2308365" y="39977"/>
                  </a:lnTo>
                  <a:lnTo>
                    <a:pt x="2322355" y="34322"/>
                  </a:lnTo>
                  <a:lnTo>
                    <a:pt x="2336345" y="29423"/>
                  </a:lnTo>
                  <a:lnTo>
                    <a:pt x="2350335" y="25190"/>
                  </a:lnTo>
                  <a:lnTo>
                    <a:pt x="2364325" y="21540"/>
                  </a:lnTo>
                  <a:lnTo>
                    <a:pt x="2378315" y="18400"/>
                  </a:lnTo>
                  <a:lnTo>
                    <a:pt x="2392305" y="15702"/>
                  </a:lnTo>
                  <a:lnTo>
                    <a:pt x="2406296" y="13387"/>
                  </a:lnTo>
                  <a:lnTo>
                    <a:pt x="2420286" y="11404"/>
                  </a:lnTo>
                  <a:lnTo>
                    <a:pt x="2434276" y="9706"/>
                  </a:lnTo>
                  <a:lnTo>
                    <a:pt x="2448266" y="8255"/>
                  </a:lnTo>
                  <a:lnTo>
                    <a:pt x="2462256" y="7014"/>
                  </a:lnTo>
                  <a:lnTo>
                    <a:pt x="2476246" y="5955"/>
                  </a:lnTo>
                  <a:lnTo>
                    <a:pt x="2490236" y="5051"/>
                  </a:lnTo>
                  <a:lnTo>
                    <a:pt x="2504226" y="4279"/>
                  </a:lnTo>
                  <a:lnTo>
                    <a:pt x="2518216" y="3621"/>
                  </a:lnTo>
                  <a:lnTo>
                    <a:pt x="2532206" y="3061"/>
                  </a:lnTo>
                  <a:lnTo>
                    <a:pt x="2546196" y="2583"/>
                  </a:lnTo>
                  <a:lnTo>
                    <a:pt x="2560187" y="2176"/>
                  </a:lnTo>
                  <a:lnTo>
                    <a:pt x="2574177" y="1829"/>
                  </a:lnTo>
                  <a:lnTo>
                    <a:pt x="2588167" y="1533"/>
                  </a:lnTo>
                  <a:lnTo>
                    <a:pt x="2602157" y="1282"/>
                  </a:lnTo>
                  <a:lnTo>
                    <a:pt x="2616147" y="1068"/>
                  </a:lnTo>
                  <a:lnTo>
                    <a:pt x="2630137" y="885"/>
                  </a:lnTo>
                  <a:lnTo>
                    <a:pt x="2644127" y="730"/>
                  </a:lnTo>
                  <a:lnTo>
                    <a:pt x="2658117" y="598"/>
                  </a:lnTo>
                  <a:lnTo>
                    <a:pt x="2672107" y="486"/>
                  </a:lnTo>
                  <a:lnTo>
                    <a:pt x="2686097" y="390"/>
                  </a:lnTo>
                  <a:lnTo>
                    <a:pt x="2700087" y="309"/>
                  </a:lnTo>
                  <a:lnTo>
                    <a:pt x="2714078" y="239"/>
                  </a:lnTo>
                  <a:lnTo>
                    <a:pt x="2728068" y="180"/>
                  </a:lnTo>
                  <a:lnTo>
                    <a:pt x="2742058" y="130"/>
                  </a:lnTo>
                  <a:lnTo>
                    <a:pt x="2756048" y="88"/>
                  </a:lnTo>
                  <a:lnTo>
                    <a:pt x="2770038" y="51"/>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17348"/>
              <a:ext cx="4155057" cy="308702"/>
            </a:xfrm>
            <a:custGeom>
              <a:avLst/>
              <a:pathLst>
                <a:path w="4155057" h="308702">
                  <a:moveTo>
                    <a:pt x="0" y="51"/>
                  </a:moveTo>
                  <a:lnTo>
                    <a:pt x="13990" y="69"/>
                  </a:lnTo>
                  <a:lnTo>
                    <a:pt x="27980" y="91"/>
                  </a:lnTo>
                  <a:lnTo>
                    <a:pt x="41970" y="116"/>
                  </a:lnTo>
                  <a:lnTo>
                    <a:pt x="55960" y="145"/>
                  </a:lnTo>
                  <a:lnTo>
                    <a:pt x="69950" y="180"/>
                  </a:lnTo>
                  <a:lnTo>
                    <a:pt x="83940" y="221"/>
                  </a:lnTo>
                  <a:lnTo>
                    <a:pt x="97930" y="269"/>
                  </a:lnTo>
                  <a:lnTo>
                    <a:pt x="111920" y="325"/>
                  </a:lnTo>
                  <a:lnTo>
                    <a:pt x="125910" y="391"/>
                  </a:lnTo>
                  <a:lnTo>
                    <a:pt x="139900" y="468"/>
                  </a:lnTo>
                  <a:lnTo>
                    <a:pt x="153891" y="560"/>
                  </a:lnTo>
                  <a:lnTo>
                    <a:pt x="167881" y="667"/>
                  </a:lnTo>
                  <a:lnTo>
                    <a:pt x="181871" y="792"/>
                  </a:lnTo>
                  <a:lnTo>
                    <a:pt x="195861" y="940"/>
                  </a:lnTo>
                  <a:lnTo>
                    <a:pt x="209851" y="1113"/>
                  </a:lnTo>
                  <a:lnTo>
                    <a:pt x="223841" y="1317"/>
                  </a:lnTo>
                  <a:lnTo>
                    <a:pt x="237831" y="1556"/>
                  </a:lnTo>
                  <a:lnTo>
                    <a:pt x="251821" y="1836"/>
                  </a:lnTo>
                  <a:lnTo>
                    <a:pt x="265811" y="2165"/>
                  </a:lnTo>
                  <a:lnTo>
                    <a:pt x="279801" y="2551"/>
                  </a:lnTo>
                  <a:lnTo>
                    <a:pt x="293791" y="3003"/>
                  </a:lnTo>
                  <a:lnTo>
                    <a:pt x="307782" y="3533"/>
                  </a:lnTo>
                  <a:lnTo>
                    <a:pt x="321772" y="4153"/>
                  </a:lnTo>
                  <a:lnTo>
                    <a:pt x="335762" y="4879"/>
                  </a:lnTo>
                  <a:lnTo>
                    <a:pt x="349752" y="5728"/>
                  </a:lnTo>
                  <a:lnTo>
                    <a:pt x="363742" y="6719"/>
                  </a:lnTo>
                  <a:lnTo>
                    <a:pt x="377732" y="7877"/>
                  </a:lnTo>
                  <a:lnTo>
                    <a:pt x="391722" y="9226"/>
                  </a:lnTo>
                  <a:lnTo>
                    <a:pt x="405712" y="10796"/>
                  </a:lnTo>
                  <a:lnTo>
                    <a:pt x="419702" y="12621"/>
                  </a:lnTo>
                  <a:lnTo>
                    <a:pt x="433692" y="14737"/>
                  </a:lnTo>
                  <a:lnTo>
                    <a:pt x="447682" y="17187"/>
                  </a:lnTo>
                  <a:lnTo>
                    <a:pt x="461673" y="20014"/>
                  </a:lnTo>
                  <a:lnTo>
                    <a:pt x="475663" y="23268"/>
                  </a:lnTo>
                  <a:lnTo>
                    <a:pt x="489653" y="27000"/>
                  </a:lnTo>
                  <a:lnTo>
                    <a:pt x="503643" y="31264"/>
                  </a:lnTo>
                  <a:lnTo>
                    <a:pt x="517633" y="36114"/>
                  </a:lnTo>
                  <a:lnTo>
                    <a:pt x="531623" y="41603"/>
                  </a:lnTo>
                  <a:lnTo>
                    <a:pt x="545613" y="47778"/>
                  </a:lnTo>
                  <a:lnTo>
                    <a:pt x="559603" y="54681"/>
                  </a:lnTo>
                  <a:lnTo>
                    <a:pt x="573593" y="62342"/>
                  </a:lnTo>
                  <a:lnTo>
                    <a:pt x="587583" y="70777"/>
                  </a:lnTo>
                  <a:lnTo>
                    <a:pt x="601574" y="79981"/>
                  </a:lnTo>
                  <a:lnTo>
                    <a:pt x="615564" y="89930"/>
                  </a:lnTo>
                  <a:lnTo>
                    <a:pt x="629554" y="100571"/>
                  </a:lnTo>
                  <a:lnTo>
                    <a:pt x="643544" y="111828"/>
                  </a:lnTo>
                  <a:lnTo>
                    <a:pt x="657534" y="123596"/>
                  </a:lnTo>
                  <a:lnTo>
                    <a:pt x="671524" y="135749"/>
                  </a:lnTo>
                  <a:lnTo>
                    <a:pt x="685514" y="148140"/>
                  </a:lnTo>
                  <a:lnTo>
                    <a:pt x="699504" y="160613"/>
                  </a:lnTo>
                  <a:lnTo>
                    <a:pt x="713494" y="173004"/>
                  </a:lnTo>
                  <a:lnTo>
                    <a:pt x="727484" y="185157"/>
                  </a:lnTo>
                  <a:lnTo>
                    <a:pt x="741474" y="196925"/>
                  </a:lnTo>
                  <a:lnTo>
                    <a:pt x="755465" y="208181"/>
                  </a:lnTo>
                  <a:lnTo>
                    <a:pt x="769455" y="218823"/>
                  </a:lnTo>
                  <a:lnTo>
                    <a:pt x="783445" y="228771"/>
                  </a:lnTo>
                  <a:lnTo>
                    <a:pt x="797435" y="237976"/>
                  </a:lnTo>
                  <a:lnTo>
                    <a:pt x="811425" y="246411"/>
                  </a:lnTo>
                  <a:lnTo>
                    <a:pt x="825415" y="254072"/>
                  </a:lnTo>
                  <a:lnTo>
                    <a:pt x="839405" y="260975"/>
                  </a:lnTo>
                  <a:lnTo>
                    <a:pt x="853395" y="267150"/>
                  </a:lnTo>
                  <a:lnTo>
                    <a:pt x="867385" y="272638"/>
                  </a:lnTo>
                  <a:lnTo>
                    <a:pt x="881375" y="277488"/>
                  </a:lnTo>
                  <a:lnTo>
                    <a:pt x="895365" y="281753"/>
                  </a:lnTo>
                  <a:lnTo>
                    <a:pt x="909356" y="285485"/>
                  </a:lnTo>
                  <a:lnTo>
                    <a:pt x="923346" y="288739"/>
                  </a:lnTo>
                  <a:lnTo>
                    <a:pt x="937336" y="291566"/>
                  </a:lnTo>
                  <a:lnTo>
                    <a:pt x="951326" y="294016"/>
                  </a:lnTo>
                  <a:lnTo>
                    <a:pt x="965316" y="296132"/>
                  </a:lnTo>
                  <a:lnTo>
                    <a:pt x="979306" y="297957"/>
                  </a:lnTo>
                  <a:lnTo>
                    <a:pt x="993296" y="299527"/>
                  </a:lnTo>
                  <a:lnTo>
                    <a:pt x="1007286" y="300876"/>
                  </a:lnTo>
                  <a:lnTo>
                    <a:pt x="1021276" y="302034"/>
                  </a:lnTo>
                  <a:lnTo>
                    <a:pt x="1035266" y="303025"/>
                  </a:lnTo>
                  <a:lnTo>
                    <a:pt x="1049256" y="303874"/>
                  </a:lnTo>
                  <a:lnTo>
                    <a:pt x="1063247" y="304600"/>
                  </a:lnTo>
                  <a:lnTo>
                    <a:pt x="1077237" y="305220"/>
                  </a:lnTo>
                  <a:lnTo>
                    <a:pt x="1091227" y="305750"/>
                  </a:lnTo>
                  <a:lnTo>
                    <a:pt x="1105217" y="306202"/>
                  </a:lnTo>
                  <a:lnTo>
                    <a:pt x="1119207" y="306588"/>
                  </a:lnTo>
                  <a:lnTo>
                    <a:pt x="1133197" y="306916"/>
                  </a:lnTo>
                  <a:lnTo>
                    <a:pt x="1147187" y="307197"/>
                  </a:lnTo>
                  <a:lnTo>
                    <a:pt x="1161177" y="307436"/>
                  </a:lnTo>
                  <a:lnTo>
                    <a:pt x="1175167" y="307639"/>
                  </a:lnTo>
                  <a:lnTo>
                    <a:pt x="1189157" y="307813"/>
                  </a:lnTo>
                  <a:lnTo>
                    <a:pt x="1203148" y="307960"/>
                  </a:lnTo>
                  <a:lnTo>
                    <a:pt x="1217138" y="308086"/>
                  </a:lnTo>
                  <a:lnTo>
                    <a:pt x="1231128" y="308193"/>
                  </a:lnTo>
                  <a:lnTo>
                    <a:pt x="1245118" y="308284"/>
                  </a:lnTo>
                  <a:lnTo>
                    <a:pt x="1259108" y="308362"/>
                  </a:lnTo>
                  <a:lnTo>
                    <a:pt x="1273098" y="308428"/>
                  </a:lnTo>
                  <a:lnTo>
                    <a:pt x="1287088" y="308484"/>
                  </a:lnTo>
                  <a:lnTo>
                    <a:pt x="1301078" y="308532"/>
                  </a:lnTo>
                  <a:lnTo>
                    <a:pt x="1315068" y="308573"/>
                  </a:lnTo>
                  <a:lnTo>
                    <a:pt x="1329058" y="308607"/>
                  </a:lnTo>
                  <a:lnTo>
                    <a:pt x="1343048" y="308637"/>
                  </a:lnTo>
                  <a:lnTo>
                    <a:pt x="1357039" y="308662"/>
                  </a:lnTo>
                  <a:lnTo>
                    <a:pt x="1371029" y="308683"/>
                  </a:lnTo>
                  <a:lnTo>
                    <a:pt x="1385019" y="308702"/>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2" name="pl42"/>
            <p:cNvSpPr/>
            <p:nvPr/>
          </p:nvSpPr>
          <p:spPr>
            <a:xfrm>
              <a:off x="2737948" y="899582"/>
              <a:ext cx="4155057" cy="154376"/>
            </a:xfrm>
            <a:custGeom>
              <a:avLst/>
              <a:pathLst>
                <a:path w="4155057" h="15437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3" name="pl43"/>
            <p:cNvSpPr/>
            <p:nvPr/>
          </p:nvSpPr>
          <p:spPr>
            <a:xfrm>
              <a:off x="2737948" y="3061687"/>
              <a:ext cx="4155057" cy="463078"/>
            </a:xfrm>
            <a:custGeom>
              <a:avLst/>
              <a:pathLst>
                <a:path w="4155057" h="463078">
                  <a:moveTo>
                    <a:pt x="0" y="463078"/>
                  </a:moveTo>
                  <a:lnTo>
                    <a:pt x="13990" y="463060"/>
                  </a:lnTo>
                  <a:lnTo>
                    <a:pt x="27980" y="463039"/>
                  </a:lnTo>
                  <a:lnTo>
                    <a:pt x="41970" y="463014"/>
                  </a:lnTo>
                  <a:lnTo>
                    <a:pt x="55960" y="462984"/>
                  </a:lnTo>
                  <a:lnTo>
                    <a:pt x="69950" y="462950"/>
                  </a:lnTo>
                  <a:lnTo>
                    <a:pt x="83940" y="462909"/>
                  </a:lnTo>
                  <a:lnTo>
                    <a:pt x="97930" y="462861"/>
                  </a:lnTo>
                  <a:lnTo>
                    <a:pt x="111920" y="462805"/>
                  </a:lnTo>
                  <a:lnTo>
                    <a:pt x="125910" y="462739"/>
                  </a:lnTo>
                  <a:lnTo>
                    <a:pt x="139900" y="462661"/>
                  </a:lnTo>
                  <a:lnTo>
                    <a:pt x="153891" y="462570"/>
                  </a:lnTo>
                  <a:lnTo>
                    <a:pt x="167881" y="462463"/>
                  </a:lnTo>
                  <a:lnTo>
                    <a:pt x="181871" y="462337"/>
                  </a:lnTo>
                  <a:lnTo>
                    <a:pt x="195861" y="462190"/>
                  </a:lnTo>
                  <a:lnTo>
                    <a:pt x="209851" y="462016"/>
                  </a:lnTo>
                  <a:lnTo>
                    <a:pt x="223841" y="461813"/>
                  </a:lnTo>
                  <a:lnTo>
                    <a:pt x="237831" y="461574"/>
                  </a:lnTo>
                  <a:lnTo>
                    <a:pt x="251821" y="461293"/>
                  </a:lnTo>
                  <a:lnTo>
                    <a:pt x="265811" y="460964"/>
                  </a:lnTo>
                  <a:lnTo>
                    <a:pt x="279801" y="460579"/>
                  </a:lnTo>
                  <a:lnTo>
                    <a:pt x="293791" y="460127"/>
                  </a:lnTo>
                  <a:lnTo>
                    <a:pt x="307782" y="459597"/>
                  </a:lnTo>
                  <a:lnTo>
                    <a:pt x="321772" y="458977"/>
                  </a:lnTo>
                  <a:lnTo>
                    <a:pt x="335762" y="458251"/>
                  </a:lnTo>
                  <a:lnTo>
                    <a:pt x="349752" y="457402"/>
                  </a:lnTo>
                  <a:lnTo>
                    <a:pt x="363742" y="456410"/>
                  </a:lnTo>
                  <a:lnTo>
                    <a:pt x="377732" y="455253"/>
                  </a:lnTo>
                  <a:lnTo>
                    <a:pt x="391722" y="453904"/>
                  </a:lnTo>
                  <a:lnTo>
                    <a:pt x="405712" y="452334"/>
                  </a:lnTo>
                  <a:lnTo>
                    <a:pt x="419702" y="450509"/>
                  </a:lnTo>
                  <a:lnTo>
                    <a:pt x="433692" y="448393"/>
                  </a:lnTo>
                  <a:lnTo>
                    <a:pt x="447682" y="445943"/>
                  </a:lnTo>
                  <a:lnTo>
                    <a:pt x="461673" y="443116"/>
                  </a:lnTo>
                  <a:lnTo>
                    <a:pt x="475663" y="439862"/>
                  </a:lnTo>
                  <a:lnTo>
                    <a:pt x="489653" y="436129"/>
                  </a:lnTo>
                  <a:lnTo>
                    <a:pt x="503643" y="431865"/>
                  </a:lnTo>
                  <a:lnTo>
                    <a:pt x="517633" y="427015"/>
                  </a:lnTo>
                  <a:lnTo>
                    <a:pt x="531623" y="421527"/>
                  </a:lnTo>
                  <a:lnTo>
                    <a:pt x="545613" y="415352"/>
                  </a:lnTo>
                  <a:lnTo>
                    <a:pt x="559603" y="408449"/>
                  </a:lnTo>
                  <a:lnTo>
                    <a:pt x="573593" y="400788"/>
                  </a:lnTo>
                  <a:lnTo>
                    <a:pt x="587583" y="392353"/>
                  </a:lnTo>
                  <a:lnTo>
                    <a:pt x="601574" y="383148"/>
                  </a:lnTo>
                  <a:lnTo>
                    <a:pt x="615564" y="373200"/>
                  </a:lnTo>
                  <a:lnTo>
                    <a:pt x="629554" y="362558"/>
                  </a:lnTo>
                  <a:lnTo>
                    <a:pt x="643544" y="351302"/>
                  </a:lnTo>
                  <a:lnTo>
                    <a:pt x="657534" y="339533"/>
                  </a:lnTo>
                  <a:lnTo>
                    <a:pt x="671524" y="327381"/>
                  </a:lnTo>
                  <a:lnTo>
                    <a:pt x="685514" y="314989"/>
                  </a:lnTo>
                  <a:lnTo>
                    <a:pt x="699504" y="302517"/>
                  </a:lnTo>
                  <a:lnTo>
                    <a:pt x="713494" y="290126"/>
                  </a:lnTo>
                  <a:lnTo>
                    <a:pt x="727484" y="277973"/>
                  </a:lnTo>
                  <a:lnTo>
                    <a:pt x="741474" y="266205"/>
                  </a:lnTo>
                  <a:lnTo>
                    <a:pt x="755465" y="254948"/>
                  </a:lnTo>
                  <a:lnTo>
                    <a:pt x="769455" y="244307"/>
                  </a:lnTo>
                  <a:lnTo>
                    <a:pt x="783445" y="234358"/>
                  </a:lnTo>
                  <a:lnTo>
                    <a:pt x="797435" y="225154"/>
                  </a:lnTo>
                  <a:lnTo>
                    <a:pt x="811425" y="216719"/>
                  </a:lnTo>
                  <a:lnTo>
                    <a:pt x="825415" y="209058"/>
                  </a:lnTo>
                  <a:lnTo>
                    <a:pt x="839405" y="202155"/>
                  </a:lnTo>
                  <a:lnTo>
                    <a:pt x="853395" y="195980"/>
                  </a:lnTo>
                  <a:lnTo>
                    <a:pt x="867385" y="190491"/>
                  </a:lnTo>
                  <a:lnTo>
                    <a:pt x="881375" y="185641"/>
                  </a:lnTo>
                  <a:lnTo>
                    <a:pt x="895365" y="181377"/>
                  </a:lnTo>
                  <a:lnTo>
                    <a:pt x="909356" y="177645"/>
                  </a:lnTo>
                  <a:lnTo>
                    <a:pt x="923346" y="174391"/>
                  </a:lnTo>
                  <a:lnTo>
                    <a:pt x="937336" y="171563"/>
                  </a:lnTo>
                  <a:lnTo>
                    <a:pt x="951326" y="169114"/>
                  </a:lnTo>
                  <a:lnTo>
                    <a:pt x="965316" y="166998"/>
                  </a:lnTo>
                  <a:lnTo>
                    <a:pt x="979306" y="165173"/>
                  </a:lnTo>
                  <a:lnTo>
                    <a:pt x="993296" y="163602"/>
                  </a:lnTo>
                  <a:lnTo>
                    <a:pt x="1007286" y="162253"/>
                  </a:lnTo>
                  <a:lnTo>
                    <a:pt x="1021276" y="161096"/>
                  </a:lnTo>
                  <a:lnTo>
                    <a:pt x="1035266" y="160105"/>
                  </a:lnTo>
                  <a:lnTo>
                    <a:pt x="1049256" y="159256"/>
                  </a:lnTo>
                  <a:lnTo>
                    <a:pt x="1063247" y="158530"/>
                  </a:lnTo>
                  <a:lnTo>
                    <a:pt x="1077237" y="157910"/>
                  </a:lnTo>
                  <a:lnTo>
                    <a:pt x="1091227" y="157380"/>
                  </a:lnTo>
                  <a:lnTo>
                    <a:pt x="1105217" y="156928"/>
                  </a:lnTo>
                  <a:lnTo>
                    <a:pt x="1119207" y="156542"/>
                  </a:lnTo>
                  <a:lnTo>
                    <a:pt x="1133197" y="156213"/>
                  </a:lnTo>
                  <a:lnTo>
                    <a:pt x="1147187" y="155933"/>
                  </a:lnTo>
                  <a:lnTo>
                    <a:pt x="1161177" y="155694"/>
                  </a:lnTo>
                  <a:lnTo>
                    <a:pt x="1175167" y="155490"/>
                  </a:lnTo>
                  <a:lnTo>
                    <a:pt x="1189157" y="155317"/>
                  </a:lnTo>
                  <a:lnTo>
                    <a:pt x="1203148" y="155169"/>
                  </a:lnTo>
                  <a:lnTo>
                    <a:pt x="1217138" y="155043"/>
                  </a:lnTo>
                  <a:lnTo>
                    <a:pt x="1231128" y="154936"/>
                  </a:lnTo>
                  <a:lnTo>
                    <a:pt x="1245118" y="154845"/>
                  </a:lnTo>
                  <a:lnTo>
                    <a:pt x="1259108" y="154768"/>
                  </a:lnTo>
                  <a:lnTo>
                    <a:pt x="1273098" y="154702"/>
                  </a:lnTo>
                  <a:lnTo>
                    <a:pt x="1287088" y="154645"/>
                  </a:lnTo>
                  <a:lnTo>
                    <a:pt x="1301078" y="154598"/>
                  </a:lnTo>
                  <a:lnTo>
                    <a:pt x="1315068" y="154557"/>
                  </a:lnTo>
                  <a:lnTo>
                    <a:pt x="1329058" y="154522"/>
                  </a:lnTo>
                  <a:lnTo>
                    <a:pt x="1343048" y="154493"/>
                  </a:lnTo>
                  <a:lnTo>
                    <a:pt x="1357039" y="154468"/>
                  </a:lnTo>
                  <a:lnTo>
                    <a:pt x="1371029" y="154446"/>
                  </a:lnTo>
                  <a:lnTo>
                    <a:pt x="1385019" y="154428"/>
                  </a:lnTo>
                  <a:lnTo>
                    <a:pt x="1385019" y="154376"/>
                  </a:lnTo>
                  <a:lnTo>
                    <a:pt x="1399009" y="154385"/>
                  </a:lnTo>
                  <a:lnTo>
                    <a:pt x="1412999" y="154396"/>
                  </a:lnTo>
                  <a:lnTo>
                    <a:pt x="1426989" y="154409"/>
                  </a:lnTo>
                  <a:lnTo>
                    <a:pt x="1440979" y="154423"/>
                  </a:lnTo>
                  <a:lnTo>
                    <a:pt x="1454969" y="154441"/>
                  </a:lnTo>
                  <a:lnTo>
                    <a:pt x="1468959" y="154461"/>
                  </a:lnTo>
                  <a:lnTo>
                    <a:pt x="1482949" y="154485"/>
                  </a:lnTo>
                  <a:lnTo>
                    <a:pt x="1496939" y="154513"/>
                  </a:lnTo>
                  <a:lnTo>
                    <a:pt x="1510930" y="154546"/>
                  </a:lnTo>
                  <a:lnTo>
                    <a:pt x="1524920" y="154585"/>
                  </a:lnTo>
                  <a:lnTo>
                    <a:pt x="1538910" y="154631"/>
                  </a:lnTo>
                  <a:lnTo>
                    <a:pt x="1552900" y="154684"/>
                  </a:lnTo>
                  <a:lnTo>
                    <a:pt x="1566890" y="154747"/>
                  </a:lnTo>
                  <a:lnTo>
                    <a:pt x="1580880" y="154821"/>
                  </a:lnTo>
                  <a:lnTo>
                    <a:pt x="1594870" y="154907"/>
                  </a:lnTo>
                  <a:lnTo>
                    <a:pt x="1608860" y="155009"/>
                  </a:lnTo>
                  <a:lnTo>
                    <a:pt x="1622850" y="155129"/>
                  </a:lnTo>
                  <a:lnTo>
                    <a:pt x="1636840" y="155269"/>
                  </a:lnTo>
                  <a:lnTo>
                    <a:pt x="1650830" y="155433"/>
                  </a:lnTo>
                  <a:lnTo>
                    <a:pt x="1664821" y="155626"/>
                  </a:lnTo>
                  <a:lnTo>
                    <a:pt x="1678811" y="155852"/>
                  </a:lnTo>
                  <a:lnTo>
                    <a:pt x="1692801" y="156117"/>
                  </a:lnTo>
                  <a:lnTo>
                    <a:pt x="1706791" y="156427"/>
                  </a:lnTo>
                  <a:lnTo>
                    <a:pt x="1720781" y="156790"/>
                  </a:lnTo>
                  <a:lnTo>
                    <a:pt x="1734771" y="157215"/>
                  </a:lnTo>
                  <a:lnTo>
                    <a:pt x="1748761" y="157710"/>
                  </a:lnTo>
                  <a:lnTo>
                    <a:pt x="1762751" y="158289"/>
                  </a:lnTo>
                  <a:lnTo>
                    <a:pt x="1776741" y="158964"/>
                  </a:lnTo>
                  <a:lnTo>
                    <a:pt x="1790731" y="159749"/>
                  </a:lnTo>
                  <a:lnTo>
                    <a:pt x="1804722" y="160661"/>
                  </a:lnTo>
                  <a:lnTo>
                    <a:pt x="1818712" y="161719"/>
                  </a:lnTo>
                  <a:lnTo>
                    <a:pt x="1832702" y="162944"/>
                  </a:lnTo>
                  <a:lnTo>
                    <a:pt x="1846692" y="164358"/>
                  </a:lnTo>
                  <a:lnTo>
                    <a:pt x="1860682" y="165985"/>
                  </a:lnTo>
                  <a:lnTo>
                    <a:pt x="1874672" y="167851"/>
                  </a:lnTo>
                  <a:lnTo>
                    <a:pt x="1888662" y="169983"/>
                  </a:lnTo>
                  <a:lnTo>
                    <a:pt x="1902652" y="172408"/>
                  </a:lnTo>
                  <a:lnTo>
                    <a:pt x="1916642" y="175152"/>
                  </a:lnTo>
                  <a:lnTo>
                    <a:pt x="1930632" y="178240"/>
                  </a:lnTo>
                  <a:lnTo>
                    <a:pt x="1944622" y="181691"/>
                  </a:lnTo>
                  <a:lnTo>
                    <a:pt x="1958613" y="185522"/>
                  </a:lnTo>
                  <a:lnTo>
                    <a:pt x="1972603" y="189739"/>
                  </a:lnTo>
                  <a:lnTo>
                    <a:pt x="1986593" y="194341"/>
                  </a:lnTo>
                  <a:lnTo>
                    <a:pt x="2000583" y="199316"/>
                  </a:lnTo>
                  <a:lnTo>
                    <a:pt x="2014573" y="204636"/>
                  </a:lnTo>
                  <a:lnTo>
                    <a:pt x="2028563" y="210265"/>
                  </a:lnTo>
                  <a:lnTo>
                    <a:pt x="2042553" y="216149"/>
                  </a:lnTo>
                  <a:lnTo>
                    <a:pt x="2056543" y="222225"/>
                  </a:lnTo>
                  <a:lnTo>
                    <a:pt x="2070533" y="228421"/>
                  </a:lnTo>
                  <a:lnTo>
                    <a:pt x="2084523" y="234657"/>
                  </a:lnTo>
                  <a:lnTo>
                    <a:pt x="2098513" y="240853"/>
                  </a:lnTo>
                  <a:lnTo>
                    <a:pt x="2112504" y="246929"/>
                  </a:lnTo>
                  <a:lnTo>
                    <a:pt x="2126494" y="252813"/>
                  </a:lnTo>
                  <a:lnTo>
                    <a:pt x="2140484" y="258441"/>
                  </a:lnTo>
                  <a:lnTo>
                    <a:pt x="2154474" y="263762"/>
                  </a:lnTo>
                  <a:lnTo>
                    <a:pt x="2168464" y="268736"/>
                  </a:lnTo>
                  <a:lnTo>
                    <a:pt x="2182454" y="273339"/>
                  </a:lnTo>
                  <a:lnTo>
                    <a:pt x="2196444" y="277556"/>
                  </a:lnTo>
                  <a:lnTo>
                    <a:pt x="2210434" y="281387"/>
                  </a:lnTo>
                  <a:lnTo>
                    <a:pt x="2224424" y="284838"/>
                  </a:lnTo>
                  <a:lnTo>
                    <a:pt x="2238414" y="287926"/>
                  </a:lnTo>
                  <a:lnTo>
                    <a:pt x="2252404" y="290670"/>
                  </a:lnTo>
                  <a:lnTo>
                    <a:pt x="2266395" y="293095"/>
                  </a:lnTo>
                  <a:lnTo>
                    <a:pt x="2280385" y="295227"/>
                  </a:lnTo>
                  <a:lnTo>
                    <a:pt x="2294375" y="297093"/>
                  </a:lnTo>
                  <a:lnTo>
                    <a:pt x="2308365" y="298720"/>
                  </a:lnTo>
                  <a:lnTo>
                    <a:pt x="2322355" y="300134"/>
                  </a:lnTo>
                  <a:lnTo>
                    <a:pt x="2336345" y="301359"/>
                  </a:lnTo>
                  <a:lnTo>
                    <a:pt x="2350335" y="302417"/>
                  </a:lnTo>
                  <a:lnTo>
                    <a:pt x="2364325" y="303329"/>
                  </a:lnTo>
                  <a:lnTo>
                    <a:pt x="2378315" y="304114"/>
                  </a:lnTo>
                  <a:lnTo>
                    <a:pt x="2392305" y="304789"/>
                  </a:lnTo>
                  <a:lnTo>
                    <a:pt x="2406296" y="305368"/>
                  </a:lnTo>
                  <a:lnTo>
                    <a:pt x="2420286" y="305863"/>
                  </a:lnTo>
                  <a:lnTo>
                    <a:pt x="2434276" y="306288"/>
                  </a:lnTo>
                  <a:lnTo>
                    <a:pt x="2448266" y="306651"/>
                  </a:lnTo>
                  <a:lnTo>
                    <a:pt x="2462256" y="306961"/>
                  </a:lnTo>
                  <a:lnTo>
                    <a:pt x="2476246" y="307226"/>
                  </a:lnTo>
                  <a:lnTo>
                    <a:pt x="2490236" y="307452"/>
                  </a:lnTo>
                  <a:lnTo>
                    <a:pt x="2504226" y="307645"/>
                  </a:lnTo>
                  <a:lnTo>
                    <a:pt x="2518216" y="307809"/>
                  </a:lnTo>
                  <a:lnTo>
                    <a:pt x="2532206" y="307949"/>
                  </a:lnTo>
                  <a:lnTo>
                    <a:pt x="2546196" y="308069"/>
                  </a:lnTo>
                  <a:lnTo>
                    <a:pt x="2560187" y="308170"/>
                  </a:lnTo>
                  <a:lnTo>
                    <a:pt x="2574177" y="308257"/>
                  </a:lnTo>
                  <a:lnTo>
                    <a:pt x="2588167" y="308331"/>
                  </a:lnTo>
                  <a:lnTo>
                    <a:pt x="2602157" y="308394"/>
                  </a:lnTo>
                  <a:lnTo>
                    <a:pt x="2616147" y="308447"/>
                  </a:lnTo>
                  <a:lnTo>
                    <a:pt x="2630137" y="308493"/>
                  </a:lnTo>
                  <a:lnTo>
                    <a:pt x="2644127" y="308532"/>
                  </a:lnTo>
                  <a:lnTo>
                    <a:pt x="2658117" y="308565"/>
                  </a:lnTo>
                  <a:lnTo>
                    <a:pt x="2672107" y="308593"/>
                  </a:lnTo>
                  <a:lnTo>
                    <a:pt x="2686097" y="308617"/>
                  </a:lnTo>
                  <a:lnTo>
                    <a:pt x="2700087" y="308637"/>
                  </a:lnTo>
                  <a:lnTo>
                    <a:pt x="2714078" y="308654"/>
                  </a:lnTo>
                  <a:lnTo>
                    <a:pt x="2728068" y="308669"/>
                  </a:lnTo>
                  <a:lnTo>
                    <a:pt x="2742058" y="308682"/>
                  </a:lnTo>
                  <a:lnTo>
                    <a:pt x="2756048" y="308692"/>
                  </a:lnTo>
                  <a:lnTo>
                    <a:pt x="2770038" y="308702"/>
                  </a:lnTo>
                  <a:lnTo>
                    <a:pt x="2770038" y="308650"/>
                  </a:lnTo>
                  <a:lnTo>
                    <a:pt x="2784028" y="308632"/>
                  </a:lnTo>
                  <a:lnTo>
                    <a:pt x="2798018" y="308610"/>
                  </a:lnTo>
                  <a:lnTo>
                    <a:pt x="2812008" y="308585"/>
                  </a:lnTo>
                  <a:lnTo>
                    <a:pt x="2825998" y="308556"/>
                  </a:lnTo>
                  <a:lnTo>
                    <a:pt x="2839988" y="308521"/>
                  </a:lnTo>
                  <a:lnTo>
                    <a:pt x="2853978" y="308480"/>
                  </a:lnTo>
                  <a:lnTo>
                    <a:pt x="2867969" y="308432"/>
                  </a:lnTo>
                  <a:lnTo>
                    <a:pt x="2881959" y="308376"/>
                  </a:lnTo>
                  <a:lnTo>
                    <a:pt x="2895949" y="308310"/>
                  </a:lnTo>
                  <a:lnTo>
                    <a:pt x="2909939" y="308233"/>
                  </a:lnTo>
                  <a:lnTo>
                    <a:pt x="2923929" y="308141"/>
                  </a:lnTo>
                  <a:lnTo>
                    <a:pt x="2937919" y="308034"/>
                  </a:lnTo>
                  <a:lnTo>
                    <a:pt x="2951909" y="307909"/>
                  </a:lnTo>
                  <a:lnTo>
                    <a:pt x="2965899" y="307761"/>
                  </a:lnTo>
                  <a:lnTo>
                    <a:pt x="2979889" y="307588"/>
                  </a:lnTo>
                  <a:lnTo>
                    <a:pt x="2993879" y="307384"/>
                  </a:lnTo>
                  <a:lnTo>
                    <a:pt x="3007870" y="307145"/>
                  </a:lnTo>
                  <a:lnTo>
                    <a:pt x="3021860" y="306865"/>
                  </a:lnTo>
                  <a:lnTo>
                    <a:pt x="3035850" y="306536"/>
                  </a:lnTo>
                  <a:lnTo>
                    <a:pt x="3049840" y="306150"/>
                  </a:lnTo>
                  <a:lnTo>
                    <a:pt x="3063830" y="305698"/>
                  </a:lnTo>
                  <a:lnTo>
                    <a:pt x="3077820" y="305168"/>
                  </a:lnTo>
                  <a:lnTo>
                    <a:pt x="3091810" y="304548"/>
                  </a:lnTo>
                  <a:lnTo>
                    <a:pt x="3105800" y="303822"/>
                  </a:lnTo>
                  <a:lnTo>
                    <a:pt x="3119790" y="302973"/>
                  </a:lnTo>
                  <a:lnTo>
                    <a:pt x="3133780" y="301982"/>
                  </a:lnTo>
                  <a:lnTo>
                    <a:pt x="3147770" y="300824"/>
                  </a:lnTo>
                  <a:lnTo>
                    <a:pt x="3161761" y="299475"/>
                  </a:lnTo>
                  <a:lnTo>
                    <a:pt x="3175751" y="297905"/>
                  </a:lnTo>
                  <a:lnTo>
                    <a:pt x="3189741" y="296080"/>
                  </a:lnTo>
                  <a:lnTo>
                    <a:pt x="3203731" y="293964"/>
                  </a:lnTo>
                  <a:lnTo>
                    <a:pt x="3217721" y="291514"/>
                  </a:lnTo>
                  <a:lnTo>
                    <a:pt x="3231711" y="288687"/>
                  </a:lnTo>
                  <a:lnTo>
                    <a:pt x="3245701" y="285433"/>
                  </a:lnTo>
                  <a:lnTo>
                    <a:pt x="3259691" y="281701"/>
                  </a:lnTo>
                  <a:lnTo>
                    <a:pt x="3273681" y="277437"/>
                  </a:lnTo>
                  <a:lnTo>
                    <a:pt x="3287671" y="272587"/>
                  </a:lnTo>
                  <a:lnTo>
                    <a:pt x="3301661" y="267098"/>
                  </a:lnTo>
                  <a:lnTo>
                    <a:pt x="3315652" y="260923"/>
                  </a:lnTo>
                  <a:lnTo>
                    <a:pt x="3329642" y="254020"/>
                  </a:lnTo>
                  <a:lnTo>
                    <a:pt x="3343632" y="246359"/>
                  </a:lnTo>
                  <a:lnTo>
                    <a:pt x="3357622" y="237924"/>
                  </a:lnTo>
                  <a:lnTo>
                    <a:pt x="3371612" y="228720"/>
                  </a:lnTo>
                  <a:lnTo>
                    <a:pt x="3385602" y="218771"/>
                  </a:lnTo>
                  <a:lnTo>
                    <a:pt x="3399592" y="208130"/>
                  </a:lnTo>
                  <a:lnTo>
                    <a:pt x="3413582" y="196873"/>
                  </a:lnTo>
                  <a:lnTo>
                    <a:pt x="3427572" y="185105"/>
                  </a:lnTo>
                  <a:lnTo>
                    <a:pt x="3441562" y="172952"/>
                  </a:lnTo>
                  <a:lnTo>
                    <a:pt x="3455552" y="160561"/>
                  </a:lnTo>
                  <a:lnTo>
                    <a:pt x="3469543" y="148088"/>
                  </a:lnTo>
                  <a:lnTo>
                    <a:pt x="3483533" y="135697"/>
                  </a:lnTo>
                  <a:lnTo>
                    <a:pt x="3497523" y="123544"/>
                  </a:lnTo>
                  <a:lnTo>
                    <a:pt x="3511513" y="111776"/>
                  </a:lnTo>
                  <a:lnTo>
                    <a:pt x="3525503" y="100520"/>
                  </a:lnTo>
                  <a:lnTo>
                    <a:pt x="3539493" y="89878"/>
                  </a:lnTo>
                  <a:lnTo>
                    <a:pt x="3553483" y="79930"/>
                  </a:lnTo>
                  <a:lnTo>
                    <a:pt x="3567473" y="70725"/>
                  </a:lnTo>
                  <a:lnTo>
                    <a:pt x="3581463" y="62290"/>
                  </a:lnTo>
                  <a:lnTo>
                    <a:pt x="3595453" y="54629"/>
                  </a:lnTo>
                  <a:lnTo>
                    <a:pt x="3609444" y="47726"/>
                  </a:lnTo>
                  <a:lnTo>
                    <a:pt x="3623434" y="41551"/>
                  </a:lnTo>
                  <a:lnTo>
                    <a:pt x="3637424" y="36063"/>
                  </a:lnTo>
                  <a:lnTo>
                    <a:pt x="3651414" y="31213"/>
                  </a:lnTo>
                  <a:lnTo>
                    <a:pt x="3665404" y="26948"/>
                  </a:lnTo>
                  <a:lnTo>
                    <a:pt x="3679394" y="23216"/>
                  </a:lnTo>
                  <a:lnTo>
                    <a:pt x="3693384" y="19962"/>
                  </a:lnTo>
                  <a:lnTo>
                    <a:pt x="3707374" y="17135"/>
                  </a:lnTo>
                  <a:lnTo>
                    <a:pt x="3721364" y="14685"/>
                  </a:lnTo>
                  <a:lnTo>
                    <a:pt x="3735354" y="12569"/>
                  </a:lnTo>
                  <a:lnTo>
                    <a:pt x="3749344" y="10744"/>
                  </a:lnTo>
                  <a:lnTo>
                    <a:pt x="3763335" y="9174"/>
                  </a:lnTo>
                  <a:lnTo>
                    <a:pt x="3777325" y="7825"/>
                  </a:lnTo>
                  <a:lnTo>
                    <a:pt x="3791315" y="6667"/>
                  </a:lnTo>
                  <a:lnTo>
                    <a:pt x="3805305" y="5676"/>
                  </a:lnTo>
                  <a:lnTo>
                    <a:pt x="3819295" y="4827"/>
                  </a:lnTo>
                  <a:lnTo>
                    <a:pt x="3833285" y="4101"/>
                  </a:lnTo>
                  <a:lnTo>
                    <a:pt x="3847275" y="3481"/>
                  </a:lnTo>
                  <a:lnTo>
                    <a:pt x="3861265" y="2951"/>
                  </a:lnTo>
                  <a:lnTo>
                    <a:pt x="3875255" y="2499"/>
                  </a:lnTo>
                  <a:lnTo>
                    <a:pt x="3889245" y="2113"/>
                  </a:lnTo>
                  <a:lnTo>
                    <a:pt x="3903235" y="1785"/>
                  </a:lnTo>
                  <a:lnTo>
                    <a:pt x="3917226" y="1504"/>
                  </a:lnTo>
                  <a:lnTo>
                    <a:pt x="3931216" y="1265"/>
                  </a:lnTo>
                  <a:lnTo>
                    <a:pt x="3945206" y="1062"/>
                  </a:lnTo>
                  <a:lnTo>
                    <a:pt x="3959196" y="888"/>
                  </a:lnTo>
                  <a:lnTo>
                    <a:pt x="3973186" y="741"/>
                  </a:lnTo>
                  <a:lnTo>
                    <a:pt x="3987176" y="615"/>
                  </a:lnTo>
                  <a:lnTo>
                    <a:pt x="4001166" y="508"/>
                  </a:lnTo>
                  <a:lnTo>
                    <a:pt x="4015156" y="417"/>
                  </a:lnTo>
                  <a:lnTo>
                    <a:pt x="4029146" y="339"/>
                  </a:lnTo>
                  <a:lnTo>
                    <a:pt x="4043136" y="273"/>
                  </a:lnTo>
                  <a:lnTo>
                    <a:pt x="4057126" y="217"/>
                  </a:lnTo>
                  <a:lnTo>
                    <a:pt x="4071117" y="169"/>
                  </a:lnTo>
                  <a:lnTo>
                    <a:pt x="4085107" y="128"/>
                  </a:lnTo>
                  <a:lnTo>
                    <a:pt x="4099097" y="94"/>
                  </a:lnTo>
                  <a:lnTo>
                    <a:pt x="4113087" y="64"/>
                  </a:lnTo>
                  <a:lnTo>
                    <a:pt x="4127077" y="39"/>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62971"/>
              <a:ext cx="4155057" cy="463130"/>
            </a:xfrm>
            <a:custGeom>
              <a:avLst/>
              <a:pathLst>
                <a:path w="4155057" h="46313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753"/>
                  </a:lnTo>
                  <a:lnTo>
                    <a:pt x="1399009" y="308753"/>
                  </a:lnTo>
                  <a:lnTo>
                    <a:pt x="1412999" y="308753"/>
                  </a:lnTo>
                  <a:lnTo>
                    <a:pt x="1426989" y="308753"/>
                  </a:lnTo>
                  <a:lnTo>
                    <a:pt x="1440979" y="308753"/>
                  </a:lnTo>
                  <a:lnTo>
                    <a:pt x="1454969" y="308753"/>
                  </a:lnTo>
                  <a:lnTo>
                    <a:pt x="1468959" y="308753"/>
                  </a:lnTo>
                  <a:lnTo>
                    <a:pt x="1482949" y="308753"/>
                  </a:lnTo>
                  <a:lnTo>
                    <a:pt x="1496939" y="308753"/>
                  </a:lnTo>
                  <a:lnTo>
                    <a:pt x="1510930" y="308753"/>
                  </a:lnTo>
                  <a:lnTo>
                    <a:pt x="1524920" y="308753"/>
                  </a:lnTo>
                  <a:lnTo>
                    <a:pt x="1538910" y="308753"/>
                  </a:lnTo>
                  <a:lnTo>
                    <a:pt x="1552900" y="308753"/>
                  </a:lnTo>
                  <a:lnTo>
                    <a:pt x="1566890" y="308753"/>
                  </a:lnTo>
                  <a:lnTo>
                    <a:pt x="1580880" y="308753"/>
                  </a:lnTo>
                  <a:lnTo>
                    <a:pt x="1594870" y="308753"/>
                  </a:lnTo>
                  <a:lnTo>
                    <a:pt x="1608860" y="308753"/>
                  </a:lnTo>
                  <a:lnTo>
                    <a:pt x="1622850" y="308753"/>
                  </a:lnTo>
                  <a:lnTo>
                    <a:pt x="1636840" y="308753"/>
                  </a:lnTo>
                  <a:lnTo>
                    <a:pt x="1650830" y="308753"/>
                  </a:lnTo>
                  <a:lnTo>
                    <a:pt x="1664821" y="308753"/>
                  </a:lnTo>
                  <a:lnTo>
                    <a:pt x="1678811" y="308753"/>
                  </a:lnTo>
                  <a:lnTo>
                    <a:pt x="1692801" y="308753"/>
                  </a:lnTo>
                  <a:lnTo>
                    <a:pt x="1706791" y="308753"/>
                  </a:lnTo>
                  <a:lnTo>
                    <a:pt x="1720781" y="308753"/>
                  </a:lnTo>
                  <a:lnTo>
                    <a:pt x="1734771" y="308753"/>
                  </a:lnTo>
                  <a:lnTo>
                    <a:pt x="1748761" y="308753"/>
                  </a:lnTo>
                  <a:lnTo>
                    <a:pt x="1762751" y="308753"/>
                  </a:lnTo>
                  <a:lnTo>
                    <a:pt x="1776741" y="308753"/>
                  </a:lnTo>
                  <a:lnTo>
                    <a:pt x="1790731" y="308753"/>
                  </a:lnTo>
                  <a:lnTo>
                    <a:pt x="1804722" y="308753"/>
                  </a:lnTo>
                  <a:lnTo>
                    <a:pt x="1818712" y="308753"/>
                  </a:lnTo>
                  <a:lnTo>
                    <a:pt x="1832702" y="308753"/>
                  </a:lnTo>
                  <a:lnTo>
                    <a:pt x="1846692" y="308753"/>
                  </a:lnTo>
                  <a:lnTo>
                    <a:pt x="1860682" y="308753"/>
                  </a:lnTo>
                  <a:lnTo>
                    <a:pt x="1874672" y="308753"/>
                  </a:lnTo>
                  <a:lnTo>
                    <a:pt x="1888662" y="308753"/>
                  </a:lnTo>
                  <a:lnTo>
                    <a:pt x="1902652" y="308753"/>
                  </a:lnTo>
                  <a:lnTo>
                    <a:pt x="1916642" y="308753"/>
                  </a:lnTo>
                  <a:lnTo>
                    <a:pt x="1930632" y="308753"/>
                  </a:lnTo>
                  <a:lnTo>
                    <a:pt x="1944622" y="308753"/>
                  </a:lnTo>
                  <a:lnTo>
                    <a:pt x="1958613" y="308753"/>
                  </a:lnTo>
                  <a:lnTo>
                    <a:pt x="1972603" y="308753"/>
                  </a:lnTo>
                  <a:lnTo>
                    <a:pt x="1986593" y="308753"/>
                  </a:lnTo>
                  <a:lnTo>
                    <a:pt x="2000583" y="308753"/>
                  </a:lnTo>
                  <a:lnTo>
                    <a:pt x="2014573" y="308753"/>
                  </a:lnTo>
                  <a:lnTo>
                    <a:pt x="2028563" y="308753"/>
                  </a:lnTo>
                  <a:lnTo>
                    <a:pt x="2042553" y="308753"/>
                  </a:lnTo>
                  <a:lnTo>
                    <a:pt x="2056543" y="308753"/>
                  </a:lnTo>
                  <a:lnTo>
                    <a:pt x="2070533" y="308753"/>
                  </a:lnTo>
                  <a:lnTo>
                    <a:pt x="2084523" y="308753"/>
                  </a:lnTo>
                  <a:lnTo>
                    <a:pt x="2098513" y="308753"/>
                  </a:lnTo>
                  <a:lnTo>
                    <a:pt x="2112504" y="308753"/>
                  </a:lnTo>
                  <a:lnTo>
                    <a:pt x="2126494" y="308753"/>
                  </a:lnTo>
                  <a:lnTo>
                    <a:pt x="2140484" y="308753"/>
                  </a:lnTo>
                  <a:lnTo>
                    <a:pt x="2154474" y="308753"/>
                  </a:lnTo>
                  <a:lnTo>
                    <a:pt x="2168464" y="308753"/>
                  </a:lnTo>
                  <a:lnTo>
                    <a:pt x="2182454" y="308753"/>
                  </a:lnTo>
                  <a:lnTo>
                    <a:pt x="2196444" y="308753"/>
                  </a:lnTo>
                  <a:lnTo>
                    <a:pt x="2210434" y="308753"/>
                  </a:lnTo>
                  <a:lnTo>
                    <a:pt x="2224424" y="308753"/>
                  </a:lnTo>
                  <a:lnTo>
                    <a:pt x="2238414" y="308753"/>
                  </a:lnTo>
                  <a:lnTo>
                    <a:pt x="2252404" y="308753"/>
                  </a:lnTo>
                  <a:lnTo>
                    <a:pt x="2266395" y="308753"/>
                  </a:lnTo>
                  <a:lnTo>
                    <a:pt x="2280385" y="308753"/>
                  </a:lnTo>
                  <a:lnTo>
                    <a:pt x="2294375" y="308753"/>
                  </a:lnTo>
                  <a:lnTo>
                    <a:pt x="2308365" y="308753"/>
                  </a:lnTo>
                  <a:lnTo>
                    <a:pt x="2322355" y="308753"/>
                  </a:lnTo>
                  <a:lnTo>
                    <a:pt x="2336345" y="308753"/>
                  </a:lnTo>
                  <a:lnTo>
                    <a:pt x="2350335" y="308753"/>
                  </a:lnTo>
                  <a:lnTo>
                    <a:pt x="2364325" y="308753"/>
                  </a:lnTo>
                  <a:lnTo>
                    <a:pt x="2378315" y="308753"/>
                  </a:lnTo>
                  <a:lnTo>
                    <a:pt x="2392305" y="308753"/>
                  </a:lnTo>
                  <a:lnTo>
                    <a:pt x="2406296" y="308753"/>
                  </a:lnTo>
                  <a:lnTo>
                    <a:pt x="2420286" y="308753"/>
                  </a:lnTo>
                  <a:lnTo>
                    <a:pt x="2434276" y="308753"/>
                  </a:lnTo>
                  <a:lnTo>
                    <a:pt x="2448266" y="308753"/>
                  </a:lnTo>
                  <a:lnTo>
                    <a:pt x="2462256" y="308753"/>
                  </a:lnTo>
                  <a:lnTo>
                    <a:pt x="2476246" y="308753"/>
                  </a:lnTo>
                  <a:lnTo>
                    <a:pt x="2490236" y="308753"/>
                  </a:lnTo>
                  <a:lnTo>
                    <a:pt x="2504226" y="308753"/>
                  </a:lnTo>
                  <a:lnTo>
                    <a:pt x="2518216" y="308753"/>
                  </a:lnTo>
                  <a:lnTo>
                    <a:pt x="2532206" y="308753"/>
                  </a:lnTo>
                  <a:lnTo>
                    <a:pt x="2546196" y="308753"/>
                  </a:lnTo>
                  <a:lnTo>
                    <a:pt x="2560187" y="308753"/>
                  </a:lnTo>
                  <a:lnTo>
                    <a:pt x="2574177" y="308753"/>
                  </a:lnTo>
                  <a:lnTo>
                    <a:pt x="2588167" y="308753"/>
                  </a:lnTo>
                  <a:lnTo>
                    <a:pt x="2602157" y="308753"/>
                  </a:lnTo>
                  <a:lnTo>
                    <a:pt x="2616147" y="308753"/>
                  </a:lnTo>
                  <a:lnTo>
                    <a:pt x="2630137" y="308753"/>
                  </a:lnTo>
                  <a:lnTo>
                    <a:pt x="2644127" y="308753"/>
                  </a:lnTo>
                  <a:lnTo>
                    <a:pt x="2658117" y="308753"/>
                  </a:lnTo>
                  <a:lnTo>
                    <a:pt x="2672107" y="308753"/>
                  </a:lnTo>
                  <a:lnTo>
                    <a:pt x="2686097" y="308753"/>
                  </a:lnTo>
                  <a:lnTo>
                    <a:pt x="2700087" y="308753"/>
                  </a:lnTo>
                  <a:lnTo>
                    <a:pt x="2714078" y="308753"/>
                  </a:lnTo>
                  <a:lnTo>
                    <a:pt x="2728068" y="308753"/>
                  </a:lnTo>
                  <a:lnTo>
                    <a:pt x="2742058" y="308753"/>
                  </a:lnTo>
                  <a:lnTo>
                    <a:pt x="2756048" y="308753"/>
                  </a:lnTo>
                  <a:lnTo>
                    <a:pt x="2770038" y="308753"/>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5" name="pl45"/>
            <p:cNvSpPr/>
            <p:nvPr/>
          </p:nvSpPr>
          <p:spPr>
            <a:xfrm>
              <a:off x="2737948" y="2752830"/>
              <a:ext cx="4155057" cy="1389702"/>
            </a:xfrm>
            <a:custGeom>
              <a:avLst/>
              <a:pathLst>
                <a:path w="4155057" h="1389702">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9064"/>
                  </a:lnTo>
                  <a:lnTo>
                    <a:pt x="1399009" y="309119"/>
                  </a:lnTo>
                  <a:lnTo>
                    <a:pt x="1412999" y="309183"/>
                  </a:lnTo>
                  <a:lnTo>
                    <a:pt x="1426989" y="309258"/>
                  </a:lnTo>
                  <a:lnTo>
                    <a:pt x="1440979" y="309346"/>
                  </a:lnTo>
                  <a:lnTo>
                    <a:pt x="1454969" y="309450"/>
                  </a:lnTo>
                  <a:lnTo>
                    <a:pt x="1468959" y="309572"/>
                  </a:lnTo>
                  <a:lnTo>
                    <a:pt x="1482949" y="309716"/>
                  </a:lnTo>
                  <a:lnTo>
                    <a:pt x="1496939" y="309884"/>
                  </a:lnTo>
                  <a:lnTo>
                    <a:pt x="1510930" y="310083"/>
                  </a:lnTo>
                  <a:lnTo>
                    <a:pt x="1524920" y="310315"/>
                  </a:lnTo>
                  <a:lnTo>
                    <a:pt x="1538910" y="310589"/>
                  </a:lnTo>
                  <a:lnTo>
                    <a:pt x="1552900" y="310910"/>
                  </a:lnTo>
                  <a:lnTo>
                    <a:pt x="1566890" y="311287"/>
                  </a:lnTo>
                  <a:lnTo>
                    <a:pt x="1580880" y="311730"/>
                  </a:lnTo>
                  <a:lnTo>
                    <a:pt x="1594870" y="312250"/>
                  </a:lnTo>
                  <a:lnTo>
                    <a:pt x="1608860" y="312861"/>
                  </a:lnTo>
                  <a:lnTo>
                    <a:pt x="1622850" y="313578"/>
                  </a:lnTo>
                  <a:lnTo>
                    <a:pt x="1636840" y="314419"/>
                  </a:lnTo>
                  <a:lnTo>
                    <a:pt x="1650830" y="315406"/>
                  </a:lnTo>
                  <a:lnTo>
                    <a:pt x="1664821" y="316563"/>
                  </a:lnTo>
                  <a:lnTo>
                    <a:pt x="1678811" y="317919"/>
                  </a:lnTo>
                  <a:lnTo>
                    <a:pt x="1692801" y="319508"/>
                  </a:lnTo>
                  <a:lnTo>
                    <a:pt x="1706791" y="321369"/>
                  </a:lnTo>
                  <a:lnTo>
                    <a:pt x="1720781" y="323547"/>
                  </a:lnTo>
                  <a:lnTo>
                    <a:pt x="1734771" y="326093"/>
                  </a:lnTo>
                  <a:lnTo>
                    <a:pt x="1748761" y="329068"/>
                  </a:lnTo>
                  <a:lnTo>
                    <a:pt x="1762751" y="332540"/>
                  </a:lnTo>
                  <a:lnTo>
                    <a:pt x="1776741" y="336587"/>
                  </a:lnTo>
                  <a:lnTo>
                    <a:pt x="1790731" y="341298"/>
                  </a:lnTo>
                  <a:lnTo>
                    <a:pt x="1804722" y="346772"/>
                  </a:lnTo>
                  <a:lnTo>
                    <a:pt x="1818712" y="353122"/>
                  </a:lnTo>
                  <a:lnTo>
                    <a:pt x="1832702" y="360470"/>
                  </a:lnTo>
                  <a:lnTo>
                    <a:pt x="1846692" y="368952"/>
                  </a:lnTo>
                  <a:lnTo>
                    <a:pt x="1860682" y="378714"/>
                  </a:lnTo>
                  <a:lnTo>
                    <a:pt x="1874672" y="389911"/>
                  </a:lnTo>
                  <a:lnTo>
                    <a:pt x="1888662" y="402703"/>
                  </a:lnTo>
                  <a:lnTo>
                    <a:pt x="1902652" y="417253"/>
                  </a:lnTo>
                  <a:lnTo>
                    <a:pt x="1916642" y="433718"/>
                  </a:lnTo>
                  <a:lnTo>
                    <a:pt x="1930632" y="452244"/>
                  </a:lnTo>
                  <a:lnTo>
                    <a:pt x="1944622" y="472953"/>
                  </a:lnTo>
                  <a:lnTo>
                    <a:pt x="1958613" y="495936"/>
                  </a:lnTo>
                  <a:lnTo>
                    <a:pt x="1972603" y="521240"/>
                  </a:lnTo>
                  <a:lnTo>
                    <a:pt x="1986593" y="548854"/>
                  </a:lnTo>
                  <a:lnTo>
                    <a:pt x="2000583" y="578700"/>
                  </a:lnTo>
                  <a:lnTo>
                    <a:pt x="2014573" y="610624"/>
                  </a:lnTo>
                  <a:lnTo>
                    <a:pt x="2028563" y="644394"/>
                  </a:lnTo>
                  <a:lnTo>
                    <a:pt x="2042553" y="679699"/>
                  </a:lnTo>
                  <a:lnTo>
                    <a:pt x="2056543" y="716157"/>
                  </a:lnTo>
                  <a:lnTo>
                    <a:pt x="2070533" y="753331"/>
                  </a:lnTo>
                  <a:lnTo>
                    <a:pt x="2084523" y="790748"/>
                  </a:lnTo>
                  <a:lnTo>
                    <a:pt x="2098513" y="827922"/>
                  </a:lnTo>
                  <a:lnTo>
                    <a:pt x="2112504" y="864380"/>
                  </a:lnTo>
                  <a:lnTo>
                    <a:pt x="2126494" y="899684"/>
                  </a:lnTo>
                  <a:lnTo>
                    <a:pt x="2140484" y="933454"/>
                  </a:lnTo>
                  <a:lnTo>
                    <a:pt x="2154474" y="965379"/>
                  </a:lnTo>
                  <a:lnTo>
                    <a:pt x="2168464" y="995225"/>
                  </a:lnTo>
                  <a:lnTo>
                    <a:pt x="2182454" y="1022838"/>
                  </a:lnTo>
                  <a:lnTo>
                    <a:pt x="2196444" y="1048142"/>
                  </a:lnTo>
                  <a:lnTo>
                    <a:pt x="2210434" y="1071126"/>
                  </a:lnTo>
                  <a:lnTo>
                    <a:pt x="2224424" y="1091835"/>
                  </a:lnTo>
                  <a:lnTo>
                    <a:pt x="2238414" y="1110361"/>
                  </a:lnTo>
                  <a:lnTo>
                    <a:pt x="2252404" y="1126826"/>
                  </a:lnTo>
                  <a:lnTo>
                    <a:pt x="2266395" y="1141375"/>
                  </a:lnTo>
                  <a:lnTo>
                    <a:pt x="2280385" y="1154168"/>
                  </a:lnTo>
                  <a:lnTo>
                    <a:pt x="2294375" y="1165365"/>
                  </a:lnTo>
                  <a:lnTo>
                    <a:pt x="2308365" y="1175127"/>
                  </a:lnTo>
                  <a:lnTo>
                    <a:pt x="2322355" y="1183609"/>
                  </a:lnTo>
                  <a:lnTo>
                    <a:pt x="2336345" y="1190957"/>
                  </a:lnTo>
                  <a:lnTo>
                    <a:pt x="2350335" y="1197307"/>
                  </a:lnTo>
                  <a:lnTo>
                    <a:pt x="2364325" y="1202781"/>
                  </a:lnTo>
                  <a:lnTo>
                    <a:pt x="2378315" y="1207492"/>
                  </a:lnTo>
                  <a:lnTo>
                    <a:pt x="2392305" y="1211539"/>
                  </a:lnTo>
                  <a:lnTo>
                    <a:pt x="2406296" y="1215011"/>
                  </a:lnTo>
                  <a:lnTo>
                    <a:pt x="2420286" y="1217986"/>
                  </a:lnTo>
                  <a:lnTo>
                    <a:pt x="2434276" y="1220532"/>
                  </a:lnTo>
                  <a:lnTo>
                    <a:pt x="2448266" y="1222710"/>
                  </a:lnTo>
                  <a:lnTo>
                    <a:pt x="2462256" y="1224570"/>
                  </a:lnTo>
                  <a:lnTo>
                    <a:pt x="2476246" y="1226160"/>
                  </a:lnTo>
                  <a:lnTo>
                    <a:pt x="2490236" y="1227516"/>
                  </a:lnTo>
                  <a:lnTo>
                    <a:pt x="2504226" y="1228673"/>
                  </a:lnTo>
                  <a:lnTo>
                    <a:pt x="2518216" y="1229660"/>
                  </a:lnTo>
                  <a:lnTo>
                    <a:pt x="2532206" y="1230501"/>
                  </a:lnTo>
                  <a:lnTo>
                    <a:pt x="2546196" y="1231218"/>
                  </a:lnTo>
                  <a:lnTo>
                    <a:pt x="2560187" y="1231828"/>
                  </a:lnTo>
                  <a:lnTo>
                    <a:pt x="2574177" y="1232348"/>
                  </a:lnTo>
                  <a:lnTo>
                    <a:pt x="2588167" y="1232791"/>
                  </a:lnTo>
                  <a:lnTo>
                    <a:pt x="2602157" y="1233169"/>
                  </a:lnTo>
                  <a:lnTo>
                    <a:pt x="2616147" y="1233490"/>
                  </a:lnTo>
                  <a:lnTo>
                    <a:pt x="2630137" y="1233763"/>
                  </a:lnTo>
                  <a:lnTo>
                    <a:pt x="2644127" y="1233996"/>
                  </a:lnTo>
                  <a:lnTo>
                    <a:pt x="2658117" y="1234194"/>
                  </a:lnTo>
                  <a:lnTo>
                    <a:pt x="2672107" y="1234363"/>
                  </a:lnTo>
                  <a:lnTo>
                    <a:pt x="2686097" y="1234506"/>
                  </a:lnTo>
                  <a:lnTo>
                    <a:pt x="2700087" y="1234629"/>
                  </a:lnTo>
                  <a:lnTo>
                    <a:pt x="2714078" y="1234732"/>
                  </a:lnTo>
                  <a:lnTo>
                    <a:pt x="2728068" y="1234821"/>
                  </a:lnTo>
                  <a:lnTo>
                    <a:pt x="2742058" y="1234896"/>
                  </a:lnTo>
                  <a:lnTo>
                    <a:pt x="2756048" y="1234960"/>
                  </a:lnTo>
                  <a:lnTo>
                    <a:pt x="2770038" y="1235015"/>
                  </a:lnTo>
                  <a:lnTo>
                    <a:pt x="2770038" y="1235377"/>
                  </a:lnTo>
                  <a:lnTo>
                    <a:pt x="2784028" y="1235386"/>
                  </a:lnTo>
                  <a:lnTo>
                    <a:pt x="2798018" y="1235397"/>
                  </a:lnTo>
                  <a:lnTo>
                    <a:pt x="2812008" y="1235409"/>
                  </a:lnTo>
                  <a:lnTo>
                    <a:pt x="2825998" y="1235424"/>
                  </a:lnTo>
                  <a:lnTo>
                    <a:pt x="2839988" y="1235442"/>
                  </a:lnTo>
                  <a:lnTo>
                    <a:pt x="2853978" y="1235462"/>
                  </a:lnTo>
                  <a:lnTo>
                    <a:pt x="2867969" y="1235486"/>
                  </a:lnTo>
                  <a:lnTo>
                    <a:pt x="2881959" y="1235514"/>
                  </a:lnTo>
                  <a:lnTo>
                    <a:pt x="2895949" y="1235547"/>
                  </a:lnTo>
                  <a:lnTo>
                    <a:pt x="2909939" y="1235586"/>
                  </a:lnTo>
                  <a:lnTo>
                    <a:pt x="2923929" y="1235631"/>
                  </a:lnTo>
                  <a:lnTo>
                    <a:pt x="2937919" y="1235685"/>
                  </a:lnTo>
                  <a:lnTo>
                    <a:pt x="2951909" y="1235748"/>
                  </a:lnTo>
                  <a:lnTo>
                    <a:pt x="2965899" y="1235822"/>
                  </a:lnTo>
                  <a:lnTo>
                    <a:pt x="2979889" y="1235908"/>
                  </a:lnTo>
                  <a:lnTo>
                    <a:pt x="2993879" y="1236010"/>
                  </a:lnTo>
                  <a:lnTo>
                    <a:pt x="3007870" y="1236130"/>
                  </a:lnTo>
                  <a:lnTo>
                    <a:pt x="3021860" y="1236270"/>
                  </a:lnTo>
                  <a:lnTo>
                    <a:pt x="3035850" y="1236434"/>
                  </a:lnTo>
                  <a:lnTo>
                    <a:pt x="3049840" y="1236627"/>
                  </a:lnTo>
                  <a:lnTo>
                    <a:pt x="3063830" y="1236853"/>
                  </a:lnTo>
                  <a:lnTo>
                    <a:pt x="3077820" y="1237118"/>
                  </a:lnTo>
                  <a:lnTo>
                    <a:pt x="3091810" y="1237428"/>
                  </a:lnTo>
                  <a:lnTo>
                    <a:pt x="3105800" y="1237791"/>
                  </a:lnTo>
                  <a:lnTo>
                    <a:pt x="3119790" y="1238215"/>
                  </a:lnTo>
                  <a:lnTo>
                    <a:pt x="3133780" y="1238711"/>
                  </a:lnTo>
                  <a:lnTo>
                    <a:pt x="3147770" y="1239290"/>
                  </a:lnTo>
                  <a:lnTo>
                    <a:pt x="3161761" y="1239964"/>
                  </a:lnTo>
                  <a:lnTo>
                    <a:pt x="3175751" y="1240749"/>
                  </a:lnTo>
                  <a:lnTo>
                    <a:pt x="3189741" y="1241662"/>
                  </a:lnTo>
                  <a:lnTo>
                    <a:pt x="3203731" y="1242720"/>
                  </a:lnTo>
                  <a:lnTo>
                    <a:pt x="3217721" y="1243945"/>
                  </a:lnTo>
                  <a:lnTo>
                    <a:pt x="3231711" y="1245359"/>
                  </a:lnTo>
                  <a:lnTo>
                    <a:pt x="3245701" y="1246986"/>
                  </a:lnTo>
                  <a:lnTo>
                    <a:pt x="3259691" y="1248852"/>
                  </a:lnTo>
                  <a:lnTo>
                    <a:pt x="3273681" y="1250984"/>
                  </a:lnTo>
                  <a:lnTo>
                    <a:pt x="3287671" y="1253409"/>
                  </a:lnTo>
                  <a:lnTo>
                    <a:pt x="3301661" y="1256153"/>
                  </a:lnTo>
                  <a:lnTo>
                    <a:pt x="3315652" y="1259240"/>
                  </a:lnTo>
                  <a:lnTo>
                    <a:pt x="3329642" y="1262692"/>
                  </a:lnTo>
                  <a:lnTo>
                    <a:pt x="3343632" y="1266523"/>
                  </a:lnTo>
                  <a:lnTo>
                    <a:pt x="3357622" y="1270740"/>
                  </a:lnTo>
                  <a:lnTo>
                    <a:pt x="3371612" y="1275342"/>
                  </a:lnTo>
                  <a:lnTo>
                    <a:pt x="3385602" y="1280317"/>
                  </a:lnTo>
                  <a:lnTo>
                    <a:pt x="3399592" y="1285637"/>
                  </a:lnTo>
                  <a:lnTo>
                    <a:pt x="3413582" y="1291266"/>
                  </a:lnTo>
                  <a:lnTo>
                    <a:pt x="3427572" y="1297150"/>
                  </a:lnTo>
                  <a:lnTo>
                    <a:pt x="3441562" y="1303226"/>
                  </a:lnTo>
                  <a:lnTo>
                    <a:pt x="3455552" y="1309422"/>
                  </a:lnTo>
                  <a:lnTo>
                    <a:pt x="3469543" y="1315658"/>
                  </a:lnTo>
                  <a:lnTo>
                    <a:pt x="3483533" y="1321853"/>
                  </a:lnTo>
                  <a:lnTo>
                    <a:pt x="3497523" y="1327930"/>
                  </a:lnTo>
                  <a:lnTo>
                    <a:pt x="3511513" y="1333814"/>
                  </a:lnTo>
                  <a:lnTo>
                    <a:pt x="3525503" y="1339442"/>
                  </a:lnTo>
                  <a:lnTo>
                    <a:pt x="3539493" y="1344763"/>
                  </a:lnTo>
                  <a:lnTo>
                    <a:pt x="3553483" y="1349737"/>
                  </a:lnTo>
                  <a:lnTo>
                    <a:pt x="3567473" y="1354340"/>
                  </a:lnTo>
                  <a:lnTo>
                    <a:pt x="3581463" y="1358557"/>
                  </a:lnTo>
                  <a:lnTo>
                    <a:pt x="3595453" y="1362388"/>
                  </a:lnTo>
                  <a:lnTo>
                    <a:pt x="3609444" y="1365839"/>
                  </a:lnTo>
                  <a:lnTo>
                    <a:pt x="3623434" y="1368927"/>
                  </a:lnTo>
                  <a:lnTo>
                    <a:pt x="3637424" y="1371671"/>
                  </a:lnTo>
                  <a:lnTo>
                    <a:pt x="3651414" y="1374096"/>
                  </a:lnTo>
                  <a:lnTo>
                    <a:pt x="3665404" y="1376228"/>
                  </a:lnTo>
                  <a:lnTo>
                    <a:pt x="3679394" y="1378094"/>
                  </a:lnTo>
                  <a:lnTo>
                    <a:pt x="3693384" y="1379721"/>
                  </a:lnTo>
                  <a:lnTo>
                    <a:pt x="3707374" y="1381135"/>
                  </a:lnTo>
                  <a:lnTo>
                    <a:pt x="3721364" y="1382359"/>
                  </a:lnTo>
                  <a:lnTo>
                    <a:pt x="3735354" y="1383418"/>
                  </a:lnTo>
                  <a:lnTo>
                    <a:pt x="3749344" y="1384330"/>
                  </a:lnTo>
                  <a:lnTo>
                    <a:pt x="3763335" y="1385115"/>
                  </a:lnTo>
                  <a:lnTo>
                    <a:pt x="3777325" y="1385790"/>
                  </a:lnTo>
                  <a:lnTo>
                    <a:pt x="3791315" y="1386368"/>
                  </a:lnTo>
                  <a:lnTo>
                    <a:pt x="3805305" y="1386864"/>
                  </a:lnTo>
                  <a:lnTo>
                    <a:pt x="3819295" y="1387289"/>
                  </a:lnTo>
                  <a:lnTo>
                    <a:pt x="3833285" y="1387651"/>
                  </a:lnTo>
                  <a:lnTo>
                    <a:pt x="3847275" y="1387962"/>
                  </a:lnTo>
                  <a:lnTo>
                    <a:pt x="3861265" y="1388226"/>
                  </a:lnTo>
                  <a:lnTo>
                    <a:pt x="3875255" y="1388452"/>
                  </a:lnTo>
                  <a:lnTo>
                    <a:pt x="3889245" y="1388645"/>
                  </a:lnTo>
                  <a:lnTo>
                    <a:pt x="3903235" y="1388810"/>
                  </a:lnTo>
                  <a:lnTo>
                    <a:pt x="3917226" y="1388950"/>
                  </a:lnTo>
                  <a:lnTo>
                    <a:pt x="3931216" y="1389069"/>
                  </a:lnTo>
                  <a:lnTo>
                    <a:pt x="3945206" y="1389171"/>
                  </a:lnTo>
                  <a:lnTo>
                    <a:pt x="3959196" y="1389258"/>
                  </a:lnTo>
                  <a:lnTo>
                    <a:pt x="3973186" y="1389332"/>
                  </a:lnTo>
                  <a:lnTo>
                    <a:pt x="3987176" y="1389395"/>
                  </a:lnTo>
                  <a:lnTo>
                    <a:pt x="4001166" y="1389448"/>
                  </a:lnTo>
                  <a:lnTo>
                    <a:pt x="4015156" y="1389494"/>
                  </a:lnTo>
                  <a:lnTo>
                    <a:pt x="4029146" y="1389533"/>
                  </a:lnTo>
                  <a:lnTo>
                    <a:pt x="4043136" y="1389566"/>
                  </a:lnTo>
                  <a:lnTo>
                    <a:pt x="4057126" y="1389594"/>
                  </a:lnTo>
                  <a:lnTo>
                    <a:pt x="4071117" y="1389618"/>
                  </a:lnTo>
                  <a:lnTo>
                    <a:pt x="4085107" y="1389638"/>
                  </a:lnTo>
                  <a:lnTo>
                    <a:pt x="4099097" y="1389655"/>
                  </a:lnTo>
                  <a:lnTo>
                    <a:pt x="4113087" y="1389670"/>
                  </a:lnTo>
                  <a:lnTo>
                    <a:pt x="4127077" y="1389683"/>
                  </a:lnTo>
                  <a:lnTo>
                    <a:pt x="4141067" y="1389693"/>
                  </a:lnTo>
                  <a:lnTo>
                    <a:pt x="4155057" y="1389702"/>
                  </a:lnTo>
                </a:path>
              </a:pathLst>
            </a:custGeom>
            <a:ln w="40651" cap="flat">
              <a:solidFill>
                <a:srgbClr val="D3D3D3">
                  <a:alpha val="100000"/>
                </a:srgbClr>
              </a:solidFill>
              <a:prstDash val="solid"/>
              <a:round/>
            </a:ln>
          </p:spPr>
          <p:txBody>
            <a:bodyPr/>
            <a:lstStyle/>
            <a:p/>
          </p:txBody>
        </p:sp>
        <p:sp>
          <p:nvSpPr>
            <p:cNvPr id="46" name="pl46"/>
            <p:cNvSpPr/>
            <p:nvPr/>
          </p:nvSpPr>
          <p:spPr>
            <a:xfrm>
              <a:off x="2737948" y="3679350"/>
              <a:ext cx="4155057" cy="308753"/>
            </a:xfrm>
            <a:custGeom>
              <a:avLst/>
              <a:pathLst>
                <a:path w="4155057" h="308753">
                  <a:moveTo>
                    <a:pt x="0" y="308753"/>
                  </a:moveTo>
                  <a:lnTo>
                    <a:pt x="13990" y="308744"/>
                  </a:lnTo>
                  <a:lnTo>
                    <a:pt x="27980" y="308734"/>
                  </a:lnTo>
                  <a:lnTo>
                    <a:pt x="41970" y="308721"/>
                  </a:lnTo>
                  <a:lnTo>
                    <a:pt x="55960" y="308706"/>
                  </a:lnTo>
                  <a:lnTo>
                    <a:pt x="69950" y="308689"/>
                  </a:lnTo>
                  <a:lnTo>
                    <a:pt x="83940" y="308669"/>
                  </a:lnTo>
                  <a:lnTo>
                    <a:pt x="97930" y="308645"/>
                  </a:lnTo>
                  <a:lnTo>
                    <a:pt x="111920" y="308617"/>
                  </a:lnTo>
                  <a:lnTo>
                    <a:pt x="125910" y="308584"/>
                  </a:lnTo>
                  <a:lnTo>
                    <a:pt x="139900" y="308545"/>
                  </a:lnTo>
                  <a:lnTo>
                    <a:pt x="153891" y="308499"/>
                  </a:lnTo>
                  <a:lnTo>
                    <a:pt x="167881" y="308446"/>
                  </a:lnTo>
                  <a:lnTo>
                    <a:pt x="181871" y="308383"/>
                  </a:lnTo>
                  <a:lnTo>
                    <a:pt x="195861" y="308309"/>
                  </a:lnTo>
                  <a:lnTo>
                    <a:pt x="209851" y="308222"/>
                  </a:lnTo>
                  <a:lnTo>
                    <a:pt x="223841" y="308120"/>
                  </a:lnTo>
                  <a:lnTo>
                    <a:pt x="237831" y="308001"/>
                  </a:lnTo>
                  <a:lnTo>
                    <a:pt x="251821" y="307861"/>
                  </a:lnTo>
                  <a:lnTo>
                    <a:pt x="265811" y="307696"/>
                  </a:lnTo>
                  <a:lnTo>
                    <a:pt x="279801" y="307503"/>
                  </a:lnTo>
                  <a:lnTo>
                    <a:pt x="293791" y="307277"/>
                  </a:lnTo>
                  <a:lnTo>
                    <a:pt x="307782" y="307013"/>
                  </a:lnTo>
                  <a:lnTo>
                    <a:pt x="321772" y="306702"/>
                  </a:lnTo>
                  <a:lnTo>
                    <a:pt x="335762" y="306340"/>
                  </a:lnTo>
                  <a:lnTo>
                    <a:pt x="349752" y="305915"/>
                  </a:lnTo>
                  <a:lnTo>
                    <a:pt x="363742" y="305419"/>
                  </a:lnTo>
                  <a:lnTo>
                    <a:pt x="377732" y="304841"/>
                  </a:lnTo>
                  <a:lnTo>
                    <a:pt x="391722" y="304166"/>
                  </a:lnTo>
                  <a:lnTo>
                    <a:pt x="405712" y="303381"/>
                  </a:lnTo>
                  <a:lnTo>
                    <a:pt x="419702" y="302469"/>
                  </a:lnTo>
                  <a:lnTo>
                    <a:pt x="433692" y="301410"/>
                  </a:lnTo>
                  <a:lnTo>
                    <a:pt x="447682" y="300186"/>
                  </a:lnTo>
                  <a:lnTo>
                    <a:pt x="461673" y="298772"/>
                  </a:lnTo>
                  <a:lnTo>
                    <a:pt x="475663" y="297145"/>
                  </a:lnTo>
                  <a:lnTo>
                    <a:pt x="489653" y="295279"/>
                  </a:lnTo>
                  <a:lnTo>
                    <a:pt x="503643" y="293147"/>
                  </a:lnTo>
                  <a:lnTo>
                    <a:pt x="517633" y="290722"/>
                  </a:lnTo>
                  <a:lnTo>
                    <a:pt x="531623" y="287978"/>
                  </a:lnTo>
                  <a:lnTo>
                    <a:pt x="545613" y="284890"/>
                  </a:lnTo>
                  <a:lnTo>
                    <a:pt x="559603" y="281439"/>
                  </a:lnTo>
                  <a:lnTo>
                    <a:pt x="573593" y="277608"/>
                  </a:lnTo>
                  <a:lnTo>
                    <a:pt x="587583" y="273391"/>
                  </a:lnTo>
                  <a:lnTo>
                    <a:pt x="601574" y="268788"/>
                  </a:lnTo>
                  <a:lnTo>
                    <a:pt x="615564" y="263814"/>
                  </a:lnTo>
                  <a:lnTo>
                    <a:pt x="629554" y="258493"/>
                  </a:lnTo>
                  <a:lnTo>
                    <a:pt x="643544" y="252865"/>
                  </a:lnTo>
                  <a:lnTo>
                    <a:pt x="657534" y="246981"/>
                  </a:lnTo>
                  <a:lnTo>
                    <a:pt x="671524" y="240904"/>
                  </a:lnTo>
                  <a:lnTo>
                    <a:pt x="685514" y="234709"/>
                  </a:lnTo>
                  <a:lnTo>
                    <a:pt x="699504" y="228473"/>
                  </a:lnTo>
                  <a:lnTo>
                    <a:pt x="713494" y="222277"/>
                  </a:lnTo>
                  <a:lnTo>
                    <a:pt x="727484" y="216201"/>
                  </a:lnTo>
                  <a:lnTo>
                    <a:pt x="741474" y="210317"/>
                  </a:lnTo>
                  <a:lnTo>
                    <a:pt x="755465" y="204688"/>
                  </a:lnTo>
                  <a:lnTo>
                    <a:pt x="769455" y="199368"/>
                  </a:lnTo>
                  <a:lnTo>
                    <a:pt x="783445" y="194393"/>
                  </a:lnTo>
                  <a:lnTo>
                    <a:pt x="797435" y="189791"/>
                  </a:lnTo>
                  <a:lnTo>
                    <a:pt x="811425" y="185574"/>
                  </a:lnTo>
                  <a:lnTo>
                    <a:pt x="825415" y="181743"/>
                  </a:lnTo>
                  <a:lnTo>
                    <a:pt x="839405" y="178291"/>
                  </a:lnTo>
                  <a:lnTo>
                    <a:pt x="853395" y="175204"/>
                  </a:lnTo>
                  <a:lnTo>
                    <a:pt x="867385" y="172460"/>
                  </a:lnTo>
                  <a:lnTo>
                    <a:pt x="881375" y="170035"/>
                  </a:lnTo>
                  <a:lnTo>
                    <a:pt x="895365" y="167903"/>
                  </a:lnTo>
                  <a:lnTo>
                    <a:pt x="909356" y="166037"/>
                  </a:lnTo>
                  <a:lnTo>
                    <a:pt x="923346" y="164410"/>
                  </a:lnTo>
                  <a:lnTo>
                    <a:pt x="937336" y="162996"/>
                  </a:lnTo>
                  <a:lnTo>
                    <a:pt x="951326" y="161771"/>
                  </a:lnTo>
                  <a:lnTo>
                    <a:pt x="965316" y="160713"/>
                  </a:lnTo>
                  <a:lnTo>
                    <a:pt x="979306" y="159800"/>
                  </a:lnTo>
                  <a:lnTo>
                    <a:pt x="993296" y="159015"/>
                  </a:lnTo>
                  <a:lnTo>
                    <a:pt x="1007286" y="158341"/>
                  </a:lnTo>
                  <a:lnTo>
                    <a:pt x="1021276" y="157762"/>
                  </a:lnTo>
                  <a:lnTo>
                    <a:pt x="1035266" y="157266"/>
                  </a:lnTo>
                  <a:lnTo>
                    <a:pt x="1049256" y="156842"/>
                  </a:lnTo>
                  <a:lnTo>
                    <a:pt x="1063247" y="156479"/>
                  </a:lnTo>
                  <a:lnTo>
                    <a:pt x="1077237" y="156169"/>
                  </a:lnTo>
                  <a:lnTo>
                    <a:pt x="1091227" y="155904"/>
                  </a:lnTo>
                  <a:lnTo>
                    <a:pt x="1105217" y="155678"/>
                  </a:lnTo>
                  <a:lnTo>
                    <a:pt x="1119207" y="155485"/>
                  </a:lnTo>
                  <a:lnTo>
                    <a:pt x="1133197" y="155321"/>
                  </a:lnTo>
                  <a:lnTo>
                    <a:pt x="1147187" y="155181"/>
                  </a:lnTo>
                  <a:lnTo>
                    <a:pt x="1161177" y="155061"/>
                  </a:lnTo>
                  <a:lnTo>
                    <a:pt x="1175167" y="154959"/>
                  </a:lnTo>
                  <a:lnTo>
                    <a:pt x="1189157" y="154873"/>
                  </a:lnTo>
                  <a:lnTo>
                    <a:pt x="1203148" y="154799"/>
                  </a:lnTo>
                  <a:lnTo>
                    <a:pt x="1217138" y="154736"/>
                  </a:lnTo>
                  <a:lnTo>
                    <a:pt x="1231128" y="154682"/>
                  </a:lnTo>
                  <a:lnTo>
                    <a:pt x="1245118" y="154637"/>
                  </a:lnTo>
                  <a:lnTo>
                    <a:pt x="1259108" y="154598"/>
                  </a:lnTo>
                  <a:lnTo>
                    <a:pt x="1273098" y="154565"/>
                  </a:lnTo>
                  <a:lnTo>
                    <a:pt x="1287088" y="154537"/>
                  </a:lnTo>
                  <a:lnTo>
                    <a:pt x="1301078" y="154513"/>
                  </a:lnTo>
                  <a:lnTo>
                    <a:pt x="1315068" y="154493"/>
                  </a:lnTo>
                  <a:lnTo>
                    <a:pt x="1329058" y="154475"/>
                  </a:lnTo>
                  <a:lnTo>
                    <a:pt x="1343048" y="154460"/>
                  </a:lnTo>
                  <a:lnTo>
                    <a:pt x="1357039" y="154448"/>
                  </a:lnTo>
                  <a:lnTo>
                    <a:pt x="1371029" y="154437"/>
                  </a:lnTo>
                  <a:lnTo>
                    <a:pt x="1385019" y="154428"/>
                  </a:lnTo>
                  <a:lnTo>
                    <a:pt x="1385019" y="154325"/>
                  </a:lnTo>
                  <a:lnTo>
                    <a:pt x="1399009" y="154316"/>
                  </a:lnTo>
                  <a:lnTo>
                    <a:pt x="1412999" y="154305"/>
                  </a:lnTo>
                  <a:lnTo>
                    <a:pt x="1426989" y="154292"/>
                  </a:lnTo>
                  <a:lnTo>
                    <a:pt x="1440979" y="154278"/>
                  </a:lnTo>
                  <a:lnTo>
                    <a:pt x="1454969" y="154260"/>
                  </a:lnTo>
                  <a:lnTo>
                    <a:pt x="1468959" y="154240"/>
                  </a:lnTo>
                  <a:lnTo>
                    <a:pt x="1482949" y="154216"/>
                  </a:lnTo>
                  <a:lnTo>
                    <a:pt x="1496939" y="154188"/>
                  </a:lnTo>
                  <a:lnTo>
                    <a:pt x="1510930" y="154155"/>
                  </a:lnTo>
                  <a:lnTo>
                    <a:pt x="1524920" y="154116"/>
                  </a:lnTo>
                  <a:lnTo>
                    <a:pt x="1538910" y="154070"/>
                  </a:lnTo>
                  <a:lnTo>
                    <a:pt x="1552900" y="154017"/>
                  </a:lnTo>
                  <a:lnTo>
                    <a:pt x="1566890" y="153954"/>
                  </a:lnTo>
                  <a:lnTo>
                    <a:pt x="1580880" y="153880"/>
                  </a:lnTo>
                  <a:lnTo>
                    <a:pt x="1594870" y="153794"/>
                  </a:lnTo>
                  <a:lnTo>
                    <a:pt x="1608860" y="153692"/>
                  </a:lnTo>
                  <a:lnTo>
                    <a:pt x="1622850" y="153572"/>
                  </a:lnTo>
                  <a:lnTo>
                    <a:pt x="1636840" y="153432"/>
                  </a:lnTo>
                  <a:lnTo>
                    <a:pt x="1650830" y="153268"/>
                  </a:lnTo>
                  <a:lnTo>
                    <a:pt x="1664821" y="153075"/>
                  </a:lnTo>
                  <a:lnTo>
                    <a:pt x="1678811" y="152849"/>
                  </a:lnTo>
                  <a:lnTo>
                    <a:pt x="1692801" y="152584"/>
                  </a:lnTo>
                  <a:lnTo>
                    <a:pt x="1706791" y="152274"/>
                  </a:lnTo>
                  <a:lnTo>
                    <a:pt x="1720781" y="151911"/>
                  </a:lnTo>
                  <a:lnTo>
                    <a:pt x="1734771" y="151486"/>
                  </a:lnTo>
                  <a:lnTo>
                    <a:pt x="1748761" y="150991"/>
                  </a:lnTo>
                  <a:lnTo>
                    <a:pt x="1762751" y="150412"/>
                  </a:lnTo>
                  <a:lnTo>
                    <a:pt x="1776741" y="149737"/>
                  </a:lnTo>
                  <a:lnTo>
                    <a:pt x="1790731" y="148952"/>
                  </a:lnTo>
                  <a:lnTo>
                    <a:pt x="1804722" y="148040"/>
                  </a:lnTo>
                  <a:lnTo>
                    <a:pt x="1818712" y="146982"/>
                  </a:lnTo>
                  <a:lnTo>
                    <a:pt x="1832702" y="145757"/>
                  </a:lnTo>
                  <a:lnTo>
                    <a:pt x="1846692" y="144343"/>
                  </a:lnTo>
                  <a:lnTo>
                    <a:pt x="1860682" y="142716"/>
                  </a:lnTo>
                  <a:lnTo>
                    <a:pt x="1874672" y="140850"/>
                  </a:lnTo>
                  <a:lnTo>
                    <a:pt x="1888662" y="138718"/>
                  </a:lnTo>
                  <a:lnTo>
                    <a:pt x="1902652" y="136293"/>
                  </a:lnTo>
                  <a:lnTo>
                    <a:pt x="1916642" y="133549"/>
                  </a:lnTo>
                  <a:lnTo>
                    <a:pt x="1930632" y="130461"/>
                  </a:lnTo>
                  <a:lnTo>
                    <a:pt x="1944622" y="127010"/>
                  </a:lnTo>
                  <a:lnTo>
                    <a:pt x="1958613" y="123179"/>
                  </a:lnTo>
                  <a:lnTo>
                    <a:pt x="1972603" y="118962"/>
                  </a:lnTo>
                  <a:lnTo>
                    <a:pt x="1986593" y="114360"/>
                  </a:lnTo>
                  <a:lnTo>
                    <a:pt x="2000583" y="109385"/>
                  </a:lnTo>
                  <a:lnTo>
                    <a:pt x="2014573" y="104065"/>
                  </a:lnTo>
                  <a:lnTo>
                    <a:pt x="2028563" y="98436"/>
                  </a:lnTo>
                  <a:lnTo>
                    <a:pt x="2042553" y="92552"/>
                  </a:lnTo>
                  <a:lnTo>
                    <a:pt x="2056543" y="86476"/>
                  </a:lnTo>
                  <a:lnTo>
                    <a:pt x="2070533" y="80280"/>
                  </a:lnTo>
                  <a:lnTo>
                    <a:pt x="2084523" y="74044"/>
                  </a:lnTo>
                  <a:lnTo>
                    <a:pt x="2098513" y="67848"/>
                  </a:lnTo>
                  <a:lnTo>
                    <a:pt x="2112504" y="61772"/>
                  </a:lnTo>
                  <a:lnTo>
                    <a:pt x="2126494" y="55888"/>
                  </a:lnTo>
                  <a:lnTo>
                    <a:pt x="2140484" y="50260"/>
                  </a:lnTo>
                  <a:lnTo>
                    <a:pt x="2154474" y="44939"/>
                  </a:lnTo>
                  <a:lnTo>
                    <a:pt x="2168464" y="39965"/>
                  </a:lnTo>
                  <a:lnTo>
                    <a:pt x="2182454" y="35362"/>
                  </a:lnTo>
                  <a:lnTo>
                    <a:pt x="2196444" y="31145"/>
                  </a:lnTo>
                  <a:lnTo>
                    <a:pt x="2210434" y="27314"/>
                  </a:lnTo>
                  <a:lnTo>
                    <a:pt x="2224424" y="23863"/>
                  </a:lnTo>
                  <a:lnTo>
                    <a:pt x="2238414" y="20775"/>
                  </a:lnTo>
                  <a:lnTo>
                    <a:pt x="2252404" y="18031"/>
                  </a:lnTo>
                  <a:lnTo>
                    <a:pt x="2266395" y="15606"/>
                  </a:lnTo>
                  <a:lnTo>
                    <a:pt x="2280385" y="13474"/>
                  </a:lnTo>
                  <a:lnTo>
                    <a:pt x="2294375" y="11608"/>
                  </a:lnTo>
                  <a:lnTo>
                    <a:pt x="2308365" y="9981"/>
                  </a:lnTo>
                  <a:lnTo>
                    <a:pt x="2322355" y="8567"/>
                  </a:lnTo>
                  <a:lnTo>
                    <a:pt x="2336345" y="7342"/>
                  </a:lnTo>
                  <a:lnTo>
                    <a:pt x="2350335" y="6284"/>
                  </a:lnTo>
                  <a:lnTo>
                    <a:pt x="2364325" y="5372"/>
                  </a:lnTo>
                  <a:lnTo>
                    <a:pt x="2378315" y="4587"/>
                  </a:lnTo>
                  <a:lnTo>
                    <a:pt x="2392305" y="3912"/>
                  </a:lnTo>
                  <a:lnTo>
                    <a:pt x="2406296" y="3333"/>
                  </a:lnTo>
                  <a:lnTo>
                    <a:pt x="2420286" y="2838"/>
                  </a:lnTo>
                  <a:lnTo>
                    <a:pt x="2434276" y="2413"/>
                  </a:lnTo>
                  <a:lnTo>
                    <a:pt x="2448266" y="2050"/>
                  </a:lnTo>
                  <a:lnTo>
                    <a:pt x="2462256" y="1740"/>
                  </a:lnTo>
                  <a:lnTo>
                    <a:pt x="2476246" y="1475"/>
                  </a:lnTo>
                  <a:lnTo>
                    <a:pt x="2490236" y="1249"/>
                  </a:lnTo>
                  <a:lnTo>
                    <a:pt x="2504226" y="1056"/>
                  </a:lnTo>
                  <a:lnTo>
                    <a:pt x="2518216" y="892"/>
                  </a:lnTo>
                  <a:lnTo>
                    <a:pt x="2532206" y="752"/>
                  </a:lnTo>
                  <a:lnTo>
                    <a:pt x="2546196" y="632"/>
                  </a:lnTo>
                  <a:lnTo>
                    <a:pt x="2560187" y="531"/>
                  </a:lnTo>
                  <a:lnTo>
                    <a:pt x="2574177" y="444"/>
                  </a:lnTo>
                  <a:lnTo>
                    <a:pt x="2588167" y="370"/>
                  </a:lnTo>
                  <a:lnTo>
                    <a:pt x="2602157" y="307"/>
                  </a:lnTo>
                  <a:lnTo>
                    <a:pt x="2616147" y="254"/>
                  </a:lnTo>
                  <a:lnTo>
                    <a:pt x="2630137" y="208"/>
                  </a:lnTo>
                  <a:lnTo>
                    <a:pt x="2644127" y="169"/>
                  </a:lnTo>
                  <a:lnTo>
                    <a:pt x="2658117" y="136"/>
                  </a:lnTo>
                  <a:lnTo>
                    <a:pt x="2672107" y="108"/>
                  </a:lnTo>
                  <a:lnTo>
                    <a:pt x="2686097" y="84"/>
                  </a:lnTo>
                  <a:lnTo>
                    <a:pt x="2700087" y="64"/>
                  </a:lnTo>
                  <a:lnTo>
                    <a:pt x="2714078" y="47"/>
                  </a:lnTo>
                  <a:lnTo>
                    <a:pt x="2728068" y="32"/>
                  </a:lnTo>
                  <a:lnTo>
                    <a:pt x="2742058" y="19"/>
                  </a:lnTo>
                  <a:lnTo>
                    <a:pt x="2756048" y="9"/>
                  </a:lnTo>
                  <a:lnTo>
                    <a:pt x="2770038" y="0"/>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7" name="pl47"/>
            <p:cNvSpPr/>
            <p:nvPr/>
          </p:nvSpPr>
          <p:spPr>
            <a:xfrm>
              <a:off x="2737948" y="5069364"/>
              <a:ext cx="4155057" cy="617352"/>
            </a:xfrm>
            <a:custGeom>
              <a:avLst/>
              <a:pathLst>
                <a:path w="4155057" h="617352">
                  <a:moveTo>
                    <a:pt x="0" y="462975"/>
                  </a:moveTo>
                  <a:lnTo>
                    <a:pt x="13990" y="462957"/>
                  </a:lnTo>
                  <a:lnTo>
                    <a:pt x="27980" y="462935"/>
                  </a:lnTo>
                  <a:lnTo>
                    <a:pt x="41970" y="462910"/>
                  </a:lnTo>
                  <a:lnTo>
                    <a:pt x="55960" y="462881"/>
                  </a:lnTo>
                  <a:lnTo>
                    <a:pt x="69950" y="462846"/>
                  </a:lnTo>
                  <a:lnTo>
                    <a:pt x="83940" y="462805"/>
                  </a:lnTo>
                  <a:lnTo>
                    <a:pt x="97930" y="462758"/>
                  </a:lnTo>
                  <a:lnTo>
                    <a:pt x="111920" y="462701"/>
                  </a:lnTo>
                  <a:lnTo>
                    <a:pt x="125910" y="462635"/>
                  </a:lnTo>
                  <a:lnTo>
                    <a:pt x="139900" y="462558"/>
                  </a:lnTo>
                  <a:lnTo>
                    <a:pt x="153891" y="462467"/>
                  </a:lnTo>
                  <a:lnTo>
                    <a:pt x="167881" y="462360"/>
                  </a:lnTo>
                  <a:lnTo>
                    <a:pt x="181871" y="462234"/>
                  </a:lnTo>
                  <a:lnTo>
                    <a:pt x="195861" y="462086"/>
                  </a:lnTo>
                  <a:lnTo>
                    <a:pt x="209851" y="461913"/>
                  </a:lnTo>
                  <a:lnTo>
                    <a:pt x="223841" y="461709"/>
                  </a:lnTo>
                  <a:lnTo>
                    <a:pt x="237831" y="461470"/>
                  </a:lnTo>
                  <a:lnTo>
                    <a:pt x="251821" y="461190"/>
                  </a:lnTo>
                  <a:lnTo>
                    <a:pt x="265811" y="460861"/>
                  </a:lnTo>
                  <a:lnTo>
                    <a:pt x="279801" y="460475"/>
                  </a:lnTo>
                  <a:lnTo>
                    <a:pt x="293791" y="460023"/>
                  </a:lnTo>
                  <a:lnTo>
                    <a:pt x="307782" y="459493"/>
                  </a:lnTo>
                  <a:lnTo>
                    <a:pt x="321772" y="458873"/>
                  </a:lnTo>
                  <a:lnTo>
                    <a:pt x="335762" y="458147"/>
                  </a:lnTo>
                  <a:lnTo>
                    <a:pt x="349752" y="457298"/>
                  </a:lnTo>
                  <a:lnTo>
                    <a:pt x="363742" y="456307"/>
                  </a:lnTo>
                  <a:lnTo>
                    <a:pt x="377732" y="455150"/>
                  </a:lnTo>
                  <a:lnTo>
                    <a:pt x="391722" y="453801"/>
                  </a:lnTo>
                  <a:lnTo>
                    <a:pt x="405712" y="452230"/>
                  </a:lnTo>
                  <a:lnTo>
                    <a:pt x="419702" y="450405"/>
                  </a:lnTo>
                  <a:lnTo>
                    <a:pt x="433692" y="448289"/>
                  </a:lnTo>
                  <a:lnTo>
                    <a:pt x="447682" y="445840"/>
                  </a:lnTo>
                  <a:lnTo>
                    <a:pt x="461673" y="443012"/>
                  </a:lnTo>
                  <a:lnTo>
                    <a:pt x="475663" y="439758"/>
                  </a:lnTo>
                  <a:lnTo>
                    <a:pt x="489653" y="436026"/>
                  </a:lnTo>
                  <a:lnTo>
                    <a:pt x="503643" y="431762"/>
                  </a:lnTo>
                  <a:lnTo>
                    <a:pt x="517633" y="426912"/>
                  </a:lnTo>
                  <a:lnTo>
                    <a:pt x="531623" y="421423"/>
                  </a:lnTo>
                  <a:lnTo>
                    <a:pt x="545613" y="415248"/>
                  </a:lnTo>
                  <a:lnTo>
                    <a:pt x="559603" y="408345"/>
                  </a:lnTo>
                  <a:lnTo>
                    <a:pt x="573593" y="400684"/>
                  </a:lnTo>
                  <a:lnTo>
                    <a:pt x="587583" y="392249"/>
                  </a:lnTo>
                  <a:lnTo>
                    <a:pt x="601574" y="383045"/>
                  </a:lnTo>
                  <a:lnTo>
                    <a:pt x="615564" y="373096"/>
                  </a:lnTo>
                  <a:lnTo>
                    <a:pt x="629554" y="362455"/>
                  </a:lnTo>
                  <a:lnTo>
                    <a:pt x="643544" y="351198"/>
                  </a:lnTo>
                  <a:lnTo>
                    <a:pt x="657534" y="339430"/>
                  </a:lnTo>
                  <a:lnTo>
                    <a:pt x="671524" y="327277"/>
                  </a:lnTo>
                  <a:lnTo>
                    <a:pt x="685514" y="314886"/>
                  </a:lnTo>
                  <a:lnTo>
                    <a:pt x="699504" y="302414"/>
                  </a:lnTo>
                  <a:lnTo>
                    <a:pt x="713494" y="290022"/>
                  </a:lnTo>
                  <a:lnTo>
                    <a:pt x="727484" y="277870"/>
                  </a:lnTo>
                  <a:lnTo>
                    <a:pt x="741474" y="266101"/>
                  </a:lnTo>
                  <a:lnTo>
                    <a:pt x="755465" y="254845"/>
                  </a:lnTo>
                  <a:lnTo>
                    <a:pt x="769455" y="244203"/>
                  </a:lnTo>
                  <a:lnTo>
                    <a:pt x="783445" y="234255"/>
                  </a:lnTo>
                  <a:lnTo>
                    <a:pt x="797435" y="225050"/>
                  </a:lnTo>
                  <a:lnTo>
                    <a:pt x="811425" y="216615"/>
                  </a:lnTo>
                  <a:lnTo>
                    <a:pt x="825415" y="208954"/>
                  </a:lnTo>
                  <a:lnTo>
                    <a:pt x="839405" y="202051"/>
                  </a:lnTo>
                  <a:lnTo>
                    <a:pt x="853395" y="195876"/>
                  </a:lnTo>
                  <a:lnTo>
                    <a:pt x="867385" y="190388"/>
                  </a:lnTo>
                  <a:lnTo>
                    <a:pt x="881375" y="185538"/>
                  </a:lnTo>
                  <a:lnTo>
                    <a:pt x="895365" y="181274"/>
                  </a:lnTo>
                  <a:lnTo>
                    <a:pt x="909356" y="177541"/>
                  </a:lnTo>
                  <a:lnTo>
                    <a:pt x="923346" y="174287"/>
                  </a:lnTo>
                  <a:lnTo>
                    <a:pt x="937336" y="171460"/>
                  </a:lnTo>
                  <a:lnTo>
                    <a:pt x="951326" y="169010"/>
                  </a:lnTo>
                  <a:lnTo>
                    <a:pt x="965316" y="166894"/>
                  </a:lnTo>
                  <a:lnTo>
                    <a:pt x="979306" y="165069"/>
                  </a:lnTo>
                  <a:lnTo>
                    <a:pt x="993296" y="163499"/>
                  </a:lnTo>
                  <a:lnTo>
                    <a:pt x="1007286" y="162150"/>
                  </a:lnTo>
                  <a:lnTo>
                    <a:pt x="1021276" y="160993"/>
                  </a:lnTo>
                  <a:lnTo>
                    <a:pt x="1035266" y="160001"/>
                  </a:lnTo>
                  <a:lnTo>
                    <a:pt x="1049256" y="159152"/>
                  </a:lnTo>
                  <a:lnTo>
                    <a:pt x="1063247" y="158426"/>
                  </a:lnTo>
                  <a:lnTo>
                    <a:pt x="1077237" y="157806"/>
                  </a:lnTo>
                  <a:lnTo>
                    <a:pt x="1091227" y="157276"/>
                  </a:lnTo>
                  <a:lnTo>
                    <a:pt x="1105217" y="156824"/>
                  </a:lnTo>
                  <a:lnTo>
                    <a:pt x="1119207" y="156439"/>
                  </a:lnTo>
                  <a:lnTo>
                    <a:pt x="1133197" y="156110"/>
                  </a:lnTo>
                  <a:lnTo>
                    <a:pt x="1147187" y="155829"/>
                  </a:lnTo>
                  <a:lnTo>
                    <a:pt x="1161177" y="155590"/>
                  </a:lnTo>
                  <a:lnTo>
                    <a:pt x="1175167" y="155387"/>
                  </a:lnTo>
                  <a:lnTo>
                    <a:pt x="1189157" y="155213"/>
                  </a:lnTo>
                  <a:lnTo>
                    <a:pt x="1203148" y="155066"/>
                  </a:lnTo>
                  <a:lnTo>
                    <a:pt x="1217138" y="154940"/>
                  </a:lnTo>
                  <a:lnTo>
                    <a:pt x="1231128" y="154833"/>
                  </a:lnTo>
                  <a:lnTo>
                    <a:pt x="1245118" y="154742"/>
                  </a:lnTo>
                  <a:lnTo>
                    <a:pt x="1259108" y="154664"/>
                  </a:lnTo>
                  <a:lnTo>
                    <a:pt x="1273098" y="154598"/>
                  </a:lnTo>
                  <a:lnTo>
                    <a:pt x="1287088" y="154542"/>
                  </a:lnTo>
                  <a:lnTo>
                    <a:pt x="1301078" y="154494"/>
                  </a:lnTo>
                  <a:lnTo>
                    <a:pt x="1315068" y="154453"/>
                  </a:lnTo>
                  <a:lnTo>
                    <a:pt x="1329058" y="154419"/>
                  </a:lnTo>
                  <a:lnTo>
                    <a:pt x="1343048" y="154389"/>
                  </a:lnTo>
                  <a:lnTo>
                    <a:pt x="1357039" y="154364"/>
                  </a:lnTo>
                  <a:lnTo>
                    <a:pt x="1371029" y="154343"/>
                  </a:lnTo>
                  <a:lnTo>
                    <a:pt x="1385019" y="154325"/>
                  </a:lnTo>
                  <a:lnTo>
                    <a:pt x="1385019" y="154376"/>
                  </a:lnTo>
                  <a:lnTo>
                    <a:pt x="1399009" y="154404"/>
                  </a:lnTo>
                  <a:lnTo>
                    <a:pt x="1412999" y="154436"/>
                  </a:lnTo>
                  <a:lnTo>
                    <a:pt x="1426989" y="154473"/>
                  </a:lnTo>
                  <a:lnTo>
                    <a:pt x="1440979" y="154517"/>
                  </a:lnTo>
                  <a:lnTo>
                    <a:pt x="1454969" y="154569"/>
                  </a:lnTo>
                  <a:lnTo>
                    <a:pt x="1468959" y="154631"/>
                  </a:lnTo>
                  <a:lnTo>
                    <a:pt x="1482949" y="154702"/>
                  </a:lnTo>
                  <a:lnTo>
                    <a:pt x="1496939" y="154787"/>
                  </a:lnTo>
                  <a:lnTo>
                    <a:pt x="1510930" y="154886"/>
                  </a:lnTo>
                  <a:lnTo>
                    <a:pt x="1524920" y="155002"/>
                  </a:lnTo>
                  <a:lnTo>
                    <a:pt x="1538910" y="155139"/>
                  </a:lnTo>
                  <a:lnTo>
                    <a:pt x="1552900" y="155299"/>
                  </a:lnTo>
                  <a:lnTo>
                    <a:pt x="1566890" y="155488"/>
                  </a:lnTo>
                  <a:lnTo>
                    <a:pt x="1580880" y="155710"/>
                  </a:lnTo>
                  <a:lnTo>
                    <a:pt x="1594870" y="155970"/>
                  </a:lnTo>
                  <a:lnTo>
                    <a:pt x="1608860" y="156275"/>
                  </a:lnTo>
                  <a:lnTo>
                    <a:pt x="1622850" y="156633"/>
                  </a:lnTo>
                  <a:lnTo>
                    <a:pt x="1636840" y="157054"/>
                  </a:lnTo>
                  <a:lnTo>
                    <a:pt x="1650830" y="157547"/>
                  </a:lnTo>
                  <a:lnTo>
                    <a:pt x="1664821" y="158126"/>
                  </a:lnTo>
                  <a:lnTo>
                    <a:pt x="1678811" y="158804"/>
                  </a:lnTo>
                  <a:lnTo>
                    <a:pt x="1692801" y="159599"/>
                  </a:lnTo>
                  <a:lnTo>
                    <a:pt x="1706791" y="160529"/>
                  </a:lnTo>
                  <a:lnTo>
                    <a:pt x="1720781" y="161618"/>
                  </a:lnTo>
                  <a:lnTo>
                    <a:pt x="1734771" y="162891"/>
                  </a:lnTo>
                  <a:lnTo>
                    <a:pt x="1748761" y="164378"/>
                  </a:lnTo>
                  <a:lnTo>
                    <a:pt x="1762751" y="166114"/>
                  </a:lnTo>
                  <a:lnTo>
                    <a:pt x="1776741" y="168138"/>
                  </a:lnTo>
                  <a:lnTo>
                    <a:pt x="1790731" y="170493"/>
                  </a:lnTo>
                  <a:lnTo>
                    <a:pt x="1804722" y="173230"/>
                  </a:lnTo>
                  <a:lnTo>
                    <a:pt x="1818712" y="176405"/>
                  </a:lnTo>
                  <a:lnTo>
                    <a:pt x="1832702" y="180079"/>
                  </a:lnTo>
                  <a:lnTo>
                    <a:pt x="1846692" y="184320"/>
                  </a:lnTo>
                  <a:lnTo>
                    <a:pt x="1860682" y="189201"/>
                  </a:lnTo>
                  <a:lnTo>
                    <a:pt x="1874672" y="194800"/>
                  </a:lnTo>
                  <a:lnTo>
                    <a:pt x="1888662" y="201196"/>
                  </a:lnTo>
                  <a:lnTo>
                    <a:pt x="1902652" y="208471"/>
                  </a:lnTo>
                  <a:lnTo>
                    <a:pt x="1916642" y="216703"/>
                  </a:lnTo>
                  <a:lnTo>
                    <a:pt x="1930632" y="225966"/>
                  </a:lnTo>
                  <a:lnTo>
                    <a:pt x="1944622" y="236321"/>
                  </a:lnTo>
                  <a:lnTo>
                    <a:pt x="1958613" y="247813"/>
                  </a:lnTo>
                  <a:lnTo>
                    <a:pt x="1972603" y="260465"/>
                  </a:lnTo>
                  <a:lnTo>
                    <a:pt x="1986593" y="274271"/>
                  </a:lnTo>
                  <a:lnTo>
                    <a:pt x="2000583" y="289194"/>
                  </a:lnTo>
                  <a:lnTo>
                    <a:pt x="2014573" y="305157"/>
                  </a:lnTo>
                  <a:lnTo>
                    <a:pt x="2028563" y="322042"/>
                  </a:lnTo>
                  <a:lnTo>
                    <a:pt x="2042553" y="339694"/>
                  </a:lnTo>
                  <a:lnTo>
                    <a:pt x="2056543" y="357923"/>
                  </a:lnTo>
                  <a:lnTo>
                    <a:pt x="2070533" y="376510"/>
                  </a:lnTo>
                  <a:lnTo>
                    <a:pt x="2084523" y="395218"/>
                  </a:lnTo>
                  <a:lnTo>
                    <a:pt x="2098513" y="413805"/>
                  </a:lnTo>
                  <a:lnTo>
                    <a:pt x="2112504" y="432034"/>
                  </a:lnTo>
                  <a:lnTo>
                    <a:pt x="2126494" y="449687"/>
                  </a:lnTo>
                  <a:lnTo>
                    <a:pt x="2140484" y="466572"/>
                  </a:lnTo>
                  <a:lnTo>
                    <a:pt x="2154474" y="482534"/>
                  </a:lnTo>
                  <a:lnTo>
                    <a:pt x="2168464" y="497457"/>
                  </a:lnTo>
                  <a:lnTo>
                    <a:pt x="2182454" y="511264"/>
                  </a:lnTo>
                  <a:lnTo>
                    <a:pt x="2196444" y="523916"/>
                  </a:lnTo>
                  <a:lnTo>
                    <a:pt x="2210434" y="535407"/>
                  </a:lnTo>
                  <a:lnTo>
                    <a:pt x="2224424" y="545762"/>
                  </a:lnTo>
                  <a:lnTo>
                    <a:pt x="2238414" y="555025"/>
                  </a:lnTo>
                  <a:lnTo>
                    <a:pt x="2252404" y="563257"/>
                  </a:lnTo>
                  <a:lnTo>
                    <a:pt x="2266395" y="570532"/>
                  </a:lnTo>
                  <a:lnTo>
                    <a:pt x="2280385" y="576928"/>
                  </a:lnTo>
                  <a:lnTo>
                    <a:pt x="2294375" y="582527"/>
                  </a:lnTo>
                  <a:lnTo>
                    <a:pt x="2308365" y="587408"/>
                  </a:lnTo>
                  <a:lnTo>
                    <a:pt x="2322355" y="591649"/>
                  </a:lnTo>
                  <a:lnTo>
                    <a:pt x="2336345" y="595323"/>
                  </a:lnTo>
                  <a:lnTo>
                    <a:pt x="2350335" y="598498"/>
                  </a:lnTo>
                  <a:lnTo>
                    <a:pt x="2364325" y="601235"/>
                  </a:lnTo>
                  <a:lnTo>
                    <a:pt x="2378315" y="603590"/>
                  </a:lnTo>
                  <a:lnTo>
                    <a:pt x="2392305" y="605614"/>
                  </a:lnTo>
                  <a:lnTo>
                    <a:pt x="2406296" y="607350"/>
                  </a:lnTo>
                  <a:lnTo>
                    <a:pt x="2420286" y="608837"/>
                  </a:lnTo>
                  <a:lnTo>
                    <a:pt x="2434276" y="610110"/>
                  </a:lnTo>
                  <a:lnTo>
                    <a:pt x="2448266" y="611199"/>
                  </a:lnTo>
                  <a:lnTo>
                    <a:pt x="2462256" y="612130"/>
                  </a:lnTo>
                  <a:lnTo>
                    <a:pt x="2476246" y="612924"/>
                  </a:lnTo>
                  <a:lnTo>
                    <a:pt x="2490236" y="613602"/>
                  </a:lnTo>
                  <a:lnTo>
                    <a:pt x="2504226" y="614181"/>
                  </a:lnTo>
                  <a:lnTo>
                    <a:pt x="2518216" y="614674"/>
                  </a:lnTo>
                  <a:lnTo>
                    <a:pt x="2532206" y="615095"/>
                  </a:lnTo>
                  <a:lnTo>
                    <a:pt x="2546196" y="615453"/>
                  </a:lnTo>
                  <a:lnTo>
                    <a:pt x="2560187" y="615759"/>
                  </a:lnTo>
                  <a:lnTo>
                    <a:pt x="2574177" y="616019"/>
                  </a:lnTo>
                  <a:lnTo>
                    <a:pt x="2588167" y="616240"/>
                  </a:lnTo>
                  <a:lnTo>
                    <a:pt x="2602157" y="616429"/>
                  </a:lnTo>
                  <a:lnTo>
                    <a:pt x="2616147" y="616589"/>
                  </a:lnTo>
                  <a:lnTo>
                    <a:pt x="2630137" y="616726"/>
                  </a:lnTo>
                  <a:lnTo>
                    <a:pt x="2644127" y="616842"/>
                  </a:lnTo>
                  <a:lnTo>
                    <a:pt x="2658117" y="616942"/>
                  </a:lnTo>
                  <a:lnTo>
                    <a:pt x="2672107" y="617026"/>
                  </a:lnTo>
                  <a:lnTo>
                    <a:pt x="2686097" y="617098"/>
                  </a:lnTo>
                  <a:lnTo>
                    <a:pt x="2700087" y="617159"/>
                  </a:lnTo>
                  <a:lnTo>
                    <a:pt x="2714078" y="617211"/>
                  </a:lnTo>
                  <a:lnTo>
                    <a:pt x="2728068" y="617255"/>
                  </a:lnTo>
                  <a:lnTo>
                    <a:pt x="2742058" y="617292"/>
                  </a:lnTo>
                  <a:lnTo>
                    <a:pt x="2756048" y="617324"/>
                  </a:lnTo>
                  <a:lnTo>
                    <a:pt x="2770038" y="617352"/>
                  </a:lnTo>
                  <a:lnTo>
                    <a:pt x="2770038" y="617300"/>
                  </a:lnTo>
                  <a:lnTo>
                    <a:pt x="2784028" y="617264"/>
                  </a:lnTo>
                  <a:lnTo>
                    <a:pt x="2798018" y="617221"/>
                  </a:lnTo>
                  <a:lnTo>
                    <a:pt x="2812008" y="617171"/>
                  </a:lnTo>
                  <a:lnTo>
                    <a:pt x="2825998" y="617112"/>
                  </a:lnTo>
                  <a:lnTo>
                    <a:pt x="2839988" y="617043"/>
                  </a:lnTo>
                  <a:lnTo>
                    <a:pt x="2853978" y="616961"/>
                  </a:lnTo>
                  <a:lnTo>
                    <a:pt x="2867969" y="616865"/>
                  </a:lnTo>
                  <a:lnTo>
                    <a:pt x="2881959" y="616753"/>
                  </a:lnTo>
                  <a:lnTo>
                    <a:pt x="2895949" y="616621"/>
                  </a:lnTo>
                  <a:lnTo>
                    <a:pt x="2909939" y="616466"/>
                  </a:lnTo>
                  <a:lnTo>
                    <a:pt x="2923929" y="616283"/>
                  </a:lnTo>
                  <a:lnTo>
                    <a:pt x="2937919" y="616069"/>
                  </a:lnTo>
                  <a:lnTo>
                    <a:pt x="2951909" y="615818"/>
                  </a:lnTo>
                  <a:lnTo>
                    <a:pt x="2965899" y="615522"/>
                  </a:lnTo>
                  <a:lnTo>
                    <a:pt x="2979889" y="615176"/>
                  </a:lnTo>
                  <a:lnTo>
                    <a:pt x="2993879" y="614769"/>
                  </a:lnTo>
                  <a:lnTo>
                    <a:pt x="3007870" y="614291"/>
                  </a:lnTo>
                  <a:lnTo>
                    <a:pt x="3021860" y="613730"/>
                  </a:lnTo>
                  <a:lnTo>
                    <a:pt x="3035850" y="613072"/>
                  </a:lnTo>
                  <a:lnTo>
                    <a:pt x="3049840" y="612301"/>
                  </a:lnTo>
                  <a:lnTo>
                    <a:pt x="3063830" y="611396"/>
                  </a:lnTo>
                  <a:lnTo>
                    <a:pt x="3077820" y="610337"/>
                  </a:lnTo>
                  <a:lnTo>
                    <a:pt x="3091810" y="609097"/>
                  </a:lnTo>
                  <a:lnTo>
                    <a:pt x="3105800" y="607645"/>
                  </a:lnTo>
                  <a:lnTo>
                    <a:pt x="3119790" y="605947"/>
                  </a:lnTo>
                  <a:lnTo>
                    <a:pt x="3133780" y="603964"/>
                  </a:lnTo>
                  <a:lnTo>
                    <a:pt x="3147770" y="601649"/>
                  </a:lnTo>
                  <a:lnTo>
                    <a:pt x="3161761" y="598951"/>
                  </a:lnTo>
                  <a:lnTo>
                    <a:pt x="3175751" y="595811"/>
                  </a:lnTo>
                  <a:lnTo>
                    <a:pt x="3189741" y="592161"/>
                  </a:lnTo>
                  <a:lnTo>
                    <a:pt x="3203731" y="587928"/>
                  </a:lnTo>
                  <a:lnTo>
                    <a:pt x="3217721" y="583029"/>
                  </a:lnTo>
                  <a:lnTo>
                    <a:pt x="3231711" y="577375"/>
                  </a:lnTo>
                  <a:lnTo>
                    <a:pt x="3245701" y="570867"/>
                  </a:lnTo>
                  <a:lnTo>
                    <a:pt x="3259691" y="563402"/>
                  </a:lnTo>
                  <a:lnTo>
                    <a:pt x="3273681" y="554874"/>
                  </a:lnTo>
                  <a:lnTo>
                    <a:pt x="3287671" y="545174"/>
                  </a:lnTo>
                  <a:lnTo>
                    <a:pt x="3301661" y="534197"/>
                  </a:lnTo>
                  <a:lnTo>
                    <a:pt x="3315652" y="521847"/>
                  </a:lnTo>
                  <a:lnTo>
                    <a:pt x="3329642" y="508041"/>
                  </a:lnTo>
                  <a:lnTo>
                    <a:pt x="3343632" y="492718"/>
                  </a:lnTo>
                  <a:lnTo>
                    <a:pt x="3357622" y="475849"/>
                  </a:lnTo>
                  <a:lnTo>
                    <a:pt x="3371612" y="457440"/>
                  </a:lnTo>
                  <a:lnTo>
                    <a:pt x="3385602" y="437543"/>
                  </a:lnTo>
                  <a:lnTo>
                    <a:pt x="3399592" y="416260"/>
                  </a:lnTo>
                  <a:lnTo>
                    <a:pt x="3413582" y="393746"/>
                  </a:lnTo>
                  <a:lnTo>
                    <a:pt x="3427572" y="370210"/>
                  </a:lnTo>
                  <a:lnTo>
                    <a:pt x="3441562" y="345905"/>
                  </a:lnTo>
                  <a:lnTo>
                    <a:pt x="3455552" y="321122"/>
                  </a:lnTo>
                  <a:lnTo>
                    <a:pt x="3469543" y="296177"/>
                  </a:lnTo>
                  <a:lnTo>
                    <a:pt x="3483533" y="271395"/>
                  </a:lnTo>
                  <a:lnTo>
                    <a:pt x="3497523" y="247089"/>
                  </a:lnTo>
                  <a:lnTo>
                    <a:pt x="3511513" y="223553"/>
                  </a:lnTo>
                  <a:lnTo>
                    <a:pt x="3525503" y="201040"/>
                  </a:lnTo>
                  <a:lnTo>
                    <a:pt x="3539493" y="179757"/>
                  </a:lnTo>
                  <a:lnTo>
                    <a:pt x="3553483" y="159860"/>
                  </a:lnTo>
                  <a:lnTo>
                    <a:pt x="3567473" y="141450"/>
                  </a:lnTo>
                  <a:lnTo>
                    <a:pt x="3581463" y="124581"/>
                  </a:lnTo>
                  <a:lnTo>
                    <a:pt x="3595453" y="109259"/>
                  </a:lnTo>
                  <a:lnTo>
                    <a:pt x="3609444" y="95453"/>
                  </a:lnTo>
                  <a:lnTo>
                    <a:pt x="3623434" y="83102"/>
                  </a:lnTo>
                  <a:lnTo>
                    <a:pt x="3637424" y="72126"/>
                  </a:lnTo>
                  <a:lnTo>
                    <a:pt x="3651414" y="62426"/>
                  </a:lnTo>
                  <a:lnTo>
                    <a:pt x="3665404" y="53897"/>
                  </a:lnTo>
                  <a:lnTo>
                    <a:pt x="3679394" y="46433"/>
                  </a:lnTo>
                  <a:lnTo>
                    <a:pt x="3693384" y="39925"/>
                  </a:lnTo>
                  <a:lnTo>
                    <a:pt x="3707374" y="34270"/>
                  </a:lnTo>
                  <a:lnTo>
                    <a:pt x="3721364" y="29371"/>
                  </a:lnTo>
                  <a:lnTo>
                    <a:pt x="3735354" y="25138"/>
                  </a:lnTo>
                  <a:lnTo>
                    <a:pt x="3749344" y="21489"/>
                  </a:lnTo>
                  <a:lnTo>
                    <a:pt x="3763335" y="18348"/>
                  </a:lnTo>
                  <a:lnTo>
                    <a:pt x="3777325" y="15650"/>
                  </a:lnTo>
                  <a:lnTo>
                    <a:pt x="3791315" y="13335"/>
                  </a:lnTo>
                  <a:lnTo>
                    <a:pt x="3805305" y="11352"/>
                  </a:lnTo>
                  <a:lnTo>
                    <a:pt x="3819295" y="9655"/>
                  </a:lnTo>
                  <a:lnTo>
                    <a:pt x="3833285" y="8203"/>
                  </a:lnTo>
                  <a:lnTo>
                    <a:pt x="3847275" y="6962"/>
                  </a:lnTo>
                  <a:lnTo>
                    <a:pt x="3861265" y="5903"/>
                  </a:lnTo>
                  <a:lnTo>
                    <a:pt x="3875255" y="4999"/>
                  </a:lnTo>
                  <a:lnTo>
                    <a:pt x="3889245" y="4227"/>
                  </a:lnTo>
                  <a:lnTo>
                    <a:pt x="3903235" y="3570"/>
                  </a:lnTo>
                  <a:lnTo>
                    <a:pt x="3917226" y="3009"/>
                  </a:lnTo>
                  <a:lnTo>
                    <a:pt x="3931216" y="2531"/>
                  </a:lnTo>
                  <a:lnTo>
                    <a:pt x="3945206" y="2124"/>
                  </a:lnTo>
                  <a:lnTo>
                    <a:pt x="3959196" y="1777"/>
                  </a:lnTo>
                  <a:lnTo>
                    <a:pt x="3973186" y="1482"/>
                  </a:lnTo>
                  <a:lnTo>
                    <a:pt x="3987176" y="1230"/>
                  </a:lnTo>
                  <a:lnTo>
                    <a:pt x="4001166" y="1016"/>
                  </a:lnTo>
                  <a:lnTo>
                    <a:pt x="4015156" y="834"/>
                  </a:lnTo>
                  <a:lnTo>
                    <a:pt x="4029146" y="679"/>
                  </a:lnTo>
                  <a:lnTo>
                    <a:pt x="4043136" y="546"/>
                  </a:lnTo>
                  <a:lnTo>
                    <a:pt x="4057126" y="434"/>
                  </a:lnTo>
                  <a:lnTo>
                    <a:pt x="4071117" y="338"/>
                  </a:lnTo>
                  <a:lnTo>
                    <a:pt x="4085107" y="257"/>
                  </a:lnTo>
                  <a:lnTo>
                    <a:pt x="4099097" y="188"/>
                  </a:lnTo>
                  <a:lnTo>
                    <a:pt x="4113087" y="129"/>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517400"/>
              <a:ext cx="4155057" cy="463130"/>
            </a:xfrm>
            <a:custGeom>
              <a:avLst/>
              <a:pathLst>
                <a:path w="4155057" h="463130">
                  <a:moveTo>
                    <a:pt x="0" y="308650"/>
                  </a:moveTo>
                  <a:lnTo>
                    <a:pt x="13990" y="308632"/>
                  </a:lnTo>
                  <a:lnTo>
                    <a:pt x="27980" y="308610"/>
                  </a:lnTo>
                  <a:lnTo>
                    <a:pt x="41970" y="308585"/>
                  </a:lnTo>
                  <a:lnTo>
                    <a:pt x="55960" y="308556"/>
                  </a:lnTo>
                  <a:lnTo>
                    <a:pt x="69950" y="308521"/>
                  </a:lnTo>
                  <a:lnTo>
                    <a:pt x="83940" y="308480"/>
                  </a:lnTo>
                  <a:lnTo>
                    <a:pt x="97930" y="308432"/>
                  </a:lnTo>
                  <a:lnTo>
                    <a:pt x="111920" y="308376"/>
                  </a:lnTo>
                  <a:lnTo>
                    <a:pt x="125910" y="308310"/>
                  </a:lnTo>
                  <a:lnTo>
                    <a:pt x="139900" y="308233"/>
                  </a:lnTo>
                  <a:lnTo>
                    <a:pt x="153891" y="308141"/>
                  </a:lnTo>
                  <a:lnTo>
                    <a:pt x="167881" y="308034"/>
                  </a:lnTo>
                  <a:lnTo>
                    <a:pt x="181871" y="307909"/>
                  </a:lnTo>
                  <a:lnTo>
                    <a:pt x="195861" y="307761"/>
                  </a:lnTo>
                  <a:lnTo>
                    <a:pt x="209851" y="307588"/>
                  </a:lnTo>
                  <a:lnTo>
                    <a:pt x="223841" y="307384"/>
                  </a:lnTo>
                  <a:lnTo>
                    <a:pt x="237831" y="307145"/>
                  </a:lnTo>
                  <a:lnTo>
                    <a:pt x="251821" y="306865"/>
                  </a:lnTo>
                  <a:lnTo>
                    <a:pt x="265811" y="306536"/>
                  </a:lnTo>
                  <a:lnTo>
                    <a:pt x="279801" y="306150"/>
                  </a:lnTo>
                  <a:lnTo>
                    <a:pt x="293791" y="305698"/>
                  </a:lnTo>
                  <a:lnTo>
                    <a:pt x="307782" y="305168"/>
                  </a:lnTo>
                  <a:lnTo>
                    <a:pt x="321772" y="304548"/>
                  </a:lnTo>
                  <a:lnTo>
                    <a:pt x="335762" y="303822"/>
                  </a:lnTo>
                  <a:lnTo>
                    <a:pt x="349752" y="302973"/>
                  </a:lnTo>
                  <a:lnTo>
                    <a:pt x="363742" y="301982"/>
                  </a:lnTo>
                  <a:lnTo>
                    <a:pt x="377732" y="300824"/>
                  </a:lnTo>
                  <a:lnTo>
                    <a:pt x="391722" y="299475"/>
                  </a:lnTo>
                  <a:lnTo>
                    <a:pt x="405712" y="297905"/>
                  </a:lnTo>
                  <a:lnTo>
                    <a:pt x="419702" y="296080"/>
                  </a:lnTo>
                  <a:lnTo>
                    <a:pt x="433692" y="293964"/>
                  </a:lnTo>
                  <a:lnTo>
                    <a:pt x="447682" y="291514"/>
                  </a:lnTo>
                  <a:lnTo>
                    <a:pt x="461673" y="288687"/>
                  </a:lnTo>
                  <a:lnTo>
                    <a:pt x="475663" y="285433"/>
                  </a:lnTo>
                  <a:lnTo>
                    <a:pt x="489653" y="281701"/>
                  </a:lnTo>
                  <a:lnTo>
                    <a:pt x="503643" y="277437"/>
                  </a:lnTo>
                  <a:lnTo>
                    <a:pt x="517633" y="272587"/>
                  </a:lnTo>
                  <a:lnTo>
                    <a:pt x="531623" y="267098"/>
                  </a:lnTo>
                  <a:lnTo>
                    <a:pt x="545613" y="260923"/>
                  </a:lnTo>
                  <a:lnTo>
                    <a:pt x="559603" y="254020"/>
                  </a:lnTo>
                  <a:lnTo>
                    <a:pt x="573593" y="246359"/>
                  </a:lnTo>
                  <a:lnTo>
                    <a:pt x="587583" y="237924"/>
                  </a:lnTo>
                  <a:lnTo>
                    <a:pt x="601574" y="228720"/>
                  </a:lnTo>
                  <a:lnTo>
                    <a:pt x="615564" y="218771"/>
                  </a:lnTo>
                  <a:lnTo>
                    <a:pt x="629554" y="208130"/>
                  </a:lnTo>
                  <a:lnTo>
                    <a:pt x="643544" y="196873"/>
                  </a:lnTo>
                  <a:lnTo>
                    <a:pt x="657534" y="185105"/>
                  </a:lnTo>
                  <a:lnTo>
                    <a:pt x="671524" y="172952"/>
                  </a:lnTo>
                  <a:lnTo>
                    <a:pt x="685514" y="160561"/>
                  </a:lnTo>
                  <a:lnTo>
                    <a:pt x="699504" y="148088"/>
                  </a:lnTo>
                  <a:lnTo>
                    <a:pt x="713494" y="135697"/>
                  </a:lnTo>
                  <a:lnTo>
                    <a:pt x="727484" y="123544"/>
                  </a:lnTo>
                  <a:lnTo>
                    <a:pt x="741474" y="111776"/>
                  </a:lnTo>
                  <a:lnTo>
                    <a:pt x="755465" y="100520"/>
                  </a:lnTo>
                  <a:lnTo>
                    <a:pt x="769455" y="89878"/>
                  </a:lnTo>
                  <a:lnTo>
                    <a:pt x="783445" y="79930"/>
                  </a:lnTo>
                  <a:lnTo>
                    <a:pt x="797435" y="70725"/>
                  </a:lnTo>
                  <a:lnTo>
                    <a:pt x="811425" y="62290"/>
                  </a:lnTo>
                  <a:lnTo>
                    <a:pt x="825415" y="54629"/>
                  </a:lnTo>
                  <a:lnTo>
                    <a:pt x="839405" y="47726"/>
                  </a:lnTo>
                  <a:lnTo>
                    <a:pt x="853395" y="41551"/>
                  </a:lnTo>
                  <a:lnTo>
                    <a:pt x="867385" y="36063"/>
                  </a:lnTo>
                  <a:lnTo>
                    <a:pt x="881375" y="31213"/>
                  </a:lnTo>
                  <a:lnTo>
                    <a:pt x="895365" y="26948"/>
                  </a:lnTo>
                  <a:lnTo>
                    <a:pt x="909356" y="23216"/>
                  </a:lnTo>
                  <a:lnTo>
                    <a:pt x="923346" y="19962"/>
                  </a:lnTo>
                  <a:lnTo>
                    <a:pt x="937336" y="17135"/>
                  </a:lnTo>
                  <a:lnTo>
                    <a:pt x="951326" y="14685"/>
                  </a:lnTo>
                  <a:lnTo>
                    <a:pt x="965316" y="12569"/>
                  </a:lnTo>
                  <a:lnTo>
                    <a:pt x="979306" y="10744"/>
                  </a:lnTo>
                  <a:lnTo>
                    <a:pt x="993296" y="9174"/>
                  </a:lnTo>
                  <a:lnTo>
                    <a:pt x="1007286" y="7825"/>
                  </a:lnTo>
                  <a:lnTo>
                    <a:pt x="1021276" y="6667"/>
                  </a:lnTo>
                  <a:lnTo>
                    <a:pt x="1035266" y="5676"/>
                  </a:lnTo>
                  <a:lnTo>
                    <a:pt x="1049256" y="4827"/>
                  </a:lnTo>
                  <a:lnTo>
                    <a:pt x="1063247" y="4101"/>
                  </a:lnTo>
                  <a:lnTo>
                    <a:pt x="1077237" y="3481"/>
                  </a:lnTo>
                  <a:lnTo>
                    <a:pt x="1091227" y="2951"/>
                  </a:lnTo>
                  <a:lnTo>
                    <a:pt x="1105217" y="2499"/>
                  </a:lnTo>
                  <a:lnTo>
                    <a:pt x="1119207" y="2113"/>
                  </a:lnTo>
                  <a:lnTo>
                    <a:pt x="1133197" y="1785"/>
                  </a:lnTo>
                  <a:lnTo>
                    <a:pt x="1147187" y="1504"/>
                  </a:lnTo>
                  <a:lnTo>
                    <a:pt x="1161177" y="1265"/>
                  </a:lnTo>
                  <a:lnTo>
                    <a:pt x="1175167" y="1062"/>
                  </a:lnTo>
                  <a:lnTo>
                    <a:pt x="1189157" y="888"/>
                  </a:lnTo>
                  <a:lnTo>
                    <a:pt x="1203148" y="741"/>
                  </a:lnTo>
                  <a:lnTo>
                    <a:pt x="1217138" y="615"/>
                  </a:lnTo>
                  <a:lnTo>
                    <a:pt x="1231128" y="508"/>
                  </a:lnTo>
                  <a:lnTo>
                    <a:pt x="1245118" y="417"/>
                  </a:lnTo>
                  <a:lnTo>
                    <a:pt x="1259108" y="339"/>
                  </a:lnTo>
                  <a:lnTo>
                    <a:pt x="1273098" y="273"/>
                  </a:lnTo>
                  <a:lnTo>
                    <a:pt x="1287088" y="217"/>
                  </a:lnTo>
                  <a:lnTo>
                    <a:pt x="1301078" y="169"/>
                  </a:lnTo>
                  <a:lnTo>
                    <a:pt x="1315068" y="128"/>
                  </a:lnTo>
                  <a:lnTo>
                    <a:pt x="1329058" y="94"/>
                  </a:lnTo>
                  <a:lnTo>
                    <a:pt x="1343048" y="64"/>
                  </a:lnTo>
                  <a:lnTo>
                    <a:pt x="1357039" y="39"/>
                  </a:lnTo>
                  <a:lnTo>
                    <a:pt x="1371029" y="18"/>
                  </a:lnTo>
                  <a:lnTo>
                    <a:pt x="1385019" y="0"/>
                  </a:lnTo>
                  <a:lnTo>
                    <a:pt x="1385019" y="0"/>
                  </a:lnTo>
                  <a:lnTo>
                    <a:pt x="1399009" y="18"/>
                  </a:lnTo>
                  <a:lnTo>
                    <a:pt x="1412999" y="39"/>
                  </a:lnTo>
                  <a:lnTo>
                    <a:pt x="1426989" y="64"/>
                  </a:lnTo>
                  <a:lnTo>
                    <a:pt x="1440979" y="94"/>
                  </a:lnTo>
                  <a:lnTo>
                    <a:pt x="1454969" y="128"/>
                  </a:lnTo>
                  <a:lnTo>
                    <a:pt x="1468959" y="169"/>
                  </a:lnTo>
                  <a:lnTo>
                    <a:pt x="1482949" y="217"/>
                  </a:lnTo>
                  <a:lnTo>
                    <a:pt x="1496939" y="273"/>
                  </a:lnTo>
                  <a:lnTo>
                    <a:pt x="1510930" y="339"/>
                  </a:lnTo>
                  <a:lnTo>
                    <a:pt x="1524920" y="417"/>
                  </a:lnTo>
                  <a:lnTo>
                    <a:pt x="1538910" y="508"/>
                  </a:lnTo>
                  <a:lnTo>
                    <a:pt x="1552900" y="615"/>
                  </a:lnTo>
                  <a:lnTo>
                    <a:pt x="1566890" y="741"/>
                  </a:lnTo>
                  <a:lnTo>
                    <a:pt x="1580880" y="888"/>
                  </a:lnTo>
                  <a:lnTo>
                    <a:pt x="1594870" y="1062"/>
                  </a:lnTo>
                  <a:lnTo>
                    <a:pt x="1608860" y="1265"/>
                  </a:lnTo>
                  <a:lnTo>
                    <a:pt x="1622850" y="1504"/>
                  </a:lnTo>
                  <a:lnTo>
                    <a:pt x="1636840" y="1785"/>
                  </a:lnTo>
                  <a:lnTo>
                    <a:pt x="1650830" y="2113"/>
                  </a:lnTo>
                  <a:lnTo>
                    <a:pt x="1664821" y="2499"/>
                  </a:lnTo>
                  <a:lnTo>
                    <a:pt x="1678811" y="2951"/>
                  </a:lnTo>
                  <a:lnTo>
                    <a:pt x="1692801" y="3481"/>
                  </a:lnTo>
                  <a:lnTo>
                    <a:pt x="1706791" y="4101"/>
                  </a:lnTo>
                  <a:lnTo>
                    <a:pt x="1720781" y="4827"/>
                  </a:lnTo>
                  <a:lnTo>
                    <a:pt x="1734771" y="5676"/>
                  </a:lnTo>
                  <a:lnTo>
                    <a:pt x="1748761" y="6667"/>
                  </a:lnTo>
                  <a:lnTo>
                    <a:pt x="1762751" y="7825"/>
                  </a:lnTo>
                  <a:lnTo>
                    <a:pt x="1776741" y="9174"/>
                  </a:lnTo>
                  <a:lnTo>
                    <a:pt x="1790731" y="10744"/>
                  </a:lnTo>
                  <a:lnTo>
                    <a:pt x="1804722" y="12569"/>
                  </a:lnTo>
                  <a:lnTo>
                    <a:pt x="1818712" y="14685"/>
                  </a:lnTo>
                  <a:lnTo>
                    <a:pt x="1832702" y="17135"/>
                  </a:lnTo>
                  <a:lnTo>
                    <a:pt x="1846692" y="19962"/>
                  </a:lnTo>
                  <a:lnTo>
                    <a:pt x="1860682" y="23216"/>
                  </a:lnTo>
                  <a:lnTo>
                    <a:pt x="1874672" y="26948"/>
                  </a:lnTo>
                  <a:lnTo>
                    <a:pt x="1888662" y="31213"/>
                  </a:lnTo>
                  <a:lnTo>
                    <a:pt x="1902652" y="36063"/>
                  </a:lnTo>
                  <a:lnTo>
                    <a:pt x="1916642" y="41551"/>
                  </a:lnTo>
                  <a:lnTo>
                    <a:pt x="1930632" y="47726"/>
                  </a:lnTo>
                  <a:lnTo>
                    <a:pt x="1944622" y="54629"/>
                  </a:lnTo>
                  <a:lnTo>
                    <a:pt x="1958613" y="62290"/>
                  </a:lnTo>
                  <a:lnTo>
                    <a:pt x="1972603" y="70725"/>
                  </a:lnTo>
                  <a:lnTo>
                    <a:pt x="1986593" y="79930"/>
                  </a:lnTo>
                  <a:lnTo>
                    <a:pt x="2000583" y="89878"/>
                  </a:lnTo>
                  <a:lnTo>
                    <a:pt x="2014573" y="100520"/>
                  </a:lnTo>
                  <a:lnTo>
                    <a:pt x="2028563" y="111776"/>
                  </a:lnTo>
                  <a:lnTo>
                    <a:pt x="2042553" y="123544"/>
                  </a:lnTo>
                  <a:lnTo>
                    <a:pt x="2056543" y="135697"/>
                  </a:lnTo>
                  <a:lnTo>
                    <a:pt x="2070533" y="148088"/>
                  </a:lnTo>
                  <a:lnTo>
                    <a:pt x="2084523" y="160561"/>
                  </a:lnTo>
                  <a:lnTo>
                    <a:pt x="2098513" y="172952"/>
                  </a:lnTo>
                  <a:lnTo>
                    <a:pt x="2112504" y="185105"/>
                  </a:lnTo>
                  <a:lnTo>
                    <a:pt x="2126494" y="196873"/>
                  </a:lnTo>
                  <a:lnTo>
                    <a:pt x="2140484" y="208130"/>
                  </a:lnTo>
                  <a:lnTo>
                    <a:pt x="2154474" y="218771"/>
                  </a:lnTo>
                  <a:lnTo>
                    <a:pt x="2168464" y="228720"/>
                  </a:lnTo>
                  <a:lnTo>
                    <a:pt x="2182454" y="237924"/>
                  </a:lnTo>
                  <a:lnTo>
                    <a:pt x="2196444" y="246359"/>
                  </a:lnTo>
                  <a:lnTo>
                    <a:pt x="2210434" y="254020"/>
                  </a:lnTo>
                  <a:lnTo>
                    <a:pt x="2224424" y="260923"/>
                  </a:lnTo>
                  <a:lnTo>
                    <a:pt x="2238414" y="267098"/>
                  </a:lnTo>
                  <a:lnTo>
                    <a:pt x="2252404" y="272587"/>
                  </a:lnTo>
                  <a:lnTo>
                    <a:pt x="2266395" y="277437"/>
                  </a:lnTo>
                  <a:lnTo>
                    <a:pt x="2280385" y="281701"/>
                  </a:lnTo>
                  <a:lnTo>
                    <a:pt x="2294375" y="285433"/>
                  </a:lnTo>
                  <a:lnTo>
                    <a:pt x="2308365" y="288687"/>
                  </a:lnTo>
                  <a:lnTo>
                    <a:pt x="2322355" y="291514"/>
                  </a:lnTo>
                  <a:lnTo>
                    <a:pt x="2336345" y="293964"/>
                  </a:lnTo>
                  <a:lnTo>
                    <a:pt x="2350335" y="296080"/>
                  </a:lnTo>
                  <a:lnTo>
                    <a:pt x="2364325" y="297905"/>
                  </a:lnTo>
                  <a:lnTo>
                    <a:pt x="2378315" y="299475"/>
                  </a:lnTo>
                  <a:lnTo>
                    <a:pt x="2392305" y="300824"/>
                  </a:lnTo>
                  <a:lnTo>
                    <a:pt x="2406296" y="301982"/>
                  </a:lnTo>
                  <a:lnTo>
                    <a:pt x="2420286" y="302973"/>
                  </a:lnTo>
                  <a:lnTo>
                    <a:pt x="2434276" y="303822"/>
                  </a:lnTo>
                  <a:lnTo>
                    <a:pt x="2448266" y="304548"/>
                  </a:lnTo>
                  <a:lnTo>
                    <a:pt x="2462256" y="305168"/>
                  </a:lnTo>
                  <a:lnTo>
                    <a:pt x="2476246" y="305698"/>
                  </a:lnTo>
                  <a:lnTo>
                    <a:pt x="2490236" y="306150"/>
                  </a:lnTo>
                  <a:lnTo>
                    <a:pt x="2504226" y="306536"/>
                  </a:lnTo>
                  <a:lnTo>
                    <a:pt x="2518216" y="306865"/>
                  </a:lnTo>
                  <a:lnTo>
                    <a:pt x="2532206" y="307145"/>
                  </a:lnTo>
                  <a:lnTo>
                    <a:pt x="2546196" y="307384"/>
                  </a:lnTo>
                  <a:lnTo>
                    <a:pt x="2560187" y="307588"/>
                  </a:lnTo>
                  <a:lnTo>
                    <a:pt x="2574177" y="307761"/>
                  </a:lnTo>
                  <a:lnTo>
                    <a:pt x="2588167" y="307909"/>
                  </a:lnTo>
                  <a:lnTo>
                    <a:pt x="2602157" y="308034"/>
                  </a:lnTo>
                  <a:lnTo>
                    <a:pt x="2616147" y="308141"/>
                  </a:lnTo>
                  <a:lnTo>
                    <a:pt x="2630137" y="308233"/>
                  </a:lnTo>
                  <a:lnTo>
                    <a:pt x="2644127" y="308310"/>
                  </a:lnTo>
                  <a:lnTo>
                    <a:pt x="2658117" y="308376"/>
                  </a:lnTo>
                  <a:lnTo>
                    <a:pt x="2672107" y="308432"/>
                  </a:lnTo>
                  <a:lnTo>
                    <a:pt x="2686097" y="308480"/>
                  </a:lnTo>
                  <a:lnTo>
                    <a:pt x="2700087" y="308521"/>
                  </a:lnTo>
                  <a:lnTo>
                    <a:pt x="2714078" y="308556"/>
                  </a:lnTo>
                  <a:lnTo>
                    <a:pt x="2728068" y="308585"/>
                  </a:lnTo>
                  <a:lnTo>
                    <a:pt x="2742058" y="308610"/>
                  </a:lnTo>
                  <a:lnTo>
                    <a:pt x="2756048" y="308632"/>
                  </a:lnTo>
                  <a:lnTo>
                    <a:pt x="2770038" y="308650"/>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9" name="pl49"/>
            <p:cNvSpPr/>
            <p:nvPr/>
          </p:nvSpPr>
          <p:spPr>
            <a:xfrm>
              <a:off x="2737948" y="4605922"/>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50" name="pl50"/>
            <p:cNvSpPr/>
            <p:nvPr/>
          </p:nvSpPr>
          <p:spPr>
            <a:xfrm>
              <a:off x="2737948" y="2443921"/>
              <a:ext cx="4155057" cy="617507"/>
            </a:xfrm>
            <a:custGeom>
              <a:avLst/>
              <a:pathLst>
                <a:path w="4155057" h="617507">
                  <a:moveTo>
                    <a:pt x="0" y="0"/>
                  </a:moveTo>
                  <a:lnTo>
                    <a:pt x="13990" y="9"/>
                  </a:lnTo>
                  <a:lnTo>
                    <a:pt x="27980" y="19"/>
                  </a:lnTo>
                  <a:lnTo>
                    <a:pt x="41970" y="32"/>
                  </a:lnTo>
                  <a:lnTo>
                    <a:pt x="55960" y="47"/>
                  </a:lnTo>
                  <a:lnTo>
                    <a:pt x="69950" y="64"/>
                  </a:lnTo>
                  <a:lnTo>
                    <a:pt x="83940" y="84"/>
                  </a:lnTo>
                  <a:lnTo>
                    <a:pt x="97930" y="108"/>
                  </a:lnTo>
                  <a:lnTo>
                    <a:pt x="111920" y="136"/>
                  </a:lnTo>
                  <a:lnTo>
                    <a:pt x="125910" y="169"/>
                  </a:lnTo>
                  <a:lnTo>
                    <a:pt x="139900" y="208"/>
                  </a:lnTo>
                  <a:lnTo>
                    <a:pt x="153891" y="254"/>
                  </a:lnTo>
                  <a:lnTo>
                    <a:pt x="167881" y="307"/>
                  </a:lnTo>
                  <a:lnTo>
                    <a:pt x="181871" y="370"/>
                  </a:lnTo>
                  <a:lnTo>
                    <a:pt x="195861" y="444"/>
                  </a:lnTo>
                  <a:lnTo>
                    <a:pt x="209851" y="531"/>
                  </a:lnTo>
                  <a:lnTo>
                    <a:pt x="223841" y="632"/>
                  </a:lnTo>
                  <a:lnTo>
                    <a:pt x="237831" y="752"/>
                  </a:lnTo>
                  <a:lnTo>
                    <a:pt x="251821" y="892"/>
                  </a:lnTo>
                  <a:lnTo>
                    <a:pt x="265811" y="1056"/>
                  </a:lnTo>
                  <a:lnTo>
                    <a:pt x="279801" y="1249"/>
                  </a:lnTo>
                  <a:lnTo>
                    <a:pt x="293791" y="1475"/>
                  </a:lnTo>
                  <a:lnTo>
                    <a:pt x="307782" y="1740"/>
                  </a:lnTo>
                  <a:lnTo>
                    <a:pt x="321772" y="2050"/>
                  </a:lnTo>
                  <a:lnTo>
                    <a:pt x="335762" y="2413"/>
                  </a:lnTo>
                  <a:lnTo>
                    <a:pt x="349752" y="2838"/>
                  </a:lnTo>
                  <a:lnTo>
                    <a:pt x="363742" y="3333"/>
                  </a:lnTo>
                  <a:lnTo>
                    <a:pt x="377732" y="3912"/>
                  </a:lnTo>
                  <a:lnTo>
                    <a:pt x="391722" y="4587"/>
                  </a:lnTo>
                  <a:lnTo>
                    <a:pt x="405712" y="5372"/>
                  </a:lnTo>
                  <a:lnTo>
                    <a:pt x="419702" y="6284"/>
                  </a:lnTo>
                  <a:lnTo>
                    <a:pt x="433692" y="7342"/>
                  </a:lnTo>
                  <a:lnTo>
                    <a:pt x="447682" y="8567"/>
                  </a:lnTo>
                  <a:lnTo>
                    <a:pt x="461673" y="9981"/>
                  </a:lnTo>
                  <a:lnTo>
                    <a:pt x="475663" y="11608"/>
                  </a:lnTo>
                  <a:lnTo>
                    <a:pt x="489653" y="13474"/>
                  </a:lnTo>
                  <a:lnTo>
                    <a:pt x="503643" y="15606"/>
                  </a:lnTo>
                  <a:lnTo>
                    <a:pt x="517633" y="18031"/>
                  </a:lnTo>
                  <a:lnTo>
                    <a:pt x="531623" y="20775"/>
                  </a:lnTo>
                  <a:lnTo>
                    <a:pt x="545613" y="23863"/>
                  </a:lnTo>
                  <a:lnTo>
                    <a:pt x="559603" y="27314"/>
                  </a:lnTo>
                  <a:lnTo>
                    <a:pt x="573593" y="31145"/>
                  </a:lnTo>
                  <a:lnTo>
                    <a:pt x="587583" y="35362"/>
                  </a:lnTo>
                  <a:lnTo>
                    <a:pt x="601574" y="39965"/>
                  </a:lnTo>
                  <a:lnTo>
                    <a:pt x="615564" y="44939"/>
                  </a:lnTo>
                  <a:lnTo>
                    <a:pt x="629554" y="50260"/>
                  </a:lnTo>
                  <a:lnTo>
                    <a:pt x="643544" y="55888"/>
                  </a:lnTo>
                  <a:lnTo>
                    <a:pt x="657534" y="61772"/>
                  </a:lnTo>
                  <a:lnTo>
                    <a:pt x="671524" y="67848"/>
                  </a:lnTo>
                  <a:lnTo>
                    <a:pt x="685514" y="74044"/>
                  </a:lnTo>
                  <a:lnTo>
                    <a:pt x="699504" y="80280"/>
                  </a:lnTo>
                  <a:lnTo>
                    <a:pt x="713494" y="86476"/>
                  </a:lnTo>
                  <a:lnTo>
                    <a:pt x="727484" y="92552"/>
                  </a:lnTo>
                  <a:lnTo>
                    <a:pt x="741474" y="98436"/>
                  </a:lnTo>
                  <a:lnTo>
                    <a:pt x="755465" y="104065"/>
                  </a:lnTo>
                  <a:lnTo>
                    <a:pt x="769455" y="109385"/>
                  </a:lnTo>
                  <a:lnTo>
                    <a:pt x="783445" y="114360"/>
                  </a:lnTo>
                  <a:lnTo>
                    <a:pt x="797435" y="118962"/>
                  </a:lnTo>
                  <a:lnTo>
                    <a:pt x="811425" y="123179"/>
                  </a:lnTo>
                  <a:lnTo>
                    <a:pt x="825415" y="127010"/>
                  </a:lnTo>
                  <a:lnTo>
                    <a:pt x="839405" y="130461"/>
                  </a:lnTo>
                  <a:lnTo>
                    <a:pt x="853395" y="133549"/>
                  </a:lnTo>
                  <a:lnTo>
                    <a:pt x="867385" y="136293"/>
                  </a:lnTo>
                  <a:lnTo>
                    <a:pt x="881375" y="138718"/>
                  </a:lnTo>
                  <a:lnTo>
                    <a:pt x="895365" y="140850"/>
                  </a:lnTo>
                  <a:lnTo>
                    <a:pt x="909356" y="142716"/>
                  </a:lnTo>
                  <a:lnTo>
                    <a:pt x="923346" y="144343"/>
                  </a:lnTo>
                  <a:lnTo>
                    <a:pt x="937336" y="145757"/>
                  </a:lnTo>
                  <a:lnTo>
                    <a:pt x="951326" y="146982"/>
                  </a:lnTo>
                  <a:lnTo>
                    <a:pt x="965316" y="148040"/>
                  </a:lnTo>
                  <a:lnTo>
                    <a:pt x="979306" y="148952"/>
                  </a:lnTo>
                  <a:lnTo>
                    <a:pt x="993296" y="149737"/>
                  </a:lnTo>
                  <a:lnTo>
                    <a:pt x="1007286" y="150412"/>
                  </a:lnTo>
                  <a:lnTo>
                    <a:pt x="1021276" y="150991"/>
                  </a:lnTo>
                  <a:lnTo>
                    <a:pt x="1035266" y="151486"/>
                  </a:lnTo>
                  <a:lnTo>
                    <a:pt x="1049256" y="151911"/>
                  </a:lnTo>
                  <a:lnTo>
                    <a:pt x="1063247" y="152274"/>
                  </a:lnTo>
                  <a:lnTo>
                    <a:pt x="1077237" y="152584"/>
                  </a:lnTo>
                  <a:lnTo>
                    <a:pt x="1091227" y="152849"/>
                  </a:lnTo>
                  <a:lnTo>
                    <a:pt x="1105217" y="153075"/>
                  </a:lnTo>
                  <a:lnTo>
                    <a:pt x="1119207" y="153268"/>
                  </a:lnTo>
                  <a:lnTo>
                    <a:pt x="1133197" y="153432"/>
                  </a:lnTo>
                  <a:lnTo>
                    <a:pt x="1147187" y="153572"/>
                  </a:lnTo>
                  <a:lnTo>
                    <a:pt x="1161177" y="153692"/>
                  </a:lnTo>
                  <a:lnTo>
                    <a:pt x="1175167" y="153794"/>
                  </a:lnTo>
                  <a:lnTo>
                    <a:pt x="1189157" y="153880"/>
                  </a:lnTo>
                  <a:lnTo>
                    <a:pt x="1203148" y="153954"/>
                  </a:lnTo>
                  <a:lnTo>
                    <a:pt x="1217138" y="154017"/>
                  </a:lnTo>
                  <a:lnTo>
                    <a:pt x="1231128" y="154070"/>
                  </a:lnTo>
                  <a:lnTo>
                    <a:pt x="1245118" y="154116"/>
                  </a:lnTo>
                  <a:lnTo>
                    <a:pt x="1259108" y="154155"/>
                  </a:lnTo>
                  <a:lnTo>
                    <a:pt x="1273098" y="154188"/>
                  </a:lnTo>
                  <a:lnTo>
                    <a:pt x="1287088" y="154216"/>
                  </a:lnTo>
                  <a:lnTo>
                    <a:pt x="1301078" y="154240"/>
                  </a:lnTo>
                  <a:lnTo>
                    <a:pt x="1315068" y="154260"/>
                  </a:lnTo>
                  <a:lnTo>
                    <a:pt x="1329058" y="154278"/>
                  </a:lnTo>
                  <a:lnTo>
                    <a:pt x="1343048" y="154292"/>
                  </a:lnTo>
                  <a:lnTo>
                    <a:pt x="1357039" y="154305"/>
                  </a:lnTo>
                  <a:lnTo>
                    <a:pt x="1371029" y="154316"/>
                  </a:lnTo>
                  <a:lnTo>
                    <a:pt x="1385019" y="154325"/>
                  </a:lnTo>
                  <a:lnTo>
                    <a:pt x="1385019" y="154532"/>
                  </a:lnTo>
                  <a:lnTo>
                    <a:pt x="1399009" y="154559"/>
                  </a:lnTo>
                  <a:lnTo>
                    <a:pt x="1412999" y="154591"/>
                  </a:lnTo>
                  <a:lnTo>
                    <a:pt x="1426989" y="154629"/>
                  </a:lnTo>
                  <a:lnTo>
                    <a:pt x="1440979" y="154673"/>
                  </a:lnTo>
                  <a:lnTo>
                    <a:pt x="1454969" y="154725"/>
                  </a:lnTo>
                  <a:lnTo>
                    <a:pt x="1468959" y="154786"/>
                  </a:lnTo>
                  <a:lnTo>
                    <a:pt x="1482949" y="154858"/>
                  </a:lnTo>
                  <a:lnTo>
                    <a:pt x="1496939" y="154942"/>
                  </a:lnTo>
                  <a:lnTo>
                    <a:pt x="1510930" y="155041"/>
                  </a:lnTo>
                  <a:lnTo>
                    <a:pt x="1524920" y="155157"/>
                  </a:lnTo>
                  <a:lnTo>
                    <a:pt x="1538910" y="155294"/>
                  </a:lnTo>
                  <a:lnTo>
                    <a:pt x="1552900" y="155455"/>
                  </a:lnTo>
                  <a:lnTo>
                    <a:pt x="1566890" y="155643"/>
                  </a:lnTo>
                  <a:lnTo>
                    <a:pt x="1580880" y="155865"/>
                  </a:lnTo>
                  <a:lnTo>
                    <a:pt x="1594870" y="156125"/>
                  </a:lnTo>
                  <a:lnTo>
                    <a:pt x="1608860" y="156430"/>
                  </a:lnTo>
                  <a:lnTo>
                    <a:pt x="1622850" y="156789"/>
                  </a:lnTo>
                  <a:lnTo>
                    <a:pt x="1636840" y="157209"/>
                  </a:lnTo>
                  <a:lnTo>
                    <a:pt x="1650830" y="157703"/>
                  </a:lnTo>
                  <a:lnTo>
                    <a:pt x="1664821" y="158281"/>
                  </a:lnTo>
                  <a:lnTo>
                    <a:pt x="1678811" y="158959"/>
                  </a:lnTo>
                  <a:lnTo>
                    <a:pt x="1692801" y="159754"/>
                  </a:lnTo>
                  <a:lnTo>
                    <a:pt x="1706791" y="160684"/>
                  </a:lnTo>
                  <a:lnTo>
                    <a:pt x="1720781" y="161773"/>
                  </a:lnTo>
                  <a:lnTo>
                    <a:pt x="1734771" y="163046"/>
                  </a:lnTo>
                  <a:lnTo>
                    <a:pt x="1748761" y="164534"/>
                  </a:lnTo>
                  <a:lnTo>
                    <a:pt x="1762751" y="166270"/>
                  </a:lnTo>
                  <a:lnTo>
                    <a:pt x="1776741" y="168293"/>
                  </a:lnTo>
                  <a:lnTo>
                    <a:pt x="1790731" y="170649"/>
                  </a:lnTo>
                  <a:lnTo>
                    <a:pt x="1804722" y="173386"/>
                  </a:lnTo>
                  <a:lnTo>
                    <a:pt x="1818712" y="176561"/>
                  </a:lnTo>
                  <a:lnTo>
                    <a:pt x="1832702" y="180235"/>
                  </a:lnTo>
                  <a:lnTo>
                    <a:pt x="1846692" y="184476"/>
                  </a:lnTo>
                  <a:lnTo>
                    <a:pt x="1860682" y="189357"/>
                  </a:lnTo>
                  <a:lnTo>
                    <a:pt x="1874672" y="194955"/>
                  </a:lnTo>
                  <a:lnTo>
                    <a:pt x="1888662" y="201351"/>
                  </a:lnTo>
                  <a:lnTo>
                    <a:pt x="1902652" y="208626"/>
                  </a:lnTo>
                  <a:lnTo>
                    <a:pt x="1916642" y="216859"/>
                  </a:lnTo>
                  <a:lnTo>
                    <a:pt x="1930632" y="226122"/>
                  </a:lnTo>
                  <a:lnTo>
                    <a:pt x="1944622" y="236476"/>
                  </a:lnTo>
                  <a:lnTo>
                    <a:pt x="1958613" y="247968"/>
                  </a:lnTo>
                  <a:lnTo>
                    <a:pt x="1972603" y="260620"/>
                  </a:lnTo>
                  <a:lnTo>
                    <a:pt x="1986593" y="274427"/>
                  </a:lnTo>
                  <a:lnTo>
                    <a:pt x="2000583" y="289350"/>
                  </a:lnTo>
                  <a:lnTo>
                    <a:pt x="2014573" y="305312"/>
                  </a:lnTo>
                  <a:lnTo>
                    <a:pt x="2028563" y="322197"/>
                  </a:lnTo>
                  <a:lnTo>
                    <a:pt x="2042553" y="339849"/>
                  </a:lnTo>
                  <a:lnTo>
                    <a:pt x="2056543" y="358078"/>
                  </a:lnTo>
                  <a:lnTo>
                    <a:pt x="2070533" y="376665"/>
                  </a:lnTo>
                  <a:lnTo>
                    <a:pt x="2084523" y="395374"/>
                  </a:lnTo>
                  <a:lnTo>
                    <a:pt x="2098513" y="413961"/>
                  </a:lnTo>
                  <a:lnTo>
                    <a:pt x="2112504" y="432190"/>
                  </a:lnTo>
                  <a:lnTo>
                    <a:pt x="2126494" y="449842"/>
                  </a:lnTo>
                  <a:lnTo>
                    <a:pt x="2140484" y="466727"/>
                  </a:lnTo>
                  <a:lnTo>
                    <a:pt x="2154474" y="482689"/>
                  </a:lnTo>
                  <a:lnTo>
                    <a:pt x="2168464" y="497612"/>
                  </a:lnTo>
                  <a:lnTo>
                    <a:pt x="2182454" y="511419"/>
                  </a:lnTo>
                  <a:lnTo>
                    <a:pt x="2196444" y="524071"/>
                  </a:lnTo>
                  <a:lnTo>
                    <a:pt x="2210434" y="535563"/>
                  </a:lnTo>
                  <a:lnTo>
                    <a:pt x="2224424" y="545917"/>
                  </a:lnTo>
                  <a:lnTo>
                    <a:pt x="2238414" y="555180"/>
                  </a:lnTo>
                  <a:lnTo>
                    <a:pt x="2252404" y="563413"/>
                  </a:lnTo>
                  <a:lnTo>
                    <a:pt x="2266395" y="570687"/>
                  </a:lnTo>
                  <a:lnTo>
                    <a:pt x="2280385" y="577084"/>
                  </a:lnTo>
                  <a:lnTo>
                    <a:pt x="2294375" y="582682"/>
                  </a:lnTo>
                  <a:lnTo>
                    <a:pt x="2308365" y="587563"/>
                  </a:lnTo>
                  <a:lnTo>
                    <a:pt x="2322355" y="591804"/>
                  </a:lnTo>
                  <a:lnTo>
                    <a:pt x="2336345" y="595478"/>
                  </a:lnTo>
                  <a:lnTo>
                    <a:pt x="2350335" y="598653"/>
                  </a:lnTo>
                  <a:lnTo>
                    <a:pt x="2364325" y="601390"/>
                  </a:lnTo>
                  <a:lnTo>
                    <a:pt x="2378315" y="603746"/>
                  </a:lnTo>
                  <a:lnTo>
                    <a:pt x="2392305" y="605769"/>
                  </a:lnTo>
                  <a:lnTo>
                    <a:pt x="2406296" y="607505"/>
                  </a:lnTo>
                  <a:lnTo>
                    <a:pt x="2420286" y="608993"/>
                  </a:lnTo>
                  <a:lnTo>
                    <a:pt x="2434276" y="610266"/>
                  </a:lnTo>
                  <a:lnTo>
                    <a:pt x="2448266" y="611355"/>
                  </a:lnTo>
                  <a:lnTo>
                    <a:pt x="2462256" y="612285"/>
                  </a:lnTo>
                  <a:lnTo>
                    <a:pt x="2476246" y="613080"/>
                  </a:lnTo>
                  <a:lnTo>
                    <a:pt x="2490236" y="613758"/>
                  </a:lnTo>
                  <a:lnTo>
                    <a:pt x="2504226" y="614336"/>
                  </a:lnTo>
                  <a:lnTo>
                    <a:pt x="2518216" y="614830"/>
                  </a:lnTo>
                  <a:lnTo>
                    <a:pt x="2532206" y="615250"/>
                  </a:lnTo>
                  <a:lnTo>
                    <a:pt x="2546196" y="615609"/>
                  </a:lnTo>
                  <a:lnTo>
                    <a:pt x="2560187" y="615914"/>
                  </a:lnTo>
                  <a:lnTo>
                    <a:pt x="2574177" y="616174"/>
                  </a:lnTo>
                  <a:lnTo>
                    <a:pt x="2588167" y="616395"/>
                  </a:lnTo>
                  <a:lnTo>
                    <a:pt x="2602157" y="616584"/>
                  </a:lnTo>
                  <a:lnTo>
                    <a:pt x="2616147" y="616745"/>
                  </a:lnTo>
                  <a:lnTo>
                    <a:pt x="2630137" y="616881"/>
                  </a:lnTo>
                  <a:lnTo>
                    <a:pt x="2644127" y="616998"/>
                  </a:lnTo>
                  <a:lnTo>
                    <a:pt x="2658117" y="617097"/>
                  </a:lnTo>
                  <a:lnTo>
                    <a:pt x="2672107" y="617181"/>
                  </a:lnTo>
                  <a:lnTo>
                    <a:pt x="2686097" y="617253"/>
                  </a:lnTo>
                  <a:lnTo>
                    <a:pt x="2700087" y="617314"/>
                  </a:lnTo>
                  <a:lnTo>
                    <a:pt x="2714078" y="617366"/>
                  </a:lnTo>
                  <a:lnTo>
                    <a:pt x="2728068" y="617410"/>
                  </a:lnTo>
                  <a:lnTo>
                    <a:pt x="2742058" y="617448"/>
                  </a:lnTo>
                  <a:lnTo>
                    <a:pt x="2756048" y="617480"/>
                  </a:lnTo>
                  <a:lnTo>
                    <a:pt x="2770038" y="617507"/>
                  </a:lnTo>
                  <a:lnTo>
                    <a:pt x="2770038" y="617455"/>
                  </a:lnTo>
                  <a:lnTo>
                    <a:pt x="2784028" y="617419"/>
                  </a:lnTo>
                  <a:lnTo>
                    <a:pt x="2798018" y="617376"/>
                  </a:lnTo>
                  <a:lnTo>
                    <a:pt x="2812008" y="617326"/>
                  </a:lnTo>
                  <a:lnTo>
                    <a:pt x="2825998" y="617267"/>
                  </a:lnTo>
                  <a:lnTo>
                    <a:pt x="2839988" y="617198"/>
                  </a:lnTo>
                  <a:lnTo>
                    <a:pt x="2853978" y="617116"/>
                  </a:lnTo>
                  <a:lnTo>
                    <a:pt x="2867969" y="617021"/>
                  </a:lnTo>
                  <a:lnTo>
                    <a:pt x="2881959" y="616908"/>
                  </a:lnTo>
                  <a:lnTo>
                    <a:pt x="2895949" y="616776"/>
                  </a:lnTo>
                  <a:lnTo>
                    <a:pt x="2909939" y="616621"/>
                  </a:lnTo>
                  <a:lnTo>
                    <a:pt x="2923929" y="616439"/>
                  </a:lnTo>
                  <a:lnTo>
                    <a:pt x="2937919" y="616225"/>
                  </a:lnTo>
                  <a:lnTo>
                    <a:pt x="2951909" y="615973"/>
                  </a:lnTo>
                  <a:lnTo>
                    <a:pt x="2965899" y="615678"/>
                  </a:lnTo>
                  <a:lnTo>
                    <a:pt x="2979889" y="615331"/>
                  </a:lnTo>
                  <a:lnTo>
                    <a:pt x="2993879" y="614924"/>
                  </a:lnTo>
                  <a:lnTo>
                    <a:pt x="3007870" y="614446"/>
                  </a:lnTo>
                  <a:lnTo>
                    <a:pt x="3021860" y="613885"/>
                  </a:lnTo>
                  <a:lnTo>
                    <a:pt x="3035850" y="613227"/>
                  </a:lnTo>
                  <a:lnTo>
                    <a:pt x="3049840" y="612456"/>
                  </a:lnTo>
                  <a:lnTo>
                    <a:pt x="3063830" y="611552"/>
                  </a:lnTo>
                  <a:lnTo>
                    <a:pt x="3077820" y="610492"/>
                  </a:lnTo>
                  <a:lnTo>
                    <a:pt x="3091810" y="609252"/>
                  </a:lnTo>
                  <a:lnTo>
                    <a:pt x="3105800" y="607800"/>
                  </a:lnTo>
                  <a:lnTo>
                    <a:pt x="3119790" y="606103"/>
                  </a:lnTo>
                  <a:lnTo>
                    <a:pt x="3133780" y="604119"/>
                  </a:lnTo>
                  <a:lnTo>
                    <a:pt x="3147770" y="601805"/>
                  </a:lnTo>
                  <a:lnTo>
                    <a:pt x="3161761" y="599107"/>
                  </a:lnTo>
                  <a:lnTo>
                    <a:pt x="3175751" y="595966"/>
                  </a:lnTo>
                  <a:lnTo>
                    <a:pt x="3189741" y="592317"/>
                  </a:lnTo>
                  <a:lnTo>
                    <a:pt x="3203731" y="588084"/>
                  </a:lnTo>
                  <a:lnTo>
                    <a:pt x="3217721" y="583185"/>
                  </a:lnTo>
                  <a:lnTo>
                    <a:pt x="3231711" y="577530"/>
                  </a:lnTo>
                  <a:lnTo>
                    <a:pt x="3245701" y="571022"/>
                  </a:lnTo>
                  <a:lnTo>
                    <a:pt x="3259691" y="563557"/>
                  </a:lnTo>
                  <a:lnTo>
                    <a:pt x="3273681" y="555029"/>
                  </a:lnTo>
                  <a:lnTo>
                    <a:pt x="3287671" y="545329"/>
                  </a:lnTo>
                  <a:lnTo>
                    <a:pt x="3301661" y="534353"/>
                  </a:lnTo>
                  <a:lnTo>
                    <a:pt x="3315652" y="522002"/>
                  </a:lnTo>
                  <a:lnTo>
                    <a:pt x="3329642" y="508196"/>
                  </a:lnTo>
                  <a:lnTo>
                    <a:pt x="3343632" y="492874"/>
                  </a:lnTo>
                  <a:lnTo>
                    <a:pt x="3357622" y="476004"/>
                  </a:lnTo>
                  <a:lnTo>
                    <a:pt x="3371612" y="457595"/>
                  </a:lnTo>
                  <a:lnTo>
                    <a:pt x="3385602" y="437698"/>
                  </a:lnTo>
                  <a:lnTo>
                    <a:pt x="3399592" y="416415"/>
                  </a:lnTo>
                  <a:lnTo>
                    <a:pt x="3413582" y="393902"/>
                  </a:lnTo>
                  <a:lnTo>
                    <a:pt x="3427572" y="370365"/>
                  </a:lnTo>
                  <a:lnTo>
                    <a:pt x="3441562" y="346060"/>
                  </a:lnTo>
                  <a:lnTo>
                    <a:pt x="3455552" y="321277"/>
                  </a:lnTo>
                  <a:lnTo>
                    <a:pt x="3469543" y="296333"/>
                  </a:lnTo>
                  <a:lnTo>
                    <a:pt x="3483533" y="271550"/>
                  </a:lnTo>
                  <a:lnTo>
                    <a:pt x="3497523" y="247245"/>
                  </a:lnTo>
                  <a:lnTo>
                    <a:pt x="3511513" y="223708"/>
                  </a:lnTo>
                  <a:lnTo>
                    <a:pt x="3525503" y="201195"/>
                  </a:lnTo>
                  <a:lnTo>
                    <a:pt x="3539493" y="179912"/>
                  </a:lnTo>
                  <a:lnTo>
                    <a:pt x="3553483" y="160015"/>
                  </a:lnTo>
                  <a:lnTo>
                    <a:pt x="3567473" y="141606"/>
                  </a:lnTo>
                  <a:lnTo>
                    <a:pt x="3581463" y="124736"/>
                  </a:lnTo>
                  <a:lnTo>
                    <a:pt x="3595453" y="109414"/>
                  </a:lnTo>
                  <a:lnTo>
                    <a:pt x="3609444" y="95608"/>
                  </a:lnTo>
                  <a:lnTo>
                    <a:pt x="3623434" y="83258"/>
                  </a:lnTo>
                  <a:lnTo>
                    <a:pt x="3637424" y="72281"/>
                  </a:lnTo>
                  <a:lnTo>
                    <a:pt x="3651414" y="62581"/>
                  </a:lnTo>
                  <a:lnTo>
                    <a:pt x="3665404" y="54053"/>
                  </a:lnTo>
                  <a:lnTo>
                    <a:pt x="3679394" y="46588"/>
                  </a:lnTo>
                  <a:lnTo>
                    <a:pt x="3693384" y="40080"/>
                  </a:lnTo>
                  <a:lnTo>
                    <a:pt x="3707374" y="34425"/>
                  </a:lnTo>
                  <a:lnTo>
                    <a:pt x="3721364" y="29527"/>
                  </a:lnTo>
                  <a:lnTo>
                    <a:pt x="3735354" y="25294"/>
                  </a:lnTo>
                  <a:lnTo>
                    <a:pt x="3749344" y="21644"/>
                  </a:lnTo>
                  <a:lnTo>
                    <a:pt x="3763335" y="18503"/>
                  </a:lnTo>
                  <a:lnTo>
                    <a:pt x="3777325" y="15805"/>
                  </a:lnTo>
                  <a:lnTo>
                    <a:pt x="3791315" y="13491"/>
                  </a:lnTo>
                  <a:lnTo>
                    <a:pt x="3805305" y="11508"/>
                  </a:lnTo>
                  <a:lnTo>
                    <a:pt x="3819295" y="9810"/>
                  </a:lnTo>
                  <a:lnTo>
                    <a:pt x="3833285" y="8358"/>
                  </a:lnTo>
                  <a:lnTo>
                    <a:pt x="3847275" y="7118"/>
                  </a:lnTo>
                  <a:lnTo>
                    <a:pt x="3861265" y="6058"/>
                  </a:lnTo>
                  <a:lnTo>
                    <a:pt x="3875255" y="5154"/>
                  </a:lnTo>
                  <a:lnTo>
                    <a:pt x="3889245" y="4383"/>
                  </a:lnTo>
                  <a:lnTo>
                    <a:pt x="3903235" y="3725"/>
                  </a:lnTo>
                  <a:lnTo>
                    <a:pt x="3917226" y="3164"/>
                  </a:lnTo>
                  <a:lnTo>
                    <a:pt x="3931216" y="2686"/>
                  </a:lnTo>
                  <a:lnTo>
                    <a:pt x="3945206" y="2279"/>
                  </a:lnTo>
                  <a:lnTo>
                    <a:pt x="3959196" y="1932"/>
                  </a:lnTo>
                  <a:lnTo>
                    <a:pt x="3973186" y="1637"/>
                  </a:lnTo>
                  <a:lnTo>
                    <a:pt x="3987176" y="1385"/>
                  </a:lnTo>
                  <a:lnTo>
                    <a:pt x="4001166" y="1171"/>
                  </a:lnTo>
                  <a:lnTo>
                    <a:pt x="4015156" y="989"/>
                  </a:lnTo>
                  <a:lnTo>
                    <a:pt x="4029146" y="834"/>
                  </a:lnTo>
                  <a:lnTo>
                    <a:pt x="4043136" y="702"/>
                  </a:lnTo>
                  <a:lnTo>
                    <a:pt x="4057126" y="589"/>
                  </a:lnTo>
                  <a:lnTo>
                    <a:pt x="4071117" y="494"/>
                  </a:lnTo>
                  <a:lnTo>
                    <a:pt x="4085107" y="412"/>
                  </a:lnTo>
                  <a:lnTo>
                    <a:pt x="4099097" y="343"/>
                  </a:lnTo>
                  <a:lnTo>
                    <a:pt x="4113087" y="284"/>
                  </a:lnTo>
                  <a:lnTo>
                    <a:pt x="4127077" y="234"/>
                  </a:lnTo>
                  <a:lnTo>
                    <a:pt x="4141067" y="191"/>
                  </a:lnTo>
                  <a:lnTo>
                    <a:pt x="4155057" y="15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451493"/>
              <a:ext cx="4155057" cy="308805"/>
            </a:xfrm>
            <a:custGeom>
              <a:avLst/>
              <a:pathLst>
                <a:path w="4155057" h="308805">
                  <a:moveTo>
                    <a:pt x="0" y="308805"/>
                  </a:moveTo>
                  <a:lnTo>
                    <a:pt x="13990" y="308805"/>
                  </a:lnTo>
                  <a:lnTo>
                    <a:pt x="27980" y="308805"/>
                  </a:lnTo>
                  <a:lnTo>
                    <a:pt x="41970" y="308805"/>
                  </a:lnTo>
                  <a:lnTo>
                    <a:pt x="55960" y="308805"/>
                  </a:lnTo>
                  <a:lnTo>
                    <a:pt x="69950" y="308805"/>
                  </a:lnTo>
                  <a:lnTo>
                    <a:pt x="83940" y="308805"/>
                  </a:lnTo>
                  <a:lnTo>
                    <a:pt x="97930" y="308805"/>
                  </a:lnTo>
                  <a:lnTo>
                    <a:pt x="111920" y="308805"/>
                  </a:lnTo>
                  <a:lnTo>
                    <a:pt x="125910" y="308805"/>
                  </a:lnTo>
                  <a:lnTo>
                    <a:pt x="139900" y="308805"/>
                  </a:lnTo>
                  <a:lnTo>
                    <a:pt x="153891" y="308805"/>
                  </a:lnTo>
                  <a:lnTo>
                    <a:pt x="167881" y="308805"/>
                  </a:lnTo>
                  <a:lnTo>
                    <a:pt x="181871" y="308805"/>
                  </a:lnTo>
                  <a:lnTo>
                    <a:pt x="195861" y="308805"/>
                  </a:lnTo>
                  <a:lnTo>
                    <a:pt x="209851" y="308805"/>
                  </a:lnTo>
                  <a:lnTo>
                    <a:pt x="223841" y="308805"/>
                  </a:lnTo>
                  <a:lnTo>
                    <a:pt x="237831" y="308805"/>
                  </a:lnTo>
                  <a:lnTo>
                    <a:pt x="251821" y="308805"/>
                  </a:lnTo>
                  <a:lnTo>
                    <a:pt x="265811" y="308805"/>
                  </a:lnTo>
                  <a:lnTo>
                    <a:pt x="279801" y="308805"/>
                  </a:lnTo>
                  <a:lnTo>
                    <a:pt x="293791" y="308805"/>
                  </a:lnTo>
                  <a:lnTo>
                    <a:pt x="307782" y="308805"/>
                  </a:lnTo>
                  <a:lnTo>
                    <a:pt x="321772" y="308805"/>
                  </a:lnTo>
                  <a:lnTo>
                    <a:pt x="335762" y="308805"/>
                  </a:lnTo>
                  <a:lnTo>
                    <a:pt x="349752" y="308805"/>
                  </a:lnTo>
                  <a:lnTo>
                    <a:pt x="363742" y="308805"/>
                  </a:lnTo>
                  <a:lnTo>
                    <a:pt x="377732" y="308805"/>
                  </a:lnTo>
                  <a:lnTo>
                    <a:pt x="391722" y="308805"/>
                  </a:lnTo>
                  <a:lnTo>
                    <a:pt x="405712" y="308805"/>
                  </a:lnTo>
                  <a:lnTo>
                    <a:pt x="419702" y="308805"/>
                  </a:lnTo>
                  <a:lnTo>
                    <a:pt x="433692" y="308805"/>
                  </a:lnTo>
                  <a:lnTo>
                    <a:pt x="447682" y="308805"/>
                  </a:lnTo>
                  <a:lnTo>
                    <a:pt x="461673" y="308805"/>
                  </a:lnTo>
                  <a:lnTo>
                    <a:pt x="475663" y="308805"/>
                  </a:lnTo>
                  <a:lnTo>
                    <a:pt x="489653" y="308805"/>
                  </a:lnTo>
                  <a:lnTo>
                    <a:pt x="503643" y="308805"/>
                  </a:lnTo>
                  <a:lnTo>
                    <a:pt x="517633" y="308805"/>
                  </a:lnTo>
                  <a:lnTo>
                    <a:pt x="531623" y="308805"/>
                  </a:lnTo>
                  <a:lnTo>
                    <a:pt x="545613" y="308805"/>
                  </a:lnTo>
                  <a:lnTo>
                    <a:pt x="559603" y="308805"/>
                  </a:lnTo>
                  <a:lnTo>
                    <a:pt x="573593" y="308805"/>
                  </a:lnTo>
                  <a:lnTo>
                    <a:pt x="587583" y="308805"/>
                  </a:lnTo>
                  <a:lnTo>
                    <a:pt x="601574" y="308805"/>
                  </a:lnTo>
                  <a:lnTo>
                    <a:pt x="615564" y="308805"/>
                  </a:lnTo>
                  <a:lnTo>
                    <a:pt x="629554" y="308805"/>
                  </a:lnTo>
                  <a:lnTo>
                    <a:pt x="643544" y="308805"/>
                  </a:lnTo>
                  <a:lnTo>
                    <a:pt x="657534" y="308805"/>
                  </a:lnTo>
                  <a:lnTo>
                    <a:pt x="671524" y="308805"/>
                  </a:lnTo>
                  <a:lnTo>
                    <a:pt x="685514" y="308805"/>
                  </a:lnTo>
                  <a:lnTo>
                    <a:pt x="699504" y="308805"/>
                  </a:lnTo>
                  <a:lnTo>
                    <a:pt x="713494" y="308805"/>
                  </a:lnTo>
                  <a:lnTo>
                    <a:pt x="727484" y="308805"/>
                  </a:lnTo>
                  <a:lnTo>
                    <a:pt x="741474" y="308805"/>
                  </a:lnTo>
                  <a:lnTo>
                    <a:pt x="755465" y="308805"/>
                  </a:lnTo>
                  <a:lnTo>
                    <a:pt x="769455" y="308805"/>
                  </a:lnTo>
                  <a:lnTo>
                    <a:pt x="783445" y="308805"/>
                  </a:lnTo>
                  <a:lnTo>
                    <a:pt x="797435" y="308805"/>
                  </a:lnTo>
                  <a:lnTo>
                    <a:pt x="811425" y="308805"/>
                  </a:lnTo>
                  <a:lnTo>
                    <a:pt x="825415" y="308805"/>
                  </a:lnTo>
                  <a:lnTo>
                    <a:pt x="839405" y="308805"/>
                  </a:lnTo>
                  <a:lnTo>
                    <a:pt x="853395" y="308805"/>
                  </a:lnTo>
                  <a:lnTo>
                    <a:pt x="867385" y="308805"/>
                  </a:lnTo>
                  <a:lnTo>
                    <a:pt x="881375" y="308805"/>
                  </a:lnTo>
                  <a:lnTo>
                    <a:pt x="895365" y="308805"/>
                  </a:lnTo>
                  <a:lnTo>
                    <a:pt x="909356" y="308805"/>
                  </a:lnTo>
                  <a:lnTo>
                    <a:pt x="923346" y="308805"/>
                  </a:lnTo>
                  <a:lnTo>
                    <a:pt x="937336" y="308805"/>
                  </a:lnTo>
                  <a:lnTo>
                    <a:pt x="951326" y="308805"/>
                  </a:lnTo>
                  <a:lnTo>
                    <a:pt x="965316" y="308805"/>
                  </a:lnTo>
                  <a:lnTo>
                    <a:pt x="979306" y="308805"/>
                  </a:lnTo>
                  <a:lnTo>
                    <a:pt x="993296" y="308805"/>
                  </a:lnTo>
                  <a:lnTo>
                    <a:pt x="1007286" y="308805"/>
                  </a:lnTo>
                  <a:lnTo>
                    <a:pt x="1021276" y="308805"/>
                  </a:lnTo>
                  <a:lnTo>
                    <a:pt x="1035266" y="308805"/>
                  </a:lnTo>
                  <a:lnTo>
                    <a:pt x="1049256" y="308805"/>
                  </a:lnTo>
                  <a:lnTo>
                    <a:pt x="1063247" y="308805"/>
                  </a:lnTo>
                  <a:lnTo>
                    <a:pt x="1077237" y="308805"/>
                  </a:lnTo>
                  <a:lnTo>
                    <a:pt x="1091227" y="308805"/>
                  </a:lnTo>
                  <a:lnTo>
                    <a:pt x="1105217" y="308805"/>
                  </a:lnTo>
                  <a:lnTo>
                    <a:pt x="1119207" y="308805"/>
                  </a:lnTo>
                  <a:lnTo>
                    <a:pt x="1133197" y="308805"/>
                  </a:lnTo>
                  <a:lnTo>
                    <a:pt x="1147187" y="308805"/>
                  </a:lnTo>
                  <a:lnTo>
                    <a:pt x="1161177" y="308805"/>
                  </a:lnTo>
                  <a:lnTo>
                    <a:pt x="1175167" y="308805"/>
                  </a:lnTo>
                  <a:lnTo>
                    <a:pt x="1189157" y="308805"/>
                  </a:lnTo>
                  <a:lnTo>
                    <a:pt x="1203148" y="308805"/>
                  </a:lnTo>
                  <a:lnTo>
                    <a:pt x="1217138" y="308805"/>
                  </a:lnTo>
                  <a:lnTo>
                    <a:pt x="1231128" y="308805"/>
                  </a:lnTo>
                  <a:lnTo>
                    <a:pt x="1245118" y="308805"/>
                  </a:lnTo>
                  <a:lnTo>
                    <a:pt x="1259108" y="308805"/>
                  </a:lnTo>
                  <a:lnTo>
                    <a:pt x="1273098" y="308805"/>
                  </a:lnTo>
                  <a:lnTo>
                    <a:pt x="1287088" y="308805"/>
                  </a:lnTo>
                  <a:lnTo>
                    <a:pt x="1301078" y="308805"/>
                  </a:lnTo>
                  <a:lnTo>
                    <a:pt x="1315068" y="308805"/>
                  </a:lnTo>
                  <a:lnTo>
                    <a:pt x="1329058" y="308805"/>
                  </a:lnTo>
                  <a:lnTo>
                    <a:pt x="1343048" y="308805"/>
                  </a:lnTo>
                  <a:lnTo>
                    <a:pt x="1357039" y="308805"/>
                  </a:lnTo>
                  <a:lnTo>
                    <a:pt x="1371029" y="308805"/>
                  </a:lnTo>
                  <a:lnTo>
                    <a:pt x="1385019" y="308805"/>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2" name="pl52"/>
            <p:cNvSpPr/>
            <p:nvPr/>
          </p:nvSpPr>
          <p:spPr>
            <a:xfrm>
              <a:off x="2737948" y="1363075"/>
              <a:ext cx="4155057" cy="771884"/>
            </a:xfrm>
            <a:custGeom>
              <a:avLst/>
              <a:pathLst>
                <a:path w="4155057" h="771884">
                  <a:moveTo>
                    <a:pt x="0" y="617300"/>
                  </a:moveTo>
                  <a:lnTo>
                    <a:pt x="13990" y="617264"/>
                  </a:lnTo>
                  <a:lnTo>
                    <a:pt x="27980" y="617221"/>
                  </a:lnTo>
                  <a:lnTo>
                    <a:pt x="41970" y="617171"/>
                  </a:lnTo>
                  <a:lnTo>
                    <a:pt x="55960" y="617112"/>
                  </a:lnTo>
                  <a:lnTo>
                    <a:pt x="69950" y="617043"/>
                  </a:lnTo>
                  <a:lnTo>
                    <a:pt x="83940" y="616961"/>
                  </a:lnTo>
                  <a:lnTo>
                    <a:pt x="97930" y="616865"/>
                  </a:lnTo>
                  <a:lnTo>
                    <a:pt x="111920" y="616753"/>
                  </a:lnTo>
                  <a:lnTo>
                    <a:pt x="125910" y="616621"/>
                  </a:lnTo>
                  <a:lnTo>
                    <a:pt x="139900" y="616466"/>
                  </a:lnTo>
                  <a:lnTo>
                    <a:pt x="153891" y="616283"/>
                  </a:lnTo>
                  <a:lnTo>
                    <a:pt x="167881" y="616069"/>
                  </a:lnTo>
                  <a:lnTo>
                    <a:pt x="181871" y="615818"/>
                  </a:lnTo>
                  <a:lnTo>
                    <a:pt x="195861" y="615522"/>
                  </a:lnTo>
                  <a:lnTo>
                    <a:pt x="209851" y="615176"/>
                  </a:lnTo>
                  <a:lnTo>
                    <a:pt x="223841" y="614769"/>
                  </a:lnTo>
                  <a:lnTo>
                    <a:pt x="237831" y="614291"/>
                  </a:lnTo>
                  <a:lnTo>
                    <a:pt x="251821" y="613730"/>
                  </a:lnTo>
                  <a:lnTo>
                    <a:pt x="265811" y="613072"/>
                  </a:lnTo>
                  <a:lnTo>
                    <a:pt x="279801" y="612301"/>
                  </a:lnTo>
                  <a:lnTo>
                    <a:pt x="293791" y="611396"/>
                  </a:lnTo>
                  <a:lnTo>
                    <a:pt x="307782" y="610337"/>
                  </a:lnTo>
                  <a:lnTo>
                    <a:pt x="321772" y="609097"/>
                  </a:lnTo>
                  <a:lnTo>
                    <a:pt x="335762" y="607645"/>
                  </a:lnTo>
                  <a:lnTo>
                    <a:pt x="349752" y="605947"/>
                  </a:lnTo>
                  <a:lnTo>
                    <a:pt x="363742" y="603964"/>
                  </a:lnTo>
                  <a:lnTo>
                    <a:pt x="377732" y="601649"/>
                  </a:lnTo>
                  <a:lnTo>
                    <a:pt x="391722" y="598951"/>
                  </a:lnTo>
                  <a:lnTo>
                    <a:pt x="405712" y="595811"/>
                  </a:lnTo>
                  <a:lnTo>
                    <a:pt x="419702" y="592161"/>
                  </a:lnTo>
                  <a:lnTo>
                    <a:pt x="433692" y="587928"/>
                  </a:lnTo>
                  <a:lnTo>
                    <a:pt x="447682" y="583029"/>
                  </a:lnTo>
                  <a:lnTo>
                    <a:pt x="461673" y="577375"/>
                  </a:lnTo>
                  <a:lnTo>
                    <a:pt x="475663" y="570867"/>
                  </a:lnTo>
                  <a:lnTo>
                    <a:pt x="489653" y="563402"/>
                  </a:lnTo>
                  <a:lnTo>
                    <a:pt x="503643" y="554874"/>
                  </a:lnTo>
                  <a:lnTo>
                    <a:pt x="517633" y="545174"/>
                  </a:lnTo>
                  <a:lnTo>
                    <a:pt x="531623" y="534197"/>
                  </a:lnTo>
                  <a:lnTo>
                    <a:pt x="545613" y="521847"/>
                  </a:lnTo>
                  <a:lnTo>
                    <a:pt x="559603" y="508041"/>
                  </a:lnTo>
                  <a:lnTo>
                    <a:pt x="573593" y="492718"/>
                  </a:lnTo>
                  <a:lnTo>
                    <a:pt x="587583" y="475849"/>
                  </a:lnTo>
                  <a:lnTo>
                    <a:pt x="601574" y="457440"/>
                  </a:lnTo>
                  <a:lnTo>
                    <a:pt x="615564" y="437543"/>
                  </a:lnTo>
                  <a:lnTo>
                    <a:pt x="629554" y="416260"/>
                  </a:lnTo>
                  <a:lnTo>
                    <a:pt x="643544" y="393746"/>
                  </a:lnTo>
                  <a:lnTo>
                    <a:pt x="657534" y="370210"/>
                  </a:lnTo>
                  <a:lnTo>
                    <a:pt x="671524" y="345905"/>
                  </a:lnTo>
                  <a:lnTo>
                    <a:pt x="685514" y="321122"/>
                  </a:lnTo>
                  <a:lnTo>
                    <a:pt x="699504" y="296177"/>
                  </a:lnTo>
                  <a:lnTo>
                    <a:pt x="713494" y="271395"/>
                  </a:lnTo>
                  <a:lnTo>
                    <a:pt x="727484" y="247089"/>
                  </a:lnTo>
                  <a:lnTo>
                    <a:pt x="741474" y="223553"/>
                  </a:lnTo>
                  <a:lnTo>
                    <a:pt x="755465" y="201040"/>
                  </a:lnTo>
                  <a:lnTo>
                    <a:pt x="769455" y="179757"/>
                  </a:lnTo>
                  <a:lnTo>
                    <a:pt x="783445" y="159860"/>
                  </a:lnTo>
                  <a:lnTo>
                    <a:pt x="797435" y="141450"/>
                  </a:lnTo>
                  <a:lnTo>
                    <a:pt x="811425" y="124581"/>
                  </a:lnTo>
                  <a:lnTo>
                    <a:pt x="825415" y="109259"/>
                  </a:lnTo>
                  <a:lnTo>
                    <a:pt x="839405" y="95453"/>
                  </a:lnTo>
                  <a:lnTo>
                    <a:pt x="853395" y="83102"/>
                  </a:lnTo>
                  <a:lnTo>
                    <a:pt x="867385" y="72126"/>
                  </a:lnTo>
                  <a:lnTo>
                    <a:pt x="881375" y="62426"/>
                  </a:lnTo>
                  <a:lnTo>
                    <a:pt x="895365" y="53897"/>
                  </a:lnTo>
                  <a:lnTo>
                    <a:pt x="909356" y="46433"/>
                  </a:lnTo>
                  <a:lnTo>
                    <a:pt x="923346" y="39925"/>
                  </a:lnTo>
                  <a:lnTo>
                    <a:pt x="937336" y="34270"/>
                  </a:lnTo>
                  <a:lnTo>
                    <a:pt x="951326" y="29371"/>
                  </a:lnTo>
                  <a:lnTo>
                    <a:pt x="965316" y="25138"/>
                  </a:lnTo>
                  <a:lnTo>
                    <a:pt x="979306" y="21489"/>
                  </a:lnTo>
                  <a:lnTo>
                    <a:pt x="993296" y="18348"/>
                  </a:lnTo>
                  <a:lnTo>
                    <a:pt x="1007286" y="15650"/>
                  </a:lnTo>
                  <a:lnTo>
                    <a:pt x="1021276" y="13335"/>
                  </a:lnTo>
                  <a:lnTo>
                    <a:pt x="1035266" y="11352"/>
                  </a:lnTo>
                  <a:lnTo>
                    <a:pt x="1049256" y="9655"/>
                  </a:lnTo>
                  <a:lnTo>
                    <a:pt x="1063247" y="8203"/>
                  </a:lnTo>
                  <a:lnTo>
                    <a:pt x="1077237" y="6962"/>
                  </a:lnTo>
                  <a:lnTo>
                    <a:pt x="1091227" y="5903"/>
                  </a:lnTo>
                  <a:lnTo>
                    <a:pt x="1105217" y="4999"/>
                  </a:lnTo>
                  <a:lnTo>
                    <a:pt x="1119207" y="4227"/>
                  </a:lnTo>
                  <a:lnTo>
                    <a:pt x="1133197" y="3570"/>
                  </a:lnTo>
                  <a:lnTo>
                    <a:pt x="1147187" y="3009"/>
                  </a:lnTo>
                  <a:lnTo>
                    <a:pt x="1161177" y="2531"/>
                  </a:lnTo>
                  <a:lnTo>
                    <a:pt x="1175167" y="2124"/>
                  </a:lnTo>
                  <a:lnTo>
                    <a:pt x="1189157" y="1777"/>
                  </a:lnTo>
                  <a:lnTo>
                    <a:pt x="1203148" y="1482"/>
                  </a:lnTo>
                  <a:lnTo>
                    <a:pt x="1217138" y="1230"/>
                  </a:lnTo>
                  <a:lnTo>
                    <a:pt x="1231128" y="1016"/>
                  </a:lnTo>
                  <a:lnTo>
                    <a:pt x="1245118" y="834"/>
                  </a:lnTo>
                  <a:lnTo>
                    <a:pt x="1259108" y="679"/>
                  </a:lnTo>
                  <a:lnTo>
                    <a:pt x="1273098" y="546"/>
                  </a:lnTo>
                  <a:lnTo>
                    <a:pt x="1287088" y="434"/>
                  </a:lnTo>
                  <a:lnTo>
                    <a:pt x="1301078" y="338"/>
                  </a:lnTo>
                  <a:lnTo>
                    <a:pt x="1315068" y="257"/>
                  </a:lnTo>
                  <a:lnTo>
                    <a:pt x="1329058" y="188"/>
                  </a:lnTo>
                  <a:lnTo>
                    <a:pt x="1343048" y="129"/>
                  </a:lnTo>
                  <a:lnTo>
                    <a:pt x="1357039" y="79"/>
                  </a:lnTo>
                  <a:lnTo>
                    <a:pt x="1371029" y="36"/>
                  </a:lnTo>
                  <a:lnTo>
                    <a:pt x="1385019" y="0"/>
                  </a:lnTo>
                  <a:lnTo>
                    <a:pt x="1385019" y="0"/>
                  </a:lnTo>
                  <a:lnTo>
                    <a:pt x="1399009" y="36"/>
                  </a:lnTo>
                  <a:lnTo>
                    <a:pt x="1412999" y="79"/>
                  </a:lnTo>
                  <a:lnTo>
                    <a:pt x="1426989" y="129"/>
                  </a:lnTo>
                  <a:lnTo>
                    <a:pt x="1440979" y="188"/>
                  </a:lnTo>
                  <a:lnTo>
                    <a:pt x="1454969" y="257"/>
                  </a:lnTo>
                  <a:lnTo>
                    <a:pt x="1468959" y="338"/>
                  </a:lnTo>
                  <a:lnTo>
                    <a:pt x="1482949" y="434"/>
                  </a:lnTo>
                  <a:lnTo>
                    <a:pt x="1496939" y="546"/>
                  </a:lnTo>
                  <a:lnTo>
                    <a:pt x="1510930" y="679"/>
                  </a:lnTo>
                  <a:lnTo>
                    <a:pt x="1524920" y="834"/>
                  </a:lnTo>
                  <a:lnTo>
                    <a:pt x="1538910" y="1016"/>
                  </a:lnTo>
                  <a:lnTo>
                    <a:pt x="1552900" y="1230"/>
                  </a:lnTo>
                  <a:lnTo>
                    <a:pt x="1566890" y="1482"/>
                  </a:lnTo>
                  <a:lnTo>
                    <a:pt x="1580880" y="1777"/>
                  </a:lnTo>
                  <a:lnTo>
                    <a:pt x="1594870" y="2124"/>
                  </a:lnTo>
                  <a:lnTo>
                    <a:pt x="1608860" y="2531"/>
                  </a:lnTo>
                  <a:lnTo>
                    <a:pt x="1622850" y="3009"/>
                  </a:lnTo>
                  <a:lnTo>
                    <a:pt x="1636840" y="3570"/>
                  </a:lnTo>
                  <a:lnTo>
                    <a:pt x="1650830" y="4227"/>
                  </a:lnTo>
                  <a:lnTo>
                    <a:pt x="1664821" y="4999"/>
                  </a:lnTo>
                  <a:lnTo>
                    <a:pt x="1678811" y="5903"/>
                  </a:lnTo>
                  <a:lnTo>
                    <a:pt x="1692801" y="6962"/>
                  </a:lnTo>
                  <a:lnTo>
                    <a:pt x="1706791" y="8203"/>
                  </a:lnTo>
                  <a:lnTo>
                    <a:pt x="1720781" y="9655"/>
                  </a:lnTo>
                  <a:lnTo>
                    <a:pt x="1734771" y="11352"/>
                  </a:lnTo>
                  <a:lnTo>
                    <a:pt x="1748761" y="13335"/>
                  </a:lnTo>
                  <a:lnTo>
                    <a:pt x="1762751" y="15650"/>
                  </a:lnTo>
                  <a:lnTo>
                    <a:pt x="1776741" y="18348"/>
                  </a:lnTo>
                  <a:lnTo>
                    <a:pt x="1790731" y="21489"/>
                  </a:lnTo>
                  <a:lnTo>
                    <a:pt x="1804722" y="25138"/>
                  </a:lnTo>
                  <a:lnTo>
                    <a:pt x="1818712" y="29371"/>
                  </a:lnTo>
                  <a:lnTo>
                    <a:pt x="1832702" y="34270"/>
                  </a:lnTo>
                  <a:lnTo>
                    <a:pt x="1846692" y="39925"/>
                  </a:lnTo>
                  <a:lnTo>
                    <a:pt x="1860682" y="46433"/>
                  </a:lnTo>
                  <a:lnTo>
                    <a:pt x="1874672" y="53897"/>
                  </a:lnTo>
                  <a:lnTo>
                    <a:pt x="1888662" y="62426"/>
                  </a:lnTo>
                  <a:lnTo>
                    <a:pt x="1902652" y="72126"/>
                  </a:lnTo>
                  <a:lnTo>
                    <a:pt x="1916642" y="83102"/>
                  </a:lnTo>
                  <a:lnTo>
                    <a:pt x="1930632" y="95453"/>
                  </a:lnTo>
                  <a:lnTo>
                    <a:pt x="1944622" y="109259"/>
                  </a:lnTo>
                  <a:lnTo>
                    <a:pt x="1958613" y="124581"/>
                  </a:lnTo>
                  <a:lnTo>
                    <a:pt x="1972603" y="141450"/>
                  </a:lnTo>
                  <a:lnTo>
                    <a:pt x="1986593" y="159860"/>
                  </a:lnTo>
                  <a:lnTo>
                    <a:pt x="2000583" y="179757"/>
                  </a:lnTo>
                  <a:lnTo>
                    <a:pt x="2014573" y="201040"/>
                  </a:lnTo>
                  <a:lnTo>
                    <a:pt x="2028563" y="223553"/>
                  </a:lnTo>
                  <a:lnTo>
                    <a:pt x="2042553" y="247089"/>
                  </a:lnTo>
                  <a:lnTo>
                    <a:pt x="2056543" y="271395"/>
                  </a:lnTo>
                  <a:lnTo>
                    <a:pt x="2070533" y="296177"/>
                  </a:lnTo>
                  <a:lnTo>
                    <a:pt x="2084523" y="321122"/>
                  </a:lnTo>
                  <a:lnTo>
                    <a:pt x="2098513" y="345905"/>
                  </a:lnTo>
                  <a:lnTo>
                    <a:pt x="2112504" y="370210"/>
                  </a:lnTo>
                  <a:lnTo>
                    <a:pt x="2126494" y="393746"/>
                  </a:lnTo>
                  <a:lnTo>
                    <a:pt x="2140484" y="416260"/>
                  </a:lnTo>
                  <a:lnTo>
                    <a:pt x="2154474" y="437543"/>
                  </a:lnTo>
                  <a:lnTo>
                    <a:pt x="2168464" y="457440"/>
                  </a:lnTo>
                  <a:lnTo>
                    <a:pt x="2182454" y="475849"/>
                  </a:lnTo>
                  <a:lnTo>
                    <a:pt x="2196444" y="492718"/>
                  </a:lnTo>
                  <a:lnTo>
                    <a:pt x="2210434" y="508041"/>
                  </a:lnTo>
                  <a:lnTo>
                    <a:pt x="2224424" y="521847"/>
                  </a:lnTo>
                  <a:lnTo>
                    <a:pt x="2238414" y="534197"/>
                  </a:lnTo>
                  <a:lnTo>
                    <a:pt x="2252404" y="545174"/>
                  </a:lnTo>
                  <a:lnTo>
                    <a:pt x="2266395" y="554874"/>
                  </a:lnTo>
                  <a:lnTo>
                    <a:pt x="2280385" y="563402"/>
                  </a:lnTo>
                  <a:lnTo>
                    <a:pt x="2294375" y="570867"/>
                  </a:lnTo>
                  <a:lnTo>
                    <a:pt x="2308365" y="577375"/>
                  </a:lnTo>
                  <a:lnTo>
                    <a:pt x="2322355" y="583029"/>
                  </a:lnTo>
                  <a:lnTo>
                    <a:pt x="2336345" y="587928"/>
                  </a:lnTo>
                  <a:lnTo>
                    <a:pt x="2350335" y="592161"/>
                  </a:lnTo>
                  <a:lnTo>
                    <a:pt x="2364325" y="595811"/>
                  </a:lnTo>
                  <a:lnTo>
                    <a:pt x="2378315" y="598951"/>
                  </a:lnTo>
                  <a:lnTo>
                    <a:pt x="2392305" y="601649"/>
                  </a:lnTo>
                  <a:lnTo>
                    <a:pt x="2406296" y="603964"/>
                  </a:lnTo>
                  <a:lnTo>
                    <a:pt x="2420286" y="605947"/>
                  </a:lnTo>
                  <a:lnTo>
                    <a:pt x="2434276" y="607645"/>
                  </a:lnTo>
                  <a:lnTo>
                    <a:pt x="2448266" y="609097"/>
                  </a:lnTo>
                  <a:lnTo>
                    <a:pt x="2462256" y="610337"/>
                  </a:lnTo>
                  <a:lnTo>
                    <a:pt x="2476246" y="611396"/>
                  </a:lnTo>
                  <a:lnTo>
                    <a:pt x="2490236" y="612301"/>
                  </a:lnTo>
                  <a:lnTo>
                    <a:pt x="2504226" y="613072"/>
                  </a:lnTo>
                  <a:lnTo>
                    <a:pt x="2518216" y="613730"/>
                  </a:lnTo>
                  <a:lnTo>
                    <a:pt x="2532206" y="614291"/>
                  </a:lnTo>
                  <a:lnTo>
                    <a:pt x="2546196" y="614769"/>
                  </a:lnTo>
                  <a:lnTo>
                    <a:pt x="2560187" y="615176"/>
                  </a:lnTo>
                  <a:lnTo>
                    <a:pt x="2574177" y="615522"/>
                  </a:lnTo>
                  <a:lnTo>
                    <a:pt x="2588167" y="615818"/>
                  </a:lnTo>
                  <a:lnTo>
                    <a:pt x="2602157" y="616069"/>
                  </a:lnTo>
                  <a:lnTo>
                    <a:pt x="2616147" y="616283"/>
                  </a:lnTo>
                  <a:lnTo>
                    <a:pt x="2630137" y="616466"/>
                  </a:lnTo>
                  <a:lnTo>
                    <a:pt x="2644127" y="616621"/>
                  </a:lnTo>
                  <a:lnTo>
                    <a:pt x="2658117" y="616753"/>
                  </a:lnTo>
                  <a:lnTo>
                    <a:pt x="2672107" y="616865"/>
                  </a:lnTo>
                  <a:lnTo>
                    <a:pt x="2686097" y="616961"/>
                  </a:lnTo>
                  <a:lnTo>
                    <a:pt x="2700087" y="617043"/>
                  </a:lnTo>
                  <a:lnTo>
                    <a:pt x="2714078" y="617112"/>
                  </a:lnTo>
                  <a:lnTo>
                    <a:pt x="2728068" y="617171"/>
                  </a:lnTo>
                  <a:lnTo>
                    <a:pt x="2742058" y="617221"/>
                  </a:lnTo>
                  <a:lnTo>
                    <a:pt x="2756048" y="617264"/>
                  </a:lnTo>
                  <a:lnTo>
                    <a:pt x="2770038" y="617300"/>
                  </a:lnTo>
                  <a:lnTo>
                    <a:pt x="2770038" y="617559"/>
                  </a:lnTo>
                  <a:lnTo>
                    <a:pt x="2784028" y="617568"/>
                  </a:lnTo>
                  <a:lnTo>
                    <a:pt x="2798018" y="617579"/>
                  </a:lnTo>
                  <a:lnTo>
                    <a:pt x="2812008" y="617591"/>
                  </a:lnTo>
                  <a:lnTo>
                    <a:pt x="2825998" y="617606"/>
                  </a:lnTo>
                  <a:lnTo>
                    <a:pt x="2839988" y="617623"/>
                  </a:lnTo>
                  <a:lnTo>
                    <a:pt x="2853978" y="617644"/>
                  </a:lnTo>
                  <a:lnTo>
                    <a:pt x="2867969" y="617668"/>
                  </a:lnTo>
                  <a:lnTo>
                    <a:pt x="2881959" y="617696"/>
                  </a:lnTo>
                  <a:lnTo>
                    <a:pt x="2895949" y="617729"/>
                  </a:lnTo>
                  <a:lnTo>
                    <a:pt x="2909939" y="617767"/>
                  </a:lnTo>
                  <a:lnTo>
                    <a:pt x="2923929" y="617813"/>
                  </a:lnTo>
                  <a:lnTo>
                    <a:pt x="2937919" y="617867"/>
                  </a:lnTo>
                  <a:lnTo>
                    <a:pt x="2951909" y="617929"/>
                  </a:lnTo>
                  <a:lnTo>
                    <a:pt x="2965899" y="618003"/>
                  </a:lnTo>
                  <a:lnTo>
                    <a:pt x="2979889" y="618090"/>
                  </a:lnTo>
                  <a:lnTo>
                    <a:pt x="2993879" y="618192"/>
                  </a:lnTo>
                  <a:lnTo>
                    <a:pt x="3007870" y="618311"/>
                  </a:lnTo>
                  <a:lnTo>
                    <a:pt x="3021860" y="618451"/>
                  </a:lnTo>
                  <a:lnTo>
                    <a:pt x="3035850" y="618616"/>
                  </a:lnTo>
                  <a:lnTo>
                    <a:pt x="3049840" y="618809"/>
                  </a:lnTo>
                  <a:lnTo>
                    <a:pt x="3063830" y="619035"/>
                  </a:lnTo>
                  <a:lnTo>
                    <a:pt x="3077820" y="619300"/>
                  </a:lnTo>
                  <a:lnTo>
                    <a:pt x="3091810" y="619610"/>
                  </a:lnTo>
                  <a:lnTo>
                    <a:pt x="3105800" y="619973"/>
                  </a:lnTo>
                  <a:lnTo>
                    <a:pt x="3119790" y="620397"/>
                  </a:lnTo>
                  <a:lnTo>
                    <a:pt x="3133780" y="620893"/>
                  </a:lnTo>
                  <a:lnTo>
                    <a:pt x="3147770" y="621472"/>
                  </a:lnTo>
                  <a:lnTo>
                    <a:pt x="3161761" y="622146"/>
                  </a:lnTo>
                  <a:lnTo>
                    <a:pt x="3175751" y="622931"/>
                  </a:lnTo>
                  <a:lnTo>
                    <a:pt x="3189741" y="623844"/>
                  </a:lnTo>
                  <a:lnTo>
                    <a:pt x="3203731" y="624902"/>
                  </a:lnTo>
                  <a:lnTo>
                    <a:pt x="3217721" y="626126"/>
                  </a:lnTo>
                  <a:lnTo>
                    <a:pt x="3231711" y="627540"/>
                  </a:lnTo>
                  <a:lnTo>
                    <a:pt x="3245701" y="629167"/>
                  </a:lnTo>
                  <a:lnTo>
                    <a:pt x="3259691" y="631033"/>
                  </a:lnTo>
                  <a:lnTo>
                    <a:pt x="3273681" y="633165"/>
                  </a:lnTo>
                  <a:lnTo>
                    <a:pt x="3287671" y="635590"/>
                  </a:lnTo>
                  <a:lnTo>
                    <a:pt x="3301661" y="638335"/>
                  </a:lnTo>
                  <a:lnTo>
                    <a:pt x="3315652" y="641422"/>
                  </a:lnTo>
                  <a:lnTo>
                    <a:pt x="3329642" y="644874"/>
                  </a:lnTo>
                  <a:lnTo>
                    <a:pt x="3343632" y="648704"/>
                  </a:lnTo>
                  <a:lnTo>
                    <a:pt x="3357622" y="652922"/>
                  </a:lnTo>
                  <a:lnTo>
                    <a:pt x="3371612" y="657524"/>
                  </a:lnTo>
                  <a:lnTo>
                    <a:pt x="3385602" y="662498"/>
                  </a:lnTo>
                  <a:lnTo>
                    <a:pt x="3399592" y="667819"/>
                  </a:lnTo>
                  <a:lnTo>
                    <a:pt x="3413582" y="673447"/>
                  </a:lnTo>
                  <a:lnTo>
                    <a:pt x="3427572" y="679331"/>
                  </a:lnTo>
                  <a:lnTo>
                    <a:pt x="3441562" y="685408"/>
                  </a:lnTo>
                  <a:lnTo>
                    <a:pt x="3455552" y="691603"/>
                  </a:lnTo>
                  <a:lnTo>
                    <a:pt x="3469543" y="697840"/>
                  </a:lnTo>
                  <a:lnTo>
                    <a:pt x="3483533" y="704035"/>
                  </a:lnTo>
                  <a:lnTo>
                    <a:pt x="3497523" y="710111"/>
                  </a:lnTo>
                  <a:lnTo>
                    <a:pt x="3511513" y="715996"/>
                  </a:lnTo>
                  <a:lnTo>
                    <a:pt x="3525503" y="721624"/>
                  </a:lnTo>
                  <a:lnTo>
                    <a:pt x="3539493" y="726945"/>
                  </a:lnTo>
                  <a:lnTo>
                    <a:pt x="3553483" y="731919"/>
                  </a:lnTo>
                  <a:lnTo>
                    <a:pt x="3567473" y="736521"/>
                  </a:lnTo>
                  <a:lnTo>
                    <a:pt x="3581463" y="740739"/>
                  </a:lnTo>
                  <a:lnTo>
                    <a:pt x="3595453" y="744569"/>
                  </a:lnTo>
                  <a:lnTo>
                    <a:pt x="3609444" y="748021"/>
                  </a:lnTo>
                  <a:lnTo>
                    <a:pt x="3623434" y="751108"/>
                  </a:lnTo>
                  <a:lnTo>
                    <a:pt x="3637424" y="753852"/>
                  </a:lnTo>
                  <a:lnTo>
                    <a:pt x="3651414" y="756277"/>
                  </a:lnTo>
                  <a:lnTo>
                    <a:pt x="3665404" y="758410"/>
                  </a:lnTo>
                  <a:lnTo>
                    <a:pt x="3679394" y="760276"/>
                  </a:lnTo>
                  <a:lnTo>
                    <a:pt x="3693384" y="761903"/>
                  </a:lnTo>
                  <a:lnTo>
                    <a:pt x="3707374" y="763316"/>
                  </a:lnTo>
                  <a:lnTo>
                    <a:pt x="3721364" y="764541"/>
                  </a:lnTo>
                  <a:lnTo>
                    <a:pt x="3735354" y="765599"/>
                  </a:lnTo>
                  <a:lnTo>
                    <a:pt x="3749344" y="766512"/>
                  </a:lnTo>
                  <a:lnTo>
                    <a:pt x="3763335" y="767297"/>
                  </a:lnTo>
                  <a:lnTo>
                    <a:pt x="3777325" y="767971"/>
                  </a:lnTo>
                  <a:lnTo>
                    <a:pt x="3791315" y="768550"/>
                  </a:lnTo>
                  <a:lnTo>
                    <a:pt x="3805305" y="769046"/>
                  </a:lnTo>
                  <a:lnTo>
                    <a:pt x="3819295" y="769470"/>
                  </a:lnTo>
                  <a:lnTo>
                    <a:pt x="3833285" y="769833"/>
                  </a:lnTo>
                  <a:lnTo>
                    <a:pt x="3847275" y="770143"/>
                  </a:lnTo>
                  <a:lnTo>
                    <a:pt x="3861265" y="770408"/>
                  </a:lnTo>
                  <a:lnTo>
                    <a:pt x="3875255" y="770634"/>
                  </a:lnTo>
                  <a:lnTo>
                    <a:pt x="3889245" y="770827"/>
                  </a:lnTo>
                  <a:lnTo>
                    <a:pt x="3903235" y="770991"/>
                  </a:lnTo>
                  <a:lnTo>
                    <a:pt x="3917226" y="771132"/>
                  </a:lnTo>
                  <a:lnTo>
                    <a:pt x="3931216" y="771251"/>
                  </a:lnTo>
                  <a:lnTo>
                    <a:pt x="3945206" y="771353"/>
                  </a:lnTo>
                  <a:lnTo>
                    <a:pt x="3959196" y="771440"/>
                  </a:lnTo>
                  <a:lnTo>
                    <a:pt x="3973186" y="771513"/>
                  </a:lnTo>
                  <a:lnTo>
                    <a:pt x="3987176" y="771576"/>
                  </a:lnTo>
                  <a:lnTo>
                    <a:pt x="4001166" y="771630"/>
                  </a:lnTo>
                  <a:lnTo>
                    <a:pt x="4015156" y="771675"/>
                  </a:lnTo>
                  <a:lnTo>
                    <a:pt x="4029146" y="771714"/>
                  </a:lnTo>
                  <a:lnTo>
                    <a:pt x="4043136" y="771747"/>
                  </a:lnTo>
                  <a:lnTo>
                    <a:pt x="4057126" y="771775"/>
                  </a:lnTo>
                  <a:lnTo>
                    <a:pt x="4071117" y="771799"/>
                  </a:lnTo>
                  <a:lnTo>
                    <a:pt x="4085107" y="771820"/>
                  </a:lnTo>
                  <a:lnTo>
                    <a:pt x="4099097" y="771837"/>
                  </a:lnTo>
                  <a:lnTo>
                    <a:pt x="4113087" y="771852"/>
                  </a:lnTo>
                  <a:lnTo>
                    <a:pt x="4127077" y="771864"/>
                  </a:lnTo>
                  <a:lnTo>
                    <a:pt x="4141067" y="771875"/>
                  </a:lnTo>
                  <a:lnTo>
                    <a:pt x="4155057" y="771884"/>
                  </a:lnTo>
                </a:path>
              </a:pathLst>
            </a:custGeom>
            <a:ln w="40651" cap="flat">
              <a:solidFill>
                <a:srgbClr val="F26A21">
                  <a:alpha val="100000"/>
                </a:srgbClr>
              </a:solidFill>
              <a:prstDash val="solid"/>
              <a:round/>
            </a:ln>
          </p:spPr>
          <p:txBody>
            <a:bodyPr/>
            <a:lstStyle/>
            <a:p/>
          </p:txBody>
        </p:sp>
        <p:sp>
          <p:nvSpPr>
            <p:cNvPr id="53" name="pl53"/>
            <p:cNvSpPr/>
            <p:nvPr/>
          </p:nvSpPr>
          <p:spPr>
            <a:xfrm>
              <a:off x="2737948" y="2135011"/>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4" name="pl54"/>
            <p:cNvSpPr/>
            <p:nvPr/>
          </p:nvSpPr>
          <p:spPr>
            <a:xfrm>
              <a:off x="2737948" y="3061894"/>
              <a:ext cx="4155057" cy="1235066"/>
            </a:xfrm>
            <a:custGeom>
              <a:avLst/>
              <a:pathLst>
                <a:path w="4155057" h="1235066">
                  <a:moveTo>
                    <a:pt x="0" y="0"/>
                  </a:moveTo>
                  <a:lnTo>
                    <a:pt x="13990" y="54"/>
                  </a:lnTo>
                  <a:lnTo>
                    <a:pt x="27980" y="118"/>
                  </a:lnTo>
                  <a:lnTo>
                    <a:pt x="41970" y="193"/>
                  </a:lnTo>
                  <a:lnTo>
                    <a:pt x="55960" y="282"/>
                  </a:lnTo>
                  <a:lnTo>
                    <a:pt x="69950" y="386"/>
                  </a:lnTo>
                  <a:lnTo>
                    <a:pt x="83940" y="508"/>
                  </a:lnTo>
                  <a:lnTo>
                    <a:pt x="97930" y="651"/>
                  </a:lnTo>
                  <a:lnTo>
                    <a:pt x="111920" y="820"/>
                  </a:lnTo>
                  <a:lnTo>
                    <a:pt x="125910" y="1018"/>
                  </a:lnTo>
                  <a:lnTo>
                    <a:pt x="139900" y="1251"/>
                  </a:lnTo>
                  <a:lnTo>
                    <a:pt x="153891" y="1524"/>
                  </a:lnTo>
                  <a:lnTo>
                    <a:pt x="167881" y="1845"/>
                  </a:lnTo>
                  <a:lnTo>
                    <a:pt x="181871" y="2223"/>
                  </a:lnTo>
                  <a:lnTo>
                    <a:pt x="195861" y="2666"/>
                  </a:lnTo>
                  <a:lnTo>
                    <a:pt x="209851" y="3186"/>
                  </a:lnTo>
                  <a:lnTo>
                    <a:pt x="223841" y="3797"/>
                  </a:lnTo>
                  <a:lnTo>
                    <a:pt x="237831" y="4513"/>
                  </a:lnTo>
                  <a:lnTo>
                    <a:pt x="251821" y="5355"/>
                  </a:lnTo>
                  <a:lnTo>
                    <a:pt x="265811" y="6341"/>
                  </a:lnTo>
                  <a:lnTo>
                    <a:pt x="279801" y="7498"/>
                  </a:lnTo>
                  <a:lnTo>
                    <a:pt x="293791" y="8855"/>
                  </a:lnTo>
                  <a:lnTo>
                    <a:pt x="307782" y="10444"/>
                  </a:lnTo>
                  <a:lnTo>
                    <a:pt x="321772" y="12305"/>
                  </a:lnTo>
                  <a:lnTo>
                    <a:pt x="335762" y="14482"/>
                  </a:lnTo>
                  <a:lnTo>
                    <a:pt x="349752" y="17029"/>
                  </a:lnTo>
                  <a:lnTo>
                    <a:pt x="363742" y="20003"/>
                  </a:lnTo>
                  <a:lnTo>
                    <a:pt x="377732" y="23475"/>
                  </a:lnTo>
                  <a:lnTo>
                    <a:pt x="391722" y="27522"/>
                  </a:lnTo>
                  <a:lnTo>
                    <a:pt x="405712" y="32233"/>
                  </a:lnTo>
                  <a:lnTo>
                    <a:pt x="419702" y="37708"/>
                  </a:lnTo>
                  <a:lnTo>
                    <a:pt x="433692" y="44057"/>
                  </a:lnTo>
                  <a:lnTo>
                    <a:pt x="447682" y="51405"/>
                  </a:lnTo>
                  <a:lnTo>
                    <a:pt x="461673" y="59887"/>
                  </a:lnTo>
                  <a:lnTo>
                    <a:pt x="475663" y="69649"/>
                  </a:lnTo>
                  <a:lnTo>
                    <a:pt x="489653" y="80846"/>
                  </a:lnTo>
                  <a:lnTo>
                    <a:pt x="503643" y="93639"/>
                  </a:lnTo>
                  <a:lnTo>
                    <a:pt x="517633" y="108189"/>
                  </a:lnTo>
                  <a:lnTo>
                    <a:pt x="531623" y="124654"/>
                  </a:lnTo>
                  <a:lnTo>
                    <a:pt x="545613" y="143179"/>
                  </a:lnTo>
                  <a:lnTo>
                    <a:pt x="559603" y="163888"/>
                  </a:lnTo>
                  <a:lnTo>
                    <a:pt x="573593" y="186872"/>
                  </a:lnTo>
                  <a:lnTo>
                    <a:pt x="587583" y="212176"/>
                  </a:lnTo>
                  <a:lnTo>
                    <a:pt x="601574" y="239790"/>
                  </a:lnTo>
                  <a:lnTo>
                    <a:pt x="615564" y="269636"/>
                  </a:lnTo>
                  <a:lnTo>
                    <a:pt x="629554" y="301560"/>
                  </a:lnTo>
                  <a:lnTo>
                    <a:pt x="643544" y="335330"/>
                  </a:lnTo>
                  <a:lnTo>
                    <a:pt x="657534" y="370634"/>
                  </a:lnTo>
                  <a:lnTo>
                    <a:pt x="671524" y="407092"/>
                  </a:lnTo>
                  <a:lnTo>
                    <a:pt x="685514" y="444266"/>
                  </a:lnTo>
                  <a:lnTo>
                    <a:pt x="699504" y="481683"/>
                  </a:lnTo>
                  <a:lnTo>
                    <a:pt x="713494" y="518857"/>
                  </a:lnTo>
                  <a:lnTo>
                    <a:pt x="727484" y="555315"/>
                  </a:lnTo>
                  <a:lnTo>
                    <a:pt x="741474" y="590620"/>
                  </a:lnTo>
                  <a:lnTo>
                    <a:pt x="755465" y="624390"/>
                  </a:lnTo>
                  <a:lnTo>
                    <a:pt x="769455" y="656314"/>
                  </a:lnTo>
                  <a:lnTo>
                    <a:pt x="783445" y="686160"/>
                  </a:lnTo>
                  <a:lnTo>
                    <a:pt x="797435" y="713774"/>
                  </a:lnTo>
                  <a:lnTo>
                    <a:pt x="811425" y="739078"/>
                  </a:lnTo>
                  <a:lnTo>
                    <a:pt x="825415" y="762061"/>
                  </a:lnTo>
                  <a:lnTo>
                    <a:pt x="839405" y="782771"/>
                  </a:lnTo>
                  <a:lnTo>
                    <a:pt x="853395" y="801296"/>
                  </a:lnTo>
                  <a:lnTo>
                    <a:pt x="867385" y="817761"/>
                  </a:lnTo>
                  <a:lnTo>
                    <a:pt x="881375" y="832311"/>
                  </a:lnTo>
                  <a:lnTo>
                    <a:pt x="895365" y="845103"/>
                  </a:lnTo>
                  <a:lnTo>
                    <a:pt x="909356" y="856300"/>
                  </a:lnTo>
                  <a:lnTo>
                    <a:pt x="923346" y="866062"/>
                  </a:lnTo>
                  <a:lnTo>
                    <a:pt x="937336" y="874544"/>
                  </a:lnTo>
                  <a:lnTo>
                    <a:pt x="951326" y="881893"/>
                  </a:lnTo>
                  <a:lnTo>
                    <a:pt x="965316" y="888242"/>
                  </a:lnTo>
                  <a:lnTo>
                    <a:pt x="979306" y="893716"/>
                  </a:lnTo>
                  <a:lnTo>
                    <a:pt x="993296" y="898427"/>
                  </a:lnTo>
                  <a:lnTo>
                    <a:pt x="1007286" y="902474"/>
                  </a:lnTo>
                  <a:lnTo>
                    <a:pt x="1021276" y="905946"/>
                  </a:lnTo>
                  <a:lnTo>
                    <a:pt x="1035266" y="908921"/>
                  </a:lnTo>
                  <a:lnTo>
                    <a:pt x="1049256" y="911467"/>
                  </a:lnTo>
                  <a:lnTo>
                    <a:pt x="1063247" y="913645"/>
                  </a:lnTo>
                  <a:lnTo>
                    <a:pt x="1077237" y="915506"/>
                  </a:lnTo>
                  <a:lnTo>
                    <a:pt x="1091227" y="917095"/>
                  </a:lnTo>
                  <a:lnTo>
                    <a:pt x="1105217" y="918451"/>
                  </a:lnTo>
                  <a:lnTo>
                    <a:pt x="1119207" y="919608"/>
                  </a:lnTo>
                  <a:lnTo>
                    <a:pt x="1133197" y="920595"/>
                  </a:lnTo>
                  <a:lnTo>
                    <a:pt x="1147187" y="921436"/>
                  </a:lnTo>
                  <a:lnTo>
                    <a:pt x="1161177" y="922153"/>
                  </a:lnTo>
                  <a:lnTo>
                    <a:pt x="1175167" y="922764"/>
                  </a:lnTo>
                  <a:lnTo>
                    <a:pt x="1189157" y="923284"/>
                  </a:lnTo>
                  <a:lnTo>
                    <a:pt x="1203148" y="923727"/>
                  </a:lnTo>
                  <a:lnTo>
                    <a:pt x="1217138" y="924104"/>
                  </a:lnTo>
                  <a:lnTo>
                    <a:pt x="1231128" y="924425"/>
                  </a:lnTo>
                  <a:lnTo>
                    <a:pt x="1245118" y="924699"/>
                  </a:lnTo>
                  <a:lnTo>
                    <a:pt x="1259108" y="924932"/>
                  </a:lnTo>
                  <a:lnTo>
                    <a:pt x="1273098" y="925130"/>
                  </a:lnTo>
                  <a:lnTo>
                    <a:pt x="1287088" y="925298"/>
                  </a:lnTo>
                  <a:lnTo>
                    <a:pt x="1301078" y="925442"/>
                  </a:lnTo>
                  <a:lnTo>
                    <a:pt x="1315068" y="925564"/>
                  </a:lnTo>
                  <a:lnTo>
                    <a:pt x="1329058" y="925668"/>
                  </a:lnTo>
                  <a:lnTo>
                    <a:pt x="1343048" y="925756"/>
                  </a:lnTo>
                  <a:lnTo>
                    <a:pt x="1357039" y="925832"/>
                  </a:lnTo>
                  <a:lnTo>
                    <a:pt x="1371029" y="925896"/>
                  </a:lnTo>
                  <a:lnTo>
                    <a:pt x="1385019" y="925950"/>
                  </a:lnTo>
                  <a:lnTo>
                    <a:pt x="1385019" y="926313"/>
                  </a:lnTo>
                  <a:lnTo>
                    <a:pt x="1399009" y="926322"/>
                  </a:lnTo>
                  <a:lnTo>
                    <a:pt x="1412999" y="926332"/>
                  </a:lnTo>
                  <a:lnTo>
                    <a:pt x="1426989" y="926345"/>
                  </a:lnTo>
                  <a:lnTo>
                    <a:pt x="1440979" y="926360"/>
                  </a:lnTo>
                  <a:lnTo>
                    <a:pt x="1454969" y="926377"/>
                  </a:lnTo>
                  <a:lnTo>
                    <a:pt x="1468959" y="926397"/>
                  </a:lnTo>
                  <a:lnTo>
                    <a:pt x="1482949" y="926421"/>
                  </a:lnTo>
                  <a:lnTo>
                    <a:pt x="1496939" y="926449"/>
                  </a:lnTo>
                  <a:lnTo>
                    <a:pt x="1510930" y="926482"/>
                  </a:lnTo>
                  <a:lnTo>
                    <a:pt x="1524920" y="926521"/>
                  </a:lnTo>
                  <a:lnTo>
                    <a:pt x="1538910" y="926567"/>
                  </a:lnTo>
                  <a:lnTo>
                    <a:pt x="1552900" y="926620"/>
                  </a:lnTo>
                  <a:lnTo>
                    <a:pt x="1566890" y="926683"/>
                  </a:lnTo>
                  <a:lnTo>
                    <a:pt x="1580880" y="926757"/>
                  </a:lnTo>
                  <a:lnTo>
                    <a:pt x="1594870" y="926844"/>
                  </a:lnTo>
                  <a:lnTo>
                    <a:pt x="1608860" y="926946"/>
                  </a:lnTo>
                  <a:lnTo>
                    <a:pt x="1622850" y="927065"/>
                  </a:lnTo>
                  <a:lnTo>
                    <a:pt x="1636840" y="927205"/>
                  </a:lnTo>
                  <a:lnTo>
                    <a:pt x="1650830" y="927370"/>
                  </a:lnTo>
                  <a:lnTo>
                    <a:pt x="1664821" y="927562"/>
                  </a:lnTo>
                  <a:lnTo>
                    <a:pt x="1678811" y="927789"/>
                  </a:lnTo>
                  <a:lnTo>
                    <a:pt x="1692801" y="928053"/>
                  </a:lnTo>
                  <a:lnTo>
                    <a:pt x="1706791" y="928364"/>
                  </a:lnTo>
                  <a:lnTo>
                    <a:pt x="1720781" y="928726"/>
                  </a:lnTo>
                  <a:lnTo>
                    <a:pt x="1734771" y="929151"/>
                  </a:lnTo>
                  <a:lnTo>
                    <a:pt x="1748761" y="929647"/>
                  </a:lnTo>
                  <a:lnTo>
                    <a:pt x="1762751" y="930225"/>
                  </a:lnTo>
                  <a:lnTo>
                    <a:pt x="1776741" y="930900"/>
                  </a:lnTo>
                  <a:lnTo>
                    <a:pt x="1790731" y="931685"/>
                  </a:lnTo>
                  <a:lnTo>
                    <a:pt x="1804722" y="932597"/>
                  </a:lnTo>
                  <a:lnTo>
                    <a:pt x="1818712" y="933656"/>
                  </a:lnTo>
                  <a:lnTo>
                    <a:pt x="1832702" y="934880"/>
                  </a:lnTo>
                  <a:lnTo>
                    <a:pt x="1846692" y="936294"/>
                  </a:lnTo>
                  <a:lnTo>
                    <a:pt x="1860682" y="937921"/>
                  </a:lnTo>
                  <a:lnTo>
                    <a:pt x="1874672" y="939787"/>
                  </a:lnTo>
                  <a:lnTo>
                    <a:pt x="1888662" y="941919"/>
                  </a:lnTo>
                  <a:lnTo>
                    <a:pt x="1902652" y="944344"/>
                  </a:lnTo>
                  <a:lnTo>
                    <a:pt x="1916642" y="947088"/>
                  </a:lnTo>
                  <a:lnTo>
                    <a:pt x="1930632" y="950176"/>
                  </a:lnTo>
                  <a:lnTo>
                    <a:pt x="1944622" y="953627"/>
                  </a:lnTo>
                  <a:lnTo>
                    <a:pt x="1958613" y="957458"/>
                  </a:lnTo>
                  <a:lnTo>
                    <a:pt x="1972603" y="961675"/>
                  </a:lnTo>
                  <a:lnTo>
                    <a:pt x="1986593" y="966278"/>
                  </a:lnTo>
                  <a:lnTo>
                    <a:pt x="2000583" y="971252"/>
                  </a:lnTo>
                  <a:lnTo>
                    <a:pt x="2014573" y="976573"/>
                  </a:lnTo>
                  <a:lnTo>
                    <a:pt x="2028563" y="982201"/>
                  </a:lnTo>
                  <a:lnTo>
                    <a:pt x="2042553" y="988085"/>
                  </a:lnTo>
                  <a:lnTo>
                    <a:pt x="2056543" y="994161"/>
                  </a:lnTo>
                  <a:lnTo>
                    <a:pt x="2070533" y="1000357"/>
                  </a:lnTo>
                  <a:lnTo>
                    <a:pt x="2084523" y="1006593"/>
                  </a:lnTo>
                  <a:lnTo>
                    <a:pt x="2098513" y="1012789"/>
                  </a:lnTo>
                  <a:lnTo>
                    <a:pt x="2112504" y="1018865"/>
                  </a:lnTo>
                  <a:lnTo>
                    <a:pt x="2126494" y="1024749"/>
                  </a:lnTo>
                  <a:lnTo>
                    <a:pt x="2140484" y="1030378"/>
                  </a:lnTo>
                  <a:lnTo>
                    <a:pt x="2154474" y="1035698"/>
                  </a:lnTo>
                  <a:lnTo>
                    <a:pt x="2168464" y="1040673"/>
                  </a:lnTo>
                  <a:lnTo>
                    <a:pt x="2182454" y="1045275"/>
                  </a:lnTo>
                  <a:lnTo>
                    <a:pt x="2196444" y="1049492"/>
                  </a:lnTo>
                  <a:lnTo>
                    <a:pt x="2210434" y="1053323"/>
                  </a:lnTo>
                  <a:lnTo>
                    <a:pt x="2224424" y="1056775"/>
                  </a:lnTo>
                  <a:lnTo>
                    <a:pt x="2238414" y="1059862"/>
                  </a:lnTo>
                  <a:lnTo>
                    <a:pt x="2252404" y="1062606"/>
                  </a:lnTo>
                  <a:lnTo>
                    <a:pt x="2266395" y="1065031"/>
                  </a:lnTo>
                  <a:lnTo>
                    <a:pt x="2280385" y="1067163"/>
                  </a:lnTo>
                  <a:lnTo>
                    <a:pt x="2294375" y="1069029"/>
                  </a:lnTo>
                  <a:lnTo>
                    <a:pt x="2308365" y="1070656"/>
                  </a:lnTo>
                  <a:lnTo>
                    <a:pt x="2322355" y="1072070"/>
                  </a:lnTo>
                  <a:lnTo>
                    <a:pt x="2336345" y="1073295"/>
                  </a:lnTo>
                  <a:lnTo>
                    <a:pt x="2350335" y="1074353"/>
                  </a:lnTo>
                  <a:lnTo>
                    <a:pt x="2364325" y="1075266"/>
                  </a:lnTo>
                  <a:lnTo>
                    <a:pt x="2378315" y="1076051"/>
                  </a:lnTo>
                  <a:lnTo>
                    <a:pt x="2392305" y="1076725"/>
                  </a:lnTo>
                  <a:lnTo>
                    <a:pt x="2406296" y="1077304"/>
                  </a:lnTo>
                  <a:lnTo>
                    <a:pt x="2420286" y="1077800"/>
                  </a:lnTo>
                  <a:lnTo>
                    <a:pt x="2434276" y="1078224"/>
                  </a:lnTo>
                  <a:lnTo>
                    <a:pt x="2448266" y="1078587"/>
                  </a:lnTo>
                  <a:lnTo>
                    <a:pt x="2462256" y="1078897"/>
                  </a:lnTo>
                  <a:lnTo>
                    <a:pt x="2476246" y="1079162"/>
                  </a:lnTo>
                  <a:lnTo>
                    <a:pt x="2490236" y="1079388"/>
                  </a:lnTo>
                  <a:lnTo>
                    <a:pt x="2504226" y="1079581"/>
                  </a:lnTo>
                  <a:lnTo>
                    <a:pt x="2518216" y="1079745"/>
                  </a:lnTo>
                  <a:lnTo>
                    <a:pt x="2532206" y="1079885"/>
                  </a:lnTo>
                  <a:lnTo>
                    <a:pt x="2546196" y="1080005"/>
                  </a:lnTo>
                  <a:lnTo>
                    <a:pt x="2560187" y="1080107"/>
                  </a:lnTo>
                  <a:lnTo>
                    <a:pt x="2574177" y="1080193"/>
                  </a:lnTo>
                  <a:lnTo>
                    <a:pt x="2588167" y="1080267"/>
                  </a:lnTo>
                  <a:lnTo>
                    <a:pt x="2602157" y="1080330"/>
                  </a:lnTo>
                  <a:lnTo>
                    <a:pt x="2616147" y="1080384"/>
                  </a:lnTo>
                  <a:lnTo>
                    <a:pt x="2630137" y="1080429"/>
                  </a:lnTo>
                  <a:lnTo>
                    <a:pt x="2644127" y="1080468"/>
                  </a:lnTo>
                  <a:lnTo>
                    <a:pt x="2658117" y="1080501"/>
                  </a:lnTo>
                  <a:lnTo>
                    <a:pt x="2672107" y="1080529"/>
                  </a:lnTo>
                  <a:lnTo>
                    <a:pt x="2686097" y="1080553"/>
                  </a:lnTo>
                  <a:lnTo>
                    <a:pt x="2700087" y="1080573"/>
                  </a:lnTo>
                  <a:lnTo>
                    <a:pt x="2714078" y="1080591"/>
                  </a:lnTo>
                  <a:lnTo>
                    <a:pt x="2728068" y="1080605"/>
                  </a:lnTo>
                  <a:lnTo>
                    <a:pt x="2742058" y="1080618"/>
                  </a:lnTo>
                  <a:lnTo>
                    <a:pt x="2756048" y="1080629"/>
                  </a:lnTo>
                  <a:lnTo>
                    <a:pt x="2770038" y="1080638"/>
                  </a:lnTo>
                  <a:lnTo>
                    <a:pt x="2770038" y="1080741"/>
                  </a:lnTo>
                  <a:lnTo>
                    <a:pt x="2784028" y="1080750"/>
                  </a:lnTo>
                  <a:lnTo>
                    <a:pt x="2798018" y="1080761"/>
                  </a:lnTo>
                  <a:lnTo>
                    <a:pt x="2812008" y="1080774"/>
                  </a:lnTo>
                  <a:lnTo>
                    <a:pt x="2825998" y="1080788"/>
                  </a:lnTo>
                  <a:lnTo>
                    <a:pt x="2839988" y="1080806"/>
                  </a:lnTo>
                  <a:lnTo>
                    <a:pt x="2853978" y="1080826"/>
                  </a:lnTo>
                  <a:lnTo>
                    <a:pt x="2867969" y="1080850"/>
                  </a:lnTo>
                  <a:lnTo>
                    <a:pt x="2881959" y="1080878"/>
                  </a:lnTo>
                  <a:lnTo>
                    <a:pt x="2895949" y="1080911"/>
                  </a:lnTo>
                  <a:lnTo>
                    <a:pt x="2909939" y="1080950"/>
                  </a:lnTo>
                  <a:lnTo>
                    <a:pt x="2923929" y="1080995"/>
                  </a:lnTo>
                  <a:lnTo>
                    <a:pt x="2937919" y="1081049"/>
                  </a:lnTo>
                  <a:lnTo>
                    <a:pt x="2951909" y="1081112"/>
                  </a:lnTo>
                  <a:lnTo>
                    <a:pt x="2965899" y="1081186"/>
                  </a:lnTo>
                  <a:lnTo>
                    <a:pt x="2979889" y="1081272"/>
                  </a:lnTo>
                  <a:lnTo>
                    <a:pt x="2993879" y="1081374"/>
                  </a:lnTo>
                  <a:lnTo>
                    <a:pt x="3007870" y="1081494"/>
                  </a:lnTo>
                  <a:lnTo>
                    <a:pt x="3021860" y="1081634"/>
                  </a:lnTo>
                  <a:lnTo>
                    <a:pt x="3035850" y="1081798"/>
                  </a:lnTo>
                  <a:lnTo>
                    <a:pt x="3049840" y="1081991"/>
                  </a:lnTo>
                  <a:lnTo>
                    <a:pt x="3063830" y="1082217"/>
                  </a:lnTo>
                  <a:lnTo>
                    <a:pt x="3077820" y="1082482"/>
                  </a:lnTo>
                  <a:lnTo>
                    <a:pt x="3091810" y="1082792"/>
                  </a:lnTo>
                  <a:lnTo>
                    <a:pt x="3105800" y="1083155"/>
                  </a:lnTo>
                  <a:lnTo>
                    <a:pt x="3119790" y="1083580"/>
                  </a:lnTo>
                  <a:lnTo>
                    <a:pt x="3133780" y="1084075"/>
                  </a:lnTo>
                  <a:lnTo>
                    <a:pt x="3147770" y="1084654"/>
                  </a:lnTo>
                  <a:lnTo>
                    <a:pt x="3161761" y="1085329"/>
                  </a:lnTo>
                  <a:lnTo>
                    <a:pt x="3175751" y="1086114"/>
                  </a:lnTo>
                  <a:lnTo>
                    <a:pt x="3189741" y="1087026"/>
                  </a:lnTo>
                  <a:lnTo>
                    <a:pt x="3203731" y="1088084"/>
                  </a:lnTo>
                  <a:lnTo>
                    <a:pt x="3217721" y="1089309"/>
                  </a:lnTo>
                  <a:lnTo>
                    <a:pt x="3231711" y="1090723"/>
                  </a:lnTo>
                  <a:lnTo>
                    <a:pt x="3245701" y="1092350"/>
                  </a:lnTo>
                  <a:lnTo>
                    <a:pt x="3259691" y="1094216"/>
                  </a:lnTo>
                  <a:lnTo>
                    <a:pt x="3273681" y="1096348"/>
                  </a:lnTo>
                  <a:lnTo>
                    <a:pt x="3287671" y="1098773"/>
                  </a:lnTo>
                  <a:lnTo>
                    <a:pt x="3301661" y="1101517"/>
                  </a:lnTo>
                  <a:lnTo>
                    <a:pt x="3315652" y="1104605"/>
                  </a:lnTo>
                  <a:lnTo>
                    <a:pt x="3329642" y="1108056"/>
                  </a:lnTo>
                  <a:lnTo>
                    <a:pt x="3343632" y="1111887"/>
                  </a:lnTo>
                  <a:lnTo>
                    <a:pt x="3357622" y="1116104"/>
                  </a:lnTo>
                  <a:lnTo>
                    <a:pt x="3371612" y="1120706"/>
                  </a:lnTo>
                  <a:lnTo>
                    <a:pt x="3385602" y="1125681"/>
                  </a:lnTo>
                  <a:lnTo>
                    <a:pt x="3399592" y="1131001"/>
                  </a:lnTo>
                  <a:lnTo>
                    <a:pt x="3413582" y="1136630"/>
                  </a:lnTo>
                  <a:lnTo>
                    <a:pt x="3427572" y="1142514"/>
                  </a:lnTo>
                  <a:lnTo>
                    <a:pt x="3441562" y="1148590"/>
                  </a:lnTo>
                  <a:lnTo>
                    <a:pt x="3455552" y="1154786"/>
                  </a:lnTo>
                  <a:lnTo>
                    <a:pt x="3469543" y="1161022"/>
                  </a:lnTo>
                  <a:lnTo>
                    <a:pt x="3483533" y="1167218"/>
                  </a:lnTo>
                  <a:lnTo>
                    <a:pt x="3497523" y="1173294"/>
                  </a:lnTo>
                  <a:lnTo>
                    <a:pt x="3511513" y="1179178"/>
                  </a:lnTo>
                  <a:lnTo>
                    <a:pt x="3525503" y="1184806"/>
                  </a:lnTo>
                  <a:lnTo>
                    <a:pt x="3539493" y="1190127"/>
                  </a:lnTo>
                  <a:lnTo>
                    <a:pt x="3553483" y="1195101"/>
                  </a:lnTo>
                  <a:lnTo>
                    <a:pt x="3567473" y="1199704"/>
                  </a:lnTo>
                  <a:lnTo>
                    <a:pt x="3581463" y="1203921"/>
                  </a:lnTo>
                  <a:lnTo>
                    <a:pt x="3595453" y="1207752"/>
                  </a:lnTo>
                  <a:lnTo>
                    <a:pt x="3609444" y="1211203"/>
                  </a:lnTo>
                  <a:lnTo>
                    <a:pt x="3623434" y="1214291"/>
                  </a:lnTo>
                  <a:lnTo>
                    <a:pt x="3637424" y="1217035"/>
                  </a:lnTo>
                  <a:lnTo>
                    <a:pt x="3651414" y="1219460"/>
                  </a:lnTo>
                  <a:lnTo>
                    <a:pt x="3665404" y="1221592"/>
                  </a:lnTo>
                  <a:lnTo>
                    <a:pt x="3679394" y="1223458"/>
                  </a:lnTo>
                  <a:lnTo>
                    <a:pt x="3693384" y="1225085"/>
                  </a:lnTo>
                  <a:lnTo>
                    <a:pt x="3707374" y="1226499"/>
                  </a:lnTo>
                  <a:lnTo>
                    <a:pt x="3721364" y="1227724"/>
                  </a:lnTo>
                  <a:lnTo>
                    <a:pt x="3735354" y="1228782"/>
                  </a:lnTo>
                  <a:lnTo>
                    <a:pt x="3749344" y="1229694"/>
                  </a:lnTo>
                  <a:lnTo>
                    <a:pt x="3763335" y="1230479"/>
                  </a:lnTo>
                  <a:lnTo>
                    <a:pt x="3777325" y="1231154"/>
                  </a:lnTo>
                  <a:lnTo>
                    <a:pt x="3791315" y="1231732"/>
                  </a:lnTo>
                  <a:lnTo>
                    <a:pt x="3805305" y="1232228"/>
                  </a:lnTo>
                  <a:lnTo>
                    <a:pt x="3819295" y="1232653"/>
                  </a:lnTo>
                  <a:lnTo>
                    <a:pt x="3833285" y="1233016"/>
                  </a:lnTo>
                  <a:lnTo>
                    <a:pt x="3847275" y="1233326"/>
                  </a:lnTo>
                  <a:lnTo>
                    <a:pt x="3861265" y="1233591"/>
                  </a:lnTo>
                  <a:lnTo>
                    <a:pt x="3875255" y="1233817"/>
                  </a:lnTo>
                  <a:lnTo>
                    <a:pt x="3889245" y="1234010"/>
                  </a:lnTo>
                  <a:lnTo>
                    <a:pt x="3903235" y="1234174"/>
                  </a:lnTo>
                  <a:lnTo>
                    <a:pt x="3917226" y="1234314"/>
                  </a:lnTo>
                  <a:lnTo>
                    <a:pt x="3931216" y="1234434"/>
                  </a:lnTo>
                  <a:lnTo>
                    <a:pt x="3945206" y="1234535"/>
                  </a:lnTo>
                  <a:lnTo>
                    <a:pt x="3959196" y="1234622"/>
                  </a:lnTo>
                  <a:lnTo>
                    <a:pt x="3973186" y="1234696"/>
                  </a:lnTo>
                  <a:lnTo>
                    <a:pt x="3987176" y="1234759"/>
                  </a:lnTo>
                  <a:lnTo>
                    <a:pt x="4001166" y="1234812"/>
                  </a:lnTo>
                  <a:lnTo>
                    <a:pt x="4015156" y="1234858"/>
                  </a:lnTo>
                  <a:lnTo>
                    <a:pt x="4029146" y="1234897"/>
                  </a:lnTo>
                  <a:lnTo>
                    <a:pt x="4043136" y="1234930"/>
                  </a:lnTo>
                  <a:lnTo>
                    <a:pt x="4057126" y="1234958"/>
                  </a:lnTo>
                  <a:lnTo>
                    <a:pt x="4071117" y="1234982"/>
                  </a:lnTo>
                  <a:lnTo>
                    <a:pt x="4085107" y="1235002"/>
                  </a:lnTo>
                  <a:lnTo>
                    <a:pt x="4099097" y="1235019"/>
                  </a:lnTo>
                  <a:lnTo>
                    <a:pt x="4113087" y="1235034"/>
                  </a:lnTo>
                  <a:lnTo>
                    <a:pt x="4127077" y="1235047"/>
                  </a:lnTo>
                  <a:lnTo>
                    <a:pt x="4141067" y="1235057"/>
                  </a:lnTo>
                  <a:lnTo>
                    <a:pt x="4155057" y="1235066"/>
                  </a:lnTo>
                </a:path>
              </a:pathLst>
            </a:custGeom>
            <a:ln w="40651" cap="flat">
              <a:solidFill>
                <a:srgbClr val="D3D3D3">
                  <a:alpha val="100000"/>
                </a:srgbClr>
              </a:solidFill>
              <a:prstDash val="solid"/>
              <a:round/>
            </a:ln>
          </p:spPr>
          <p:txBody>
            <a:bodyPr/>
            <a:lstStyle/>
            <a:p/>
          </p:txBody>
        </p:sp>
        <p:sp>
          <p:nvSpPr>
            <p:cNvPr id="55" name="pl55"/>
            <p:cNvSpPr/>
            <p:nvPr/>
          </p:nvSpPr>
          <p:spPr>
            <a:xfrm>
              <a:off x="2737948" y="899634"/>
              <a:ext cx="4155057" cy="308753"/>
            </a:xfrm>
            <a:custGeom>
              <a:avLst/>
              <a:pathLst>
                <a:path w="4155057" h="308753">
                  <a:moveTo>
                    <a:pt x="0" y="154428"/>
                  </a:moveTo>
                  <a:lnTo>
                    <a:pt x="13990" y="154437"/>
                  </a:lnTo>
                  <a:lnTo>
                    <a:pt x="27980" y="154448"/>
                  </a:lnTo>
                  <a:lnTo>
                    <a:pt x="41970" y="154460"/>
                  </a:lnTo>
                  <a:lnTo>
                    <a:pt x="55960" y="154475"/>
                  </a:lnTo>
                  <a:lnTo>
                    <a:pt x="69950" y="154493"/>
                  </a:lnTo>
                  <a:lnTo>
                    <a:pt x="83940" y="154513"/>
                  </a:lnTo>
                  <a:lnTo>
                    <a:pt x="97930" y="154537"/>
                  </a:lnTo>
                  <a:lnTo>
                    <a:pt x="111920" y="154565"/>
                  </a:lnTo>
                  <a:lnTo>
                    <a:pt x="125910" y="154598"/>
                  </a:lnTo>
                  <a:lnTo>
                    <a:pt x="139900" y="154637"/>
                  </a:lnTo>
                  <a:lnTo>
                    <a:pt x="153891" y="154682"/>
                  </a:lnTo>
                  <a:lnTo>
                    <a:pt x="167881" y="154736"/>
                  </a:lnTo>
                  <a:lnTo>
                    <a:pt x="181871" y="154799"/>
                  </a:lnTo>
                  <a:lnTo>
                    <a:pt x="195861" y="154873"/>
                  </a:lnTo>
                  <a:lnTo>
                    <a:pt x="209851" y="154959"/>
                  </a:lnTo>
                  <a:lnTo>
                    <a:pt x="223841" y="155061"/>
                  </a:lnTo>
                  <a:lnTo>
                    <a:pt x="237831" y="155181"/>
                  </a:lnTo>
                  <a:lnTo>
                    <a:pt x="251821" y="155321"/>
                  </a:lnTo>
                  <a:lnTo>
                    <a:pt x="265811" y="155485"/>
                  </a:lnTo>
                  <a:lnTo>
                    <a:pt x="279801" y="155678"/>
                  </a:lnTo>
                  <a:lnTo>
                    <a:pt x="293791" y="155904"/>
                  </a:lnTo>
                  <a:lnTo>
                    <a:pt x="307782" y="156169"/>
                  </a:lnTo>
                  <a:lnTo>
                    <a:pt x="321772" y="156479"/>
                  </a:lnTo>
                  <a:lnTo>
                    <a:pt x="335762" y="156842"/>
                  </a:lnTo>
                  <a:lnTo>
                    <a:pt x="349752" y="157266"/>
                  </a:lnTo>
                  <a:lnTo>
                    <a:pt x="363742" y="157762"/>
                  </a:lnTo>
                  <a:lnTo>
                    <a:pt x="377732" y="158341"/>
                  </a:lnTo>
                  <a:lnTo>
                    <a:pt x="391722" y="159015"/>
                  </a:lnTo>
                  <a:lnTo>
                    <a:pt x="405712" y="159800"/>
                  </a:lnTo>
                  <a:lnTo>
                    <a:pt x="419702" y="160713"/>
                  </a:lnTo>
                  <a:lnTo>
                    <a:pt x="433692" y="161771"/>
                  </a:lnTo>
                  <a:lnTo>
                    <a:pt x="447682" y="162996"/>
                  </a:lnTo>
                  <a:lnTo>
                    <a:pt x="461673" y="164410"/>
                  </a:lnTo>
                  <a:lnTo>
                    <a:pt x="475663" y="166037"/>
                  </a:lnTo>
                  <a:lnTo>
                    <a:pt x="489653" y="167903"/>
                  </a:lnTo>
                  <a:lnTo>
                    <a:pt x="503643" y="170035"/>
                  </a:lnTo>
                  <a:lnTo>
                    <a:pt x="517633" y="172460"/>
                  </a:lnTo>
                  <a:lnTo>
                    <a:pt x="531623" y="175204"/>
                  </a:lnTo>
                  <a:lnTo>
                    <a:pt x="545613" y="178291"/>
                  </a:lnTo>
                  <a:lnTo>
                    <a:pt x="559603" y="181743"/>
                  </a:lnTo>
                  <a:lnTo>
                    <a:pt x="573593" y="185574"/>
                  </a:lnTo>
                  <a:lnTo>
                    <a:pt x="587583" y="189791"/>
                  </a:lnTo>
                  <a:lnTo>
                    <a:pt x="601574" y="194393"/>
                  </a:lnTo>
                  <a:lnTo>
                    <a:pt x="615564" y="199368"/>
                  </a:lnTo>
                  <a:lnTo>
                    <a:pt x="629554" y="204688"/>
                  </a:lnTo>
                  <a:lnTo>
                    <a:pt x="643544" y="210317"/>
                  </a:lnTo>
                  <a:lnTo>
                    <a:pt x="657534" y="216201"/>
                  </a:lnTo>
                  <a:lnTo>
                    <a:pt x="671524" y="222277"/>
                  </a:lnTo>
                  <a:lnTo>
                    <a:pt x="685514" y="228473"/>
                  </a:lnTo>
                  <a:lnTo>
                    <a:pt x="699504" y="234709"/>
                  </a:lnTo>
                  <a:lnTo>
                    <a:pt x="713494" y="240904"/>
                  </a:lnTo>
                  <a:lnTo>
                    <a:pt x="727484" y="246981"/>
                  </a:lnTo>
                  <a:lnTo>
                    <a:pt x="741474" y="252865"/>
                  </a:lnTo>
                  <a:lnTo>
                    <a:pt x="755465" y="258493"/>
                  </a:lnTo>
                  <a:lnTo>
                    <a:pt x="769455" y="263814"/>
                  </a:lnTo>
                  <a:lnTo>
                    <a:pt x="783445" y="268788"/>
                  </a:lnTo>
                  <a:lnTo>
                    <a:pt x="797435" y="273391"/>
                  </a:lnTo>
                  <a:lnTo>
                    <a:pt x="811425" y="277608"/>
                  </a:lnTo>
                  <a:lnTo>
                    <a:pt x="825415" y="281439"/>
                  </a:lnTo>
                  <a:lnTo>
                    <a:pt x="839405" y="284890"/>
                  </a:lnTo>
                  <a:lnTo>
                    <a:pt x="853395" y="287978"/>
                  </a:lnTo>
                  <a:lnTo>
                    <a:pt x="867385" y="290722"/>
                  </a:lnTo>
                  <a:lnTo>
                    <a:pt x="881375" y="293147"/>
                  </a:lnTo>
                  <a:lnTo>
                    <a:pt x="895365" y="295279"/>
                  </a:lnTo>
                  <a:lnTo>
                    <a:pt x="909356" y="297145"/>
                  </a:lnTo>
                  <a:lnTo>
                    <a:pt x="923346" y="298772"/>
                  </a:lnTo>
                  <a:lnTo>
                    <a:pt x="937336" y="300186"/>
                  </a:lnTo>
                  <a:lnTo>
                    <a:pt x="951326" y="301410"/>
                  </a:lnTo>
                  <a:lnTo>
                    <a:pt x="965316" y="302469"/>
                  </a:lnTo>
                  <a:lnTo>
                    <a:pt x="979306" y="303381"/>
                  </a:lnTo>
                  <a:lnTo>
                    <a:pt x="993296" y="304166"/>
                  </a:lnTo>
                  <a:lnTo>
                    <a:pt x="1007286" y="304841"/>
                  </a:lnTo>
                  <a:lnTo>
                    <a:pt x="1021276" y="305419"/>
                  </a:lnTo>
                  <a:lnTo>
                    <a:pt x="1035266" y="305915"/>
                  </a:lnTo>
                  <a:lnTo>
                    <a:pt x="1049256" y="306340"/>
                  </a:lnTo>
                  <a:lnTo>
                    <a:pt x="1063247" y="306702"/>
                  </a:lnTo>
                  <a:lnTo>
                    <a:pt x="1077237" y="307013"/>
                  </a:lnTo>
                  <a:lnTo>
                    <a:pt x="1091227" y="307277"/>
                  </a:lnTo>
                  <a:lnTo>
                    <a:pt x="1105217" y="307503"/>
                  </a:lnTo>
                  <a:lnTo>
                    <a:pt x="1119207" y="307696"/>
                  </a:lnTo>
                  <a:lnTo>
                    <a:pt x="1133197" y="307861"/>
                  </a:lnTo>
                  <a:lnTo>
                    <a:pt x="1147187" y="308001"/>
                  </a:lnTo>
                  <a:lnTo>
                    <a:pt x="1161177" y="308120"/>
                  </a:lnTo>
                  <a:lnTo>
                    <a:pt x="1175167" y="308222"/>
                  </a:lnTo>
                  <a:lnTo>
                    <a:pt x="1189157" y="308309"/>
                  </a:lnTo>
                  <a:lnTo>
                    <a:pt x="1203148" y="308383"/>
                  </a:lnTo>
                  <a:lnTo>
                    <a:pt x="1217138" y="308446"/>
                  </a:lnTo>
                  <a:lnTo>
                    <a:pt x="1231128" y="308499"/>
                  </a:lnTo>
                  <a:lnTo>
                    <a:pt x="1245118" y="308545"/>
                  </a:lnTo>
                  <a:lnTo>
                    <a:pt x="1259108" y="308584"/>
                  </a:lnTo>
                  <a:lnTo>
                    <a:pt x="1273098" y="308617"/>
                  </a:lnTo>
                  <a:lnTo>
                    <a:pt x="1287088" y="308645"/>
                  </a:lnTo>
                  <a:lnTo>
                    <a:pt x="1301078" y="308669"/>
                  </a:lnTo>
                  <a:lnTo>
                    <a:pt x="1315068" y="308689"/>
                  </a:lnTo>
                  <a:lnTo>
                    <a:pt x="1329058" y="308706"/>
                  </a:lnTo>
                  <a:lnTo>
                    <a:pt x="1343048" y="308721"/>
                  </a:lnTo>
                  <a:lnTo>
                    <a:pt x="1357039" y="308734"/>
                  </a:lnTo>
                  <a:lnTo>
                    <a:pt x="1371029" y="308744"/>
                  </a:lnTo>
                  <a:lnTo>
                    <a:pt x="1385019" y="308753"/>
                  </a:lnTo>
                  <a:lnTo>
                    <a:pt x="1385019" y="308753"/>
                  </a:lnTo>
                  <a:lnTo>
                    <a:pt x="1399009" y="308744"/>
                  </a:lnTo>
                  <a:lnTo>
                    <a:pt x="1412999" y="308734"/>
                  </a:lnTo>
                  <a:lnTo>
                    <a:pt x="1426989" y="308721"/>
                  </a:lnTo>
                  <a:lnTo>
                    <a:pt x="1440979" y="308706"/>
                  </a:lnTo>
                  <a:lnTo>
                    <a:pt x="1454969" y="308689"/>
                  </a:lnTo>
                  <a:lnTo>
                    <a:pt x="1468959" y="308669"/>
                  </a:lnTo>
                  <a:lnTo>
                    <a:pt x="1482949" y="308645"/>
                  </a:lnTo>
                  <a:lnTo>
                    <a:pt x="1496939" y="308617"/>
                  </a:lnTo>
                  <a:lnTo>
                    <a:pt x="1510930" y="308584"/>
                  </a:lnTo>
                  <a:lnTo>
                    <a:pt x="1524920" y="308545"/>
                  </a:lnTo>
                  <a:lnTo>
                    <a:pt x="1538910" y="308499"/>
                  </a:lnTo>
                  <a:lnTo>
                    <a:pt x="1552900" y="308446"/>
                  </a:lnTo>
                  <a:lnTo>
                    <a:pt x="1566890" y="308383"/>
                  </a:lnTo>
                  <a:lnTo>
                    <a:pt x="1580880" y="308309"/>
                  </a:lnTo>
                  <a:lnTo>
                    <a:pt x="1594870" y="308222"/>
                  </a:lnTo>
                  <a:lnTo>
                    <a:pt x="1608860" y="308120"/>
                  </a:lnTo>
                  <a:lnTo>
                    <a:pt x="1622850" y="308001"/>
                  </a:lnTo>
                  <a:lnTo>
                    <a:pt x="1636840" y="307861"/>
                  </a:lnTo>
                  <a:lnTo>
                    <a:pt x="1650830" y="307696"/>
                  </a:lnTo>
                  <a:lnTo>
                    <a:pt x="1664821" y="307503"/>
                  </a:lnTo>
                  <a:lnTo>
                    <a:pt x="1678811" y="307277"/>
                  </a:lnTo>
                  <a:lnTo>
                    <a:pt x="1692801" y="307013"/>
                  </a:lnTo>
                  <a:lnTo>
                    <a:pt x="1706791" y="306702"/>
                  </a:lnTo>
                  <a:lnTo>
                    <a:pt x="1720781" y="306340"/>
                  </a:lnTo>
                  <a:lnTo>
                    <a:pt x="1734771" y="305915"/>
                  </a:lnTo>
                  <a:lnTo>
                    <a:pt x="1748761" y="305419"/>
                  </a:lnTo>
                  <a:lnTo>
                    <a:pt x="1762751" y="304841"/>
                  </a:lnTo>
                  <a:lnTo>
                    <a:pt x="1776741" y="304166"/>
                  </a:lnTo>
                  <a:lnTo>
                    <a:pt x="1790731" y="303381"/>
                  </a:lnTo>
                  <a:lnTo>
                    <a:pt x="1804722" y="302469"/>
                  </a:lnTo>
                  <a:lnTo>
                    <a:pt x="1818712" y="301410"/>
                  </a:lnTo>
                  <a:lnTo>
                    <a:pt x="1832702" y="300186"/>
                  </a:lnTo>
                  <a:lnTo>
                    <a:pt x="1846692" y="298772"/>
                  </a:lnTo>
                  <a:lnTo>
                    <a:pt x="1860682" y="297145"/>
                  </a:lnTo>
                  <a:lnTo>
                    <a:pt x="1874672" y="295279"/>
                  </a:lnTo>
                  <a:lnTo>
                    <a:pt x="1888662" y="293147"/>
                  </a:lnTo>
                  <a:lnTo>
                    <a:pt x="1902652" y="290722"/>
                  </a:lnTo>
                  <a:lnTo>
                    <a:pt x="1916642" y="287978"/>
                  </a:lnTo>
                  <a:lnTo>
                    <a:pt x="1930632" y="284890"/>
                  </a:lnTo>
                  <a:lnTo>
                    <a:pt x="1944622" y="281439"/>
                  </a:lnTo>
                  <a:lnTo>
                    <a:pt x="1958613" y="277608"/>
                  </a:lnTo>
                  <a:lnTo>
                    <a:pt x="1972603" y="273391"/>
                  </a:lnTo>
                  <a:lnTo>
                    <a:pt x="1986593" y="268788"/>
                  </a:lnTo>
                  <a:lnTo>
                    <a:pt x="2000583" y="263814"/>
                  </a:lnTo>
                  <a:lnTo>
                    <a:pt x="2014573" y="258493"/>
                  </a:lnTo>
                  <a:lnTo>
                    <a:pt x="2028563" y="252865"/>
                  </a:lnTo>
                  <a:lnTo>
                    <a:pt x="2042553" y="246981"/>
                  </a:lnTo>
                  <a:lnTo>
                    <a:pt x="2056543" y="240904"/>
                  </a:lnTo>
                  <a:lnTo>
                    <a:pt x="2070533" y="234709"/>
                  </a:lnTo>
                  <a:lnTo>
                    <a:pt x="2084523" y="228473"/>
                  </a:lnTo>
                  <a:lnTo>
                    <a:pt x="2098513" y="222277"/>
                  </a:lnTo>
                  <a:lnTo>
                    <a:pt x="2112504" y="216201"/>
                  </a:lnTo>
                  <a:lnTo>
                    <a:pt x="2126494" y="210317"/>
                  </a:lnTo>
                  <a:lnTo>
                    <a:pt x="2140484" y="204688"/>
                  </a:lnTo>
                  <a:lnTo>
                    <a:pt x="2154474" y="199368"/>
                  </a:lnTo>
                  <a:lnTo>
                    <a:pt x="2168464" y="194393"/>
                  </a:lnTo>
                  <a:lnTo>
                    <a:pt x="2182454" y="189791"/>
                  </a:lnTo>
                  <a:lnTo>
                    <a:pt x="2196444" y="185574"/>
                  </a:lnTo>
                  <a:lnTo>
                    <a:pt x="2210434" y="181743"/>
                  </a:lnTo>
                  <a:lnTo>
                    <a:pt x="2224424" y="178291"/>
                  </a:lnTo>
                  <a:lnTo>
                    <a:pt x="2238414" y="175204"/>
                  </a:lnTo>
                  <a:lnTo>
                    <a:pt x="2252404" y="172460"/>
                  </a:lnTo>
                  <a:lnTo>
                    <a:pt x="2266395" y="170035"/>
                  </a:lnTo>
                  <a:lnTo>
                    <a:pt x="2280385" y="167903"/>
                  </a:lnTo>
                  <a:lnTo>
                    <a:pt x="2294375" y="166037"/>
                  </a:lnTo>
                  <a:lnTo>
                    <a:pt x="2308365" y="164410"/>
                  </a:lnTo>
                  <a:lnTo>
                    <a:pt x="2322355" y="162996"/>
                  </a:lnTo>
                  <a:lnTo>
                    <a:pt x="2336345" y="161771"/>
                  </a:lnTo>
                  <a:lnTo>
                    <a:pt x="2350335" y="160713"/>
                  </a:lnTo>
                  <a:lnTo>
                    <a:pt x="2364325" y="159800"/>
                  </a:lnTo>
                  <a:lnTo>
                    <a:pt x="2378315" y="159015"/>
                  </a:lnTo>
                  <a:lnTo>
                    <a:pt x="2392305" y="158341"/>
                  </a:lnTo>
                  <a:lnTo>
                    <a:pt x="2406296" y="157762"/>
                  </a:lnTo>
                  <a:lnTo>
                    <a:pt x="2420286" y="157266"/>
                  </a:lnTo>
                  <a:lnTo>
                    <a:pt x="2434276" y="156842"/>
                  </a:lnTo>
                  <a:lnTo>
                    <a:pt x="2448266" y="156479"/>
                  </a:lnTo>
                  <a:lnTo>
                    <a:pt x="2462256" y="156169"/>
                  </a:lnTo>
                  <a:lnTo>
                    <a:pt x="2476246" y="155904"/>
                  </a:lnTo>
                  <a:lnTo>
                    <a:pt x="2490236" y="155678"/>
                  </a:lnTo>
                  <a:lnTo>
                    <a:pt x="2504226" y="155485"/>
                  </a:lnTo>
                  <a:lnTo>
                    <a:pt x="2518216" y="155321"/>
                  </a:lnTo>
                  <a:lnTo>
                    <a:pt x="2532206" y="155181"/>
                  </a:lnTo>
                  <a:lnTo>
                    <a:pt x="2546196" y="155061"/>
                  </a:lnTo>
                  <a:lnTo>
                    <a:pt x="2560187" y="154959"/>
                  </a:lnTo>
                  <a:lnTo>
                    <a:pt x="2574177" y="154873"/>
                  </a:lnTo>
                  <a:lnTo>
                    <a:pt x="2588167" y="154799"/>
                  </a:lnTo>
                  <a:lnTo>
                    <a:pt x="2602157" y="154736"/>
                  </a:lnTo>
                  <a:lnTo>
                    <a:pt x="2616147" y="154682"/>
                  </a:lnTo>
                  <a:lnTo>
                    <a:pt x="2630137" y="154637"/>
                  </a:lnTo>
                  <a:lnTo>
                    <a:pt x="2644127" y="154598"/>
                  </a:lnTo>
                  <a:lnTo>
                    <a:pt x="2658117" y="154565"/>
                  </a:lnTo>
                  <a:lnTo>
                    <a:pt x="2672107" y="154537"/>
                  </a:lnTo>
                  <a:lnTo>
                    <a:pt x="2686097" y="154513"/>
                  </a:lnTo>
                  <a:lnTo>
                    <a:pt x="2700087" y="154493"/>
                  </a:lnTo>
                  <a:lnTo>
                    <a:pt x="2714078" y="154475"/>
                  </a:lnTo>
                  <a:lnTo>
                    <a:pt x="2728068" y="154460"/>
                  </a:lnTo>
                  <a:lnTo>
                    <a:pt x="2742058" y="154448"/>
                  </a:lnTo>
                  <a:lnTo>
                    <a:pt x="2756048" y="154437"/>
                  </a:lnTo>
                  <a:lnTo>
                    <a:pt x="2770038" y="154428"/>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2598349"/>
              <a:ext cx="4155057" cy="1080897"/>
            </a:xfrm>
            <a:custGeom>
              <a:avLst/>
              <a:pathLst>
                <a:path w="4155057" h="1080897">
                  <a:moveTo>
                    <a:pt x="0" y="1080897"/>
                  </a:moveTo>
                  <a:lnTo>
                    <a:pt x="13990" y="1080888"/>
                  </a:lnTo>
                  <a:lnTo>
                    <a:pt x="27980" y="1080877"/>
                  </a:lnTo>
                  <a:lnTo>
                    <a:pt x="41970" y="1080864"/>
                  </a:lnTo>
                  <a:lnTo>
                    <a:pt x="55960" y="1080850"/>
                  </a:lnTo>
                  <a:lnTo>
                    <a:pt x="69950" y="1080832"/>
                  </a:lnTo>
                  <a:lnTo>
                    <a:pt x="83940" y="1080812"/>
                  </a:lnTo>
                  <a:lnTo>
                    <a:pt x="97930" y="1080788"/>
                  </a:lnTo>
                  <a:lnTo>
                    <a:pt x="111920" y="1080760"/>
                  </a:lnTo>
                  <a:lnTo>
                    <a:pt x="125910" y="1080727"/>
                  </a:lnTo>
                  <a:lnTo>
                    <a:pt x="139900" y="1080688"/>
                  </a:lnTo>
                  <a:lnTo>
                    <a:pt x="153891" y="1080643"/>
                  </a:lnTo>
                  <a:lnTo>
                    <a:pt x="167881" y="1080589"/>
                  </a:lnTo>
                  <a:lnTo>
                    <a:pt x="181871" y="1080526"/>
                  </a:lnTo>
                  <a:lnTo>
                    <a:pt x="195861" y="1080452"/>
                  </a:lnTo>
                  <a:lnTo>
                    <a:pt x="209851" y="1080366"/>
                  </a:lnTo>
                  <a:lnTo>
                    <a:pt x="223841" y="1080264"/>
                  </a:lnTo>
                  <a:lnTo>
                    <a:pt x="237831" y="1080144"/>
                  </a:lnTo>
                  <a:lnTo>
                    <a:pt x="251821" y="1080004"/>
                  </a:lnTo>
                  <a:lnTo>
                    <a:pt x="265811" y="1079840"/>
                  </a:lnTo>
                  <a:lnTo>
                    <a:pt x="279801" y="1079647"/>
                  </a:lnTo>
                  <a:lnTo>
                    <a:pt x="293791" y="1079421"/>
                  </a:lnTo>
                  <a:lnTo>
                    <a:pt x="307782" y="1079156"/>
                  </a:lnTo>
                  <a:lnTo>
                    <a:pt x="321772" y="1078846"/>
                  </a:lnTo>
                  <a:lnTo>
                    <a:pt x="335762" y="1078483"/>
                  </a:lnTo>
                  <a:lnTo>
                    <a:pt x="349752" y="1078059"/>
                  </a:lnTo>
                  <a:lnTo>
                    <a:pt x="363742" y="1077563"/>
                  </a:lnTo>
                  <a:lnTo>
                    <a:pt x="377732" y="1076984"/>
                  </a:lnTo>
                  <a:lnTo>
                    <a:pt x="391722" y="1076310"/>
                  </a:lnTo>
                  <a:lnTo>
                    <a:pt x="405712" y="1075524"/>
                  </a:lnTo>
                  <a:lnTo>
                    <a:pt x="419702" y="1074612"/>
                  </a:lnTo>
                  <a:lnTo>
                    <a:pt x="433692" y="1073554"/>
                  </a:lnTo>
                  <a:lnTo>
                    <a:pt x="447682" y="1072329"/>
                  </a:lnTo>
                  <a:lnTo>
                    <a:pt x="461673" y="1070915"/>
                  </a:lnTo>
                  <a:lnTo>
                    <a:pt x="475663" y="1069288"/>
                  </a:lnTo>
                  <a:lnTo>
                    <a:pt x="489653" y="1067422"/>
                  </a:lnTo>
                  <a:lnTo>
                    <a:pt x="503643" y="1065290"/>
                  </a:lnTo>
                  <a:lnTo>
                    <a:pt x="517633" y="1062865"/>
                  </a:lnTo>
                  <a:lnTo>
                    <a:pt x="531623" y="1060121"/>
                  </a:lnTo>
                  <a:lnTo>
                    <a:pt x="545613" y="1057033"/>
                  </a:lnTo>
                  <a:lnTo>
                    <a:pt x="559603" y="1053582"/>
                  </a:lnTo>
                  <a:lnTo>
                    <a:pt x="573593" y="1049751"/>
                  </a:lnTo>
                  <a:lnTo>
                    <a:pt x="587583" y="1045534"/>
                  </a:lnTo>
                  <a:lnTo>
                    <a:pt x="601574" y="1040932"/>
                  </a:lnTo>
                  <a:lnTo>
                    <a:pt x="615564" y="1035957"/>
                  </a:lnTo>
                  <a:lnTo>
                    <a:pt x="629554" y="1030637"/>
                  </a:lnTo>
                  <a:lnTo>
                    <a:pt x="643544" y="1025008"/>
                  </a:lnTo>
                  <a:lnTo>
                    <a:pt x="657534" y="1019124"/>
                  </a:lnTo>
                  <a:lnTo>
                    <a:pt x="671524" y="1013048"/>
                  </a:lnTo>
                  <a:lnTo>
                    <a:pt x="685514" y="1006852"/>
                  </a:lnTo>
                  <a:lnTo>
                    <a:pt x="699504" y="1000616"/>
                  </a:lnTo>
                  <a:lnTo>
                    <a:pt x="713494" y="994420"/>
                  </a:lnTo>
                  <a:lnTo>
                    <a:pt x="727484" y="988344"/>
                  </a:lnTo>
                  <a:lnTo>
                    <a:pt x="741474" y="982460"/>
                  </a:lnTo>
                  <a:lnTo>
                    <a:pt x="755465" y="976832"/>
                  </a:lnTo>
                  <a:lnTo>
                    <a:pt x="769455" y="971511"/>
                  </a:lnTo>
                  <a:lnTo>
                    <a:pt x="783445" y="966537"/>
                  </a:lnTo>
                  <a:lnTo>
                    <a:pt x="797435" y="961934"/>
                  </a:lnTo>
                  <a:lnTo>
                    <a:pt x="811425" y="957717"/>
                  </a:lnTo>
                  <a:lnTo>
                    <a:pt x="825415" y="953886"/>
                  </a:lnTo>
                  <a:lnTo>
                    <a:pt x="839405" y="950435"/>
                  </a:lnTo>
                  <a:lnTo>
                    <a:pt x="853395" y="947347"/>
                  </a:lnTo>
                  <a:lnTo>
                    <a:pt x="867385" y="944603"/>
                  </a:lnTo>
                  <a:lnTo>
                    <a:pt x="881375" y="942178"/>
                  </a:lnTo>
                  <a:lnTo>
                    <a:pt x="895365" y="940046"/>
                  </a:lnTo>
                  <a:lnTo>
                    <a:pt x="909356" y="938180"/>
                  </a:lnTo>
                  <a:lnTo>
                    <a:pt x="923346" y="936553"/>
                  </a:lnTo>
                  <a:lnTo>
                    <a:pt x="937336" y="935139"/>
                  </a:lnTo>
                  <a:lnTo>
                    <a:pt x="951326" y="933915"/>
                  </a:lnTo>
                  <a:lnTo>
                    <a:pt x="965316" y="932856"/>
                  </a:lnTo>
                  <a:lnTo>
                    <a:pt x="979306" y="931944"/>
                  </a:lnTo>
                  <a:lnTo>
                    <a:pt x="993296" y="931159"/>
                  </a:lnTo>
                  <a:lnTo>
                    <a:pt x="1007286" y="930484"/>
                  </a:lnTo>
                  <a:lnTo>
                    <a:pt x="1021276" y="929906"/>
                  </a:lnTo>
                  <a:lnTo>
                    <a:pt x="1035266" y="929410"/>
                  </a:lnTo>
                  <a:lnTo>
                    <a:pt x="1049256" y="928985"/>
                  </a:lnTo>
                  <a:lnTo>
                    <a:pt x="1063247" y="928622"/>
                  </a:lnTo>
                  <a:lnTo>
                    <a:pt x="1077237" y="928312"/>
                  </a:lnTo>
                  <a:lnTo>
                    <a:pt x="1091227" y="928047"/>
                  </a:lnTo>
                  <a:lnTo>
                    <a:pt x="1105217" y="927821"/>
                  </a:lnTo>
                  <a:lnTo>
                    <a:pt x="1119207" y="927629"/>
                  </a:lnTo>
                  <a:lnTo>
                    <a:pt x="1133197" y="927464"/>
                  </a:lnTo>
                  <a:lnTo>
                    <a:pt x="1147187" y="927324"/>
                  </a:lnTo>
                  <a:lnTo>
                    <a:pt x="1161177" y="927204"/>
                  </a:lnTo>
                  <a:lnTo>
                    <a:pt x="1175167" y="927103"/>
                  </a:lnTo>
                  <a:lnTo>
                    <a:pt x="1189157" y="927016"/>
                  </a:lnTo>
                  <a:lnTo>
                    <a:pt x="1203148" y="926942"/>
                  </a:lnTo>
                  <a:lnTo>
                    <a:pt x="1217138" y="926879"/>
                  </a:lnTo>
                  <a:lnTo>
                    <a:pt x="1231128" y="926826"/>
                  </a:lnTo>
                  <a:lnTo>
                    <a:pt x="1245118" y="926780"/>
                  </a:lnTo>
                  <a:lnTo>
                    <a:pt x="1259108" y="926741"/>
                  </a:lnTo>
                  <a:lnTo>
                    <a:pt x="1273098" y="926708"/>
                  </a:lnTo>
                  <a:lnTo>
                    <a:pt x="1287088" y="926680"/>
                  </a:lnTo>
                  <a:lnTo>
                    <a:pt x="1301078" y="926656"/>
                  </a:lnTo>
                  <a:lnTo>
                    <a:pt x="1315068" y="926636"/>
                  </a:lnTo>
                  <a:lnTo>
                    <a:pt x="1329058" y="926619"/>
                  </a:lnTo>
                  <a:lnTo>
                    <a:pt x="1343048" y="926604"/>
                  </a:lnTo>
                  <a:lnTo>
                    <a:pt x="1357039" y="926591"/>
                  </a:lnTo>
                  <a:lnTo>
                    <a:pt x="1371029" y="926581"/>
                  </a:lnTo>
                  <a:lnTo>
                    <a:pt x="1385019" y="926572"/>
                  </a:lnTo>
                  <a:lnTo>
                    <a:pt x="1385019" y="926209"/>
                  </a:lnTo>
                  <a:lnTo>
                    <a:pt x="1399009" y="926155"/>
                  </a:lnTo>
                  <a:lnTo>
                    <a:pt x="1412999" y="926091"/>
                  </a:lnTo>
                  <a:lnTo>
                    <a:pt x="1426989" y="926015"/>
                  </a:lnTo>
                  <a:lnTo>
                    <a:pt x="1440979" y="925927"/>
                  </a:lnTo>
                  <a:lnTo>
                    <a:pt x="1454969" y="925823"/>
                  </a:lnTo>
                  <a:lnTo>
                    <a:pt x="1468959" y="925701"/>
                  </a:lnTo>
                  <a:lnTo>
                    <a:pt x="1482949" y="925557"/>
                  </a:lnTo>
                  <a:lnTo>
                    <a:pt x="1496939" y="925389"/>
                  </a:lnTo>
                  <a:lnTo>
                    <a:pt x="1510930" y="925191"/>
                  </a:lnTo>
                  <a:lnTo>
                    <a:pt x="1524920" y="924958"/>
                  </a:lnTo>
                  <a:lnTo>
                    <a:pt x="1538910" y="924684"/>
                  </a:lnTo>
                  <a:lnTo>
                    <a:pt x="1552900" y="924363"/>
                  </a:lnTo>
                  <a:lnTo>
                    <a:pt x="1566890" y="923986"/>
                  </a:lnTo>
                  <a:lnTo>
                    <a:pt x="1580880" y="923543"/>
                  </a:lnTo>
                  <a:lnTo>
                    <a:pt x="1594870" y="923023"/>
                  </a:lnTo>
                  <a:lnTo>
                    <a:pt x="1608860" y="922412"/>
                  </a:lnTo>
                  <a:lnTo>
                    <a:pt x="1622850" y="921695"/>
                  </a:lnTo>
                  <a:lnTo>
                    <a:pt x="1636840" y="920854"/>
                  </a:lnTo>
                  <a:lnTo>
                    <a:pt x="1650830" y="919867"/>
                  </a:lnTo>
                  <a:lnTo>
                    <a:pt x="1664821" y="918710"/>
                  </a:lnTo>
                  <a:lnTo>
                    <a:pt x="1678811" y="917354"/>
                  </a:lnTo>
                  <a:lnTo>
                    <a:pt x="1692801" y="915765"/>
                  </a:lnTo>
                  <a:lnTo>
                    <a:pt x="1706791" y="913904"/>
                  </a:lnTo>
                  <a:lnTo>
                    <a:pt x="1720781" y="911726"/>
                  </a:lnTo>
                  <a:lnTo>
                    <a:pt x="1734771" y="909180"/>
                  </a:lnTo>
                  <a:lnTo>
                    <a:pt x="1748761" y="906205"/>
                  </a:lnTo>
                  <a:lnTo>
                    <a:pt x="1762751" y="902733"/>
                  </a:lnTo>
                  <a:lnTo>
                    <a:pt x="1776741" y="898686"/>
                  </a:lnTo>
                  <a:lnTo>
                    <a:pt x="1790731" y="893975"/>
                  </a:lnTo>
                  <a:lnTo>
                    <a:pt x="1804722" y="888501"/>
                  </a:lnTo>
                  <a:lnTo>
                    <a:pt x="1818712" y="882152"/>
                  </a:lnTo>
                  <a:lnTo>
                    <a:pt x="1832702" y="874803"/>
                  </a:lnTo>
                  <a:lnTo>
                    <a:pt x="1846692" y="866321"/>
                  </a:lnTo>
                  <a:lnTo>
                    <a:pt x="1860682" y="856559"/>
                  </a:lnTo>
                  <a:lnTo>
                    <a:pt x="1874672" y="845362"/>
                  </a:lnTo>
                  <a:lnTo>
                    <a:pt x="1888662" y="832570"/>
                  </a:lnTo>
                  <a:lnTo>
                    <a:pt x="1902652" y="818020"/>
                  </a:lnTo>
                  <a:lnTo>
                    <a:pt x="1916642" y="801555"/>
                  </a:lnTo>
                  <a:lnTo>
                    <a:pt x="1930632" y="783030"/>
                  </a:lnTo>
                  <a:lnTo>
                    <a:pt x="1944622" y="762320"/>
                  </a:lnTo>
                  <a:lnTo>
                    <a:pt x="1958613" y="739337"/>
                  </a:lnTo>
                  <a:lnTo>
                    <a:pt x="1972603" y="714033"/>
                  </a:lnTo>
                  <a:lnTo>
                    <a:pt x="1986593" y="686419"/>
                  </a:lnTo>
                  <a:lnTo>
                    <a:pt x="2000583" y="656573"/>
                  </a:lnTo>
                  <a:lnTo>
                    <a:pt x="2014573" y="624649"/>
                  </a:lnTo>
                  <a:lnTo>
                    <a:pt x="2028563" y="590879"/>
                  </a:lnTo>
                  <a:lnTo>
                    <a:pt x="2042553" y="555574"/>
                  </a:lnTo>
                  <a:lnTo>
                    <a:pt x="2056543" y="519116"/>
                  </a:lnTo>
                  <a:lnTo>
                    <a:pt x="2070533" y="481942"/>
                  </a:lnTo>
                  <a:lnTo>
                    <a:pt x="2084523" y="444525"/>
                  </a:lnTo>
                  <a:lnTo>
                    <a:pt x="2098513" y="407351"/>
                  </a:lnTo>
                  <a:lnTo>
                    <a:pt x="2112504" y="370893"/>
                  </a:lnTo>
                  <a:lnTo>
                    <a:pt x="2126494" y="335589"/>
                  </a:lnTo>
                  <a:lnTo>
                    <a:pt x="2140484" y="301819"/>
                  </a:lnTo>
                  <a:lnTo>
                    <a:pt x="2154474" y="269894"/>
                  </a:lnTo>
                  <a:lnTo>
                    <a:pt x="2168464" y="240049"/>
                  </a:lnTo>
                  <a:lnTo>
                    <a:pt x="2182454" y="212435"/>
                  </a:lnTo>
                  <a:lnTo>
                    <a:pt x="2196444" y="187131"/>
                  </a:lnTo>
                  <a:lnTo>
                    <a:pt x="2210434" y="164147"/>
                  </a:lnTo>
                  <a:lnTo>
                    <a:pt x="2224424" y="143438"/>
                  </a:lnTo>
                  <a:lnTo>
                    <a:pt x="2238414" y="124913"/>
                  </a:lnTo>
                  <a:lnTo>
                    <a:pt x="2252404" y="108448"/>
                  </a:lnTo>
                  <a:lnTo>
                    <a:pt x="2266395" y="93898"/>
                  </a:lnTo>
                  <a:lnTo>
                    <a:pt x="2280385" y="81105"/>
                  </a:lnTo>
                  <a:lnTo>
                    <a:pt x="2294375" y="69908"/>
                  </a:lnTo>
                  <a:lnTo>
                    <a:pt x="2308365" y="60146"/>
                  </a:lnTo>
                  <a:lnTo>
                    <a:pt x="2322355" y="51664"/>
                  </a:lnTo>
                  <a:lnTo>
                    <a:pt x="2336345" y="44316"/>
                  </a:lnTo>
                  <a:lnTo>
                    <a:pt x="2350335" y="37966"/>
                  </a:lnTo>
                  <a:lnTo>
                    <a:pt x="2364325" y="32492"/>
                  </a:lnTo>
                  <a:lnTo>
                    <a:pt x="2378315" y="27781"/>
                  </a:lnTo>
                  <a:lnTo>
                    <a:pt x="2392305" y="23734"/>
                  </a:lnTo>
                  <a:lnTo>
                    <a:pt x="2406296" y="20262"/>
                  </a:lnTo>
                  <a:lnTo>
                    <a:pt x="2420286" y="17288"/>
                  </a:lnTo>
                  <a:lnTo>
                    <a:pt x="2434276" y="14741"/>
                  </a:lnTo>
                  <a:lnTo>
                    <a:pt x="2448266" y="12564"/>
                  </a:lnTo>
                  <a:lnTo>
                    <a:pt x="2462256" y="10703"/>
                  </a:lnTo>
                  <a:lnTo>
                    <a:pt x="2476246" y="9114"/>
                  </a:lnTo>
                  <a:lnTo>
                    <a:pt x="2490236" y="7757"/>
                  </a:lnTo>
                  <a:lnTo>
                    <a:pt x="2504226" y="6600"/>
                  </a:lnTo>
                  <a:lnTo>
                    <a:pt x="2518216" y="5614"/>
                  </a:lnTo>
                  <a:lnTo>
                    <a:pt x="2532206" y="4772"/>
                  </a:lnTo>
                  <a:lnTo>
                    <a:pt x="2546196" y="4056"/>
                  </a:lnTo>
                  <a:lnTo>
                    <a:pt x="2560187" y="3445"/>
                  </a:lnTo>
                  <a:lnTo>
                    <a:pt x="2574177" y="2925"/>
                  </a:lnTo>
                  <a:lnTo>
                    <a:pt x="2588167" y="2482"/>
                  </a:lnTo>
                  <a:lnTo>
                    <a:pt x="2602157" y="2104"/>
                  </a:lnTo>
                  <a:lnTo>
                    <a:pt x="2616147" y="1783"/>
                  </a:lnTo>
                  <a:lnTo>
                    <a:pt x="2630137" y="1510"/>
                  </a:lnTo>
                  <a:lnTo>
                    <a:pt x="2644127" y="1277"/>
                  </a:lnTo>
                  <a:lnTo>
                    <a:pt x="2658117" y="1079"/>
                  </a:lnTo>
                  <a:lnTo>
                    <a:pt x="2672107" y="910"/>
                  </a:lnTo>
                  <a:lnTo>
                    <a:pt x="2686097" y="767"/>
                  </a:lnTo>
                  <a:lnTo>
                    <a:pt x="2700087" y="645"/>
                  </a:lnTo>
                  <a:lnTo>
                    <a:pt x="2714078" y="541"/>
                  </a:lnTo>
                  <a:lnTo>
                    <a:pt x="2728068" y="452"/>
                  </a:lnTo>
                  <a:lnTo>
                    <a:pt x="2742058" y="377"/>
                  </a:lnTo>
                  <a:lnTo>
                    <a:pt x="2756048" y="313"/>
                  </a:lnTo>
                  <a:lnTo>
                    <a:pt x="2770038" y="258"/>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7" name="pl57"/>
            <p:cNvSpPr/>
            <p:nvPr/>
          </p:nvSpPr>
          <p:spPr>
            <a:xfrm>
              <a:off x="2737948" y="2443869"/>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8" name="pl58"/>
            <p:cNvSpPr/>
            <p:nvPr/>
          </p:nvSpPr>
          <p:spPr>
            <a:xfrm>
              <a:off x="2737948" y="1517556"/>
              <a:ext cx="4155057" cy="771884"/>
            </a:xfrm>
            <a:custGeom>
              <a:avLst/>
              <a:pathLst>
                <a:path w="4155057" h="771884">
                  <a:moveTo>
                    <a:pt x="0" y="617507"/>
                  </a:moveTo>
                  <a:lnTo>
                    <a:pt x="13990" y="617516"/>
                  </a:lnTo>
                  <a:lnTo>
                    <a:pt x="27980" y="617527"/>
                  </a:lnTo>
                  <a:lnTo>
                    <a:pt x="41970" y="617539"/>
                  </a:lnTo>
                  <a:lnTo>
                    <a:pt x="55960" y="617554"/>
                  </a:lnTo>
                  <a:lnTo>
                    <a:pt x="69950" y="617571"/>
                  </a:lnTo>
                  <a:lnTo>
                    <a:pt x="83940" y="617592"/>
                  </a:lnTo>
                  <a:lnTo>
                    <a:pt x="97930" y="617616"/>
                  </a:lnTo>
                  <a:lnTo>
                    <a:pt x="111920" y="617644"/>
                  </a:lnTo>
                  <a:lnTo>
                    <a:pt x="125910" y="617677"/>
                  </a:lnTo>
                  <a:lnTo>
                    <a:pt x="139900" y="617716"/>
                  </a:lnTo>
                  <a:lnTo>
                    <a:pt x="153891" y="617761"/>
                  </a:lnTo>
                  <a:lnTo>
                    <a:pt x="167881" y="617815"/>
                  </a:lnTo>
                  <a:lnTo>
                    <a:pt x="181871" y="617878"/>
                  </a:lnTo>
                  <a:lnTo>
                    <a:pt x="195861" y="617951"/>
                  </a:lnTo>
                  <a:lnTo>
                    <a:pt x="209851" y="618038"/>
                  </a:lnTo>
                  <a:lnTo>
                    <a:pt x="223841" y="618140"/>
                  </a:lnTo>
                  <a:lnTo>
                    <a:pt x="237831" y="618259"/>
                  </a:lnTo>
                  <a:lnTo>
                    <a:pt x="251821" y="618400"/>
                  </a:lnTo>
                  <a:lnTo>
                    <a:pt x="265811" y="618564"/>
                  </a:lnTo>
                  <a:lnTo>
                    <a:pt x="279801" y="618757"/>
                  </a:lnTo>
                  <a:lnTo>
                    <a:pt x="293791" y="618983"/>
                  </a:lnTo>
                  <a:lnTo>
                    <a:pt x="307782" y="619248"/>
                  </a:lnTo>
                  <a:lnTo>
                    <a:pt x="321772" y="619558"/>
                  </a:lnTo>
                  <a:lnTo>
                    <a:pt x="335762" y="619921"/>
                  </a:lnTo>
                  <a:lnTo>
                    <a:pt x="349752" y="620345"/>
                  </a:lnTo>
                  <a:lnTo>
                    <a:pt x="363742" y="620841"/>
                  </a:lnTo>
                  <a:lnTo>
                    <a:pt x="377732" y="621420"/>
                  </a:lnTo>
                  <a:lnTo>
                    <a:pt x="391722" y="622094"/>
                  </a:lnTo>
                  <a:lnTo>
                    <a:pt x="405712" y="622879"/>
                  </a:lnTo>
                  <a:lnTo>
                    <a:pt x="419702" y="623792"/>
                  </a:lnTo>
                  <a:lnTo>
                    <a:pt x="433692" y="624850"/>
                  </a:lnTo>
                  <a:lnTo>
                    <a:pt x="447682" y="626075"/>
                  </a:lnTo>
                  <a:lnTo>
                    <a:pt x="461673" y="627488"/>
                  </a:lnTo>
                  <a:lnTo>
                    <a:pt x="475663" y="629115"/>
                  </a:lnTo>
                  <a:lnTo>
                    <a:pt x="489653" y="630982"/>
                  </a:lnTo>
                  <a:lnTo>
                    <a:pt x="503643" y="633114"/>
                  </a:lnTo>
                  <a:lnTo>
                    <a:pt x="517633" y="635539"/>
                  </a:lnTo>
                  <a:lnTo>
                    <a:pt x="531623" y="638283"/>
                  </a:lnTo>
                  <a:lnTo>
                    <a:pt x="545613" y="641370"/>
                  </a:lnTo>
                  <a:lnTo>
                    <a:pt x="559603" y="644822"/>
                  </a:lnTo>
                  <a:lnTo>
                    <a:pt x="573593" y="648652"/>
                  </a:lnTo>
                  <a:lnTo>
                    <a:pt x="587583" y="652870"/>
                  </a:lnTo>
                  <a:lnTo>
                    <a:pt x="601574" y="657472"/>
                  </a:lnTo>
                  <a:lnTo>
                    <a:pt x="615564" y="662446"/>
                  </a:lnTo>
                  <a:lnTo>
                    <a:pt x="629554" y="667767"/>
                  </a:lnTo>
                  <a:lnTo>
                    <a:pt x="643544" y="673395"/>
                  </a:lnTo>
                  <a:lnTo>
                    <a:pt x="657534" y="679280"/>
                  </a:lnTo>
                  <a:lnTo>
                    <a:pt x="671524" y="685356"/>
                  </a:lnTo>
                  <a:lnTo>
                    <a:pt x="685514" y="691552"/>
                  </a:lnTo>
                  <a:lnTo>
                    <a:pt x="699504" y="697788"/>
                  </a:lnTo>
                  <a:lnTo>
                    <a:pt x="713494" y="703983"/>
                  </a:lnTo>
                  <a:lnTo>
                    <a:pt x="727484" y="710060"/>
                  </a:lnTo>
                  <a:lnTo>
                    <a:pt x="741474" y="715944"/>
                  </a:lnTo>
                  <a:lnTo>
                    <a:pt x="755465" y="721572"/>
                  </a:lnTo>
                  <a:lnTo>
                    <a:pt x="769455" y="726893"/>
                  </a:lnTo>
                  <a:lnTo>
                    <a:pt x="783445" y="731867"/>
                  </a:lnTo>
                  <a:lnTo>
                    <a:pt x="797435" y="736469"/>
                  </a:lnTo>
                  <a:lnTo>
                    <a:pt x="811425" y="740687"/>
                  </a:lnTo>
                  <a:lnTo>
                    <a:pt x="825415" y="744517"/>
                  </a:lnTo>
                  <a:lnTo>
                    <a:pt x="839405" y="747969"/>
                  </a:lnTo>
                  <a:lnTo>
                    <a:pt x="853395" y="751057"/>
                  </a:lnTo>
                  <a:lnTo>
                    <a:pt x="867385" y="753801"/>
                  </a:lnTo>
                  <a:lnTo>
                    <a:pt x="881375" y="756226"/>
                  </a:lnTo>
                  <a:lnTo>
                    <a:pt x="895365" y="758358"/>
                  </a:lnTo>
                  <a:lnTo>
                    <a:pt x="909356" y="760224"/>
                  </a:lnTo>
                  <a:lnTo>
                    <a:pt x="923346" y="761851"/>
                  </a:lnTo>
                  <a:lnTo>
                    <a:pt x="937336" y="763265"/>
                  </a:lnTo>
                  <a:lnTo>
                    <a:pt x="951326" y="764489"/>
                  </a:lnTo>
                  <a:lnTo>
                    <a:pt x="965316" y="765548"/>
                  </a:lnTo>
                  <a:lnTo>
                    <a:pt x="979306" y="766460"/>
                  </a:lnTo>
                  <a:lnTo>
                    <a:pt x="993296" y="767245"/>
                  </a:lnTo>
                  <a:lnTo>
                    <a:pt x="1007286" y="767920"/>
                  </a:lnTo>
                  <a:lnTo>
                    <a:pt x="1021276" y="768498"/>
                  </a:lnTo>
                  <a:lnTo>
                    <a:pt x="1035266" y="768994"/>
                  </a:lnTo>
                  <a:lnTo>
                    <a:pt x="1049256" y="769418"/>
                  </a:lnTo>
                  <a:lnTo>
                    <a:pt x="1063247" y="769781"/>
                  </a:lnTo>
                  <a:lnTo>
                    <a:pt x="1077237" y="770091"/>
                  </a:lnTo>
                  <a:lnTo>
                    <a:pt x="1091227" y="770356"/>
                  </a:lnTo>
                  <a:lnTo>
                    <a:pt x="1105217" y="770582"/>
                  </a:lnTo>
                  <a:lnTo>
                    <a:pt x="1119207" y="770775"/>
                  </a:lnTo>
                  <a:lnTo>
                    <a:pt x="1133197" y="770940"/>
                  </a:lnTo>
                  <a:lnTo>
                    <a:pt x="1147187" y="771080"/>
                  </a:lnTo>
                  <a:lnTo>
                    <a:pt x="1161177" y="771199"/>
                  </a:lnTo>
                  <a:lnTo>
                    <a:pt x="1175167" y="771301"/>
                  </a:lnTo>
                  <a:lnTo>
                    <a:pt x="1189157" y="771388"/>
                  </a:lnTo>
                  <a:lnTo>
                    <a:pt x="1203148" y="771462"/>
                  </a:lnTo>
                  <a:lnTo>
                    <a:pt x="1217138" y="771525"/>
                  </a:lnTo>
                  <a:lnTo>
                    <a:pt x="1231128" y="771578"/>
                  </a:lnTo>
                  <a:lnTo>
                    <a:pt x="1245118" y="771624"/>
                  </a:lnTo>
                  <a:lnTo>
                    <a:pt x="1259108" y="771662"/>
                  </a:lnTo>
                  <a:lnTo>
                    <a:pt x="1273098" y="771695"/>
                  </a:lnTo>
                  <a:lnTo>
                    <a:pt x="1287088" y="771724"/>
                  </a:lnTo>
                  <a:lnTo>
                    <a:pt x="1301078" y="771747"/>
                  </a:lnTo>
                  <a:lnTo>
                    <a:pt x="1315068" y="771768"/>
                  </a:lnTo>
                  <a:lnTo>
                    <a:pt x="1329058" y="771785"/>
                  </a:lnTo>
                  <a:lnTo>
                    <a:pt x="1343048" y="771800"/>
                  </a:lnTo>
                  <a:lnTo>
                    <a:pt x="1357039" y="771812"/>
                  </a:lnTo>
                  <a:lnTo>
                    <a:pt x="1371029" y="771823"/>
                  </a:lnTo>
                  <a:lnTo>
                    <a:pt x="1385019" y="771832"/>
                  </a:lnTo>
                  <a:lnTo>
                    <a:pt x="1385019" y="771884"/>
                  </a:lnTo>
                  <a:lnTo>
                    <a:pt x="1399009" y="771884"/>
                  </a:lnTo>
                  <a:lnTo>
                    <a:pt x="1412999" y="771884"/>
                  </a:lnTo>
                  <a:lnTo>
                    <a:pt x="1426989" y="771884"/>
                  </a:lnTo>
                  <a:lnTo>
                    <a:pt x="1440979" y="771884"/>
                  </a:lnTo>
                  <a:lnTo>
                    <a:pt x="1454969" y="771884"/>
                  </a:lnTo>
                  <a:lnTo>
                    <a:pt x="1468959" y="771884"/>
                  </a:lnTo>
                  <a:lnTo>
                    <a:pt x="1482949" y="771884"/>
                  </a:lnTo>
                  <a:lnTo>
                    <a:pt x="1496939" y="771884"/>
                  </a:lnTo>
                  <a:lnTo>
                    <a:pt x="1510930" y="771884"/>
                  </a:lnTo>
                  <a:lnTo>
                    <a:pt x="1524920" y="771884"/>
                  </a:lnTo>
                  <a:lnTo>
                    <a:pt x="1538910" y="771884"/>
                  </a:lnTo>
                  <a:lnTo>
                    <a:pt x="1552900" y="771884"/>
                  </a:lnTo>
                  <a:lnTo>
                    <a:pt x="1566890" y="771884"/>
                  </a:lnTo>
                  <a:lnTo>
                    <a:pt x="1580880" y="771884"/>
                  </a:lnTo>
                  <a:lnTo>
                    <a:pt x="1594870" y="771884"/>
                  </a:lnTo>
                  <a:lnTo>
                    <a:pt x="1608860" y="771884"/>
                  </a:lnTo>
                  <a:lnTo>
                    <a:pt x="1622850" y="771884"/>
                  </a:lnTo>
                  <a:lnTo>
                    <a:pt x="1636840" y="771884"/>
                  </a:lnTo>
                  <a:lnTo>
                    <a:pt x="1650830" y="771884"/>
                  </a:lnTo>
                  <a:lnTo>
                    <a:pt x="1664821" y="771884"/>
                  </a:lnTo>
                  <a:lnTo>
                    <a:pt x="1678811" y="771884"/>
                  </a:lnTo>
                  <a:lnTo>
                    <a:pt x="1692801" y="771884"/>
                  </a:lnTo>
                  <a:lnTo>
                    <a:pt x="1706791" y="771884"/>
                  </a:lnTo>
                  <a:lnTo>
                    <a:pt x="1720781" y="771884"/>
                  </a:lnTo>
                  <a:lnTo>
                    <a:pt x="1734771" y="771884"/>
                  </a:lnTo>
                  <a:lnTo>
                    <a:pt x="1748761" y="771884"/>
                  </a:lnTo>
                  <a:lnTo>
                    <a:pt x="1762751" y="771884"/>
                  </a:lnTo>
                  <a:lnTo>
                    <a:pt x="1776741" y="771884"/>
                  </a:lnTo>
                  <a:lnTo>
                    <a:pt x="1790731" y="771884"/>
                  </a:lnTo>
                  <a:lnTo>
                    <a:pt x="1804722" y="771884"/>
                  </a:lnTo>
                  <a:lnTo>
                    <a:pt x="1818712" y="771884"/>
                  </a:lnTo>
                  <a:lnTo>
                    <a:pt x="1832702" y="771884"/>
                  </a:lnTo>
                  <a:lnTo>
                    <a:pt x="1846692" y="771884"/>
                  </a:lnTo>
                  <a:lnTo>
                    <a:pt x="1860682" y="771884"/>
                  </a:lnTo>
                  <a:lnTo>
                    <a:pt x="1874672" y="771884"/>
                  </a:lnTo>
                  <a:lnTo>
                    <a:pt x="1888662" y="771884"/>
                  </a:lnTo>
                  <a:lnTo>
                    <a:pt x="1902652" y="771884"/>
                  </a:lnTo>
                  <a:lnTo>
                    <a:pt x="1916642" y="771884"/>
                  </a:lnTo>
                  <a:lnTo>
                    <a:pt x="1930632" y="771884"/>
                  </a:lnTo>
                  <a:lnTo>
                    <a:pt x="1944622" y="771884"/>
                  </a:lnTo>
                  <a:lnTo>
                    <a:pt x="1958613" y="771884"/>
                  </a:lnTo>
                  <a:lnTo>
                    <a:pt x="1972603" y="771884"/>
                  </a:lnTo>
                  <a:lnTo>
                    <a:pt x="1986593" y="771884"/>
                  </a:lnTo>
                  <a:lnTo>
                    <a:pt x="2000583" y="771884"/>
                  </a:lnTo>
                  <a:lnTo>
                    <a:pt x="2014573" y="771884"/>
                  </a:lnTo>
                  <a:lnTo>
                    <a:pt x="2028563" y="771884"/>
                  </a:lnTo>
                  <a:lnTo>
                    <a:pt x="2042553" y="771884"/>
                  </a:lnTo>
                  <a:lnTo>
                    <a:pt x="2056543" y="771884"/>
                  </a:lnTo>
                  <a:lnTo>
                    <a:pt x="2070533" y="771884"/>
                  </a:lnTo>
                  <a:lnTo>
                    <a:pt x="2084523" y="771884"/>
                  </a:lnTo>
                  <a:lnTo>
                    <a:pt x="2098513" y="771884"/>
                  </a:lnTo>
                  <a:lnTo>
                    <a:pt x="2112504" y="771884"/>
                  </a:lnTo>
                  <a:lnTo>
                    <a:pt x="2126494" y="771884"/>
                  </a:lnTo>
                  <a:lnTo>
                    <a:pt x="2140484" y="771884"/>
                  </a:lnTo>
                  <a:lnTo>
                    <a:pt x="2154474" y="771884"/>
                  </a:lnTo>
                  <a:lnTo>
                    <a:pt x="2168464" y="771884"/>
                  </a:lnTo>
                  <a:lnTo>
                    <a:pt x="2182454" y="771884"/>
                  </a:lnTo>
                  <a:lnTo>
                    <a:pt x="2196444" y="771884"/>
                  </a:lnTo>
                  <a:lnTo>
                    <a:pt x="2210434" y="771884"/>
                  </a:lnTo>
                  <a:lnTo>
                    <a:pt x="2224424" y="771884"/>
                  </a:lnTo>
                  <a:lnTo>
                    <a:pt x="2238414" y="771884"/>
                  </a:lnTo>
                  <a:lnTo>
                    <a:pt x="2252404" y="771884"/>
                  </a:lnTo>
                  <a:lnTo>
                    <a:pt x="2266395" y="771884"/>
                  </a:lnTo>
                  <a:lnTo>
                    <a:pt x="2280385" y="771884"/>
                  </a:lnTo>
                  <a:lnTo>
                    <a:pt x="2294375" y="771884"/>
                  </a:lnTo>
                  <a:lnTo>
                    <a:pt x="2308365" y="771884"/>
                  </a:lnTo>
                  <a:lnTo>
                    <a:pt x="2322355" y="771884"/>
                  </a:lnTo>
                  <a:lnTo>
                    <a:pt x="2336345" y="771884"/>
                  </a:lnTo>
                  <a:lnTo>
                    <a:pt x="2350335" y="771884"/>
                  </a:lnTo>
                  <a:lnTo>
                    <a:pt x="2364325" y="771884"/>
                  </a:lnTo>
                  <a:lnTo>
                    <a:pt x="2378315" y="771884"/>
                  </a:lnTo>
                  <a:lnTo>
                    <a:pt x="2392305" y="771884"/>
                  </a:lnTo>
                  <a:lnTo>
                    <a:pt x="2406296" y="771884"/>
                  </a:lnTo>
                  <a:lnTo>
                    <a:pt x="2420286" y="771884"/>
                  </a:lnTo>
                  <a:lnTo>
                    <a:pt x="2434276" y="771884"/>
                  </a:lnTo>
                  <a:lnTo>
                    <a:pt x="2448266" y="771884"/>
                  </a:lnTo>
                  <a:lnTo>
                    <a:pt x="2462256" y="771884"/>
                  </a:lnTo>
                  <a:lnTo>
                    <a:pt x="2476246" y="771884"/>
                  </a:lnTo>
                  <a:lnTo>
                    <a:pt x="2490236" y="771884"/>
                  </a:lnTo>
                  <a:lnTo>
                    <a:pt x="2504226" y="771884"/>
                  </a:lnTo>
                  <a:lnTo>
                    <a:pt x="2518216" y="771884"/>
                  </a:lnTo>
                  <a:lnTo>
                    <a:pt x="2532206" y="771884"/>
                  </a:lnTo>
                  <a:lnTo>
                    <a:pt x="2546196" y="771884"/>
                  </a:lnTo>
                  <a:lnTo>
                    <a:pt x="2560187" y="771884"/>
                  </a:lnTo>
                  <a:lnTo>
                    <a:pt x="2574177" y="771884"/>
                  </a:lnTo>
                  <a:lnTo>
                    <a:pt x="2588167" y="771884"/>
                  </a:lnTo>
                  <a:lnTo>
                    <a:pt x="2602157" y="771884"/>
                  </a:lnTo>
                  <a:lnTo>
                    <a:pt x="2616147" y="771884"/>
                  </a:lnTo>
                  <a:lnTo>
                    <a:pt x="2630137" y="771884"/>
                  </a:lnTo>
                  <a:lnTo>
                    <a:pt x="2644127" y="771884"/>
                  </a:lnTo>
                  <a:lnTo>
                    <a:pt x="2658117" y="771884"/>
                  </a:lnTo>
                  <a:lnTo>
                    <a:pt x="2672107" y="771884"/>
                  </a:lnTo>
                  <a:lnTo>
                    <a:pt x="2686097" y="771884"/>
                  </a:lnTo>
                  <a:lnTo>
                    <a:pt x="2700087" y="771884"/>
                  </a:lnTo>
                  <a:lnTo>
                    <a:pt x="2714078" y="771884"/>
                  </a:lnTo>
                  <a:lnTo>
                    <a:pt x="2728068" y="771884"/>
                  </a:lnTo>
                  <a:lnTo>
                    <a:pt x="2742058" y="771884"/>
                  </a:lnTo>
                  <a:lnTo>
                    <a:pt x="2756048" y="771884"/>
                  </a:lnTo>
                  <a:lnTo>
                    <a:pt x="2770038" y="771884"/>
                  </a:lnTo>
                  <a:lnTo>
                    <a:pt x="2770038" y="771625"/>
                  </a:lnTo>
                  <a:lnTo>
                    <a:pt x="2784028" y="771580"/>
                  </a:lnTo>
                  <a:lnTo>
                    <a:pt x="2798018" y="771526"/>
                  </a:lnTo>
                  <a:lnTo>
                    <a:pt x="2812008" y="771464"/>
                  </a:lnTo>
                  <a:lnTo>
                    <a:pt x="2825998" y="771390"/>
                  </a:lnTo>
                  <a:lnTo>
                    <a:pt x="2839988" y="771303"/>
                  </a:lnTo>
                  <a:lnTo>
                    <a:pt x="2853978" y="771202"/>
                  </a:lnTo>
                  <a:lnTo>
                    <a:pt x="2867969" y="771082"/>
                  </a:lnTo>
                  <a:lnTo>
                    <a:pt x="2881959" y="770941"/>
                  </a:lnTo>
                  <a:lnTo>
                    <a:pt x="2895949" y="770776"/>
                  </a:lnTo>
                  <a:lnTo>
                    <a:pt x="2909939" y="770582"/>
                  </a:lnTo>
                  <a:lnTo>
                    <a:pt x="2923929" y="770354"/>
                  </a:lnTo>
                  <a:lnTo>
                    <a:pt x="2937919" y="770087"/>
                  </a:lnTo>
                  <a:lnTo>
                    <a:pt x="2951909" y="769772"/>
                  </a:lnTo>
                  <a:lnTo>
                    <a:pt x="2965899" y="769403"/>
                  </a:lnTo>
                  <a:lnTo>
                    <a:pt x="2979889" y="768970"/>
                  </a:lnTo>
                  <a:lnTo>
                    <a:pt x="2993879" y="768461"/>
                  </a:lnTo>
                  <a:lnTo>
                    <a:pt x="3007870" y="767863"/>
                  </a:lnTo>
                  <a:lnTo>
                    <a:pt x="3021860" y="767162"/>
                  </a:lnTo>
                  <a:lnTo>
                    <a:pt x="3035850" y="766340"/>
                  </a:lnTo>
                  <a:lnTo>
                    <a:pt x="3049840" y="765376"/>
                  </a:lnTo>
                  <a:lnTo>
                    <a:pt x="3063830" y="764246"/>
                  </a:lnTo>
                  <a:lnTo>
                    <a:pt x="3077820" y="762921"/>
                  </a:lnTo>
                  <a:lnTo>
                    <a:pt x="3091810" y="761371"/>
                  </a:lnTo>
                  <a:lnTo>
                    <a:pt x="3105800" y="759556"/>
                  </a:lnTo>
                  <a:lnTo>
                    <a:pt x="3119790" y="757434"/>
                  </a:lnTo>
                  <a:lnTo>
                    <a:pt x="3133780" y="754955"/>
                  </a:lnTo>
                  <a:lnTo>
                    <a:pt x="3147770" y="752062"/>
                  </a:lnTo>
                  <a:lnTo>
                    <a:pt x="3161761" y="748689"/>
                  </a:lnTo>
                  <a:lnTo>
                    <a:pt x="3175751" y="744764"/>
                  </a:lnTo>
                  <a:lnTo>
                    <a:pt x="3189741" y="740202"/>
                  </a:lnTo>
                  <a:lnTo>
                    <a:pt x="3203731" y="734910"/>
                  </a:lnTo>
                  <a:lnTo>
                    <a:pt x="3217721" y="728787"/>
                  </a:lnTo>
                  <a:lnTo>
                    <a:pt x="3231711" y="721718"/>
                  </a:lnTo>
                  <a:lnTo>
                    <a:pt x="3245701" y="713583"/>
                  </a:lnTo>
                  <a:lnTo>
                    <a:pt x="3259691" y="704253"/>
                  </a:lnTo>
                  <a:lnTo>
                    <a:pt x="3273681" y="693592"/>
                  </a:lnTo>
                  <a:lnTo>
                    <a:pt x="3287671" y="681467"/>
                  </a:lnTo>
                  <a:lnTo>
                    <a:pt x="3301661" y="667747"/>
                  </a:lnTo>
                  <a:lnTo>
                    <a:pt x="3315652" y="652309"/>
                  </a:lnTo>
                  <a:lnTo>
                    <a:pt x="3329642" y="635051"/>
                  </a:lnTo>
                  <a:lnTo>
                    <a:pt x="3343632" y="615898"/>
                  </a:lnTo>
                  <a:lnTo>
                    <a:pt x="3357622" y="594811"/>
                  </a:lnTo>
                  <a:lnTo>
                    <a:pt x="3371612" y="571800"/>
                  </a:lnTo>
                  <a:lnTo>
                    <a:pt x="3385602" y="546928"/>
                  </a:lnTo>
                  <a:lnTo>
                    <a:pt x="3399592" y="520325"/>
                  </a:lnTo>
                  <a:lnTo>
                    <a:pt x="3413582" y="492183"/>
                  </a:lnTo>
                  <a:lnTo>
                    <a:pt x="3427572" y="462763"/>
                  </a:lnTo>
                  <a:lnTo>
                    <a:pt x="3441562" y="432381"/>
                  </a:lnTo>
                  <a:lnTo>
                    <a:pt x="3455552" y="401403"/>
                  </a:lnTo>
                  <a:lnTo>
                    <a:pt x="3469543" y="370222"/>
                  </a:lnTo>
                  <a:lnTo>
                    <a:pt x="3483533" y="339244"/>
                  </a:lnTo>
                  <a:lnTo>
                    <a:pt x="3497523" y="308862"/>
                  </a:lnTo>
                  <a:lnTo>
                    <a:pt x="3511513" y="279442"/>
                  </a:lnTo>
                  <a:lnTo>
                    <a:pt x="3525503" y="251300"/>
                  </a:lnTo>
                  <a:lnTo>
                    <a:pt x="3539493" y="224696"/>
                  </a:lnTo>
                  <a:lnTo>
                    <a:pt x="3553483" y="199825"/>
                  </a:lnTo>
                  <a:lnTo>
                    <a:pt x="3567473" y="176813"/>
                  </a:lnTo>
                  <a:lnTo>
                    <a:pt x="3581463" y="155726"/>
                  </a:lnTo>
                  <a:lnTo>
                    <a:pt x="3595453" y="136573"/>
                  </a:lnTo>
                  <a:lnTo>
                    <a:pt x="3609444" y="119316"/>
                  </a:lnTo>
                  <a:lnTo>
                    <a:pt x="3623434" y="103878"/>
                  </a:lnTo>
                  <a:lnTo>
                    <a:pt x="3637424" y="90157"/>
                  </a:lnTo>
                  <a:lnTo>
                    <a:pt x="3651414" y="78032"/>
                  </a:lnTo>
                  <a:lnTo>
                    <a:pt x="3665404" y="67372"/>
                  </a:lnTo>
                  <a:lnTo>
                    <a:pt x="3679394" y="58041"/>
                  </a:lnTo>
                  <a:lnTo>
                    <a:pt x="3693384" y="49906"/>
                  </a:lnTo>
                  <a:lnTo>
                    <a:pt x="3707374" y="42838"/>
                  </a:lnTo>
                  <a:lnTo>
                    <a:pt x="3721364" y="36714"/>
                  </a:lnTo>
                  <a:lnTo>
                    <a:pt x="3735354" y="31423"/>
                  </a:lnTo>
                  <a:lnTo>
                    <a:pt x="3749344" y="26861"/>
                  </a:lnTo>
                  <a:lnTo>
                    <a:pt x="3763335" y="22935"/>
                  </a:lnTo>
                  <a:lnTo>
                    <a:pt x="3777325" y="19563"/>
                  </a:lnTo>
                  <a:lnTo>
                    <a:pt x="3791315" y="16669"/>
                  </a:lnTo>
                  <a:lnTo>
                    <a:pt x="3805305" y="14190"/>
                  </a:lnTo>
                  <a:lnTo>
                    <a:pt x="3819295" y="12068"/>
                  </a:lnTo>
                  <a:lnTo>
                    <a:pt x="3833285" y="10254"/>
                  </a:lnTo>
                  <a:lnTo>
                    <a:pt x="3847275" y="8703"/>
                  </a:lnTo>
                  <a:lnTo>
                    <a:pt x="3861265" y="7379"/>
                  </a:lnTo>
                  <a:lnTo>
                    <a:pt x="3875255" y="6249"/>
                  </a:lnTo>
                  <a:lnTo>
                    <a:pt x="3889245" y="5284"/>
                  </a:lnTo>
                  <a:lnTo>
                    <a:pt x="3903235" y="4462"/>
                  </a:lnTo>
                  <a:lnTo>
                    <a:pt x="3917226" y="3761"/>
                  </a:lnTo>
                  <a:lnTo>
                    <a:pt x="3931216" y="3164"/>
                  </a:lnTo>
                  <a:lnTo>
                    <a:pt x="3945206" y="2655"/>
                  </a:lnTo>
                  <a:lnTo>
                    <a:pt x="3959196" y="2221"/>
                  </a:lnTo>
                  <a:lnTo>
                    <a:pt x="3973186" y="1852"/>
                  </a:lnTo>
                  <a:lnTo>
                    <a:pt x="3987176" y="1538"/>
                  </a:lnTo>
                  <a:lnTo>
                    <a:pt x="4001166" y="1270"/>
                  </a:lnTo>
                  <a:lnTo>
                    <a:pt x="4015156" y="1042"/>
                  </a:lnTo>
                  <a:lnTo>
                    <a:pt x="4029146" y="848"/>
                  </a:lnTo>
                  <a:lnTo>
                    <a:pt x="4043136" y="683"/>
                  </a:lnTo>
                  <a:lnTo>
                    <a:pt x="4057126" y="543"/>
                  </a:lnTo>
                  <a:lnTo>
                    <a:pt x="4071117" y="423"/>
                  </a:lnTo>
                  <a:lnTo>
                    <a:pt x="4085107" y="321"/>
                  </a:lnTo>
                  <a:lnTo>
                    <a:pt x="4099097" y="235"/>
                  </a:lnTo>
                  <a:lnTo>
                    <a:pt x="4113087" y="161"/>
                  </a:lnTo>
                  <a:lnTo>
                    <a:pt x="4127077" y="98"/>
                  </a:lnTo>
                  <a:lnTo>
                    <a:pt x="4141067" y="45"/>
                  </a:lnTo>
                  <a:lnTo>
                    <a:pt x="4155057" y="0"/>
                  </a:lnTo>
                </a:path>
              </a:pathLst>
            </a:custGeom>
            <a:ln w="40651" cap="flat">
              <a:solidFill>
                <a:srgbClr val="D3D3D3">
                  <a:alpha val="100000"/>
                </a:srgbClr>
              </a:solidFill>
              <a:prstDash val="solid"/>
              <a:round/>
            </a:ln>
          </p:spPr>
          <p:txBody>
            <a:bodyPr/>
            <a:lstStyle/>
            <a:p/>
          </p:txBody>
        </p:sp>
        <p:sp>
          <p:nvSpPr>
            <p:cNvPr id="59" name="pl59"/>
            <p:cNvSpPr/>
            <p:nvPr/>
          </p:nvSpPr>
          <p:spPr>
            <a:xfrm>
              <a:off x="2737948" y="2752726"/>
              <a:ext cx="4155057" cy="617507"/>
            </a:xfrm>
            <a:custGeom>
              <a:avLst/>
              <a:pathLst>
                <a:path w="4155057" h="617507">
                  <a:moveTo>
                    <a:pt x="0" y="617507"/>
                  </a:moveTo>
                  <a:lnTo>
                    <a:pt x="13990" y="617471"/>
                  </a:lnTo>
                  <a:lnTo>
                    <a:pt x="27980" y="617428"/>
                  </a:lnTo>
                  <a:lnTo>
                    <a:pt x="41970" y="617378"/>
                  </a:lnTo>
                  <a:lnTo>
                    <a:pt x="55960" y="617319"/>
                  </a:lnTo>
                  <a:lnTo>
                    <a:pt x="69950" y="617250"/>
                  </a:lnTo>
                  <a:lnTo>
                    <a:pt x="83940" y="617168"/>
                  </a:lnTo>
                  <a:lnTo>
                    <a:pt x="97930" y="617073"/>
                  </a:lnTo>
                  <a:lnTo>
                    <a:pt x="111920" y="616960"/>
                  </a:lnTo>
                  <a:lnTo>
                    <a:pt x="125910" y="616828"/>
                  </a:lnTo>
                  <a:lnTo>
                    <a:pt x="139900" y="616673"/>
                  </a:lnTo>
                  <a:lnTo>
                    <a:pt x="153891" y="616491"/>
                  </a:lnTo>
                  <a:lnTo>
                    <a:pt x="167881" y="616276"/>
                  </a:lnTo>
                  <a:lnTo>
                    <a:pt x="181871" y="616025"/>
                  </a:lnTo>
                  <a:lnTo>
                    <a:pt x="195861" y="615730"/>
                  </a:lnTo>
                  <a:lnTo>
                    <a:pt x="209851" y="615383"/>
                  </a:lnTo>
                  <a:lnTo>
                    <a:pt x="223841" y="614976"/>
                  </a:lnTo>
                  <a:lnTo>
                    <a:pt x="237831" y="614498"/>
                  </a:lnTo>
                  <a:lnTo>
                    <a:pt x="251821" y="613937"/>
                  </a:lnTo>
                  <a:lnTo>
                    <a:pt x="265811" y="613279"/>
                  </a:lnTo>
                  <a:lnTo>
                    <a:pt x="279801" y="612508"/>
                  </a:lnTo>
                  <a:lnTo>
                    <a:pt x="293791" y="611604"/>
                  </a:lnTo>
                  <a:lnTo>
                    <a:pt x="307782" y="610544"/>
                  </a:lnTo>
                  <a:lnTo>
                    <a:pt x="321772" y="609304"/>
                  </a:lnTo>
                  <a:lnTo>
                    <a:pt x="335762" y="607852"/>
                  </a:lnTo>
                  <a:lnTo>
                    <a:pt x="349752" y="606154"/>
                  </a:lnTo>
                  <a:lnTo>
                    <a:pt x="363742" y="604171"/>
                  </a:lnTo>
                  <a:lnTo>
                    <a:pt x="377732" y="601857"/>
                  </a:lnTo>
                  <a:lnTo>
                    <a:pt x="391722" y="599158"/>
                  </a:lnTo>
                  <a:lnTo>
                    <a:pt x="405712" y="596018"/>
                  </a:lnTo>
                  <a:lnTo>
                    <a:pt x="419702" y="592368"/>
                  </a:lnTo>
                  <a:lnTo>
                    <a:pt x="433692" y="588135"/>
                  </a:lnTo>
                  <a:lnTo>
                    <a:pt x="447682" y="583237"/>
                  </a:lnTo>
                  <a:lnTo>
                    <a:pt x="461673" y="577582"/>
                  </a:lnTo>
                  <a:lnTo>
                    <a:pt x="475663" y="571074"/>
                  </a:lnTo>
                  <a:lnTo>
                    <a:pt x="489653" y="563609"/>
                  </a:lnTo>
                  <a:lnTo>
                    <a:pt x="503643" y="555081"/>
                  </a:lnTo>
                  <a:lnTo>
                    <a:pt x="517633" y="545381"/>
                  </a:lnTo>
                  <a:lnTo>
                    <a:pt x="531623" y="534404"/>
                  </a:lnTo>
                  <a:lnTo>
                    <a:pt x="545613" y="522054"/>
                  </a:lnTo>
                  <a:lnTo>
                    <a:pt x="559603" y="508248"/>
                  </a:lnTo>
                  <a:lnTo>
                    <a:pt x="573593" y="492926"/>
                  </a:lnTo>
                  <a:lnTo>
                    <a:pt x="587583" y="476056"/>
                  </a:lnTo>
                  <a:lnTo>
                    <a:pt x="601574" y="457647"/>
                  </a:lnTo>
                  <a:lnTo>
                    <a:pt x="615564" y="437750"/>
                  </a:lnTo>
                  <a:lnTo>
                    <a:pt x="629554" y="416467"/>
                  </a:lnTo>
                  <a:lnTo>
                    <a:pt x="643544" y="393953"/>
                  </a:lnTo>
                  <a:lnTo>
                    <a:pt x="657534" y="370417"/>
                  </a:lnTo>
                  <a:lnTo>
                    <a:pt x="671524" y="346112"/>
                  </a:lnTo>
                  <a:lnTo>
                    <a:pt x="685514" y="321329"/>
                  </a:lnTo>
                  <a:lnTo>
                    <a:pt x="699504" y="296385"/>
                  </a:lnTo>
                  <a:lnTo>
                    <a:pt x="713494" y="271602"/>
                  </a:lnTo>
                  <a:lnTo>
                    <a:pt x="727484" y="247297"/>
                  </a:lnTo>
                  <a:lnTo>
                    <a:pt x="741474" y="223760"/>
                  </a:lnTo>
                  <a:lnTo>
                    <a:pt x="755465" y="201247"/>
                  </a:lnTo>
                  <a:lnTo>
                    <a:pt x="769455" y="179964"/>
                  </a:lnTo>
                  <a:lnTo>
                    <a:pt x="783445" y="160067"/>
                  </a:lnTo>
                  <a:lnTo>
                    <a:pt x="797435" y="141658"/>
                  </a:lnTo>
                  <a:lnTo>
                    <a:pt x="811425" y="124788"/>
                  </a:lnTo>
                  <a:lnTo>
                    <a:pt x="825415" y="109466"/>
                  </a:lnTo>
                  <a:lnTo>
                    <a:pt x="839405" y="95660"/>
                  </a:lnTo>
                  <a:lnTo>
                    <a:pt x="853395" y="83309"/>
                  </a:lnTo>
                  <a:lnTo>
                    <a:pt x="867385" y="72333"/>
                  </a:lnTo>
                  <a:lnTo>
                    <a:pt x="881375" y="62633"/>
                  </a:lnTo>
                  <a:lnTo>
                    <a:pt x="895365" y="54105"/>
                  </a:lnTo>
                  <a:lnTo>
                    <a:pt x="909356" y="46640"/>
                  </a:lnTo>
                  <a:lnTo>
                    <a:pt x="923346" y="40132"/>
                  </a:lnTo>
                  <a:lnTo>
                    <a:pt x="937336" y="34477"/>
                  </a:lnTo>
                  <a:lnTo>
                    <a:pt x="951326" y="29578"/>
                  </a:lnTo>
                  <a:lnTo>
                    <a:pt x="965316" y="25345"/>
                  </a:lnTo>
                  <a:lnTo>
                    <a:pt x="979306" y="21696"/>
                  </a:lnTo>
                  <a:lnTo>
                    <a:pt x="993296" y="18555"/>
                  </a:lnTo>
                  <a:lnTo>
                    <a:pt x="1007286" y="15857"/>
                  </a:lnTo>
                  <a:lnTo>
                    <a:pt x="1021276" y="13543"/>
                  </a:lnTo>
                  <a:lnTo>
                    <a:pt x="1035266" y="11559"/>
                  </a:lnTo>
                  <a:lnTo>
                    <a:pt x="1049256" y="9862"/>
                  </a:lnTo>
                  <a:lnTo>
                    <a:pt x="1063247" y="8410"/>
                  </a:lnTo>
                  <a:lnTo>
                    <a:pt x="1077237" y="7170"/>
                  </a:lnTo>
                  <a:lnTo>
                    <a:pt x="1091227" y="6110"/>
                  </a:lnTo>
                  <a:lnTo>
                    <a:pt x="1105217" y="5206"/>
                  </a:lnTo>
                  <a:lnTo>
                    <a:pt x="1119207" y="4435"/>
                  </a:lnTo>
                  <a:lnTo>
                    <a:pt x="1133197" y="3777"/>
                  </a:lnTo>
                  <a:lnTo>
                    <a:pt x="1147187" y="3216"/>
                  </a:lnTo>
                  <a:lnTo>
                    <a:pt x="1161177" y="2738"/>
                  </a:lnTo>
                  <a:lnTo>
                    <a:pt x="1175167" y="2331"/>
                  </a:lnTo>
                  <a:lnTo>
                    <a:pt x="1189157" y="1984"/>
                  </a:lnTo>
                  <a:lnTo>
                    <a:pt x="1203148" y="1689"/>
                  </a:lnTo>
                  <a:lnTo>
                    <a:pt x="1217138" y="1437"/>
                  </a:lnTo>
                  <a:lnTo>
                    <a:pt x="1231128" y="1223"/>
                  </a:lnTo>
                  <a:lnTo>
                    <a:pt x="1245118" y="1041"/>
                  </a:lnTo>
                  <a:lnTo>
                    <a:pt x="1259108" y="886"/>
                  </a:lnTo>
                  <a:lnTo>
                    <a:pt x="1273098" y="754"/>
                  </a:lnTo>
                  <a:lnTo>
                    <a:pt x="1287088" y="641"/>
                  </a:lnTo>
                  <a:lnTo>
                    <a:pt x="1301078" y="545"/>
                  </a:lnTo>
                  <a:lnTo>
                    <a:pt x="1315068" y="464"/>
                  </a:lnTo>
                  <a:lnTo>
                    <a:pt x="1329058" y="395"/>
                  </a:lnTo>
                  <a:lnTo>
                    <a:pt x="1343048" y="336"/>
                  </a:lnTo>
                  <a:lnTo>
                    <a:pt x="1357039" y="286"/>
                  </a:lnTo>
                  <a:lnTo>
                    <a:pt x="1371029" y="243"/>
                  </a:lnTo>
                  <a:lnTo>
                    <a:pt x="1385019" y="207"/>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60" name="pl60"/>
            <p:cNvSpPr/>
            <p:nvPr/>
          </p:nvSpPr>
          <p:spPr>
            <a:xfrm>
              <a:off x="2737948" y="5378066"/>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069312"/>
              <a:ext cx="4155057" cy="463027"/>
            </a:xfrm>
            <a:custGeom>
              <a:avLst/>
              <a:pathLst>
                <a:path w="4155057" h="463027">
                  <a:moveTo>
                    <a:pt x="0" y="154376"/>
                  </a:moveTo>
                  <a:lnTo>
                    <a:pt x="13990" y="154395"/>
                  </a:lnTo>
                  <a:lnTo>
                    <a:pt x="27980" y="154416"/>
                  </a:lnTo>
                  <a:lnTo>
                    <a:pt x="41970" y="154441"/>
                  </a:lnTo>
                  <a:lnTo>
                    <a:pt x="55960" y="154470"/>
                  </a:lnTo>
                  <a:lnTo>
                    <a:pt x="69950" y="154505"/>
                  </a:lnTo>
                  <a:lnTo>
                    <a:pt x="83940" y="154546"/>
                  </a:lnTo>
                  <a:lnTo>
                    <a:pt x="97930" y="154594"/>
                  </a:lnTo>
                  <a:lnTo>
                    <a:pt x="111920" y="154650"/>
                  </a:lnTo>
                  <a:lnTo>
                    <a:pt x="125910" y="154716"/>
                  </a:lnTo>
                  <a:lnTo>
                    <a:pt x="139900" y="154793"/>
                  </a:lnTo>
                  <a:lnTo>
                    <a:pt x="153891" y="154885"/>
                  </a:lnTo>
                  <a:lnTo>
                    <a:pt x="167881" y="154992"/>
                  </a:lnTo>
                  <a:lnTo>
                    <a:pt x="181871" y="155117"/>
                  </a:lnTo>
                  <a:lnTo>
                    <a:pt x="195861" y="155265"/>
                  </a:lnTo>
                  <a:lnTo>
                    <a:pt x="209851" y="155439"/>
                  </a:lnTo>
                  <a:lnTo>
                    <a:pt x="223841" y="155642"/>
                  </a:lnTo>
                  <a:lnTo>
                    <a:pt x="237831" y="155881"/>
                  </a:lnTo>
                  <a:lnTo>
                    <a:pt x="251821" y="156161"/>
                  </a:lnTo>
                  <a:lnTo>
                    <a:pt x="265811" y="156490"/>
                  </a:lnTo>
                  <a:lnTo>
                    <a:pt x="279801" y="156876"/>
                  </a:lnTo>
                  <a:lnTo>
                    <a:pt x="293791" y="157328"/>
                  </a:lnTo>
                  <a:lnTo>
                    <a:pt x="307782" y="157858"/>
                  </a:lnTo>
                  <a:lnTo>
                    <a:pt x="321772" y="158478"/>
                  </a:lnTo>
                  <a:lnTo>
                    <a:pt x="335762" y="159204"/>
                  </a:lnTo>
                  <a:lnTo>
                    <a:pt x="349752" y="160053"/>
                  </a:lnTo>
                  <a:lnTo>
                    <a:pt x="363742" y="161044"/>
                  </a:lnTo>
                  <a:lnTo>
                    <a:pt x="377732" y="162202"/>
                  </a:lnTo>
                  <a:lnTo>
                    <a:pt x="391722" y="163551"/>
                  </a:lnTo>
                  <a:lnTo>
                    <a:pt x="405712" y="165121"/>
                  </a:lnTo>
                  <a:lnTo>
                    <a:pt x="419702" y="166946"/>
                  </a:lnTo>
                  <a:lnTo>
                    <a:pt x="433692" y="169062"/>
                  </a:lnTo>
                  <a:lnTo>
                    <a:pt x="447682" y="171512"/>
                  </a:lnTo>
                  <a:lnTo>
                    <a:pt x="461673" y="174339"/>
                  </a:lnTo>
                  <a:lnTo>
                    <a:pt x="475663" y="177593"/>
                  </a:lnTo>
                  <a:lnTo>
                    <a:pt x="489653" y="181325"/>
                  </a:lnTo>
                  <a:lnTo>
                    <a:pt x="503643" y="185589"/>
                  </a:lnTo>
                  <a:lnTo>
                    <a:pt x="517633" y="190439"/>
                  </a:lnTo>
                  <a:lnTo>
                    <a:pt x="531623" y="195928"/>
                  </a:lnTo>
                  <a:lnTo>
                    <a:pt x="545613" y="202103"/>
                  </a:lnTo>
                  <a:lnTo>
                    <a:pt x="559603" y="209006"/>
                  </a:lnTo>
                  <a:lnTo>
                    <a:pt x="573593" y="216667"/>
                  </a:lnTo>
                  <a:lnTo>
                    <a:pt x="587583" y="225102"/>
                  </a:lnTo>
                  <a:lnTo>
                    <a:pt x="601574" y="234306"/>
                  </a:lnTo>
                  <a:lnTo>
                    <a:pt x="615564" y="244255"/>
                  </a:lnTo>
                  <a:lnTo>
                    <a:pt x="629554" y="254897"/>
                  </a:lnTo>
                  <a:lnTo>
                    <a:pt x="643544" y="266153"/>
                  </a:lnTo>
                  <a:lnTo>
                    <a:pt x="657534" y="277921"/>
                  </a:lnTo>
                  <a:lnTo>
                    <a:pt x="671524" y="290074"/>
                  </a:lnTo>
                  <a:lnTo>
                    <a:pt x="685514" y="302465"/>
                  </a:lnTo>
                  <a:lnTo>
                    <a:pt x="699504" y="314938"/>
                  </a:lnTo>
                  <a:lnTo>
                    <a:pt x="713494" y="327329"/>
                  </a:lnTo>
                  <a:lnTo>
                    <a:pt x="727484" y="339482"/>
                  </a:lnTo>
                  <a:lnTo>
                    <a:pt x="741474" y="351250"/>
                  </a:lnTo>
                  <a:lnTo>
                    <a:pt x="755465" y="362506"/>
                  </a:lnTo>
                  <a:lnTo>
                    <a:pt x="769455" y="373148"/>
                  </a:lnTo>
                  <a:lnTo>
                    <a:pt x="783445" y="383097"/>
                  </a:lnTo>
                  <a:lnTo>
                    <a:pt x="797435" y="392301"/>
                  </a:lnTo>
                  <a:lnTo>
                    <a:pt x="811425" y="400736"/>
                  </a:lnTo>
                  <a:lnTo>
                    <a:pt x="825415" y="408397"/>
                  </a:lnTo>
                  <a:lnTo>
                    <a:pt x="839405" y="415300"/>
                  </a:lnTo>
                  <a:lnTo>
                    <a:pt x="853395" y="421475"/>
                  </a:lnTo>
                  <a:lnTo>
                    <a:pt x="867385" y="426964"/>
                  </a:lnTo>
                  <a:lnTo>
                    <a:pt x="881375" y="431814"/>
                  </a:lnTo>
                  <a:lnTo>
                    <a:pt x="895365" y="436078"/>
                  </a:lnTo>
                  <a:lnTo>
                    <a:pt x="909356" y="439810"/>
                  </a:lnTo>
                  <a:lnTo>
                    <a:pt x="923346" y="443064"/>
                  </a:lnTo>
                  <a:lnTo>
                    <a:pt x="937336" y="445891"/>
                  </a:lnTo>
                  <a:lnTo>
                    <a:pt x="951326" y="448341"/>
                  </a:lnTo>
                  <a:lnTo>
                    <a:pt x="965316" y="450457"/>
                  </a:lnTo>
                  <a:lnTo>
                    <a:pt x="979306" y="452282"/>
                  </a:lnTo>
                  <a:lnTo>
                    <a:pt x="993296" y="453852"/>
                  </a:lnTo>
                  <a:lnTo>
                    <a:pt x="1007286" y="455201"/>
                  </a:lnTo>
                  <a:lnTo>
                    <a:pt x="1021276" y="456359"/>
                  </a:lnTo>
                  <a:lnTo>
                    <a:pt x="1035266" y="457350"/>
                  </a:lnTo>
                  <a:lnTo>
                    <a:pt x="1049256" y="458199"/>
                  </a:lnTo>
                  <a:lnTo>
                    <a:pt x="1063247" y="458925"/>
                  </a:lnTo>
                  <a:lnTo>
                    <a:pt x="1077237" y="459545"/>
                  </a:lnTo>
                  <a:lnTo>
                    <a:pt x="1091227" y="460075"/>
                  </a:lnTo>
                  <a:lnTo>
                    <a:pt x="1105217" y="460527"/>
                  </a:lnTo>
                  <a:lnTo>
                    <a:pt x="1119207" y="460913"/>
                  </a:lnTo>
                  <a:lnTo>
                    <a:pt x="1133197" y="461242"/>
                  </a:lnTo>
                  <a:lnTo>
                    <a:pt x="1147187" y="461522"/>
                  </a:lnTo>
                  <a:lnTo>
                    <a:pt x="1161177" y="461761"/>
                  </a:lnTo>
                  <a:lnTo>
                    <a:pt x="1175167" y="461964"/>
                  </a:lnTo>
                  <a:lnTo>
                    <a:pt x="1189157" y="462138"/>
                  </a:lnTo>
                  <a:lnTo>
                    <a:pt x="1203148" y="462286"/>
                  </a:lnTo>
                  <a:lnTo>
                    <a:pt x="1217138" y="462411"/>
                  </a:lnTo>
                  <a:lnTo>
                    <a:pt x="1231128" y="462518"/>
                  </a:lnTo>
                  <a:lnTo>
                    <a:pt x="1245118" y="462610"/>
                  </a:lnTo>
                  <a:lnTo>
                    <a:pt x="1259108" y="462687"/>
                  </a:lnTo>
                  <a:lnTo>
                    <a:pt x="1273098" y="462753"/>
                  </a:lnTo>
                  <a:lnTo>
                    <a:pt x="1287088" y="462809"/>
                  </a:lnTo>
                  <a:lnTo>
                    <a:pt x="1301078" y="462857"/>
                  </a:lnTo>
                  <a:lnTo>
                    <a:pt x="1315068" y="462898"/>
                  </a:lnTo>
                  <a:lnTo>
                    <a:pt x="1329058" y="462933"/>
                  </a:lnTo>
                  <a:lnTo>
                    <a:pt x="1343048" y="462962"/>
                  </a:lnTo>
                  <a:lnTo>
                    <a:pt x="1357039" y="462987"/>
                  </a:lnTo>
                  <a:lnTo>
                    <a:pt x="1371029" y="463008"/>
                  </a:lnTo>
                  <a:lnTo>
                    <a:pt x="1385019" y="463027"/>
                  </a:lnTo>
                  <a:lnTo>
                    <a:pt x="1385019" y="462975"/>
                  </a:lnTo>
                  <a:lnTo>
                    <a:pt x="1399009" y="462948"/>
                  </a:lnTo>
                  <a:lnTo>
                    <a:pt x="1412999" y="462916"/>
                  </a:lnTo>
                  <a:lnTo>
                    <a:pt x="1426989" y="462878"/>
                  </a:lnTo>
                  <a:lnTo>
                    <a:pt x="1440979" y="462834"/>
                  </a:lnTo>
                  <a:lnTo>
                    <a:pt x="1454969" y="462782"/>
                  </a:lnTo>
                  <a:lnTo>
                    <a:pt x="1468959" y="462721"/>
                  </a:lnTo>
                  <a:lnTo>
                    <a:pt x="1482949" y="462649"/>
                  </a:lnTo>
                  <a:lnTo>
                    <a:pt x="1496939" y="462565"/>
                  </a:lnTo>
                  <a:lnTo>
                    <a:pt x="1510930" y="462466"/>
                  </a:lnTo>
                  <a:lnTo>
                    <a:pt x="1524920" y="462349"/>
                  </a:lnTo>
                  <a:lnTo>
                    <a:pt x="1538910" y="462212"/>
                  </a:lnTo>
                  <a:lnTo>
                    <a:pt x="1552900" y="462052"/>
                  </a:lnTo>
                  <a:lnTo>
                    <a:pt x="1566890" y="461863"/>
                  </a:lnTo>
                  <a:lnTo>
                    <a:pt x="1580880" y="461642"/>
                  </a:lnTo>
                  <a:lnTo>
                    <a:pt x="1594870" y="461382"/>
                  </a:lnTo>
                  <a:lnTo>
                    <a:pt x="1608860" y="461076"/>
                  </a:lnTo>
                  <a:lnTo>
                    <a:pt x="1622850" y="460718"/>
                  </a:lnTo>
                  <a:lnTo>
                    <a:pt x="1636840" y="460297"/>
                  </a:lnTo>
                  <a:lnTo>
                    <a:pt x="1650830" y="459804"/>
                  </a:lnTo>
                  <a:lnTo>
                    <a:pt x="1664821" y="459225"/>
                  </a:lnTo>
                  <a:lnTo>
                    <a:pt x="1678811" y="458547"/>
                  </a:lnTo>
                  <a:lnTo>
                    <a:pt x="1692801" y="457753"/>
                  </a:lnTo>
                  <a:lnTo>
                    <a:pt x="1706791" y="456822"/>
                  </a:lnTo>
                  <a:lnTo>
                    <a:pt x="1720781" y="455733"/>
                  </a:lnTo>
                  <a:lnTo>
                    <a:pt x="1734771" y="454460"/>
                  </a:lnTo>
                  <a:lnTo>
                    <a:pt x="1748761" y="452973"/>
                  </a:lnTo>
                  <a:lnTo>
                    <a:pt x="1762751" y="451237"/>
                  </a:lnTo>
                  <a:lnTo>
                    <a:pt x="1776741" y="449213"/>
                  </a:lnTo>
                  <a:lnTo>
                    <a:pt x="1790731" y="446858"/>
                  </a:lnTo>
                  <a:lnTo>
                    <a:pt x="1804722" y="444121"/>
                  </a:lnTo>
                  <a:lnTo>
                    <a:pt x="1818712" y="440946"/>
                  </a:lnTo>
                  <a:lnTo>
                    <a:pt x="1832702" y="437272"/>
                  </a:lnTo>
                  <a:lnTo>
                    <a:pt x="1846692" y="433031"/>
                  </a:lnTo>
                  <a:lnTo>
                    <a:pt x="1860682" y="428150"/>
                  </a:lnTo>
                  <a:lnTo>
                    <a:pt x="1874672" y="422551"/>
                  </a:lnTo>
                  <a:lnTo>
                    <a:pt x="1888662" y="416155"/>
                  </a:lnTo>
                  <a:lnTo>
                    <a:pt x="1902652" y="408880"/>
                  </a:lnTo>
                  <a:lnTo>
                    <a:pt x="1916642" y="400648"/>
                  </a:lnTo>
                  <a:lnTo>
                    <a:pt x="1930632" y="391385"/>
                  </a:lnTo>
                  <a:lnTo>
                    <a:pt x="1944622" y="381030"/>
                  </a:lnTo>
                  <a:lnTo>
                    <a:pt x="1958613" y="369539"/>
                  </a:lnTo>
                  <a:lnTo>
                    <a:pt x="1972603" y="356887"/>
                  </a:lnTo>
                  <a:lnTo>
                    <a:pt x="1986593" y="343080"/>
                  </a:lnTo>
                  <a:lnTo>
                    <a:pt x="2000583" y="328157"/>
                  </a:lnTo>
                  <a:lnTo>
                    <a:pt x="2014573" y="312195"/>
                  </a:lnTo>
                  <a:lnTo>
                    <a:pt x="2028563" y="295310"/>
                  </a:lnTo>
                  <a:lnTo>
                    <a:pt x="2042553" y="277657"/>
                  </a:lnTo>
                  <a:lnTo>
                    <a:pt x="2056543" y="259428"/>
                  </a:lnTo>
                  <a:lnTo>
                    <a:pt x="2070533" y="240841"/>
                  </a:lnTo>
                  <a:lnTo>
                    <a:pt x="2084523" y="222133"/>
                  </a:lnTo>
                  <a:lnTo>
                    <a:pt x="2098513" y="203546"/>
                  </a:lnTo>
                  <a:lnTo>
                    <a:pt x="2112504" y="185317"/>
                  </a:lnTo>
                  <a:lnTo>
                    <a:pt x="2126494" y="167665"/>
                  </a:lnTo>
                  <a:lnTo>
                    <a:pt x="2140484" y="150780"/>
                  </a:lnTo>
                  <a:lnTo>
                    <a:pt x="2154474" y="134818"/>
                  </a:lnTo>
                  <a:lnTo>
                    <a:pt x="2168464" y="119895"/>
                  </a:lnTo>
                  <a:lnTo>
                    <a:pt x="2182454" y="106088"/>
                  </a:lnTo>
                  <a:lnTo>
                    <a:pt x="2196444" y="93436"/>
                  </a:lnTo>
                  <a:lnTo>
                    <a:pt x="2210434" y="81944"/>
                  </a:lnTo>
                  <a:lnTo>
                    <a:pt x="2224424" y="71589"/>
                  </a:lnTo>
                  <a:lnTo>
                    <a:pt x="2238414" y="62327"/>
                  </a:lnTo>
                  <a:lnTo>
                    <a:pt x="2252404" y="54094"/>
                  </a:lnTo>
                  <a:lnTo>
                    <a:pt x="2266395" y="46819"/>
                  </a:lnTo>
                  <a:lnTo>
                    <a:pt x="2280385" y="40423"/>
                  </a:lnTo>
                  <a:lnTo>
                    <a:pt x="2294375" y="34824"/>
                  </a:lnTo>
                  <a:lnTo>
                    <a:pt x="2308365" y="29943"/>
                  </a:lnTo>
                  <a:lnTo>
                    <a:pt x="2322355" y="25702"/>
                  </a:lnTo>
                  <a:lnTo>
                    <a:pt x="2336345" y="22028"/>
                  </a:lnTo>
                  <a:lnTo>
                    <a:pt x="2350335" y="18854"/>
                  </a:lnTo>
                  <a:lnTo>
                    <a:pt x="2364325" y="16116"/>
                  </a:lnTo>
                  <a:lnTo>
                    <a:pt x="2378315" y="13761"/>
                  </a:lnTo>
                  <a:lnTo>
                    <a:pt x="2392305" y="11737"/>
                  </a:lnTo>
                  <a:lnTo>
                    <a:pt x="2406296" y="10001"/>
                  </a:lnTo>
                  <a:lnTo>
                    <a:pt x="2420286" y="8514"/>
                  </a:lnTo>
                  <a:lnTo>
                    <a:pt x="2434276" y="7241"/>
                  </a:lnTo>
                  <a:lnTo>
                    <a:pt x="2448266" y="6152"/>
                  </a:lnTo>
                  <a:lnTo>
                    <a:pt x="2462256" y="5222"/>
                  </a:lnTo>
                  <a:lnTo>
                    <a:pt x="2476246" y="4427"/>
                  </a:lnTo>
                  <a:lnTo>
                    <a:pt x="2490236" y="3749"/>
                  </a:lnTo>
                  <a:lnTo>
                    <a:pt x="2504226" y="3170"/>
                  </a:lnTo>
                  <a:lnTo>
                    <a:pt x="2518216" y="2677"/>
                  </a:lnTo>
                  <a:lnTo>
                    <a:pt x="2532206" y="2256"/>
                  </a:lnTo>
                  <a:lnTo>
                    <a:pt x="2546196" y="1898"/>
                  </a:lnTo>
                  <a:lnTo>
                    <a:pt x="2560187" y="1593"/>
                  </a:lnTo>
                  <a:lnTo>
                    <a:pt x="2574177" y="1333"/>
                  </a:lnTo>
                  <a:lnTo>
                    <a:pt x="2588167" y="1111"/>
                  </a:lnTo>
                  <a:lnTo>
                    <a:pt x="2602157" y="922"/>
                  </a:lnTo>
                  <a:lnTo>
                    <a:pt x="2616147" y="762"/>
                  </a:lnTo>
                  <a:lnTo>
                    <a:pt x="2630137" y="625"/>
                  </a:lnTo>
                  <a:lnTo>
                    <a:pt x="2644127" y="509"/>
                  </a:lnTo>
                  <a:lnTo>
                    <a:pt x="2658117" y="410"/>
                  </a:lnTo>
                  <a:lnTo>
                    <a:pt x="2672107" y="325"/>
                  </a:lnTo>
                  <a:lnTo>
                    <a:pt x="2686097" y="254"/>
                  </a:lnTo>
                  <a:lnTo>
                    <a:pt x="2700087" y="193"/>
                  </a:lnTo>
                  <a:lnTo>
                    <a:pt x="2714078" y="141"/>
                  </a:lnTo>
                  <a:lnTo>
                    <a:pt x="2728068" y="96"/>
                  </a:lnTo>
                  <a:lnTo>
                    <a:pt x="2742058" y="59"/>
                  </a:lnTo>
                  <a:lnTo>
                    <a:pt x="2756048" y="27"/>
                  </a:lnTo>
                  <a:lnTo>
                    <a:pt x="2770038" y="0"/>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62" name="pl62"/>
            <p:cNvSpPr/>
            <p:nvPr/>
          </p:nvSpPr>
          <p:spPr>
            <a:xfrm>
              <a:off x="2737948" y="4914728"/>
              <a:ext cx="4155057" cy="308753"/>
            </a:xfrm>
            <a:custGeom>
              <a:avLst/>
              <a:pathLst>
                <a:path w="4155057" h="308753">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3"/>
                  </a:lnTo>
                  <a:lnTo>
                    <a:pt x="2784028" y="121"/>
                  </a:lnTo>
                  <a:lnTo>
                    <a:pt x="2798018" y="143"/>
                  </a:lnTo>
                  <a:lnTo>
                    <a:pt x="2812008" y="168"/>
                  </a:lnTo>
                  <a:lnTo>
                    <a:pt x="2825998" y="197"/>
                  </a:lnTo>
                  <a:lnTo>
                    <a:pt x="2839988" y="232"/>
                  </a:lnTo>
                  <a:lnTo>
                    <a:pt x="2853978" y="272"/>
                  </a:lnTo>
                  <a:lnTo>
                    <a:pt x="2867969" y="320"/>
                  </a:lnTo>
                  <a:lnTo>
                    <a:pt x="2881959" y="377"/>
                  </a:lnTo>
                  <a:lnTo>
                    <a:pt x="2895949" y="443"/>
                  </a:lnTo>
                  <a:lnTo>
                    <a:pt x="2909939" y="520"/>
                  </a:lnTo>
                  <a:lnTo>
                    <a:pt x="2923929" y="611"/>
                  </a:lnTo>
                  <a:lnTo>
                    <a:pt x="2937919" y="718"/>
                  </a:lnTo>
                  <a:lnTo>
                    <a:pt x="2951909" y="844"/>
                  </a:lnTo>
                  <a:lnTo>
                    <a:pt x="2965899" y="992"/>
                  </a:lnTo>
                  <a:lnTo>
                    <a:pt x="2979889" y="1165"/>
                  </a:lnTo>
                  <a:lnTo>
                    <a:pt x="2993879" y="1369"/>
                  </a:lnTo>
                  <a:lnTo>
                    <a:pt x="3007870" y="1608"/>
                  </a:lnTo>
                  <a:lnTo>
                    <a:pt x="3021860" y="1888"/>
                  </a:lnTo>
                  <a:lnTo>
                    <a:pt x="3035850" y="2217"/>
                  </a:lnTo>
                  <a:lnTo>
                    <a:pt x="3049840" y="2603"/>
                  </a:lnTo>
                  <a:lnTo>
                    <a:pt x="3063830" y="3055"/>
                  </a:lnTo>
                  <a:lnTo>
                    <a:pt x="3077820" y="3585"/>
                  </a:lnTo>
                  <a:lnTo>
                    <a:pt x="3091810" y="4205"/>
                  </a:lnTo>
                  <a:lnTo>
                    <a:pt x="3105800" y="4931"/>
                  </a:lnTo>
                  <a:lnTo>
                    <a:pt x="3119790" y="5779"/>
                  </a:lnTo>
                  <a:lnTo>
                    <a:pt x="3133780" y="6771"/>
                  </a:lnTo>
                  <a:lnTo>
                    <a:pt x="3147770" y="7928"/>
                  </a:lnTo>
                  <a:lnTo>
                    <a:pt x="3161761" y="9277"/>
                  </a:lnTo>
                  <a:lnTo>
                    <a:pt x="3175751" y="10848"/>
                  </a:lnTo>
                  <a:lnTo>
                    <a:pt x="3189741" y="12672"/>
                  </a:lnTo>
                  <a:lnTo>
                    <a:pt x="3203731" y="14789"/>
                  </a:lnTo>
                  <a:lnTo>
                    <a:pt x="3217721" y="17238"/>
                  </a:lnTo>
                  <a:lnTo>
                    <a:pt x="3231711" y="20066"/>
                  </a:lnTo>
                  <a:lnTo>
                    <a:pt x="3245701" y="23320"/>
                  </a:lnTo>
                  <a:lnTo>
                    <a:pt x="3259691" y="27052"/>
                  </a:lnTo>
                  <a:lnTo>
                    <a:pt x="3273681" y="31316"/>
                  </a:lnTo>
                  <a:lnTo>
                    <a:pt x="3287671" y="36166"/>
                  </a:lnTo>
                  <a:lnTo>
                    <a:pt x="3301661" y="41654"/>
                  </a:lnTo>
                  <a:lnTo>
                    <a:pt x="3315652" y="47830"/>
                  </a:lnTo>
                  <a:lnTo>
                    <a:pt x="3329642" y="54733"/>
                  </a:lnTo>
                  <a:lnTo>
                    <a:pt x="3343632" y="62394"/>
                  </a:lnTo>
                  <a:lnTo>
                    <a:pt x="3357622" y="70829"/>
                  </a:lnTo>
                  <a:lnTo>
                    <a:pt x="3371612" y="80033"/>
                  </a:lnTo>
                  <a:lnTo>
                    <a:pt x="3385602" y="89982"/>
                  </a:lnTo>
                  <a:lnTo>
                    <a:pt x="3399592" y="100623"/>
                  </a:lnTo>
                  <a:lnTo>
                    <a:pt x="3413582" y="111880"/>
                  </a:lnTo>
                  <a:lnTo>
                    <a:pt x="3427572" y="123648"/>
                  </a:lnTo>
                  <a:lnTo>
                    <a:pt x="3441562" y="135801"/>
                  </a:lnTo>
                  <a:lnTo>
                    <a:pt x="3455552" y="148192"/>
                  </a:lnTo>
                  <a:lnTo>
                    <a:pt x="3469543" y="160664"/>
                  </a:lnTo>
                  <a:lnTo>
                    <a:pt x="3483533" y="173056"/>
                  </a:lnTo>
                  <a:lnTo>
                    <a:pt x="3497523" y="185208"/>
                  </a:lnTo>
                  <a:lnTo>
                    <a:pt x="3511513" y="196976"/>
                  </a:lnTo>
                  <a:lnTo>
                    <a:pt x="3525503" y="208233"/>
                  </a:lnTo>
                  <a:lnTo>
                    <a:pt x="3539493" y="218875"/>
                  </a:lnTo>
                  <a:lnTo>
                    <a:pt x="3553483" y="228823"/>
                  </a:lnTo>
                  <a:lnTo>
                    <a:pt x="3567473" y="238028"/>
                  </a:lnTo>
                  <a:lnTo>
                    <a:pt x="3581463" y="246463"/>
                  </a:lnTo>
                  <a:lnTo>
                    <a:pt x="3595453" y="254124"/>
                  </a:lnTo>
                  <a:lnTo>
                    <a:pt x="3609444" y="261027"/>
                  </a:lnTo>
                  <a:lnTo>
                    <a:pt x="3623434" y="267202"/>
                  </a:lnTo>
                  <a:lnTo>
                    <a:pt x="3637424" y="272690"/>
                  </a:lnTo>
                  <a:lnTo>
                    <a:pt x="3651414" y="277540"/>
                  </a:lnTo>
                  <a:lnTo>
                    <a:pt x="3665404" y="281804"/>
                  </a:lnTo>
                  <a:lnTo>
                    <a:pt x="3679394" y="285537"/>
                  </a:lnTo>
                  <a:lnTo>
                    <a:pt x="3693384" y="288791"/>
                  </a:lnTo>
                  <a:lnTo>
                    <a:pt x="3707374" y="291618"/>
                  </a:lnTo>
                  <a:lnTo>
                    <a:pt x="3721364" y="294067"/>
                  </a:lnTo>
                  <a:lnTo>
                    <a:pt x="3735354" y="296184"/>
                  </a:lnTo>
                  <a:lnTo>
                    <a:pt x="3749344" y="298009"/>
                  </a:lnTo>
                  <a:lnTo>
                    <a:pt x="3763335" y="299579"/>
                  </a:lnTo>
                  <a:lnTo>
                    <a:pt x="3777325" y="300928"/>
                  </a:lnTo>
                  <a:lnTo>
                    <a:pt x="3791315" y="302085"/>
                  </a:lnTo>
                  <a:lnTo>
                    <a:pt x="3805305" y="303077"/>
                  </a:lnTo>
                  <a:lnTo>
                    <a:pt x="3819295" y="303926"/>
                  </a:lnTo>
                  <a:lnTo>
                    <a:pt x="3833285" y="304652"/>
                  </a:lnTo>
                  <a:lnTo>
                    <a:pt x="3847275" y="305272"/>
                  </a:lnTo>
                  <a:lnTo>
                    <a:pt x="3861265" y="305802"/>
                  </a:lnTo>
                  <a:lnTo>
                    <a:pt x="3875255" y="306254"/>
                  </a:lnTo>
                  <a:lnTo>
                    <a:pt x="3889245" y="306639"/>
                  </a:lnTo>
                  <a:lnTo>
                    <a:pt x="3903235" y="306968"/>
                  </a:lnTo>
                  <a:lnTo>
                    <a:pt x="3917226" y="307249"/>
                  </a:lnTo>
                  <a:lnTo>
                    <a:pt x="3931216" y="307488"/>
                  </a:lnTo>
                  <a:lnTo>
                    <a:pt x="3945206" y="307691"/>
                  </a:lnTo>
                  <a:lnTo>
                    <a:pt x="3959196" y="307865"/>
                  </a:lnTo>
                  <a:lnTo>
                    <a:pt x="3973186" y="308012"/>
                  </a:lnTo>
                  <a:lnTo>
                    <a:pt x="3987176" y="308138"/>
                  </a:lnTo>
                  <a:lnTo>
                    <a:pt x="4001166" y="308245"/>
                  </a:lnTo>
                  <a:lnTo>
                    <a:pt x="4015156" y="308336"/>
                  </a:lnTo>
                  <a:lnTo>
                    <a:pt x="4029146" y="308414"/>
                  </a:lnTo>
                  <a:lnTo>
                    <a:pt x="4043136" y="308480"/>
                  </a:lnTo>
                  <a:lnTo>
                    <a:pt x="4057126" y="308536"/>
                  </a:lnTo>
                  <a:lnTo>
                    <a:pt x="4071117" y="308584"/>
                  </a:lnTo>
                  <a:lnTo>
                    <a:pt x="4085107" y="308625"/>
                  </a:lnTo>
                  <a:lnTo>
                    <a:pt x="4099097" y="308659"/>
                  </a:lnTo>
                  <a:lnTo>
                    <a:pt x="4113087" y="308689"/>
                  </a:lnTo>
                  <a:lnTo>
                    <a:pt x="4127077" y="308714"/>
                  </a:lnTo>
                  <a:lnTo>
                    <a:pt x="4141067" y="308735"/>
                  </a:lnTo>
                  <a:lnTo>
                    <a:pt x="4155057" y="308753"/>
                  </a:lnTo>
                </a:path>
              </a:pathLst>
            </a:custGeom>
            <a:ln w="40651" cap="flat">
              <a:solidFill>
                <a:srgbClr val="D3D3D3">
                  <a:alpha val="100000"/>
                </a:srgbClr>
              </a:solidFill>
              <a:prstDash val="solid"/>
              <a:round/>
            </a:ln>
          </p:spPr>
          <p:txBody>
            <a:bodyPr/>
            <a:lstStyle/>
            <a:p/>
          </p:txBody>
        </p:sp>
        <p:sp>
          <p:nvSpPr>
            <p:cNvPr id="63" name="pl63"/>
            <p:cNvSpPr/>
            <p:nvPr/>
          </p:nvSpPr>
          <p:spPr>
            <a:xfrm>
              <a:off x="2737948" y="2907155"/>
              <a:ext cx="4155057" cy="463130"/>
            </a:xfrm>
            <a:custGeom>
              <a:avLst/>
              <a:pathLst>
                <a:path w="4155057" h="4631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5"/>
                  </a:lnTo>
                  <a:lnTo>
                    <a:pt x="2784028" y="182"/>
                  </a:lnTo>
                  <a:lnTo>
                    <a:pt x="2798018" y="214"/>
                  </a:lnTo>
                  <a:lnTo>
                    <a:pt x="2812008" y="252"/>
                  </a:lnTo>
                  <a:lnTo>
                    <a:pt x="2825998" y="296"/>
                  </a:lnTo>
                  <a:lnTo>
                    <a:pt x="2839988" y="348"/>
                  </a:lnTo>
                  <a:lnTo>
                    <a:pt x="2853978" y="409"/>
                  </a:lnTo>
                  <a:lnTo>
                    <a:pt x="2867969" y="481"/>
                  </a:lnTo>
                  <a:lnTo>
                    <a:pt x="2881959" y="565"/>
                  </a:lnTo>
                  <a:lnTo>
                    <a:pt x="2895949" y="664"/>
                  </a:lnTo>
                  <a:lnTo>
                    <a:pt x="2909939" y="780"/>
                  </a:lnTo>
                  <a:lnTo>
                    <a:pt x="2923929" y="917"/>
                  </a:lnTo>
                  <a:lnTo>
                    <a:pt x="2937919" y="1078"/>
                  </a:lnTo>
                  <a:lnTo>
                    <a:pt x="2951909" y="1266"/>
                  </a:lnTo>
                  <a:lnTo>
                    <a:pt x="2965899" y="1488"/>
                  </a:lnTo>
                  <a:lnTo>
                    <a:pt x="2979889" y="1748"/>
                  </a:lnTo>
                  <a:lnTo>
                    <a:pt x="2993879" y="2053"/>
                  </a:lnTo>
                  <a:lnTo>
                    <a:pt x="3007870" y="2412"/>
                  </a:lnTo>
                  <a:lnTo>
                    <a:pt x="3021860" y="2832"/>
                  </a:lnTo>
                  <a:lnTo>
                    <a:pt x="3035850" y="3326"/>
                  </a:lnTo>
                  <a:lnTo>
                    <a:pt x="3049840" y="3904"/>
                  </a:lnTo>
                  <a:lnTo>
                    <a:pt x="3063830" y="4582"/>
                  </a:lnTo>
                  <a:lnTo>
                    <a:pt x="3077820" y="5377"/>
                  </a:lnTo>
                  <a:lnTo>
                    <a:pt x="3091810" y="6307"/>
                  </a:lnTo>
                  <a:lnTo>
                    <a:pt x="3105800" y="7396"/>
                  </a:lnTo>
                  <a:lnTo>
                    <a:pt x="3119790" y="8669"/>
                  </a:lnTo>
                  <a:lnTo>
                    <a:pt x="3133780" y="10157"/>
                  </a:lnTo>
                  <a:lnTo>
                    <a:pt x="3147770" y="11893"/>
                  </a:lnTo>
                  <a:lnTo>
                    <a:pt x="3161761" y="13916"/>
                  </a:lnTo>
                  <a:lnTo>
                    <a:pt x="3175751" y="16272"/>
                  </a:lnTo>
                  <a:lnTo>
                    <a:pt x="3189741" y="19009"/>
                  </a:lnTo>
                  <a:lnTo>
                    <a:pt x="3203731" y="22184"/>
                  </a:lnTo>
                  <a:lnTo>
                    <a:pt x="3217721" y="25858"/>
                  </a:lnTo>
                  <a:lnTo>
                    <a:pt x="3231711" y="30099"/>
                  </a:lnTo>
                  <a:lnTo>
                    <a:pt x="3245701" y="34980"/>
                  </a:lnTo>
                  <a:lnTo>
                    <a:pt x="3259691" y="40578"/>
                  </a:lnTo>
                  <a:lnTo>
                    <a:pt x="3273681" y="46974"/>
                  </a:lnTo>
                  <a:lnTo>
                    <a:pt x="3287671" y="54249"/>
                  </a:lnTo>
                  <a:lnTo>
                    <a:pt x="3301661" y="62482"/>
                  </a:lnTo>
                  <a:lnTo>
                    <a:pt x="3315652" y="71745"/>
                  </a:lnTo>
                  <a:lnTo>
                    <a:pt x="3329642" y="82099"/>
                  </a:lnTo>
                  <a:lnTo>
                    <a:pt x="3343632" y="93591"/>
                  </a:lnTo>
                  <a:lnTo>
                    <a:pt x="3357622" y="106243"/>
                  </a:lnTo>
                  <a:lnTo>
                    <a:pt x="3371612" y="120050"/>
                  </a:lnTo>
                  <a:lnTo>
                    <a:pt x="3385602" y="134973"/>
                  </a:lnTo>
                  <a:lnTo>
                    <a:pt x="3399592" y="150935"/>
                  </a:lnTo>
                  <a:lnTo>
                    <a:pt x="3413582" y="167820"/>
                  </a:lnTo>
                  <a:lnTo>
                    <a:pt x="3427572" y="185472"/>
                  </a:lnTo>
                  <a:lnTo>
                    <a:pt x="3441562" y="203701"/>
                  </a:lnTo>
                  <a:lnTo>
                    <a:pt x="3455552" y="222288"/>
                  </a:lnTo>
                  <a:lnTo>
                    <a:pt x="3469543" y="240997"/>
                  </a:lnTo>
                  <a:lnTo>
                    <a:pt x="3483533" y="259584"/>
                  </a:lnTo>
                  <a:lnTo>
                    <a:pt x="3497523" y="277813"/>
                  </a:lnTo>
                  <a:lnTo>
                    <a:pt x="3511513" y="295465"/>
                  </a:lnTo>
                  <a:lnTo>
                    <a:pt x="3525503" y="312350"/>
                  </a:lnTo>
                  <a:lnTo>
                    <a:pt x="3539493" y="328312"/>
                  </a:lnTo>
                  <a:lnTo>
                    <a:pt x="3553483" y="343235"/>
                  </a:lnTo>
                  <a:lnTo>
                    <a:pt x="3567473" y="357042"/>
                  </a:lnTo>
                  <a:lnTo>
                    <a:pt x="3581463" y="369694"/>
                  </a:lnTo>
                  <a:lnTo>
                    <a:pt x="3595453" y="381186"/>
                  </a:lnTo>
                  <a:lnTo>
                    <a:pt x="3609444" y="391540"/>
                  </a:lnTo>
                  <a:lnTo>
                    <a:pt x="3623434" y="400803"/>
                  </a:lnTo>
                  <a:lnTo>
                    <a:pt x="3637424" y="409036"/>
                  </a:lnTo>
                  <a:lnTo>
                    <a:pt x="3651414" y="416311"/>
                  </a:lnTo>
                  <a:lnTo>
                    <a:pt x="3665404" y="422707"/>
                  </a:lnTo>
                  <a:lnTo>
                    <a:pt x="3679394" y="428305"/>
                  </a:lnTo>
                  <a:lnTo>
                    <a:pt x="3693384" y="433186"/>
                  </a:lnTo>
                  <a:lnTo>
                    <a:pt x="3707374" y="437427"/>
                  </a:lnTo>
                  <a:lnTo>
                    <a:pt x="3721364" y="441101"/>
                  </a:lnTo>
                  <a:lnTo>
                    <a:pt x="3735354" y="444276"/>
                  </a:lnTo>
                  <a:lnTo>
                    <a:pt x="3749344" y="447013"/>
                  </a:lnTo>
                  <a:lnTo>
                    <a:pt x="3763335" y="449369"/>
                  </a:lnTo>
                  <a:lnTo>
                    <a:pt x="3777325" y="451392"/>
                  </a:lnTo>
                  <a:lnTo>
                    <a:pt x="3791315" y="453128"/>
                  </a:lnTo>
                  <a:lnTo>
                    <a:pt x="3805305" y="454616"/>
                  </a:lnTo>
                  <a:lnTo>
                    <a:pt x="3819295" y="455889"/>
                  </a:lnTo>
                  <a:lnTo>
                    <a:pt x="3833285" y="456978"/>
                  </a:lnTo>
                  <a:lnTo>
                    <a:pt x="3847275" y="457908"/>
                  </a:lnTo>
                  <a:lnTo>
                    <a:pt x="3861265" y="458703"/>
                  </a:lnTo>
                  <a:lnTo>
                    <a:pt x="3875255" y="459381"/>
                  </a:lnTo>
                  <a:lnTo>
                    <a:pt x="3889245" y="459959"/>
                  </a:lnTo>
                  <a:lnTo>
                    <a:pt x="3903235" y="460453"/>
                  </a:lnTo>
                  <a:lnTo>
                    <a:pt x="3917226" y="460873"/>
                  </a:lnTo>
                  <a:lnTo>
                    <a:pt x="3931216" y="461232"/>
                  </a:lnTo>
                  <a:lnTo>
                    <a:pt x="3945206" y="461537"/>
                  </a:lnTo>
                  <a:lnTo>
                    <a:pt x="3959196" y="461797"/>
                  </a:lnTo>
                  <a:lnTo>
                    <a:pt x="3973186" y="462019"/>
                  </a:lnTo>
                  <a:lnTo>
                    <a:pt x="3987176" y="462207"/>
                  </a:lnTo>
                  <a:lnTo>
                    <a:pt x="4001166" y="462368"/>
                  </a:lnTo>
                  <a:lnTo>
                    <a:pt x="4015156" y="462505"/>
                  </a:lnTo>
                  <a:lnTo>
                    <a:pt x="4029146" y="462621"/>
                  </a:lnTo>
                  <a:lnTo>
                    <a:pt x="4043136" y="462720"/>
                  </a:lnTo>
                  <a:lnTo>
                    <a:pt x="4057126" y="462804"/>
                  </a:lnTo>
                  <a:lnTo>
                    <a:pt x="4071117" y="462876"/>
                  </a:lnTo>
                  <a:lnTo>
                    <a:pt x="4085107" y="462937"/>
                  </a:lnTo>
                  <a:lnTo>
                    <a:pt x="4099097" y="462989"/>
                  </a:lnTo>
                  <a:lnTo>
                    <a:pt x="4113087" y="463033"/>
                  </a:lnTo>
                  <a:lnTo>
                    <a:pt x="4127077" y="463071"/>
                  </a:lnTo>
                  <a:lnTo>
                    <a:pt x="4141067" y="463103"/>
                  </a:lnTo>
                  <a:lnTo>
                    <a:pt x="4155057" y="463130"/>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16012"/>
              <a:ext cx="4155057" cy="154376"/>
            </a:xfrm>
            <a:custGeom>
              <a:avLst/>
              <a:pathLst>
                <a:path w="4155057" h="154376">
                  <a:moveTo>
                    <a:pt x="0" y="51"/>
                  </a:moveTo>
                  <a:lnTo>
                    <a:pt x="13990" y="60"/>
                  </a:lnTo>
                  <a:lnTo>
                    <a:pt x="27980" y="71"/>
                  </a:lnTo>
                  <a:lnTo>
                    <a:pt x="41970" y="84"/>
                  </a:lnTo>
                  <a:lnTo>
                    <a:pt x="55960" y="98"/>
                  </a:lnTo>
                  <a:lnTo>
                    <a:pt x="69950" y="116"/>
                  </a:lnTo>
                  <a:lnTo>
                    <a:pt x="83940" y="136"/>
                  </a:lnTo>
                  <a:lnTo>
                    <a:pt x="97930" y="160"/>
                  </a:lnTo>
                  <a:lnTo>
                    <a:pt x="111920" y="188"/>
                  </a:lnTo>
                  <a:lnTo>
                    <a:pt x="125910" y="221"/>
                  </a:lnTo>
                  <a:lnTo>
                    <a:pt x="139900" y="260"/>
                  </a:lnTo>
                  <a:lnTo>
                    <a:pt x="153891" y="305"/>
                  </a:lnTo>
                  <a:lnTo>
                    <a:pt x="167881" y="359"/>
                  </a:lnTo>
                  <a:lnTo>
                    <a:pt x="181871" y="422"/>
                  </a:lnTo>
                  <a:lnTo>
                    <a:pt x="195861" y="496"/>
                  </a:lnTo>
                  <a:lnTo>
                    <a:pt x="209851" y="582"/>
                  </a:lnTo>
                  <a:lnTo>
                    <a:pt x="223841" y="684"/>
                  </a:lnTo>
                  <a:lnTo>
                    <a:pt x="237831" y="804"/>
                  </a:lnTo>
                  <a:lnTo>
                    <a:pt x="251821" y="944"/>
                  </a:lnTo>
                  <a:lnTo>
                    <a:pt x="265811" y="1108"/>
                  </a:lnTo>
                  <a:lnTo>
                    <a:pt x="279801" y="1301"/>
                  </a:lnTo>
                  <a:lnTo>
                    <a:pt x="293791" y="1527"/>
                  </a:lnTo>
                  <a:lnTo>
                    <a:pt x="307782" y="1792"/>
                  </a:lnTo>
                  <a:lnTo>
                    <a:pt x="321772" y="2102"/>
                  </a:lnTo>
                  <a:lnTo>
                    <a:pt x="335762" y="2465"/>
                  </a:lnTo>
                  <a:lnTo>
                    <a:pt x="349752" y="2889"/>
                  </a:lnTo>
                  <a:lnTo>
                    <a:pt x="363742" y="3385"/>
                  </a:lnTo>
                  <a:lnTo>
                    <a:pt x="377732" y="3964"/>
                  </a:lnTo>
                  <a:lnTo>
                    <a:pt x="391722" y="4638"/>
                  </a:lnTo>
                  <a:lnTo>
                    <a:pt x="405712" y="5424"/>
                  </a:lnTo>
                  <a:lnTo>
                    <a:pt x="419702" y="6336"/>
                  </a:lnTo>
                  <a:lnTo>
                    <a:pt x="433692" y="7394"/>
                  </a:lnTo>
                  <a:lnTo>
                    <a:pt x="447682" y="8619"/>
                  </a:lnTo>
                  <a:lnTo>
                    <a:pt x="461673" y="10033"/>
                  </a:lnTo>
                  <a:lnTo>
                    <a:pt x="475663" y="11660"/>
                  </a:lnTo>
                  <a:lnTo>
                    <a:pt x="489653" y="13526"/>
                  </a:lnTo>
                  <a:lnTo>
                    <a:pt x="503643" y="15658"/>
                  </a:lnTo>
                  <a:lnTo>
                    <a:pt x="517633" y="18083"/>
                  </a:lnTo>
                  <a:lnTo>
                    <a:pt x="531623" y="20827"/>
                  </a:lnTo>
                  <a:lnTo>
                    <a:pt x="545613" y="23915"/>
                  </a:lnTo>
                  <a:lnTo>
                    <a:pt x="559603" y="27366"/>
                  </a:lnTo>
                  <a:lnTo>
                    <a:pt x="573593" y="31197"/>
                  </a:lnTo>
                  <a:lnTo>
                    <a:pt x="587583" y="35414"/>
                  </a:lnTo>
                  <a:lnTo>
                    <a:pt x="601574" y="40016"/>
                  </a:lnTo>
                  <a:lnTo>
                    <a:pt x="615564" y="44991"/>
                  </a:lnTo>
                  <a:lnTo>
                    <a:pt x="629554" y="50311"/>
                  </a:lnTo>
                  <a:lnTo>
                    <a:pt x="643544" y="55940"/>
                  </a:lnTo>
                  <a:lnTo>
                    <a:pt x="657534" y="61824"/>
                  </a:lnTo>
                  <a:lnTo>
                    <a:pt x="671524" y="67900"/>
                  </a:lnTo>
                  <a:lnTo>
                    <a:pt x="685514" y="74096"/>
                  </a:lnTo>
                  <a:lnTo>
                    <a:pt x="699504" y="80332"/>
                  </a:lnTo>
                  <a:lnTo>
                    <a:pt x="713494" y="86528"/>
                  </a:lnTo>
                  <a:lnTo>
                    <a:pt x="727484" y="92604"/>
                  </a:lnTo>
                  <a:lnTo>
                    <a:pt x="741474" y="98488"/>
                  </a:lnTo>
                  <a:lnTo>
                    <a:pt x="755465" y="104116"/>
                  </a:lnTo>
                  <a:lnTo>
                    <a:pt x="769455" y="109437"/>
                  </a:lnTo>
                  <a:lnTo>
                    <a:pt x="783445" y="114411"/>
                  </a:lnTo>
                  <a:lnTo>
                    <a:pt x="797435" y="119014"/>
                  </a:lnTo>
                  <a:lnTo>
                    <a:pt x="811425" y="123231"/>
                  </a:lnTo>
                  <a:lnTo>
                    <a:pt x="825415" y="127062"/>
                  </a:lnTo>
                  <a:lnTo>
                    <a:pt x="839405" y="130513"/>
                  </a:lnTo>
                  <a:lnTo>
                    <a:pt x="853395" y="133601"/>
                  </a:lnTo>
                  <a:lnTo>
                    <a:pt x="867385" y="136345"/>
                  </a:lnTo>
                  <a:lnTo>
                    <a:pt x="881375" y="138770"/>
                  </a:lnTo>
                  <a:lnTo>
                    <a:pt x="895365" y="140902"/>
                  </a:lnTo>
                  <a:lnTo>
                    <a:pt x="909356" y="142768"/>
                  </a:lnTo>
                  <a:lnTo>
                    <a:pt x="923346" y="144395"/>
                  </a:lnTo>
                  <a:lnTo>
                    <a:pt x="937336" y="145809"/>
                  </a:lnTo>
                  <a:lnTo>
                    <a:pt x="951326" y="147033"/>
                  </a:lnTo>
                  <a:lnTo>
                    <a:pt x="965316" y="148092"/>
                  </a:lnTo>
                  <a:lnTo>
                    <a:pt x="979306" y="149004"/>
                  </a:lnTo>
                  <a:lnTo>
                    <a:pt x="993296" y="149789"/>
                  </a:lnTo>
                  <a:lnTo>
                    <a:pt x="1007286" y="150464"/>
                  </a:lnTo>
                  <a:lnTo>
                    <a:pt x="1021276" y="151042"/>
                  </a:lnTo>
                  <a:lnTo>
                    <a:pt x="1035266" y="151538"/>
                  </a:lnTo>
                  <a:lnTo>
                    <a:pt x="1049256" y="151963"/>
                  </a:lnTo>
                  <a:lnTo>
                    <a:pt x="1063247" y="152326"/>
                  </a:lnTo>
                  <a:lnTo>
                    <a:pt x="1077237" y="152636"/>
                  </a:lnTo>
                  <a:lnTo>
                    <a:pt x="1091227" y="152901"/>
                  </a:lnTo>
                  <a:lnTo>
                    <a:pt x="1105217" y="153127"/>
                  </a:lnTo>
                  <a:lnTo>
                    <a:pt x="1119207" y="153319"/>
                  </a:lnTo>
                  <a:lnTo>
                    <a:pt x="1133197" y="153484"/>
                  </a:lnTo>
                  <a:lnTo>
                    <a:pt x="1147187" y="153624"/>
                  </a:lnTo>
                  <a:lnTo>
                    <a:pt x="1161177" y="153744"/>
                  </a:lnTo>
                  <a:lnTo>
                    <a:pt x="1175167" y="153845"/>
                  </a:lnTo>
                  <a:lnTo>
                    <a:pt x="1189157" y="153932"/>
                  </a:lnTo>
                  <a:lnTo>
                    <a:pt x="1203148" y="154006"/>
                  </a:lnTo>
                  <a:lnTo>
                    <a:pt x="1217138" y="154069"/>
                  </a:lnTo>
                  <a:lnTo>
                    <a:pt x="1231128" y="154122"/>
                  </a:lnTo>
                  <a:lnTo>
                    <a:pt x="1245118" y="154168"/>
                  </a:lnTo>
                  <a:lnTo>
                    <a:pt x="1259108" y="154207"/>
                  </a:lnTo>
                  <a:lnTo>
                    <a:pt x="1273098" y="154240"/>
                  </a:lnTo>
                  <a:lnTo>
                    <a:pt x="1287088" y="154268"/>
                  </a:lnTo>
                  <a:lnTo>
                    <a:pt x="1301078" y="154292"/>
                  </a:lnTo>
                  <a:lnTo>
                    <a:pt x="1315068" y="154312"/>
                  </a:lnTo>
                  <a:lnTo>
                    <a:pt x="1329058" y="154329"/>
                  </a:lnTo>
                  <a:lnTo>
                    <a:pt x="1343048" y="154344"/>
                  </a:lnTo>
                  <a:lnTo>
                    <a:pt x="1357039" y="154357"/>
                  </a:lnTo>
                  <a:lnTo>
                    <a:pt x="1371029" y="154367"/>
                  </a:lnTo>
                  <a:lnTo>
                    <a:pt x="1385019" y="154376"/>
                  </a:lnTo>
                  <a:lnTo>
                    <a:pt x="1385019" y="154376"/>
                  </a:lnTo>
                  <a:lnTo>
                    <a:pt x="1399009" y="154367"/>
                  </a:lnTo>
                  <a:lnTo>
                    <a:pt x="1412999" y="154357"/>
                  </a:lnTo>
                  <a:lnTo>
                    <a:pt x="1426989" y="154344"/>
                  </a:lnTo>
                  <a:lnTo>
                    <a:pt x="1440979" y="154329"/>
                  </a:lnTo>
                  <a:lnTo>
                    <a:pt x="1454969" y="154312"/>
                  </a:lnTo>
                  <a:lnTo>
                    <a:pt x="1468959" y="154292"/>
                  </a:lnTo>
                  <a:lnTo>
                    <a:pt x="1482949" y="154268"/>
                  </a:lnTo>
                  <a:lnTo>
                    <a:pt x="1496939" y="154240"/>
                  </a:lnTo>
                  <a:lnTo>
                    <a:pt x="1510930" y="154207"/>
                  </a:lnTo>
                  <a:lnTo>
                    <a:pt x="1524920" y="154168"/>
                  </a:lnTo>
                  <a:lnTo>
                    <a:pt x="1538910" y="154122"/>
                  </a:lnTo>
                  <a:lnTo>
                    <a:pt x="1552900" y="154069"/>
                  </a:lnTo>
                  <a:lnTo>
                    <a:pt x="1566890" y="154006"/>
                  </a:lnTo>
                  <a:lnTo>
                    <a:pt x="1580880" y="153932"/>
                  </a:lnTo>
                  <a:lnTo>
                    <a:pt x="1594870" y="153845"/>
                  </a:lnTo>
                  <a:lnTo>
                    <a:pt x="1608860" y="153744"/>
                  </a:lnTo>
                  <a:lnTo>
                    <a:pt x="1622850" y="153624"/>
                  </a:lnTo>
                  <a:lnTo>
                    <a:pt x="1636840" y="153484"/>
                  </a:lnTo>
                  <a:lnTo>
                    <a:pt x="1650830" y="153319"/>
                  </a:lnTo>
                  <a:lnTo>
                    <a:pt x="1664821" y="153127"/>
                  </a:lnTo>
                  <a:lnTo>
                    <a:pt x="1678811" y="152901"/>
                  </a:lnTo>
                  <a:lnTo>
                    <a:pt x="1692801" y="152636"/>
                  </a:lnTo>
                  <a:lnTo>
                    <a:pt x="1706791" y="152326"/>
                  </a:lnTo>
                  <a:lnTo>
                    <a:pt x="1720781" y="151963"/>
                  </a:lnTo>
                  <a:lnTo>
                    <a:pt x="1734771" y="151538"/>
                  </a:lnTo>
                  <a:lnTo>
                    <a:pt x="1748761" y="151042"/>
                  </a:lnTo>
                  <a:lnTo>
                    <a:pt x="1762751" y="150464"/>
                  </a:lnTo>
                  <a:lnTo>
                    <a:pt x="1776741" y="149789"/>
                  </a:lnTo>
                  <a:lnTo>
                    <a:pt x="1790731" y="149004"/>
                  </a:lnTo>
                  <a:lnTo>
                    <a:pt x="1804722" y="148092"/>
                  </a:lnTo>
                  <a:lnTo>
                    <a:pt x="1818712" y="147033"/>
                  </a:lnTo>
                  <a:lnTo>
                    <a:pt x="1832702" y="145809"/>
                  </a:lnTo>
                  <a:lnTo>
                    <a:pt x="1846692" y="144395"/>
                  </a:lnTo>
                  <a:lnTo>
                    <a:pt x="1860682" y="142768"/>
                  </a:lnTo>
                  <a:lnTo>
                    <a:pt x="1874672" y="140902"/>
                  </a:lnTo>
                  <a:lnTo>
                    <a:pt x="1888662" y="138770"/>
                  </a:lnTo>
                  <a:lnTo>
                    <a:pt x="1902652" y="136345"/>
                  </a:lnTo>
                  <a:lnTo>
                    <a:pt x="1916642" y="133601"/>
                  </a:lnTo>
                  <a:lnTo>
                    <a:pt x="1930632" y="130513"/>
                  </a:lnTo>
                  <a:lnTo>
                    <a:pt x="1944622" y="127062"/>
                  </a:lnTo>
                  <a:lnTo>
                    <a:pt x="1958613" y="123231"/>
                  </a:lnTo>
                  <a:lnTo>
                    <a:pt x="1972603" y="119014"/>
                  </a:lnTo>
                  <a:lnTo>
                    <a:pt x="1986593" y="114411"/>
                  </a:lnTo>
                  <a:lnTo>
                    <a:pt x="2000583" y="109437"/>
                  </a:lnTo>
                  <a:lnTo>
                    <a:pt x="2014573" y="104116"/>
                  </a:lnTo>
                  <a:lnTo>
                    <a:pt x="2028563" y="98488"/>
                  </a:lnTo>
                  <a:lnTo>
                    <a:pt x="2042553" y="92604"/>
                  </a:lnTo>
                  <a:lnTo>
                    <a:pt x="2056543" y="86528"/>
                  </a:lnTo>
                  <a:lnTo>
                    <a:pt x="2070533" y="80332"/>
                  </a:lnTo>
                  <a:lnTo>
                    <a:pt x="2084523" y="74096"/>
                  </a:lnTo>
                  <a:lnTo>
                    <a:pt x="2098513" y="67900"/>
                  </a:lnTo>
                  <a:lnTo>
                    <a:pt x="2112504" y="61824"/>
                  </a:lnTo>
                  <a:lnTo>
                    <a:pt x="2126494" y="55940"/>
                  </a:lnTo>
                  <a:lnTo>
                    <a:pt x="2140484" y="50311"/>
                  </a:lnTo>
                  <a:lnTo>
                    <a:pt x="2154474" y="44991"/>
                  </a:lnTo>
                  <a:lnTo>
                    <a:pt x="2168464" y="40016"/>
                  </a:lnTo>
                  <a:lnTo>
                    <a:pt x="2182454" y="35414"/>
                  </a:lnTo>
                  <a:lnTo>
                    <a:pt x="2196444" y="31197"/>
                  </a:lnTo>
                  <a:lnTo>
                    <a:pt x="2210434" y="27366"/>
                  </a:lnTo>
                  <a:lnTo>
                    <a:pt x="2224424" y="23915"/>
                  </a:lnTo>
                  <a:lnTo>
                    <a:pt x="2238414" y="20827"/>
                  </a:lnTo>
                  <a:lnTo>
                    <a:pt x="2252404" y="18083"/>
                  </a:lnTo>
                  <a:lnTo>
                    <a:pt x="2266395" y="15658"/>
                  </a:lnTo>
                  <a:lnTo>
                    <a:pt x="2280385" y="13526"/>
                  </a:lnTo>
                  <a:lnTo>
                    <a:pt x="2294375" y="11660"/>
                  </a:lnTo>
                  <a:lnTo>
                    <a:pt x="2308365" y="10033"/>
                  </a:lnTo>
                  <a:lnTo>
                    <a:pt x="2322355" y="8619"/>
                  </a:lnTo>
                  <a:lnTo>
                    <a:pt x="2336345" y="7394"/>
                  </a:lnTo>
                  <a:lnTo>
                    <a:pt x="2350335" y="6336"/>
                  </a:lnTo>
                  <a:lnTo>
                    <a:pt x="2364325" y="5424"/>
                  </a:lnTo>
                  <a:lnTo>
                    <a:pt x="2378315" y="4638"/>
                  </a:lnTo>
                  <a:lnTo>
                    <a:pt x="2392305" y="3964"/>
                  </a:lnTo>
                  <a:lnTo>
                    <a:pt x="2406296" y="3385"/>
                  </a:lnTo>
                  <a:lnTo>
                    <a:pt x="2420286" y="2889"/>
                  </a:lnTo>
                  <a:lnTo>
                    <a:pt x="2434276" y="2465"/>
                  </a:lnTo>
                  <a:lnTo>
                    <a:pt x="2448266" y="2102"/>
                  </a:lnTo>
                  <a:lnTo>
                    <a:pt x="2462256" y="1792"/>
                  </a:lnTo>
                  <a:lnTo>
                    <a:pt x="2476246" y="1527"/>
                  </a:lnTo>
                  <a:lnTo>
                    <a:pt x="2490236" y="1301"/>
                  </a:lnTo>
                  <a:lnTo>
                    <a:pt x="2504226" y="1108"/>
                  </a:lnTo>
                  <a:lnTo>
                    <a:pt x="2518216" y="944"/>
                  </a:lnTo>
                  <a:lnTo>
                    <a:pt x="2532206" y="804"/>
                  </a:lnTo>
                  <a:lnTo>
                    <a:pt x="2546196" y="684"/>
                  </a:lnTo>
                  <a:lnTo>
                    <a:pt x="2560187" y="582"/>
                  </a:lnTo>
                  <a:lnTo>
                    <a:pt x="2574177" y="496"/>
                  </a:lnTo>
                  <a:lnTo>
                    <a:pt x="2588167" y="422"/>
                  </a:lnTo>
                  <a:lnTo>
                    <a:pt x="2602157" y="359"/>
                  </a:lnTo>
                  <a:lnTo>
                    <a:pt x="2616147" y="305"/>
                  </a:lnTo>
                  <a:lnTo>
                    <a:pt x="2630137" y="260"/>
                  </a:lnTo>
                  <a:lnTo>
                    <a:pt x="2644127" y="221"/>
                  </a:lnTo>
                  <a:lnTo>
                    <a:pt x="2658117" y="188"/>
                  </a:lnTo>
                  <a:lnTo>
                    <a:pt x="2672107" y="160"/>
                  </a:lnTo>
                  <a:lnTo>
                    <a:pt x="2686097" y="136"/>
                  </a:lnTo>
                  <a:lnTo>
                    <a:pt x="2700087" y="116"/>
                  </a:lnTo>
                  <a:lnTo>
                    <a:pt x="2714078" y="98"/>
                  </a:lnTo>
                  <a:lnTo>
                    <a:pt x="2728068" y="84"/>
                  </a:lnTo>
                  <a:lnTo>
                    <a:pt x="2742058" y="71"/>
                  </a:lnTo>
                  <a:lnTo>
                    <a:pt x="2756048" y="60"/>
                  </a:lnTo>
                  <a:lnTo>
                    <a:pt x="2770038" y="5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25232"/>
              <a:ext cx="4155057" cy="1080327"/>
            </a:xfrm>
            <a:custGeom>
              <a:avLst/>
              <a:pathLst>
                <a:path w="4155057" h="1080327">
                  <a:moveTo>
                    <a:pt x="0" y="617196"/>
                  </a:moveTo>
                  <a:lnTo>
                    <a:pt x="13990" y="617169"/>
                  </a:lnTo>
                  <a:lnTo>
                    <a:pt x="27980" y="617137"/>
                  </a:lnTo>
                  <a:lnTo>
                    <a:pt x="41970" y="617099"/>
                  </a:lnTo>
                  <a:lnTo>
                    <a:pt x="55960" y="617055"/>
                  </a:lnTo>
                  <a:lnTo>
                    <a:pt x="69950" y="617003"/>
                  </a:lnTo>
                  <a:lnTo>
                    <a:pt x="83940" y="616942"/>
                  </a:lnTo>
                  <a:lnTo>
                    <a:pt x="97930" y="616870"/>
                  </a:lnTo>
                  <a:lnTo>
                    <a:pt x="111920" y="616786"/>
                  </a:lnTo>
                  <a:lnTo>
                    <a:pt x="125910" y="616687"/>
                  </a:lnTo>
                  <a:lnTo>
                    <a:pt x="139900" y="616571"/>
                  </a:lnTo>
                  <a:lnTo>
                    <a:pt x="153891" y="616434"/>
                  </a:lnTo>
                  <a:lnTo>
                    <a:pt x="167881" y="616273"/>
                  </a:lnTo>
                  <a:lnTo>
                    <a:pt x="181871" y="616085"/>
                  </a:lnTo>
                  <a:lnTo>
                    <a:pt x="195861" y="615863"/>
                  </a:lnTo>
                  <a:lnTo>
                    <a:pt x="209851" y="615603"/>
                  </a:lnTo>
                  <a:lnTo>
                    <a:pt x="223841" y="615298"/>
                  </a:lnTo>
                  <a:lnTo>
                    <a:pt x="237831" y="614939"/>
                  </a:lnTo>
                  <a:lnTo>
                    <a:pt x="251821" y="614519"/>
                  </a:lnTo>
                  <a:lnTo>
                    <a:pt x="265811" y="614025"/>
                  </a:lnTo>
                  <a:lnTo>
                    <a:pt x="279801" y="613447"/>
                  </a:lnTo>
                  <a:lnTo>
                    <a:pt x="293791" y="612769"/>
                  </a:lnTo>
                  <a:lnTo>
                    <a:pt x="307782" y="611974"/>
                  </a:lnTo>
                  <a:lnTo>
                    <a:pt x="321772" y="611044"/>
                  </a:lnTo>
                  <a:lnTo>
                    <a:pt x="335762" y="609955"/>
                  </a:lnTo>
                  <a:lnTo>
                    <a:pt x="349752" y="608682"/>
                  </a:lnTo>
                  <a:lnTo>
                    <a:pt x="363742" y="607194"/>
                  </a:lnTo>
                  <a:lnTo>
                    <a:pt x="377732" y="605458"/>
                  </a:lnTo>
                  <a:lnTo>
                    <a:pt x="391722" y="603435"/>
                  </a:lnTo>
                  <a:lnTo>
                    <a:pt x="405712" y="601080"/>
                  </a:lnTo>
                  <a:lnTo>
                    <a:pt x="419702" y="598342"/>
                  </a:lnTo>
                  <a:lnTo>
                    <a:pt x="433692" y="595168"/>
                  </a:lnTo>
                  <a:lnTo>
                    <a:pt x="447682" y="591493"/>
                  </a:lnTo>
                  <a:lnTo>
                    <a:pt x="461673" y="587252"/>
                  </a:lnTo>
                  <a:lnTo>
                    <a:pt x="475663" y="582371"/>
                  </a:lnTo>
                  <a:lnTo>
                    <a:pt x="489653" y="576773"/>
                  </a:lnTo>
                  <a:lnTo>
                    <a:pt x="503643" y="570377"/>
                  </a:lnTo>
                  <a:lnTo>
                    <a:pt x="517633" y="563102"/>
                  </a:lnTo>
                  <a:lnTo>
                    <a:pt x="531623" y="554869"/>
                  </a:lnTo>
                  <a:lnTo>
                    <a:pt x="545613" y="545607"/>
                  </a:lnTo>
                  <a:lnTo>
                    <a:pt x="559603" y="535252"/>
                  </a:lnTo>
                  <a:lnTo>
                    <a:pt x="573593" y="523760"/>
                  </a:lnTo>
                  <a:lnTo>
                    <a:pt x="587583" y="511108"/>
                  </a:lnTo>
                  <a:lnTo>
                    <a:pt x="601574" y="497301"/>
                  </a:lnTo>
                  <a:lnTo>
                    <a:pt x="615564" y="482378"/>
                  </a:lnTo>
                  <a:lnTo>
                    <a:pt x="629554" y="466416"/>
                  </a:lnTo>
                  <a:lnTo>
                    <a:pt x="643544" y="449531"/>
                  </a:lnTo>
                  <a:lnTo>
                    <a:pt x="657534" y="431879"/>
                  </a:lnTo>
                  <a:lnTo>
                    <a:pt x="671524" y="413650"/>
                  </a:lnTo>
                  <a:lnTo>
                    <a:pt x="685514" y="395063"/>
                  </a:lnTo>
                  <a:lnTo>
                    <a:pt x="699504" y="376354"/>
                  </a:lnTo>
                  <a:lnTo>
                    <a:pt x="713494" y="357767"/>
                  </a:lnTo>
                  <a:lnTo>
                    <a:pt x="727484" y="339539"/>
                  </a:lnTo>
                  <a:lnTo>
                    <a:pt x="741474" y="321886"/>
                  </a:lnTo>
                  <a:lnTo>
                    <a:pt x="755465" y="305001"/>
                  </a:lnTo>
                  <a:lnTo>
                    <a:pt x="769455" y="289039"/>
                  </a:lnTo>
                  <a:lnTo>
                    <a:pt x="783445" y="274116"/>
                  </a:lnTo>
                  <a:lnTo>
                    <a:pt x="797435" y="260309"/>
                  </a:lnTo>
                  <a:lnTo>
                    <a:pt x="811425" y="247657"/>
                  </a:lnTo>
                  <a:lnTo>
                    <a:pt x="825415" y="236165"/>
                  </a:lnTo>
                  <a:lnTo>
                    <a:pt x="839405" y="225811"/>
                  </a:lnTo>
                  <a:lnTo>
                    <a:pt x="853395" y="216548"/>
                  </a:lnTo>
                  <a:lnTo>
                    <a:pt x="867385" y="208316"/>
                  </a:lnTo>
                  <a:lnTo>
                    <a:pt x="881375" y="201041"/>
                  </a:lnTo>
                  <a:lnTo>
                    <a:pt x="895365" y="194644"/>
                  </a:lnTo>
                  <a:lnTo>
                    <a:pt x="909356" y="189046"/>
                  </a:lnTo>
                  <a:lnTo>
                    <a:pt x="923346" y="184165"/>
                  </a:lnTo>
                  <a:lnTo>
                    <a:pt x="937336" y="179924"/>
                  </a:lnTo>
                  <a:lnTo>
                    <a:pt x="951326" y="176250"/>
                  </a:lnTo>
                  <a:lnTo>
                    <a:pt x="965316" y="173075"/>
                  </a:lnTo>
                  <a:lnTo>
                    <a:pt x="979306" y="170338"/>
                  </a:lnTo>
                  <a:lnTo>
                    <a:pt x="993296" y="167982"/>
                  </a:lnTo>
                  <a:lnTo>
                    <a:pt x="1007286" y="165959"/>
                  </a:lnTo>
                  <a:lnTo>
                    <a:pt x="1021276" y="164223"/>
                  </a:lnTo>
                  <a:lnTo>
                    <a:pt x="1035266" y="162736"/>
                  </a:lnTo>
                  <a:lnTo>
                    <a:pt x="1049256" y="161462"/>
                  </a:lnTo>
                  <a:lnTo>
                    <a:pt x="1063247" y="160374"/>
                  </a:lnTo>
                  <a:lnTo>
                    <a:pt x="1077237" y="159443"/>
                  </a:lnTo>
                  <a:lnTo>
                    <a:pt x="1091227" y="158649"/>
                  </a:lnTo>
                  <a:lnTo>
                    <a:pt x="1105217" y="157970"/>
                  </a:lnTo>
                  <a:lnTo>
                    <a:pt x="1119207" y="157392"/>
                  </a:lnTo>
                  <a:lnTo>
                    <a:pt x="1133197" y="156899"/>
                  </a:lnTo>
                  <a:lnTo>
                    <a:pt x="1147187" y="156478"/>
                  </a:lnTo>
                  <a:lnTo>
                    <a:pt x="1161177" y="156120"/>
                  </a:lnTo>
                  <a:lnTo>
                    <a:pt x="1175167" y="155814"/>
                  </a:lnTo>
                  <a:lnTo>
                    <a:pt x="1189157" y="155554"/>
                  </a:lnTo>
                  <a:lnTo>
                    <a:pt x="1203148" y="155333"/>
                  </a:lnTo>
                  <a:lnTo>
                    <a:pt x="1217138" y="155144"/>
                  </a:lnTo>
                  <a:lnTo>
                    <a:pt x="1231128" y="154983"/>
                  </a:lnTo>
                  <a:lnTo>
                    <a:pt x="1245118" y="154847"/>
                  </a:lnTo>
                  <a:lnTo>
                    <a:pt x="1259108" y="154730"/>
                  </a:lnTo>
                  <a:lnTo>
                    <a:pt x="1273098" y="154631"/>
                  </a:lnTo>
                  <a:lnTo>
                    <a:pt x="1287088" y="154547"/>
                  </a:lnTo>
                  <a:lnTo>
                    <a:pt x="1301078" y="154475"/>
                  </a:lnTo>
                  <a:lnTo>
                    <a:pt x="1315068" y="154414"/>
                  </a:lnTo>
                  <a:lnTo>
                    <a:pt x="1329058" y="154362"/>
                  </a:lnTo>
                  <a:lnTo>
                    <a:pt x="1343048" y="154318"/>
                  </a:lnTo>
                  <a:lnTo>
                    <a:pt x="1357039" y="154280"/>
                  </a:lnTo>
                  <a:lnTo>
                    <a:pt x="1371029" y="154248"/>
                  </a:lnTo>
                  <a:lnTo>
                    <a:pt x="1385019" y="154221"/>
                  </a:lnTo>
                  <a:lnTo>
                    <a:pt x="1385019" y="154376"/>
                  </a:lnTo>
                  <a:lnTo>
                    <a:pt x="1399009" y="154431"/>
                  </a:lnTo>
                  <a:lnTo>
                    <a:pt x="1412999" y="154495"/>
                  </a:lnTo>
                  <a:lnTo>
                    <a:pt x="1426989" y="154570"/>
                  </a:lnTo>
                  <a:lnTo>
                    <a:pt x="1440979" y="154659"/>
                  </a:lnTo>
                  <a:lnTo>
                    <a:pt x="1454969" y="154763"/>
                  </a:lnTo>
                  <a:lnTo>
                    <a:pt x="1468959" y="154885"/>
                  </a:lnTo>
                  <a:lnTo>
                    <a:pt x="1482949" y="155028"/>
                  </a:lnTo>
                  <a:lnTo>
                    <a:pt x="1496939" y="155197"/>
                  </a:lnTo>
                  <a:lnTo>
                    <a:pt x="1510930" y="155395"/>
                  </a:lnTo>
                  <a:lnTo>
                    <a:pt x="1524920" y="155628"/>
                  </a:lnTo>
                  <a:lnTo>
                    <a:pt x="1538910" y="155901"/>
                  </a:lnTo>
                  <a:lnTo>
                    <a:pt x="1552900" y="156222"/>
                  </a:lnTo>
                  <a:lnTo>
                    <a:pt x="1566890" y="156600"/>
                  </a:lnTo>
                  <a:lnTo>
                    <a:pt x="1580880" y="157043"/>
                  </a:lnTo>
                  <a:lnTo>
                    <a:pt x="1594870" y="157563"/>
                  </a:lnTo>
                  <a:lnTo>
                    <a:pt x="1608860" y="158174"/>
                  </a:lnTo>
                  <a:lnTo>
                    <a:pt x="1622850" y="158890"/>
                  </a:lnTo>
                  <a:lnTo>
                    <a:pt x="1636840" y="159731"/>
                  </a:lnTo>
                  <a:lnTo>
                    <a:pt x="1650830" y="160718"/>
                  </a:lnTo>
                  <a:lnTo>
                    <a:pt x="1664821" y="161875"/>
                  </a:lnTo>
                  <a:lnTo>
                    <a:pt x="1678811" y="163232"/>
                  </a:lnTo>
                  <a:lnTo>
                    <a:pt x="1692801" y="164821"/>
                  </a:lnTo>
                  <a:lnTo>
                    <a:pt x="1706791" y="166682"/>
                  </a:lnTo>
                  <a:lnTo>
                    <a:pt x="1720781" y="168859"/>
                  </a:lnTo>
                  <a:lnTo>
                    <a:pt x="1734771" y="171405"/>
                  </a:lnTo>
                  <a:lnTo>
                    <a:pt x="1748761" y="174380"/>
                  </a:lnTo>
                  <a:lnTo>
                    <a:pt x="1762751" y="177852"/>
                  </a:lnTo>
                  <a:lnTo>
                    <a:pt x="1776741" y="181899"/>
                  </a:lnTo>
                  <a:lnTo>
                    <a:pt x="1790731" y="186610"/>
                  </a:lnTo>
                  <a:lnTo>
                    <a:pt x="1804722" y="192084"/>
                  </a:lnTo>
                  <a:lnTo>
                    <a:pt x="1818712" y="198434"/>
                  </a:lnTo>
                  <a:lnTo>
                    <a:pt x="1832702" y="205782"/>
                  </a:lnTo>
                  <a:lnTo>
                    <a:pt x="1846692" y="214264"/>
                  </a:lnTo>
                  <a:lnTo>
                    <a:pt x="1860682" y="224026"/>
                  </a:lnTo>
                  <a:lnTo>
                    <a:pt x="1874672" y="235223"/>
                  </a:lnTo>
                  <a:lnTo>
                    <a:pt x="1888662" y="248016"/>
                  </a:lnTo>
                  <a:lnTo>
                    <a:pt x="1902652" y="262566"/>
                  </a:lnTo>
                  <a:lnTo>
                    <a:pt x="1916642" y="279031"/>
                  </a:lnTo>
                  <a:lnTo>
                    <a:pt x="1930632" y="297556"/>
                  </a:lnTo>
                  <a:lnTo>
                    <a:pt x="1944622" y="318265"/>
                  </a:lnTo>
                  <a:lnTo>
                    <a:pt x="1958613" y="341249"/>
                  </a:lnTo>
                  <a:lnTo>
                    <a:pt x="1972603" y="366553"/>
                  </a:lnTo>
                  <a:lnTo>
                    <a:pt x="1986593" y="394167"/>
                  </a:lnTo>
                  <a:lnTo>
                    <a:pt x="2000583" y="424012"/>
                  </a:lnTo>
                  <a:lnTo>
                    <a:pt x="2014573" y="455937"/>
                  </a:lnTo>
                  <a:lnTo>
                    <a:pt x="2028563" y="489707"/>
                  </a:lnTo>
                  <a:lnTo>
                    <a:pt x="2042553" y="525011"/>
                  </a:lnTo>
                  <a:lnTo>
                    <a:pt x="2056543" y="561469"/>
                  </a:lnTo>
                  <a:lnTo>
                    <a:pt x="2070533" y="598643"/>
                  </a:lnTo>
                  <a:lnTo>
                    <a:pt x="2084523" y="636060"/>
                  </a:lnTo>
                  <a:lnTo>
                    <a:pt x="2098513" y="673234"/>
                  </a:lnTo>
                  <a:lnTo>
                    <a:pt x="2112504" y="709692"/>
                  </a:lnTo>
                  <a:lnTo>
                    <a:pt x="2126494" y="744997"/>
                  </a:lnTo>
                  <a:lnTo>
                    <a:pt x="2140484" y="778767"/>
                  </a:lnTo>
                  <a:lnTo>
                    <a:pt x="2154474" y="810691"/>
                  </a:lnTo>
                  <a:lnTo>
                    <a:pt x="2168464" y="840537"/>
                  </a:lnTo>
                  <a:lnTo>
                    <a:pt x="2182454" y="868151"/>
                  </a:lnTo>
                  <a:lnTo>
                    <a:pt x="2196444" y="893455"/>
                  </a:lnTo>
                  <a:lnTo>
                    <a:pt x="2210434" y="916438"/>
                  </a:lnTo>
                  <a:lnTo>
                    <a:pt x="2224424" y="937147"/>
                  </a:lnTo>
                  <a:lnTo>
                    <a:pt x="2238414" y="955673"/>
                  </a:lnTo>
                  <a:lnTo>
                    <a:pt x="2252404" y="972138"/>
                  </a:lnTo>
                  <a:lnTo>
                    <a:pt x="2266395" y="986688"/>
                  </a:lnTo>
                  <a:lnTo>
                    <a:pt x="2280385" y="999480"/>
                  </a:lnTo>
                  <a:lnTo>
                    <a:pt x="2294375" y="1010677"/>
                  </a:lnTo>
                  <a:lnTo>
                    <a:pt x="2308365" y="1020439"/>
                  </a:lnTo>
                  <a:lnTo>
                    <a:pt x="2322355" y="1028921"/>
                  </a:lnTo>
                  <a:lnTo>
                    <a:pt x="2336345" y="1036270"/>
                  </a:lnTo>
                  <a:lnTo>
                    <a:pt x="2350335" y="1042619"/>
                  </a:lnTo>
                  <a:lnTo>
                    <a:pt x="2364325" y="1048093"/>
                  </a:lnTo>
                  <a:lnTo>
                    <a:pt x="2378315" y="1052804"/>
                  </a:lnTo>
                  <a:lnTo>
                    <a:pt x="2392305" y="1056851"/>
                  </a:lnTo>
                  <a:lnTo>
                    <a:pt x="2406296" y="1060323"/>
                  </a:lnTo>
                  <a:lnTo>
                    <a:pt x="2420286" y="1063298"/>
                  </a:lnTo>
                  <a:lnTo>
                    <a:pt x="2434276" y="1065844"/>
                  </a:lnTo>
                  <a:lnTo>
                    <a:pt x="2448266" y="1068022"/>
                  </a:lnTo>
                  <a:lnTo>
                    <a:pt x="2462256" y="1069883"/>
                  </a:lnTo>
                  <a:lnTo>
                    <a:pt x="2476246" y="1071472"/>
                  </a:lnTo>
                  <a:lnTo>
                    <a:pt x="2490236" y="1072828"/>
                  </a:lnTo>
                  <a:lnTo>
                    <a:pt x="2504226" y="1073985"/>
                  </a:lnTo>
                  <a:lnTo>
                    <a:pt x="2518216" y="1074972"/>
                  </a:lnTo>
                  <a:lnTo>
                    <a:pt x="2532206" y="1075813"/>
                  </a:lnTo>
                  <a:lnTo>
                    <a:pt x="2546196" y="1076530"/>
                  </a:lnTo>
                  <a:lnTo>
                    <a:pt x="2560187" y="1077141"/>
                  </a:lnTo>
                  <a:lnTo>
                    <a:pt x="2574177" y="1077661"/>
                  </a:lnTo>
                  <a:lnTo>
                    <a:pt x="2588167" y="1078104"/>
                  </a:lnTo>
                  <a:lnTo>
                    <a:pt x="2602157" y="1078481"/>
                  </a:lnTo>
                  <a:lnTo>
                    <a:pt x="2616147" y="1078802"/>
                  </a:lnTo>
                  <a:lnTo>
                    <a:pt x="2630137" y="1079076"/>
                  </a:lnTo>
                  <a:lnTo>
                    <a:pt x="2644127" y="1079309"/>
                  </a:lnTo>
                  <a:lnTo>
                    <a:pt x="2658117" y="1079507"/>
                  </a:lnTo>
                  <a:lnTo>
                    <a:pt x="2672107" y="1079675"/>
                  </a:lnTo>
                  <a:lnTo>
                    <a:pt x="2686097" y="1079819"/>
                  </a:lnTo>
                  <a:lnTo>
                    <a:pt x="2700087" y="1079941"/>
                  </a:lnTo>
                  <a:lnTo>
                    <a:pt x="2714078" y="1080045"/>
                  </a:lnTo>
                  <a:lnTo>
                    <a:pt x="2728068" y="1080133"/>
                  </a:lnTo>
                  <a:lnTo>
                    <a:pt x="2742058" y="1080209"/>
                  </a:lnTo>
                  <a:lnTo>
                    <a:pt x="2756048" y="1080273"/>
                  </a:lnTo>
                  <a:lnTo>
                    <a:pt x="2770038" y="1080327"/>
                  </a:lnTo>
                  <a:lnTo>
                    <a:pt x="2770038" y="1080275"/>
                  </a:lnTo>
                  <a:lnTo>
                    <a:pt x="2784028" y="1080212"/>
                  </a:lnTo>
                  <a:lnTo>
                    <a:pt x="2798018" y="1080137"/>
                  </a:lnTo>
                  <a:lnTo>
                    <a:pt x="2812008" y="1080049"/>
                  </a:lnTo>
                  <a:lnTo>
                    <a:pt x="2825998" y="1079946"/>
                  </a:lnTo>
                  <a:lnTo>
                    <a:pt x="2839988" y="1079825"/>
                  </a:lnTo>
                  <a:lnTo>
                    <a:pt x="2853978" y="1079682"/>
                  </a:lnTo>
                  <a:lnTo>
                    <a:pt x="2867969" y="1079515"/>
                  </a:lnTo>
                  <a:lnTo>
                    <a:pt x="2881959" y="1079318"/>
                  </a:lnTo>
                  <a:lnTo>
                    <a:pt x="2895949" y="1079087"/>
                  </a:lnTo>
                  <a:lnTo>
                    <a:pt x="2909939" y="1078815"/>
                  </a:lnTo>
                  <a:lnTo>
                    <a:pt x="2923929" y="1078496"/>
                  </a:lnTo>
                  <a:lnTo>
                    <a:pt x="2937919" y="1078122"/>
                  </a:lnTo>
                  <a:lnTo>
                    <a:pt x="2951909" y="1077682"/>
                  </a:lnTo>
                  <a:lnTo>
                    <a:pt x="2965899" y="1077165"/>
                  </a:lnTo>
                  <a:lnTo>
                    <a:pt x="2979889" y="1076558"/>
                  </a:lnTo>
                  <a:lnTo>
                    <a:pt x="2993879" y="1075845"/>
                  </a:lnTo>
                  <a:lnTo>
                    <a:pt x="3007870" y="1075009"/>
                  </a:lnTo>
                  <a:lnTo>
                    <a:pt x="3021860" y="1074028"/>
                  </a:lnTo>
                  <a:lnTo>
                    <a:pt x="3035850" y="1072877"/>
                  </a:lnTo>
                  <a:lnTo>
                    <a:pt x="3049840" y="1071527"/>
                  </a:lnTo>
                  <a:lnTo>
                    <a:pt x="3063830" y="1069944"/>
                  </a:lnTo>
                  <a:lnTo>
                    <a:pt x="3077820" y="1068090"/>
                  </a:lnTo>
                  <a:lnTo>
                    <a:pt x="3091810" y="1065919"/>
                  </a:lnTo>
                  <a:lnTo>
                    <a:pt x="3105800" y="1063379"/>
                  </a:lnTo>
                  <a:lnTo>
                    <a:pt x="3119790" y="1060408"/>
                  </a:lnTo>
                  <a:lnTo>
                    <a:pt x="3133780" y="1056937"/>
                  </a:lnTo>
                  <a:lnTo>
                    <a:pt x="3147770" y="1052887"/>
                  </a:lnTo>
                  <a:lnTo>
                    <a:pt x="3161761" y="1048165"/>
                  </a:lnTo>
                  <a:lnTo>
                    <a:pt x="3175751" y="1042669"/>
                  </a:lnTo>
                  <a:lnTo>
                    <a:pt x="3189741" y="1036283"/>
                  </a:lnTo>
                  <a:lnTo>
                    <a:pt x="3203731" y="1028875"/>
                  </a:lnTo>
                  <a:lnTo>
                    <a:pt x="3217721" y="1020302"/>
                  </a:lnTo>
                  <a:lnTo>
                    <a:pt x="3231711" y="1010406"/>
                  </a:lnTo>
                  <a:lnTo>
                    <a:pt x="3245701" y="999017"/>
                  </a:lnTo>
                  <a:lnTo>
                    <a:pt x="3259691" y="985954"/>
                  </a:lnTo>
                  <a:lnTo>
                    <a:pt x="3273681" y="971030"/>
                  </a:lnTo>
                  <a:lnTo>
                    <a:pt x="3287671" y="954055"/>
                  </a:lnTo>
                  <a:lnTo>
                    <a:pt x="3301661" y="934845"/>
                  </a:lnTo>
                  <a:lnTo>
                    <a:pt x="3315652" y="913232"/>
                  </a:lnTo>
                  <a:lnTo>
                    <a:pt x="3329642" y="889072"/>
                  </a:lnTo>
                  <a:lnTo>
                    <a:pt x="3343632" y="862258"/>
                  </a:lnTo>
                  <a:lnTo>
                    <a:pt x="3357622" y="832736"/>
                  </a:lnTo>
                  <a:lnTo>
                    <a:pt x="3371612" y="800520"/>
                  </a:lnTo>
                  <a:lnTo>
                    <a:pt x="3385602" y="765700"/>
                  </a:lnTo>
                  <a:lnTo>
                    <a:pt x="3399592" y="728455"/>
                  </a:lnTo>
                  <a:lnTo>
                    <a:pt x="3413582" y="689056"/>
                  </a:lnTo>
                  <a:lnTo>
                    <a:pt x="3427572" y="647868"/>
                  </a:lnTo>
                  <a:lnTo>
                    <a:pt x="3441562" y="605334"/>
                  </a:lnTo>
                  <a:lnTo>
                    <a:pt x="3455552" y="561964"/>
                  </a:lnTo>
                  <a:lnTo>
                    <a:pt x="3469543" y="518311"/>
                  </a:lnTo>
                  <a:lnTo>
                    <a:pt x="3483533" y="474941"/>
                  </a:lnTo>
                  <a:lnTo>
                    <a:pt x="3497523" y="432407"/>
                  </a:lnTo>
                  <a:lnTo>
                    <a:pt x="3511513" y="391218"/>
                  </a:lnTo>
                  <a:lnTo>
                    <a:pt x="3525503" y="351820"/>
                  </a:lnTo>
                  <a:lnTo>
                    <a:pt x="3539493" y="314575"/>
                  </a:lnTo>
                  <a:lnTo>
                    <a:pt x="3553483" y="279755"/>
                  </a:lnTo>
                  <a:lnTo>
                    <a:pt x="3567473" y="247539"/>
                  </a:lnTo>
                  <a:lnTo>
                    <a:pt x="3581463" y="218017"/>
                  </a:lnTo>
                  <a:lnTo>
                    <a:pt x="3595453" y="191203"/>
                  </a:lnTo>
                  <a:lnTo>
                    <a:pt x="3609444" y="167042"/>
                  </a:lnTo>
                  <a:lnTo>
                    <a:pt x="3623434" y="145429"/>
                  </a:lnTo>
                  <a:lnTo>
                    <a:pt x="3637424" y="126220"/>
                  </a:lnTo>
                  <a:lnTo>
                    <a:pt x="3651414" y="109245"/>
                  </a:lnTo>
                  <a:lnTo>
                    <a:pt x="3665404" y="94321"/>
                  </a:lnTo>
                  <a:lnTo>
                    <a:pt x="3679394" y="81258"/>
                  </a:lnTo>
                  <a:lnTo>
                    <a:pt x="3693384" y="69869"/>
                  </a:lnTo>
                  <a:lnTo>
                    <a:pt x="3707374" y="59973"/>
                  </a:lnTo>
                  <a:lnTo>
                    <a:pt x="3721364" y="51400"/>
                  </a:lnTo>
                  <a:lnTo>
                    <a:pt x="3735354" y="43992"/>
                  </a:lnTo>
                  <a:lnTo>
                    <a:pt x="3749344" y="37605"/>
                  </a:lnTo>
                  <a:lnTo>
                    <a:pt x="3763335" y="32110"/>
                  </a:lnTo>
                  <a:lnTo>
                    <a:pt x="3777325" y="27388"/>
                  </a:lnTo>
                  <a:lnTo>
                    <a:pt x="3791315" y="23337"/>
                  </a:lnTo>
                  <a:lnTo>
                    <a:pt x="3805305" y="19867"/>
                  </a:lnTo>
                  <a:lnTo>
                    <a:pt x="3819295" y="16896"/>
                  </a:lnTo>
                  <a:lnTo>
                    <a:pt x="3833285" y="14355"/>
                  </a:lnTo>
                  <a:lnTo>
                    <a:pt x="3847275" y="12185"/>
                  </a:lnTo>
                  <a:lnTo>
                    <a:pt x="3861265" y="10331"/>
                  </a:lnTo>
                  <a:lnTo>
                    <a:pt x="3875255" y="8748"/>
                  </a:lnTo>
                  <a:lnTo>
                    <a:pt x="3889245" y="7398"/>
                  </a:lnTo>
                  <a:lnTo>
                    <a:pt x="3903235" y="6247"/>
                  </a:lnTo>
                  <a:lnTo>
                    <a:pt x="3917226" y="5266"/>
                  </a:lnTo>
                  <a:lnTo>
                    <a:pt x="3931216" y="4430"/>
                  </a:lnTo>
                  <a:lnTo>
                    <a:pt x="3945206" y="3717"/>
                  </a:lnTo>
                  <a:lnTo>
                    <a:pt x="3959196" y="3110"/>
                  </a:lnTo>
                  <a:lnTo>
                    <a:pt x="3973186" y="2593"/>
                  </a:lnTo>
                  <a:lnTo>
                    <a:pt x="3987176" y="2153"/>
                  </a:lnTo>
                  <a:lnTo>
                    <a:pt x="4001166" y="1778"/>
                  </a:lnTo>
                  <a:lnTo>
                    <a:pt x="4015156" y="1459"/>
                  </a:lnTo>
                  <a:lnTo>
                    <a:pt x="4029146" y="1188"/>
                  </a:lnTo>
                  <a:lnTo>
                    <a:pt x="4043136" y="957"/>
                  </a:lnTo>
                  <a:lnTo>
                    <a:pt x="4057126" y="760"/>
                  </a:lnTo>
                  <a:lnTo>
                    <a:pt x="4071117" y="592"/>
                  </a:lnTo>
                  <a:lnTo>
                    <a:pt x="4085107" y="450"/>
                  </a:lnTo>
                  <a:lnTo>
                    <a:pt x="4099097" y="329"/>
                  </a:lnTo>
                  <a:lnTo>
                    <a:pt x="4113087" y="226"/>
                  </a:lnTo>
                  <a:lnTo>
                    <a:pt x="4127077" y="138"/>
                  </a:lnTo>
                  <a:lnTo>
                    <a:pt x="4141067" y="63"/>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679350"/>
              <a:ext cx="4155057" cy="772039"/>
            </a:xfrm>
            <a:custGeom>
              <a:avLst/>
              <a:pathLst>
                <a:path w="4155057" h="772039">
                  <a:moveTo>
                    <a:pt x="0" y="617714"/>
                  </a:moveTo>
                  <a:lnTo>
                    <a:pt x="13990" y="617723"/>
                  </a:lnTo>
                  <a:lnTo>
                    <a:pt x="27980" y="617734"/>
                  </a:lnTo>
                  <a:lnTo>
                    <a:pt x="41970" y="617747"/>
                  </a:lnTo>
                  <a:lnTo>
                    <a:pt x="55960" y="617761"/>
                  </a:lnTo>
                  <a:lnTo>
                    <a:pt x="69950" y="617779"/>
                  </a:lnTo>
                  <a:lnTo>
                    <a:pt x="83940" y="617799"/>
                  </a:lnTo>
                  <a:lnTo>
                    <a:pt x="97930" y="617823"/>
                  </a:lnTo>
                  <a:lnTo>
                    <a:pt x="111920" y="617851"/>
                  </a:lnTo>
                  <a:lnTo>
                    <a:pt x="125910" y="617884"/>
                  </a:lnTo>
                  <a:lnTo>
                    <a:pt x="139900" y="617923"/>
                  </a:lnTo>
                  <a:lnTo>
                    <a:pt x="153891" y="617968"/>
                  </a:lnTo>
                  <a:lnTo>
                    <a:pt x="167881" y="618022"/>
                  </a:lnTo>
                  <a:lnTo>
                    <a:pt x="181871" y="618085"/>
                  </a:lnTo>
                  <a:lnTo>
                    <a:pt x="195861" y="618159"/>
                  </a:lnTo>
                  <a:lnTo>
                    <a:pt x="209851" y="618245"/>
                  </a:lnTo>
                  <a:lnTo>
                    <a:pt x="223841" y="618347"/>
                  </a:lnTo>
                  <a:lnTo>
                    <a:pt x="237831" y="618467"/>
                  </a:lnTo>
                  <a:lnTo>
                    <a:pt x="251821" y="618607"/>
                  </a:lnTo>
                  <a:lnTo>
                    <a:pt x="265811" y="618771"/>
                  </a:lnTo>
                  <a:lnTo>
                    <a:pt x="279801" y="618964"/>
                  </a:lnTo>
                  <a:lnTo>
                    <a:pt x="293791" y="619190"/>
                  </a:lnTo>
                  <a:lnTo>
                    <a:pt x="307782" y="619455"/>
                  </a:lnTo>
                  <a:lnTo>
                    <a:pt x="321772" y="619765"/>
                  </a:lnTo>
                  <a:lnTo>
                    <a:pt x="335762" y="620128"/>
                  </a:lnTo>
                  <a:lnTo>
                    <a:pt x="349752" y="620552"/>
                  </a:lnTo>
                  <a:lnTo>
                    <a:pt x="363742" y="621048"/>
                  </a:lnTo>
                  <a:lnTo>
                    <a:pt x="377732" y="621627"/>
                  </a:lnTo>
                  <a:lnTo>
                    <a:pt x="391722" y="622301"/>
                  </a:lnTo>
                  <a:lnTo>
                    <a:pt x="405712" y="623087"/>
                  </a:lnTo>
                  <a:lnTo>
                    <a:pt x="419702" y="623999"/>
                  </a:lnTo>
                  <a:lnTo>
                    <a:pt x="433692" y="625057"/>
                  </a:lnTo>
                  <a:lnTo>
                    <a:pt x="447682" y="626282"/>
                  </a:lnTo>
                  <a:lnTo>
                    <a:pt x="461673" y="627696"/>
                  </a:lnTo>
                  <a:lnTo>
                    <a:pt x="475663" y="629323"/>
                  </a:lnTo>
                  <a:lnTo>
                    <a:pt x="489653" y="631189"/>
                  </a:lnTo>
                  <a:lnTo>
                    <a:pt x="503643" y="633321"/>
                  </a:lnTo>
                  <a:lnTo>
                    <a:pt x="517633" y="635746"/>
                  </a:lnTo>
                  <a:lnTo>
                    <a:pt x="531623" y="638490"/>
                  </a:lnTo>
                  <a:lnTo>
                    <a:pt x="545613" y="641578"/>
                  </a:lnTo>
                  <a:lnTo>
                    <a:pt x="559603" y="645029"/>
                  </a:lnTo>
                  <a:lnTo>
                    <a:pt x="573593" y="648860"/>
                  </a:lnTo>
                  <a:lnTo>
                    <a:pt x="587583" y="653077"/>
                  </a:lnTo>
                  <a:lnTo>
                    <a:pt x="601574" y="657679"/>
                  </a:lnTo>
                  <a:lnTo>
                    <a:pt x="615564" y="662654"/>
                  </a:lnTo>
                  <a:lnTo>
                    <a:pt x="629554" y="667974"/>
                  </a:lnTo>
                  <a:lnTo>
                    <a:pt x="643544" y="673603"/>
                  </a:lnTo>
                  <a:lnTo>
                    <a:pt x="657534" y="679487"/>
                  </a:lnTo>
                  <a:lnTo>
                    <a:pt x="671524" y="685563"/>
                  </a:lnTo>
                  <a:lnTo>
                    <a:pt x="685514" y="691759"/>
                  </a:lnTo>
                  <a:lnTo>
                    <a:pt x="699504" y="697995"/>
                  </a:lnTo>
                  <a:lnTo>
                    <a:pt x="713494" y="704191"/>
                  </a:lnTo>
                  <a:lnTo>
                    <a:pt x="727484" y="710267"/>
                  </a:lnTo>
                  <a:lnTo>
                    <a:pt x="741474" y="716151"/>
                  </a:lnTo>
                  <a:lnTo>
                    <a:pt x="755465" y="721779"/>
                  </a:lnTo>
                  <a:lnTo>
                    <a:pt x="769455" y="727100"/>
                  </a:lnTo>
                  <a:lnTo>
                    <a:pt x="783445" y="732074"/>
                  </a:lnTo>
                  <a:lnTo>
                    <a:pt x="797435" y="736677"/>
                  </a:lnTo>
                  <a:lnTo>
                    <a:pt x="811425" y="740894"/>
                  </a:lnTo>
                  <a:lnTo>
                    <a:pt x="825415" y="744725"/>
                  </a:lnTo>
                  <a:lnTo>
                    <a:pt x="839405" y="748176"/>
                  </a:lnTo>
                  <a:lnTo>
                    <a:pt x="853395" y="751264"/>
                  </a:lnTo>
                  <a:lnTo>
                    <a:pt x="867385" y="754008"/>
                  </a:lnTo>
                  <a:lnTo>
                    <a:pt x="881375" y="756433"/>
                  </a:lnTo>
                  <a:lnTo>
                    <a:pt x="895365" y="758565"/>
                  </a:lnTo>
                  <a:lnTo>
                    <a:pt x="909356" y="760431"/>
                  </a:lnTo>
                  <a:lnTo>
                    <a:pt x="923346" y="762058"/>
                  </a:lnTo>
                  <a:lnTo>
                    <a:pt x="937336" y="763472"/>
                  </a:lnTo>
                  <a:lnTo>
                    <a:pt x="951326" y="764696"/>
                  </a:lnTo>
                  <a:lnTo>
                    <a:pt x="965316" y="765755"/>
                  </a:lnTo>
                  <a:lnTo>
                    <a:pt x="979306" y="766667"/>
                  </a:lnTo>
                  <a:lnTo>
                    <a:pt x="993296" y="767452"/>
                  </a:lnTo>
                  <a:lnTo>
                    <a:pt x="1007286" y="768127"/>
                  </a:lnTo>
                  <a:lnTo>
                    <a:pt x="1021276" y="768705"/>
                  </a:lnTo>
                  <a:lnTo>
                    <a:pt x="1035266" y="769201"/>
                  </a:lnTo>
                  <a:lnTo>
                    <a:pt x="1049256" y="769626"/>
                  </a:lnTo>
                  <a:lnTo>
                    <a:pt x="1063247" y="769988"/>
                  </a:lnTo>
                  <a:lnTo>
                    <a:pt x="1077237" y="770299"/>
                  </a:lnTo>
                  <a:lnTo>
                    <a:pt x="1091227" y="770563"/>
                  </a:lnTo>
                  <a:lnTo>
                    <a:pt x="1105217" y="770790"/>
                  </a:lnTo>
                  <a:lnTo>
                    <a:pt x="1119207" y="770982"/>
                  </a:lnTo>
                  <a:lnTo>
                    <a:pt x="1133197" y="771147"/>
                  </a:lnTo>
                  <a:lnTo>
                    <a:pt x="1147187" y="771287"/>
                  </a:lnTo>
                  <a:lnTo>
                    <a:pt x="1161177" y="771406"/>
                  </a:lnTo>
                  <a:lnTo>
                    <a:pt x="1175167" y="771508"/>
                  </a:lnTo>
                  <a:lnTo>
                    <a:pt x="1189157" y="771595"/>
                  </a:lnTo>
                  <a:lnTo>
                    <a:pt x="1203148" y="771669"/>
                  </a:lnTo>
                  <a:lnTo>
                    <a:pt x="1217138" y="771732"/>
                  </a:lnTo>
                  <a:lnTo>
                    <a:pt x="1231128" y="771785"/>
                  </a:lnTo>
                  <a:lnTo>
                    <a:pt x="1245118" y="771831"/>
                  </a:lnTo>
                  <a:lnTo>
                    <a:pt x="1259108" y="771870"/>
                  </a:lnTo>
                  <a:lnTo>
                    <a:pt x="1273098" y="771903"/>
                  </a:lnTo>
                  <a:lnTo>
                    <a:pt x="1287088" y="771931"/>
                  </a:lnTo>
                  <a:lnTo>
                    <a:pt x="1301078" y="771955"/>
                  </a:lnTo>
                  <a:lnTo>
                    <a:pt x="1315068" y="771975"/>
                  </a:lnTo>
                  <a:lnTo>
                    <a:pt x="1329058" y="771992"/>
                  </a:lnTo>
                  <a:lnTo>
                    <a:pt x="1343048" y="772007"/>
                  </a:lnTo>
                  <a:lnTo>
                    <a:pt x="1357039" y="772020"/>
                  </a:lnTo>
                  <a:lnTo>
                    <a:pt x="1371029" y="772030"/>
                  </a:lnTo>
                  <a:lnTo>
                    <a:pt x="1385019" y="772039"/>
                  </a:lnTo>
                  <a:lnTo>
                    <a:pt x="1385019" y="771884"/>
                  </a:lnTo>
                  <a:lnTo>
                    <a:pt x="1399009" y="771848"/>
                  </a:lnTo>
                  <a:lnTo>
                    <a:pt x="1412999" y="771805"/>
                  </a:lnTo>
                  <a:lnTo>
                    <a:pt x="1426989" y="771755"/>
                  </a:lnTo>
                  <a:lnTo>
                    <a:pt x="1440979" y="771696"/>
                  </a:lnTo>
                  <a:lnTo>
                    <a:pt x="1454969" y="771627"/>
                  </a:lnTo>
                  <a:lnTo>
                    <a:pt x="1468959" y="771545"/>
                  </a:lnTo>
                  <a:lnTo>
                    <a:pt x="1482949" y="771449"/>
                  </a:lnTo>
                  <a:lnTo>
                    <a:pt x="1496939" y="771337"/>
                  </a:lnTo>
                  <a:lnTo>
                    <a:pt x="1510930" y="771205"/>
                  </a:lnTo>
                  <a:lnTo>
                    <a:pt x="1524920" y="771050"/>
                  </a:lnTo>
                  <a:lnTo>
                    <a:pt x="1538910" y="770868"/>
                  </a:lnTo>
                  <a:lnTo>
                    <a:pt x="1552900" y="770653"/>
                  </a:lnTo>
                  <a:lnTo>
                    <a:pt x="1566890" y="770402"/>
                  </a:lnTo>
                  <a:lnTo>
                    <a:pt x="1580880" y="770107"/>
                  </a:lnTo>
                  <a:lnTo>
                    <a:pt x="1594870" y="769760"/>
                  </a:lnTo>
                  <a:lnTo>
                    <a:pt x="1608860" y="769353"/>
                  </a:lnTo>
                  <a:lnTo>
                    <a:pt x="1622850" y="768875"/>
                  </a:lnTo>
                  <a:lnTo>
                    <a:pt x="1636840" y="768314"/>
                  </a:lnTo>
                  <a:lnTo>
                    <a:pt x="1650830" y="767656"/>
                  </a:lnTo>
                  <a:lnTo>
                    <a:pt x="1664821" y="766885"/>
                  </a:lnTo>
                  <a:lnTo>
                    <a:pt x="1678811" y="765981"/>
                  </a:lnTo>
                  <a:lnTo>
                    <a:pt x="1692801" y="764921"/>
                  </a:lnTo>
                  <a:lnTo>
                    <a:pt x="1706791" y="763681"/>
                  </a:lnTo>
                  <a:lnTo>
                    <a:pt x="1720781" y="762229"/>
                  </a:lnTo>
                  <a:lnTo>
                    <a:pt x="1734771" y="760531"/>
                  </a:lnTo>
                  <a:lnTo>
                    <a:pt x="1748761" y="758548"/>
                  </a:lnTo>
                  <a:lnTo>
                    <a:pt x="1762751" y="756233"/>
                  </a:lnTo>
                  <a:lnTo>
                    <a:pt x="1776741" y="753535"/>
                  </a:lnTo>
                  <a:lnTo>
                    <a:pt x="1790731" y="750395"/>
                  </a:lnTo>
                  <a:lnTo>
                    <a:pt x="1804722" y="746745"/>
                  </a:lnTo>
                  <a:lnTo>
                    <a:pt x="1818712" y="742512"/>
                  </a:lnTo>
                  <a:lnTo>
                    <a:pt x="1832702" y="737613"/>
                  </a:lnTo>
                  <a:lnTo>
                    <a:pt x="1846692" y="731959"/>
                  </a:lnTo>
                  <a:lnTo>
                    <a:pt x="1860682" y="725451"/>
                  </a:lnTo>
                  <a:lnTo>
                    <a:pt x="1874672" y="717986"/>
                  </a:lnTo>
                  <a:lnTo>
                    <a:pt x="1888662" y="709458"/>
                  </a:lnTo>
                  <a:lnTo>
                    <a:pt x="1902652" y="699758"/>
                  </a:lnTo>
                  <a:lnTo>
                    <a:pt x="1916642" y="688781"/>
                  </a:lnTo>
                  <a:lnTo>
                    <a:pt x="1930632" y="676431"/>
                  </a:lnTo>
                  <a:lnTo>
                    <a:pt x="1944622" y="662625"/>
                  </a:lnTo>
                  <a:lnTo>
                    <a:pt x="1958613" y="647302"/>
                  </a:lnTo>
                  <a:lnTo>
                    <a:pt x="1972603" y="630433"/>
                  </a:lnTo>
                  <a:lnTo>
                    <a:pt x="1986593" y="612024"/>
                  </a:lnTo>
                  <a:lnTo>
                    <a:pt x="2000583" y="592127"/>
                  </a:lnTo>
                  <a:lnTo>
                    <a:pt x="2014573" y="570844"/>
                  </a:lnTo>
                  <a:lnTo>
                    <a:pt x="2028563" y="548330"/>
                  </a:lnTo>
                  <a:lnTo>
                    <a:pt x="2042553" y="524794"/>
                  </a:lnTo>
                  <a:lnTo>
                    <a:pt x="2056543" y="500489"/>
                  </a:lnTo>
                  <a:lnTo>
                    <a:pt x="2070533" y="475706"/>
                  </a:lnTo>
                  <a:lnTo>
                    <a:pt x="2084523" y="450761"/>
                  </a:lnTo>
                  <a:lnTo>
                    <a:pt x="2098513" y="425979"/>
                  </a:lnTo>
                  <a:lnTo>
                    <a:pt x="2112504" y="401674"/>
                  </a:lnTo>
                  <a:lnTo>
                    <a:pt x="2126494" y="378137"/>
                  </a:lnTo>
                  <a:lnTo>
                    <a:pt x="2140484" y="355624"/>
                  </a:lnTo>
                  <a:lnTo>
                    <a:pt x="2154474" y="334341"/>
                  </a:lnTo>
                  <a:lnTo>
                    <a:pt x="2168464" y="314444"/>
                  </a:lnTo>
                  <a:lnTo>
                    <a:pt x="2182454" y="296034"/>
                  </a:lnTo>
                  <a:lnTo>
                    <a:pt x="2196444" y="279165"/>
                  </a:lnTo>
                  <a:lnTo>
                    <a:pt x="2210434" y="263843"/>
                  </a:lnTo>
                  <a:lnTo>
                    <a:pt x="2224424" y="250037"/>
                  </a:lnTo>
                  <a:lnTo>
                    <a:pt x="2238414" y="237686"/>
                  </a:lnTo>
                  <a:lnTo>
                    <a:pt x="2252404" y="226710"/>
                  </a:lnTo>
                  <a:lnTo>
                    <a:pt x="2266395" y="217010"/>
                  </a:lnTo>
                  <a:lnTo>
                    <a:pt x="2280385" y="208481"/>
                  </a:lnTo>
                  <a:lnTo>
                    <a:pt x="2294375" y="201017"/>
                  </a:lnTo>
                  <a:lnTo>
                    <a:pt x="2308365" y="194509"/>
                  </a:lnTo>
                  <a:lnTo>
                    <a:pt x="2322355" y="188854"/>
                  </a:lnTo>
                  <a:lnTo>
                    <a:pt x="2336345" y="183955"/>
                  </a:lnTo>
                  <a:lnTo>
                    <a:pt x="2350335" y="179722"/>
                  </a:lnTo>
                  <a:lnTo>
                    <a:pt x="2364325" y="176073"/>
                  </a:lnTo>
                  <a:lnTo>
                    <a:pt x="2378315" y="172932"/>
                  </a:lnTo>
                  <a:lnTo>
                    <a:pt x="2392305" y="170234"/>
                  </a:lnTo>
                  <a:lnTo>
                    <a:pt x="2406296" y="167920"/>
                  </a:lnTo>
                  <a:lnTo>
                    <a:pt x="2420286" y="165936"/>
                  </a:lnTo>
                  <a:lnTo>
                    <a:pt x="2434276" y="164239"/>
                  </a:lnTo>
                  <a:lnTo>
                    <a:pt x="2448266" y="162787"/>
                  </a:lnTo>
                  <a:lnTo>
                    <a:pt x="2462256" y="161546"/>
                  </a:lnTo>
                  <a:lnTo>
                    <a:pt x="2476246" y="160487"/>
                  </a:lnTo>
                  <a:lnTo>
                    <a:pt x="2490236" y="159583"/>
                  </a:lnTo>
                  <a:lnTo>
                    <a:pt x="2504226" y="158811"/>
                  </a:lnTo>
                  <a:lnTo>
                    <a:pt x="2518216" y="158154"/>
                  </a:lnTo>
                  <a:lnTo>
                    <a:pt x="2532206" y="157593"/>
                  </a:lnTo>
                  <a:lnTo>
                    <a:pt x="2546196" y="157115"/>
                  </a:lnTo>
                  <a:lnTo>
                    <a:pt x="2560187" y="156708"/>
                  </a:lnTo>
                  <a:lnTo>
                    <a:pt x="2574177" y="156361"/>
                  </a:lnTo>
                  <a:lnTo>
                    <a:pt x="2588167" y="156066"/>
                  </a:lnTo>
                  <a:lnTo>
                    <a:pt x="2602157" y="155814"/>
                  </a:lnTo>
                  <a:lnTo>
                    <a:pt x="2616147" y="155600"/>
                  </a:lnTo>
                  <a:lnTo>
                    <a:pt x="2630137" y="155418"/>
                  </a:lnTo>
                  <a:lnTo>
                    <a:pt x="2644127" y="155263"/>
                  </a:lnTo>
                  <a:lnTo>
                    <a:pt x="2658117" y="155130"/>
                  </a:lnTo>
                  <a:lnTo>
                    <a:pt x="2672107" y="155018"/>
                  </a:lnTo>
                  <a:lnTo>
                    <a:pt x="2686097" y="154922"/>
                  </a:lnTo>
                  <a:lnTo>
                    <a:pt x="2700087" y="154841"/>
                  </a:lnTo>
                  <a:lnTo>
                    <a:pt x="2714078" y="154772"/>
                  </a:lnTo>
                  <a:lnTo>
                    <a:pt x="2728068" y="154713"/>
                  </a:lnTo>
                  <a:lnTo>
                    <a:pt x="2742058" y="154663"/>
                  </a:lnTo>
                  <a:lnTo>
                    <a:pt x="2756048" y="154620"/>
                  </a:lnTo>
                  <a:lnTo>
                    <a:pt x="2770038" y="154584"/>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54062"/>
              <a:ext cx="4155057" cy="154376"/>
            </a:xfrm>
            <a:custGeom>
              <a:avLst/>
              <a:pathLst>
                <a:path w="4155057" h="154376">
                  <a:moveTo>
                    <a:pt x="0" y="154325"/>
                  </a:moveTo>
                  <a:lnTo>
                    <a:pt x="13990" y="154316"/>
                  </a:lnTo>
                  <a:lnTo>
                    <a:pt x="27980" y="154305"/>
                  </a:lnTo>
                  <a:lnTo>
                    <a:pt x="41970" y="154292"/>
                  </a:lnTo>
                  <a:lnTo>
                    <a:pt x="55960" y="154278"/>
                  </a:lnTo>
                  <a:lnTo>
                    <a:pt x="69950" y="154260"/>
                  </a:lnTo>
                  <a:lnTo>
                    <a:pt x="83940" y="154240"/>
                  </a:lnTo>
                  <a:lnTo>
                    <a:pt x="97930" y="154216"/>
                  </a:lnTo>
                  <a:lnTo>
                    <a:pt x="111920" y="154188"/>
                  </a:lnTo>
                  <a:lnTo>
                    <a:pt x="125910" y="154155"/>
                  </a:lnTo>
                  <a:lnTo>
                    <a:pt x="139900" y="154116"/>
                  </a:lnTo>
                  <a:lnTo>
                    <a:pt x="153891" y="154070"/>
                  </a:lnTo>
                  <a:lnTo>
                    <a:pt x="167881" y="154017"/>
                  </a:lnTo>
                  <a:lnTo>
                    <a:pt x="181871" y="153954"/>
                  </a:lnTo>
                  <a:lnTo>
                    <a:pt x="195861" y="153880"/>
                  </a:lnTo>
                  <a:lnTo>
                    <a:pt x="209851" y="153794"/>
                  </a:lnTo>
                  <a:lnTo>
                    <a:pt x="223841" y="153692"/>
                  </a:lnTo>
                  <a:lnTo>
                    <a:pt x="237831" y="153572"/>
                  </a:lnTo>
                  <a:lnTo>
                    <a:pt x="251821" y="153432"/>
                  </a:lnTo>
                  <a:lnTo>
                    <a:pt x="265811" y="153268"/>
                  </a:lnTo>
                  <a:lnTo>
                    <a:pt x="279801" y="153075"/>
                  </a:lnTo>
                  <a:lnTo>
                    <a:pt x="293791" y="152849"/>
                  </a:lnTo>
                  <a:lnTo>
                    <a:pt x="307782" y="152584"/>
                  </a:lnTo>
                  <a:lnTo>
                    <a:pt x="321772" y="152274"/>
                  </a:lnTo>
                  <a:lnTo>
                    <a:pt x="335762" y="151911"/>
                  </a:lnTo>
                  <a:lnTo>
                    <a:pt x="349752" y="151486"/>
                  </a:lnTo>
                  <a:lnTo>
                    <a:pt x="363742" y="150991"/>
                  </a:lnTo>
                  <a:lnTo>
                    <a:pt x="377732" y="150412"/>
                  </a:lnTo>
                  <a:lnTo>
                    <a:pt x="391722" y="149737"/>
                  </a:lnTo>
                  <a:lnTo>
                    <a:pt x="405712" y="148952"/>
                  </a:lnTo>
                  <a:lnTo>
                    <a:pt x="419702" y="148040"/>
                  </a:lnTo>
                  <a:lnTo>
                    <a:pt x="433692" y="146982"/>
                  </a:lnTo>
                  <a:lnTo>
                    <a:pt x="447682" y="145757"/>
                  </a:lnTo>
                  <a:lnTo>
                    <a:pt x="461673" y="144343"/>
                  </a:lnTo>
                  <a:lnTo>
                    <a:pt x="475663" y="142716"/>
                  </a:lnTo>
                  <a:lnTo>
                    <a:pt x="489653" y="140850"/>
                  </a:lnTo>
                  <a:lnTo>
                    <a:pt x="503643" y="138718"/>
                  </a:lnTo>
                  <a:lnTo>
                    <a:pt x="517633" y="136293"/>
                  </a:lnTo>
                  <a:lnTo>
                    <a:pt x="531623" y="133549"/>
                  </a:lnTo>
                  <a:lnTo>
                    <a:pt x="545613" y="130461"/>
                  </a:lnTo>
                  <a:lnTo>
                    <a:pt x="559603" y="127010"/>
                  </a:lnTo>
                  <a:lnTo>
                    <a:pt x="573593" y="123179"/>
                  </a:lnTo>
                  <a:lnTo>
                    <a:pt x="587583" y="118962"/>
                  </a:lnTo>
                  <a:lnTo>
                    <a:pt x="601574" y="114360"/>
                  </a:lnTo>
                  <a:lnTo>
                    <a:pt x="615564" y="109385"/>
                  </a:lnTo>
                  <a:lnTo>
                    <a:pt x="629554" y="104065"/>
                  </a:lnTo>
                  <a:lnTo>
                    <a:pt x="643544" y="98436"/>
                  </a:lnTo>
                  <a:lnTo>
                    <a:pt x="657534" y="92552"/>
                  </a:lnTo>
                  <a:lnTo>
                    <a:pt x="671524" y="86476"/>
                  </a:lnTo>
                  <a:lnTo>
                    <a:pt x="685514" y="80280"/>
                  </a:lnTo>
                  <a:lnTo>
                    <a:pt x="699504" y="74044"/>
                  </a:lnTo>
                  <a:lnTo>
                    <a:pt x="713494" y="67848"/>
                  </a:lnTo>
                  <a:lnTo>
                    <a:pt x="727484" y="61772"/>
                  </a:lnTo>
                  <a:lnTo>
                    <a:pt x="741474" y="55888"/>
                  </a:lnTo>
                  <a:lnTo>
                    <a:pt x="755465" y="50260"/>
                  </a:lnTo>
                  <a:lnTo>
                    <a:pt x="769455" y="44939"/>
                  </a:lnTo>
                  <a:lnTo>
                    <a:pt x="783445" y="39965"/>
                  </a:lnTo>
                  <a:lnTo>
                    <a:pt x="797435" y="35362"/>
                  </a:lnTo>
                  <a:lnTo>
                    <a:pt x="811425" y="31145"/>
                  </a:lnTo>
                  <a:lnTo>
                    <a:pt x="825415" y="27314"/>
                  </a:lnTo>
                  <a:lnTo>
                    <a:pt x="839405" y="23863"/>
                  </a:lnTo>
                  <a:lnTo>
                    <a:pt x="853395" y="20775"/>
                  </a:lnTo>
                  <a:lnTo>
                    <a:pt x="867385" y="18031"/>
                  </a:lnTo>
                  <a:lnTo>
                    <a:pt x="881375" y="15606"/>
                  </a:lnTo>
                  <a:lnTo>
                    <a:pt x="895365" y="13474"/>
                  </a:lnTo>
                  <a:lnTo>
                    <a:pt x="909356" y="11608"/>
                  </a:lnTo>
                  <a:lnTo>
                    <a:pt x="923346" y="9981"/>
                  </a:lnTo>
                  <a:lnTo>
                    <a:pt x="937336" y="8567"/>
                  </a:lnTo>
                  <a:lnTo>
                    <a:pt x="951326" y="7342"/>
                  </a:lnTo>
                  <a:lnTo>
                    <a:pt x="965316" y="6284"/>
                  </a:lnTo>
                  <a:lnTo>
                    <a:pt x="979306" y="5372"/>
                  </a:lnTo>
                  <a:lnTo>
                    <a:pt x="993296" y="4587"/>
                  </a:lnTo>
                  <a:lnTo>
                    <a:pt x="1007286" y="3912"/>
                  </a:lnTo>
                  <a:lnTo>
                    <a:pt x="1021276" y="3333"/>
                  </a:lnTo>
                  <a:lnTo>
                    <a:pt x="1035266" y="2838"/>
                  </a:lnTo>
                  <a:lnTo>
                    <a:pt x="1049256" y="2413"/>
                  </a:lnTo>
                  <a:lnTo>
                    <a:pt x="1063247" y="2050"/>
                  </a:lnTo>
                  <a:lnTo>
                    <a:pt x="1077237" y="1740"/>
                  </a:lnTo>
                  <a:lnTo>
                    <a:pt x="1091227" y="1475"/>
                  </a:lnTo>
                  <a:lnTo>
                    <a:pt x="1105217" y="1249"/>
                  </a:lnTo>
                  <a:lnTo>
                    <a:pt x="1119207" y="1056"/>
                  </a:lnTo>
                  <a:lnTo>
                    <a:pt x="1133197" y="892"/>
                  </a:lnTo>
                  <a:lnTo>
                    <a:pt x="1147187" y="752"/>
                  </a:lnTo>
                  <a:lnTo>
                    <a:pt x="1161177" y="632"/>
                  </a:lnTo>
                  <a:lnTo>
                    <a:pt x="1175167" y="531"/>
                  </a:lnTo>
                  <a:lnTo>
                    <a:pt x="1189157" y="444"/>
                  </a:lnTo>
                  <a:lnTo>
                    <a:pt x="1203148" y="370"/>
                  </a:lnTo>
                  <a:lnTo>
                    <a:pt x="1217138" y="307"/>
                  </a:lnTo>
                  <a:lnTo>
                    <a:pt x="1231128" y="254"/>
                  </a:lnTo>
                  <a:lnTo>
                    <a:pt x="1245118" y="208"/>
                  </a:lnTo>
                  <a:lnTo>
                    <a:pt x="1259108" y="169"/>
                  </a:lnTo>
                  <a:lnTo>
                    <a:pt x="1273098" y="136"/>
                  </a:lnTo>
                  <a:lnTo>
                    <a:pt x="1287088" y="108"/>
                  </a:lnTo>
                  <a:lnTo>
                    <a:pt x="1301078" y="84"/>
                  </a:lnTo>
                  <a:lnTo>
                    <a:pt x="1315068" y="64"/>
                  </a:lnTo>
                  <a:lnTo>
                    <a:pt x="1329058" y="47"/>
                  </a:lnTo>
                  <a:lnTo>
                    <a:pt x="1343048" y="32"/>
                  </a:lnTo>
                  <a:lnTo>
                    <a:pt x="1357039" y="19"/>
                  </a:lnTo>
                  <a:lnTo>
                    <a:pt x="1371029" y="9"/>
                  </a:lnTo>
                  <a:lnTo>
                    <a:pt x="1385019" y="0"/>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0416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6" name="pt86"/>
            <p:cNvSpPr/>
            <p:nvPr/>
          </p:nvSpPr>
          <p:spPr>
            <a:xfrm>
              <a:off x="4064264"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218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2" name="pt92"/>
            <p:cNvSpPr/>
            <p:nvPr/>
          </p:nvSpPr>
          <p:spPr>
            <a:xfrm>
              <a:off x="2679245"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07630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0" name="pt100"/>
            <p:cNvSpPr/>
            <p:nvPr/>
          </p:nvSpPr>
          <p:spPr>
            <a:xfrm>
              <a:off x="683430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218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2" name="pt102"/>
            <p:cNvSpPr/>
            <p:nvPr/>
          </p:nvSpPr>
          <p:spPr>
            <a:xfrm>
              <a:off x="2679245"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Brésil (687,000)</a:t>
              </a:r>
            </a:p>
          </p:txBody>
        </p:sp>
        <p:sp>
          <p:nvSpPr>
            <p:cNvPr id="197" name="tx197"/>
            <p:cNvSpPr/>
            <p:nvPr/>
          </p:nvSpPr>
          <p:spPr>
            <a:xfrm>
              <a:off x="1725654" y="99317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Mexique (351,000)</a:t>
              </a:r>
            </a:p>
          </p:txBody>
        </p:sp>
        <p:sp>
          <p:nvSpPr>
            <p:cNvPr id="198" name="tx198"/>
            <p:cNvSpPr/>
            <p:nvPr/>
          </p:nvSpPr>
          <p:spPr>
            <a:xfrm>
              <a:off x="1626491"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0202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Colombie (64,000)</a:t>
              </a:r>
            </a:p>
          </p:txBody>
        </p:sp>
        <p:sp>
          <p:nvSpPr>
            <p:cNvPr id="200" name="tx200"/>
            <p:cNvSpPr/>
            <p:nvPr/>
          </p:nvSpPr>
          <p:spPr>
            <a:xfrm>
              <a:off x="1871329" y="1456458"/>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Bolivie (63,000)</a:t>
              </a:r>
            </a:p>
          </p:txBody>
        </p:sp>
        <p:sp>
          <p:nvSpPr>
            <p:cNvPr id="201" name="tx201"/>
            <p:cNvSpPr/>
            <p:nvPr/>
          </p:nvSpPr>
          <p:spPr>
            <a:xfrm>
              <a:off x="1731436" y="1610887"/>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Argentine (63,000)</a:t>
              </a:r>
            </a:p>
          </p:txBody>
        </p:sp>
        <p:sp>
          <p:nvSpPr>
            <p:cNvPr id="202" name="tx202"/>
            <p:cNvSpPr/>
            <p:nvPr/>
          </p:nvSpPr>
          <p:spPr>
            <a:xfrm>
              <a:off x="1754718" y="1747663"/>
              <a:ext cx="844727" cy="115997"/>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Équateur (61,000)</a:t>
              </a:r>
            </a:p>
          </p:txBody>
        </p:sp>
        <p:sp>
          <p:nvSpPr>
            <p:cNvPr id="203" name="tx203"/>
            <p:cNvSpPr/>
            <p:nvPr/>
          </p:nvSpPr>
          <p:spPr>
            <a:xfrm>
              <a:off x="1964557" y="1919744"/>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Haïti (58,000)</a:t>
              </a:r>
            </a:p>
          </p:txBody>
        </p:sp>
        <p:sp>
          <p:nvSpPr>
            <p:cNvPr id="204" name="tx204"/>
            <p:cNvSpPr/>
            <p:nvPr/>
          </p:nvSpPr>
          <p:spPr>
            <a:xfrm>
              <a:off x="1900392" y="2074173"/>
              <a:ext cx="69905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Pérou (54,000)</a:t>
              </a:r>
            </a:p>
          </p:txBody>
        </p:sp>
        <p:sp>
          <p:nvSpPr>
            <p:cNvPr id="205" name="tx205"/>
            <p:cNvSpPr/>
            <p:nvPr/>
          </p:nvSpPr>
          <p:spPr>
            <a:xfrm>
              <a:off x="1725654"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691888"/>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824715" y="2846316"/>
              <a:ext cx="77473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Salvador (3,000)</a:t>
              </a:r>
            </a:p>
          </p:txBody>
        </p:sp>
        <p:sp>
          <p:nvSpPr>
            <p:cNvPr id="210" name="tx210"/>
            <p:cNvSpPr/>
            <p:nvPr/>
          </p:nvSpPr>
          <p:spPr>
            <a:xfrm>
              <a:off x="1778101" y="3000745"/>
              <a:ext cx="8213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Jamaïque (2,000)</a:t>
              </a:r>
            </a:p>
          </p:txBody>
        </p:sp>
        <p:sp>
          <p:nvSpPr>
            <p:cNvPr id="211" name="tx211"/>
            <p:cNvSpPr/>
            <p:nvPr/>
          </p:nvSpPr>
          <p:spPr>
            <a:xfrm>
              <a:off x="1789819"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119777" y="3309602"/>
              <a:ext cx="1479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République dominicaine (2,000)</a:t>
              </a:r>
            </a:p>
          </p:txBody>
        </p:sp>
        <p:sp>
          <p:nvSpPr>
            <p:cNvPr id="213" name="tx213"/>
            <p:cNvSpPr/>
            <p:nvPr/>
          </p:nvSpPr>
          <p:spPr>
            <a:xfrm>
              <a:off x="2034503" y="3464031"/>
              <a:ext cx="56494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Chili (2,000)</a:t>
              </a:r>
            </a:p>
          </p:txBody>
        </p:sp>
        <p:sp>
          <p:nvSpPr>
            <p:cNvPr id="214" name="tx214"/>
            <p:cNvSpPr/>
            <p:nvPr/>
          </p:nvSpPr>
          <p:spPr>
            <a:xfrm>
              <a:off x="1847996" y="3618460"/>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77288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392731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373365" y="4081746"/>
              <a:ext cx="122608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Trinité-et-Tobago (&lt;1,000)</a:t>
              </a:r>
            </a:p>
          </p:txBody>
        </p:sp>
        <p:sp>
          <p:nvSpPr>
            <p:cNvPr id="218" name="tx218"/>
            <p:cNvSpPr/>
            <p:nvPr/>
          </p:nvSpPr>
          <p:spPr>
            <a:xfrm>
              <a:off x="1781018" y="4236175"/>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80916" y="4390603"/>
              <a:ext cx="81853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Barbade (&lt;1,000)</a:t>
              </a:r>
            </a:p>
          </p:txBody>
        </p:sp>
        <p:sp>
          <p:nvSpPr>
            <p:cNvPr id="220" name="tx220"/>
            <p:cNvSpPr/>
            <p:nvPr/>
          </p:nvSpPr>
          <p:spPr>
            <a:xfrm>
              <a:off x="1821799" y="454503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699461"/>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85388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Grenade (&lt;500)</a:t>
              </a:r>
            </a:p>
          </p:txBody>
        </p:sp>
        <p:sp>
          <p:nvSpPr>
            <p:cNvPr id="223" name="tx223"/>
            <p:cNvSpPr/>
            <p:nvPr/>
          </p:nvSpPr>
          <p:spPr>
            <a:xfrm>
              <a:off x="1681957" y="5008318"/>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Sainte-Lucie (&lt;500)</a:t>
              </a:r>
            </a:p>
          </p:txBody>
        </p:sp>
        <p:sp>
          <p:nvSpPr>
            <p:cNvPr id="224" name="tx224"/>
            <p:cNvSpPr/>
            <p:nvPr/>
          </p:nvSpPr>
          <p:spPr>
            <a:xfrm>
              <a:off x="773423" y="5162747"/>
              <a:ext cx="182602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Saint-Vincent-et-les-Grenadines (&lt;200)</a:t>
              </a:r>
            </a:p>
          </p:txBody>
        </p:sp>
        <p:sp>
          <p:nvSpPr>
            <p:cNvPr id="225" name="tx225"/>
            <p:cNvSpPr/>
            <p:nvPr/>
          </p:nvSpPr>
          <p:spPr>
            <a:xfrm>
              <a:off x="1355712" y="5317175"/>
              <a:ext cx="12437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Antigua-et-Barbuda (&lt;100)</a:t>
              </a:r>
            </a:p>
          </p:txBody>
        </p:sp>
        <p:sp>
          <p:nvSpPr>
            <p:cNvPr id="226" name="tx226"/>
            <p:cNvSpPr/>
            <p:nvPr/>
          </p:nvSpPr>
          <p:spPr>
            <a:xfrm>
              <a:off x="1763570" y="5471604"/>
              <a:ext cx="8358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Dominique (&lt;100)</a:t>
              </a:r>
            </a:p>
          </p:txBody>
        </p:sp>
        <p:sp>
          <p:nvSpPr>
            <p:cNvPr id="227" name="tx227"/>
            <p:cNvSpPr/>
            <p:nvPr/>
          </p:nvSpPr>
          <p:spPr>
            <a:xfrm>
              <a:off x="1367736" y="5626033"/>
              <a:ext cx="123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Saint-Kitts-et-Nevis (&lt;100)</a:t>
              </a:r>
            </a:p>
          </p:txBody>
        </p:sp>
        <p:sp>
          <p:nvSpPr>
            <p:cNvPr id="228" name="tx228"/>
            <p:cNvSpPr/>
            <p:nvPr/>
          </p:nvSpPr>
          <p:spPr>
            <a:xfrm>
              <a:off x="7031507" y="838743"/>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Mexique (341,000)</a:t>
              </a:r>
            </a:p>
          </p:txBody>
        </p:sp>
        <p:sp>
          <p:nvSpPr>
            <p:cNvPr id="229" name="tx229"/>
            <p:cNvSpPr/>
            <p:nvPr/>
          </p:nvSpPr>
          <p:spPr>
            <a:xfrm>
              <a:off x="7031507" y="99317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Brésil (229,000)</a:t>
              </a:r>
            </a:p>
          </p:txBody>
        </p:sp>
        <p:sp>
          <p:nvSpPr>
            <p:cNvPr id="230" name="tx230"/>
            <p:cNvSpPr/>
            <p:nvPr/>
          </p:nvSpPr>
          <p:spPr>
            <a:xfrm>
              <a:off x="7031507"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0202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Argentine (101,000)</a:t>
              </a:r>
            </a:p>
          </p:txBody>
        </p:sp>
        <p:sp>
          <p:nvSpPr>
            <p:cNvPr id="232" name="tx232"/>
            <p:cNvSpPr/>
            <p:nvPr/>
          </p:nvSpPr>
          <p:spPr>
            <a:xfrm>
              <a:off x="7031507" y="1456458"/>
              <a:ext cx="69905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Pérou (91,000)</a:t>
              </a:r>
            </a:p>
          </p:txBody>
        </p:sp>
        <p:sp>
          <p:nvSpPr>
            <p:cNvPr id="233" name="tx233"/>
            <p:cNvSpPr/>
            <p:nvPr/>
          </p:nvSpPr>
          <p:spPr>
            <a:xfrm>
              <a:off x="7031507" y="161088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Bolivie (89,000)</a:t>
              </a:r>
            </a:p>
          </p:txBody>
        </p:sp>
        <p:sp>
          <p:nvSpPr>
            <p:cNvPr id="234" name="tx234"/>
            <p:cNvSpPr/>
            <p:nvPr/>
          </p:nvSpPr>
          <p:spPr>
            <a:xfrm>
              <a:off x="7031507" y="17653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Colombie (76,000)</a:t>
              </a:r>
            </a:p>
          </p:txBody>
        </p:sp>
        <p:sp>
          <p:nvSpPr>
            <p:cNvPr id="235" name="tx235"/>
            <p:cNvSpPr/>
            <p:nvPr/>
          </p:nvSpPr>
          <p:spPr>
            <a:xfrm>
              <a:off x="7031507" y="1902091"/>
              <a:ext cx="844727" cy="115997"/>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Équateur (69,000)</a:t>
              </a:r>
            </a:p>
          </p:txBody>
        </p:sp>
        <p:sp>
          <p:nvSpPr>
            <p:cNvPr id="236" name="tx236"/>
            <p:cNvSpPr/>
            <p:nvPr/>
          </p:nvSpPr>
          <p:spPr>
            <a:xfrm>
              <a:off x="7031507" y="207417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Haïti (60,000)</a:t>
              </a:r>
            </a:p>
          </p:txBody>
        </p:sp>
        <p:sp>
          <p:nvSpPr>
            <p:cNvPr id="237" name="tx237"/>
            <p:cNvSpPr/>
            <p:nvPr/>
          </p:nvSpPr>
          <p:spPr>
            <a:xfrm>
              <a:off x="7031507"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691888"/>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46316"/>
              <a:ext cx="1479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République dominicaine (6,000)</a:t>
              </a:r>
            </a:p>
          </p:txBody>
        </p:sp>
        <p:sp>
          <p:nvSpPr>
            <p:cNvPr id="242" name="tx242"/>
            <p:cNvSpPr/>
            <p:nvPr/>
          </p:nvSpPr>
          <p:spPr>
            <a:xfrm>
              <a:off x="7031507" y="3000745"/>
              <a:ext cx="56494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Chili (3,000)</a:t>
              </a:r>
            </a:p>
          </p:txBody>
        </p:sp>
        <p:sp>
          <p:nvSpPr>
            <p:cNvPr id="243" name="tx243"/>
            <p:cNvSpPr/>
            <p:nvPr/>
          </p:nvSpPr>
          <p:spPr>
            <a:xfrm>
              <a:off x="7031507"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09602"/>
              <a:ext cx="77473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Salvador (2,000)</a:t>
              </a:r>
            </a:p>
          </p:txBody>
        </p:sp>
        <p:sp>
          <p:nvSpPr>
            <p:cNvPr id="245" name="tx245"/>
            <p:cNvSpPr/>
            <p:nvPr/>
          </p:nvSpPr>
          <p:spPr>
            <a:xfrm>
              <a:off x="7031507" y="3464031"/>
              <a:ext cx="11648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Trinité-et-Tobago (1,000)</a:t>
              </a:r>
            </a:p>
          </p:txBody>
        </p:sp>
        <p:sp>
          <p:nvSpPr>
            <p:cNvPr id="246" name="tx246"/>
            <p:cNvSpPr/>
            <p:nvPr/>
          </p:nvSpPr>
          <p:spPr>
            <a:xfrm>
              <a:off x="7031507" y="3618460"/>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77288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392731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081746"/>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236175"/>
              <a:ext cx="7951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Jamaïque (&lt;500)</a:t>
              </a:r>
            </a:p>
          </p:txBody>
        </p:sp>
        <p:sp>
          <p:nvSpPr>
            <p:cNvPr id="251" name="tx251"/>
            <p:cNvSpPr/>
            <p:nvPr/>
          </p:nvSpPr>
          <p:spPr>
            <a:xfrm>
              <a:off x="7031507" y="4390603"/>
              <a:ext cx="7311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Barbade (&lt;200)</a:t>
              </a:r>
            </a:p>
          </p:txBody>
        </p:sp>
        <p:sp>
          <p:nvSpPr>
            <p:cNvPr id="252" name="tx252"/>
            <p:cNvSpPr/>
            <p:nvPr/>
          </p:nvSpPr>
          <p:spPr>
            <a:xfrm>
              <a:off x="7031507" y="4545032"/>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699461"/>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Grenade (&lt;100)</a:t>
              </a:r>
            </a:p>
          </p:txBody>
        </p:sp>
        <p:sp>
          <p:nvSpPr>
            <p:cNvPr id="254" name="tx254"/>
            <p:cNvSpPr/>
            <p:nvPr/>
          </p:nvSpPr>
          <p:spPr>
            <a:xfrm>
              <a:off x="7031507" y="485388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008318"/>
              <a:ext cx="8358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Dominique (&lt;100)</a:t>
              </a:r>
            </a:p>
          </p:txBody>
        </p:sp>
        <p:sp>
          <p:nvSpPr>
            <p:cNvPr id="256" name="tx256"/>
            <p:cNvSpPr/>
            <p:nvPr/>
          </p:nvSpPr>
          <p:spPr>
            <a:xfrm>
              <a:off x="7031507" y="5162747"/>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Sainte-Lucie (&lt;100)</a:t>
              </a:r>
            </a:p>
          </p:txBody>
        </p:sp>
        <p:sp>
          <p:nvSpPr>
            <p:cNvPr id="257" name="tx257"/>
            <p:cNvSpPr/>
            <p:nvPr/>
          </p:nvSpPr>
          <p:spPr>
            <a:xfrm>
              <a:off x="7031507" y="5317175"/>
              <a:ext cx="123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Saint-Kitts-et-Nevis (&lt;100)</a:t>
              </a:r>
            </a:p>
          </p:txBody>
        </p:sp>
        <p:sp>
          <p:nvSpPr>
            <p:cNvPr id="258" name="tx258"/>
            <p:cNvSpPr/>
            <p:nvPr/>
          </p:nvSpPr>
          <p:spPr>
            <a:xfrm>
              <a:off x="7031507" y="5471604"/>
              <a:ext cx="182602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Saint-Vincent-et-les-Grenadines (&lt;100)</a:t>
              </a:r>
            </a:p>
          </p:txBody>
        </p:sp>
        <p:sp>
          <p:nvSpPr>
            <p:cNvPr id="259" name="tx259"/>
            <p:cNvSpPr/>
            <p:nvPr/>
          </p:nvSpPr>
          <p:spPr>
            <a:xfrm>
              <a:off x="7031507" y="5626033"/>
              <a:ext cx="12437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Antigua-et-Barbuda (&lt;100)</a:t>
              </a:r>
            </a:p>
          </p:txBody>
        </p:sp>
        <p:sp>
          <p:nvSpPr>
            <p:cNvPr id="260" name="tx26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1368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6669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22868"/>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77024"/>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30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787191"/>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38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09332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4774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0354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55797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1098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8668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19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17432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301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48317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6376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792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3947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0225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255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11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5641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718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8744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0274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181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336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49069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696017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LACR, 2021-2024</a:t>
              </a:r>
            </a:p>
          </p:txBody>
        </p:sp>
        <p:sp>
          <p:nvSpPr>
            <p:cNvPr id="297" name="tx297"/>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98" name="tx298"/>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99" name="tx299"/>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3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compare le classement des pays dans &lt;keep&gt;LACR&lt;/keep&gt; en fonction du nombre absolu d'enfants n'ayant reçu aucune dose, le rang 1 représentant le pays comptant le plus grand nombre d'enfants n'ayant reçu aucune dose.
En 2021, Haïti se classait au 8e rang sur 32 pays, avec 58 000 enfants ne recevant aucune dose.
En 2024, Haïti se classera au 9e rang sur 32 pays avec 60 000 enfants zéro-dose.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5025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6927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78828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00729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22631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74074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95976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17877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39779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61680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1434255"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296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91678"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20390"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7781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6525"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2335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4910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7484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0058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2632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52071"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2670" y="3875144"/>
              <a:ext cx="203168" cy="865605"/>
            </a:xfrm>
            <a:prstGeom prst="rect">
              <a:avLst/>
            </a:prstGeom>
            <a:solidFill>
              <a:srgbClr val="80BD41">
                <a:alpha val="100000"/>
              </a:srgbClr>
            </a:solidFill>
          </p:spPr>
          <p:txBody>
            <a:bodyPr/>
            <a:lstStyle/>
            <a:p/>
          </p:txBody>
        </p:sp>
        <p:sp>
          <p:nvSpPr>
            <p:cNvPr id="28" name="rc28"/>
            <p:cNvSpPr/>
            <p:nvPr/>
          </p:nvSpPr>
          <p:spPr>
            <a:xfrm>
              <a:off x="1332670" y="2773462"/>
              <a:ext cx="203168" cy="432806"/>
            </a:xfrm>
            <a:prstGeom prst="rect">
              <a:avLst/>
            </a:prstGeom>
            <a:solidFill>
              <a:srgbClr val="0058AB">
                <a:alpha val="100000"/>
              </a:srgbClr>
            </a:solidFill>
          </p:spPr>
          <p:txBody>
            <a:bodyPr/>
            <a:lstStyle/>
            <a:p/>
          </p:txBody>
        </p:sp>
        <p:sp>
          <p:nvSpPr>
            <p:cNvPr id="29" name="rc29"/>
            <p:cNvSpPr/>
            <p:nvPr/>
          </p:nvSpPr>
          <p:spPr>
            <a:xfrm>
              <a:off x="1332670" y="3206269"/>
              <a:ext cx="203168" cy="668875"/>
            </a:xfrm>
            <a:prstGeom prst="rect">
              <a:avLst/>
            </a:prstGeom>
            <a:solidFill>
              <a:srgbClr val="1CABE2">
                <a:alpha val="100000"/>
              </a:srgbClr>
            </a:solidFill>
          </p:spPr>
          <p:txBody>
            <a:bodyPr/>
            <a:lstStyle/>
            <a:p/>
          </p:txBody>
        </p:sp>
        <p:sp>
          <p:nvSpPr>
            <p:cNvPr id="30" name="rc30"/>
            <p:cNvSpPr/>
            <p:nvPr/>
          </p:nvSpPr>
          <p:spPr>
            <a:xfrm>
              <a:off x="1558413" y="3823638"/>
              <a:ext cx="203168" cy="917111"/>
            </a:xfrm>
            <a:prstGeom prst="rect">
              <a:avLst/>
            </a:prstGeom>
            <a:solidFill>
              <a:srgbClr val="80BD41">
                <a:alpha val="100000"/>
              </a:srgbClr>
            </a:solidFill>
          </p:spPr>
          <p:txBody>
            <a:bodyPr/>
            <a:lstStyle/>
            <a:p/>
          </p:txBody>
        </p:sp>
        <p:sp>
          <p:nvSpPr>
            <p:cNvPr id="31" name="rc31"/>
            <p:cNvSpPr/>
            <p:nvPr/>
          </p:nvSpPr>
          <p:spPr>
            <a:xfrm>
              <a:off x="1558413" y="2789456"/>
              <a:ext cx="203168" cy="390258"/>
            </a:xfrm>
            <a:prstGeom prst="rect">
              <a:avLst/>
            </a:prstGeom>
            <a:solidFill>
              <a:srgbClr val="0058AB">
                <a:alpha val="100000"/>
              </a:srgbClr>
            </a:solidFill>
          </p:spPr>
          <p:txBody>
            <a:bodyPr/>
            <a:lstStyle/>
            <a:p/>
          </p:txBody>
        </p:sp>
        <p:sp>
          <p:nvSpPr>
            <p:cNvPr id="32" name="rc32"/>
            <p:cNvSpPr/>
            <p:nvPr/>
          </p:nvSpPr>
          <p:spPr>
            <a:xfrm>
              <a:off x="1558413" y="3179715"/>
              <a:ext cx="203168" cy="643922"/>
            </a:xfrm>
            <a:prstGeom prst="rect">
              <a:avLst/>
            </a:prstGeom>
            <a:solidFill>
              <a:srgbClr val="1CABE2">
                <a:alpha val="100000"/>
              </a:srgbClr>
            </a:solidFill>
          </p:spPr>
          <p:txBody>
            <a:bodyPr/>
            <a:lstStyle/>
            <a:p/>
          </p:txBody>
        </p:sp>
        <p:sp>
          <p:nvSpPr>
            <p:cNvPr id="33" name="rc33"/>
            <p:cNvSpPr/>
            <p:nvPr/>
          </p:nvSpPr>
          <p:spPr>
            <a:xfrm>
              <a:off x="1784155" y="3749452"/>
              <a:ext cx="203168" cy="991297"/>
            </a:xfrm>
            <a:prstGeom prst="rect">
              <a:avLst/>
            </a:prstGeom>
            <a:solidFill>
              <a:srgbClr val="80BD41">
                <a:alpha val="100000"/>
              </a:srgbClr>
            </a:solidFill>
          </p:spPr>
          <p:txBody>
            <a:bodyPr/>
            <a:lstStyle/>
            <a:p/>
          </p:txBody>
        </p:sp>
        <p:sp>
          <p:nvSpPr>
            <p:cNvPr id="34" name="rc34"/>
            <p:cNvSpPr/>
            <p:nvPr/>
          </p:nvSpPr>
          <p:spPr>
            <a:xfrm>
              <a:off x="1784155" y="2797032"/>
              <a:ext cx="203168" cy="349866"/>
            </a:xfrm>
            <a:prstGeom prst="rect">
              <a:avLst/>
            </a:prstGeom>
            <a:solidFill>
              <a:srgbClr val="0058AB">
                <a:alpha val="100000"/>
              </a:srgbClr>
            </a:solidFill>
          </p:spPr>
          <p:txBody>
            <a:bodyPr/>
            <a:lstStyle/>
            <a:p/>
          </p:txBody>
        </p:sp>
        <p:sp>
          <p:nvSpPr>
            <p:cNvPr id="35" name="rc35"/>
            <p:cNvSpPr/>
            <p:nvPr/>
          </p:nvSpPr>
          <p:spPr>
            <a:xfrm>
              <a:off x="1784155" y="3146898"/>
              <a:ext cx="203168" cy="602553"/>
            </a:xfrm>
            <a:prstGeom prst="rect">
              <a:avLst/>
            </a:prstGeom>
            <a:solidFill>
              <a:srgbClr val="1CABE2">
                <a:alpha val="100000"/>
              </a:srgbClr>
            </a:solidFill>
          </p:spPr>
          <p:txBody>
            <a:bodyPr/>
            <a:lstStyle/>
            <a:p/>
          </p:txBody>
        </p:sp>
        <p:sp>
          <p:nvSpPr>
            <p:cNvPr id="36" name="rc36"/>
            <p:cNvSpPr/>
            <p:nvPr/>
          </p:nvSpPr>
          <p:spPr>
            <a:xfrm>
              <a:off x="2009898" y="3685724"/>
              <a:ext cx="203168" cy="1055025"/>
            </a:xfrm>
            <a:prstGeom prst="rect">
              <a:avLst/>
            </a:prstGeom>
            <a:solidFill>
              <a:srgbClr val="80BD41">
                <a:alpha val="100000"/>
              </a:srgbClr>
            </a:solidFill>
          </p:spPr>
          <p:txBody>
            <a:bodyPr/>
            <a:lstStyle/>
            <a:p/>
          </p:txBody>
        </p:sp>
        <p:sp>
          <p:nvSpPr>
            <p:cNvPr id="37" name="rc37"/>
            <p:cNvSpPr/>
            <p:nvPr/>
          </p:nvSpPr>
          <p:spPr>
            <a:xfrm>
              <a:off x="2009898" y="2787004"/>
              <a:ext cx="203168" cy="312597"/>
            </a:xfrm>
            <a:prstGeom prst="rect">
              <a:avLst/>
            </a:prstGeom>
            <a:solidFill>
              <a:srgbClr val="0058AB">
                <a:alpha val="100000"/>
              </a:srgbClr>
            </a:solidFill>
          </p:spPr>
          <p:txBody>
            <a:bodyPr/>
            <a:lstStyle/>
            <a:p/>
          </p:txBody>
        </p:sp>
        <p:sp>
          <p:nvSpPr>
            <p:cNvPr id="38" name="rc38"/>
            <p:cNvSpPr/>
            <p:nvPr/>
          </p:nvSpPr>
          <p:spPr>
            <a:xfrm>
              <a:off x="2009898" y="3099602"/>
              <a:ext cx="203168" cy="586122"/>
            </a:xfrm>
            <a:prstGeom prst="rect">
              <a:avLst/>
            </a:prstGeom>
            <a:solidFill>
              <a:srgbClr val="1CABE2">
                <a:alpha val="100000"/>
              </a:srgbClr>
            </a:solidFill>
          </p:spPr>
          <p:txBody>
            <a:bodyPr/>
            <a:lstStyle/>
            <a:p/>
          </p:txBody>
        </p:sp>
        <p:sp>
          <p:nvSpPr>
            <p:cNvPr id="39" name="rc39"/>
            <p:cNvSpPr/>
            <p:nvPr/>
          </p:nvSpPr>
          <p:spPr>
            <a:xfrm>
              <a:off x="2235640" y="3629047"/>
              <a:ext cx="203168" cy="1111702"/>
            </a:xfrm>
            <a:prstGeom prst="rect">
              <a:avLst/>
            </a:prstGeom>
            <a:solidFill>
              <a:srgbClr val="80BD41">
                <a:alpha val="100000"/>
              </a:srgbClr>
            </a:solidFill>
          </p:spPr>
          <p:txBody>
            <a:bodyPr/>
            <a:lstStyle/>
            <a:p/>
          </p:txBody>
        </p:sp>
        <p:sp>
          <p:nvSpPr>
            <p:cNvPr id="40" name="rc40"/>
            <p:cNvSpPr/>
            <p:nvPr/>
          </p:nvSpPr>
          <p:spPr>
            <a:xfrm>
              <a:off x="2235640" y="2790401"/>
              <a:ext cx="203168" cy="273048"/>
            </a:xfrm>
            <a:prstGeom prst="rect">
              <a:avLst/>
            </a:prstGeom>
            <a:solidFill>
              <a:srgbClr val="0058AB">
                <a:alpha val="100000"/>
              </a:srgbClr>
            </a:solidFill>
          </p:spPr>
          <p:txBody>
            <a:bodyPr/>
            <a:lstStyle/>
            <a:p/>
          </p:txBody>
        </p:sp>
        <p:sp>
          <p:nvSpPr>
            <p:cNvPr id="41" name="rc41"/>
            <p:cNvSpPr/>
            <p:nvPr/>
          </p:nvSpPr>
          <p:spPr>
            <a:xfrm>
              <a:off x="2235640" y="3063450"/>
              <a:ext cx="203168" cy="565597"/>
            </a:xfrm>
            <a:prstGeom prst="rect">
              <a:avLst/>
            </a:prstGeom>
            <a:solidFill>
              <a:srgbClr val="1CABE2">
                <a:alpha val="100000"/>
              </a:srgbClr>
            </a:solidFill>
          </p:spPr>
          <p:txBody>
            <a:bodyPr/>
            <a:lstStyle/>
            <a:p/>
          </p:txBody>
        </p:sp>
        <p:sp>
          <p:nvSpPr>
            <p:cNvPr id="42" name="rc42"/>
            <p:cNvSpPr/>
            <p:nvPr/>
          </p:nvSpPr>
          <p:spPr>
            <a:xfrm>
              <a:off x="2461382" y="3566264"/>
              <a:ext cx="203168" cy="1174485"/>
            </a:xfrm>
            <a:prstGeom prst="rect">
              <a:avLst/>
            </a:prstGeom>
            <a:solidFill>
              <a:srgbClr val="80BD41">
                <a:alpha val="100000"/>
              </a:srgbClr>
            </a:solidFill>
          </p:spPr>
          <p:txBody>
            <a:bodyPr/>
            <a:lstStyle/>
            <a:p/>
          </p:txBody>
        </p:sp>
        <p:sp>
          <p:nvSpPr>
            <p:cNvPr id="43" name="rc43"/>
            <p:cNvSpPr/>
            <p:nvPr/>
          </p:nvSpPr>
          <p:spPr>
            <a:xfrm>
              <a:off x="2461382" y="2783271"/>
              <a:ext cx="203168" cy="234897"/>
            </a:xfrm>
            <a:prstGeom prst="rect">
              <a:avLst/>
            </a:prstGeom>
            <a:solidFill>
              <a:srgbClr val="0058AB">
                <a:alpha val="100000"/>
              </a:srgbClr>
            </a:solidFill>
          </p:spPr>
          <p:txBody>
            <a:bodyPr/>
            <a:lstStyle/>
            <a:p/>
          </p:txBody>
        </p:sp>
        <p:sp>
          <p:nvSpPr>
            <p:cNvPr id="44" name="rc44"/>
            <p:cNvSpPr/>
            <p:nvPr/>
          </p:nvSpPr>
          <p:spPr>
            <a:xfrm>
              <a:off x="2461382" y="3018168"/>
              <a:ext cx="203168" cy="548095"/>
            </a:xfrm>
            <a:prstGeom prst="rect">
              <a:avLst/>
            </a:prstGeom>
            <a:solidFill>
              <a:srgbClr val="1CABE2">
                <a:alpha val="100000"/>
              </a:srgbClr>
            </a:solidFill>
          </p:spPr>
          <p:txBody>
            <a:bodyPr/>
            <a:lstStyle/>
            <a:p/>
          </p:txBody>
        </p:sp>
        <p:sp>
          <p:nvSpPr>
            <p:cNvPr id="45" name="rc45"/>
            <p:cNvSpPr/>
            <p:nvPr/>
          </p:nvSpPr>
          <p:spPr>
            <a:xfrm>
              <a:off x="2687125" y="3536602"/>
              <a:ext cx="203168" cy="1204147"/>
            </a:xfrm>
            <a:prstGeom prst="rect">
              <a:avLst/>
            </a:prstGeom>
            <a:solidFill>
              <a:srgbClr val="80BD41">
                <a:alpha val="100000"/>
              </a:srgbClr>
            </a:solidFill>
          </p:spPr>
          <p:txBody>
            <a:bodyPr/>
            <a:lstStyle/>
            <a:p/>
          </p:txBody>
        </p:sp>
        <p:sp>
          <p:nvSpPr>
            <p:cNvPr id="46" name="rc46"/>
            <p:cNvSpPr/>
            <p:nvPr/>
          </p:nvSpPr>
          <p:spPr>
            <a:xfrm>
              <a:off x="2687125" y="2766738"/>
              <a:ext cx="203168" cy="236880"/>
            </a:xfrm>
            <a:prstGeom prst="rect">
              <a:avLst/>
            </a:prstGeom>
            <a:solidFill>
              <a:srgbClr val="0058AB">
                <a:alpha val="100000"/>
              </a:srgbClr>
            </a:solidFill>
          </p:spPr>
          <p:txBody>
            <a:bodyPr/>
            <a:lstStyle/>
            <a:p/>
          </p:txBody>
        </p:sp>
        <p:sp>
          <p:nvSpPr>
            <p:cNvPr id="47" name="rc47"/>
            <p:cNvSpPr/>
            <p:nvPr/>
          </p:nvSpPr>
          <p:spPr>
            <a:xfrm>
              <a:off x="2687125" y="3003618"/>
              <a:ext cx="203168" cy="532983"/>
            </a:xfrm>
            <a:prstGeom prst="rect">
              <a:avLst/>
            </a:prstGeom>
            <a:solidFill>
              <a:srgbClr val="1CABE2">
                <a:alpha val="100000"/>
              </a:srgbClr>
            </a:solidFill>
          </p:spPr>
          <p:txBody>
            <a:bodyPr/>
            <a:lstStyle/>
            <a:p/>
          </p:txBody>
        </p:sp>
        <p:sp>
          <p:nvSpPr>
            <p:cNvPr id="48" name="rc48"/>
            <p:cNvSpPr/>
            <p:nvPr/>
          </p:nvSpPr>
          <p:spPr>
            <a:xfrm>
              <a:off x="2912867" y="3489454"/>
              <a:ext cx="203168" cy="1251295"/>
            </a:xfrm>
            <a:prstGeom prst="rect">
              <a:avLst/>
            </a:prstGeom>
            <a:solidFill>
              <a:srgbClr val="80BD41">
                <a:alpha val="100000"/>
              </a:srgbClr>
            </a:solidFill>
          </p:spPr>
          <p:txBody>
            <a:bodyPr/>
            <a:lstStyle/>
            <a:p/>
          </p:txBody>
        </p:sp>
        <p:sp>
          <p:nvSpPr>
            <p:cNvPr id="49" name="rc49"/>
            <p:cNvSpPr/>
            <p:nvPr/>
          </p:nvSpPr>
          <p:spPr>
            <a:xfrm>
              <a:off x="2912867" y="2754562"/>
              <a:ext cx="203168" cy="238341"/>
            </a:xfrm>
            <a:prstGeom prst="rect">
              <a:avLst/>
            </a:prstGeom>
            <a:solidFill>
              <a:srgbClr val="0058AB">
                <a:alpha val="100000"/>
              </a:srgbClr>
            </a:solidFill>
          </p:spPr>
          <p:txBody>
            <a:bodyPr/>
            <a:lstStyle/>
            <a:p/>
          </p:txBody>
        </p:sp>
        <p:sp>
          <p:nvSpPr>
            <p:cNvPr id="50" name="rc50"/>
            <p:cNvSpPr/>
            <p:nvPr/>
          </p:nvSpPr>
          <p:spPr>
            <a:xfrm>
              <a:off x="2912867" y="2992903"/>
              <a:ext cx="203168" cy="496550"/>
            </a:xfrm>
            <a:prstGeom prst="rect">
              <a:avLst/>
            </a:prstGeom>
            <a:solidFill>
              <a:srgbClr val="1CABE2">
                <a:alpha val="100000"/>
              </a:srgbClr>
            </a:solidFill>
          </p:spPr>
          <p:txBody>
            <a:bodyPr/>
            <a:lstStyle/>
            <a:p/>
          </p:txBody>
        </p:sp>
        <p:sp>
          <p:nvSpPr>
            <p:cNvPr id="51" name="rc51"/>
            <p:cNvSpPr/>
            <p:nvPr/>
          </p:nvSpPr>
          <p:spPr>
            <a:xfrm>
              <a:off x="3138609" y="3459386"/>
              <a:ext cx="203168" cy="1281363"/>
            </a:xfrm>
            <a:prstGeom prst="rect">
              <a:avLst/>
            </a:prstGeom>
            <a:solidFill>
              <a:srgbClr val="80BD41">
                <a:alpha val="100000"/>
              </a:srgbClr>
            </a:solidFill>
          </p:spPr>
          <p:txBody>
            <a:bodyPr/>
            <a:lstStyle/>
            <a:p/>
          </p:txBody>
        </p:sp>
        <p:sp>
          <p:nvSpPr>
            <p:cNvPr id="52" name="rc52"/>
            <p:cNvSpPr/>
            <p:nvPr/>
          </p:nvSpPr>
          <p:spPr>
            <a:xfrm>
              <a:off x="3138609" y="2738614"/>
              <a:ext cx="203168" cy="240254"/>
            </a:xfrm>
            <a:prstGeom prst="rect">
              <a:avLst/>
            </a:prstGeom>
            <a:solidFill>
              <a:srgbClr val="0058AB">
                <a:alpha val="100000"/>
              </a:srgbClr>
            </a:solidFill>
          </p:spPr>
          <p:txBody>
            <a:bodyPr/>
            <a:lstStyle/>
            <a:p/>
          </p:txBody>
        </p:sp>
        <p:sp>
          <p:nvSpPr>
            <p:cNvPr id="53" name="rc53"/>
            <p:cNvSpPr/>
            <p:nvPr/>
          </p:nvSpPr>
          <p:spPr>
            <a:xfrm>
              <a:off x="3138609" y="2978869"/>
              <a:ext cx="203168" cy="480517"/>
            </a:xfrm>
            <a:prstGeom prst="rect">
              <a:avLst/>
            </a:prstGeom>
            <a:solidFill>
              <a:srgbClr val="1CABE2">
                <a:alpha val="100000"/>
              </a:srgbClr>
            </a:solidFill>
          </p:spPr>
          <p:txBody>
            <a:bodyPr/>
            <a:lstStyle/>
            <a:p/>
          </p:txBody>
        </p:sp>
        <p:sp>
          <p:nvSpPr>
            <p:cNvPr id="54" name="rc54"/>
            <p:cNvSpPr/>
            <p:nvPr/>
          </p:nvSpPr>
          <p:spPr>
            <a:xfrm>
              <a:off x="3364352" y="3426725"/>
              <a:ext cx="203168" cy="1314024"/>
            </a:xfrm>
            <a:prstGeom prst="rect">
              <a:avLst/>
            </a:prstGeom>
            <a:solidFill>
              <a:srgbClr val="80BD41">
                <a:alpha val="100000"/>
              </a:srgbClr>
            </a:solidFill>
          </p:spPr>
          <p:txBody>
            <a:bodyPr/>
            <a:lstStyle/>
            <a:p/>
          </p:txBody>
        </p:sp>
        <p:sp>
          <p:nvSpPr>
            <p:cNvPr id="55" name="rc55"/>
            <p:cNvSpPr/>
            <p:nvPr/>
          </p:nvSpPr>
          <p:spPr>
            <a:xfrm>
              <a:off x="3364352" y="2719176"/>
              <a:ext cx="203168" cy="242589"/>
            </a:xfrm>
            <a:prstGeom prst="rect">
              <a:avLst/>
            </a:prstGeom>
            <a:solidFill>
              <a:srgbClr val="0058AB">
                <a:alpha val="100000"/>
              </a:srgbClr>
            </a:solidFill>
          </p:spPr>
          <p:txBody>
            <a:bodyPr/>
            <a:lstStyle/>
            <a:p/>
          </p:txBody>
        </p:sp>
        <p:sp>
          <p:nvSpPr>
            <p:cNvPr id="56" name="rc56"/>
            <p:cNvSpPr/>
            <p:nvPr/>
          </p:nvSpPr>
          <p:spPr>
            <a:xfrm>
              <a:off x="3364352" y="2961765"/>
              <a:ext cx="203168" cy="464959"/>
            </a:xfrm>
            <a:prstGeom prst="rect">
              <a:avLst/>
            </a:prstGeom>
            <a:solidFill>
              <a:srgbClr val="1CABE2">
                <a:alpha val="100000"/>
              </a:srgbClr>
            </a:solidFill>
          </p:spPr>
          <p:txBody>
            <a:bodyPr/>
            <a:lstStyle/>
            <a:p/>
          </p:txBody>
        </p:sp>
        <p:sp>
          <p:nvSpPr>
            <p:cNvPr id="57" name="rc57"/>
            <p:cNvSpPr/>
            <p:nvPr/>
          </p:nvSpPr>
          <p:spPr>
            <a:xfrm>
              <a:off x="3590094" y="3403280"/>
              <a:ext cx="203168" cy="1337469"/>
            </a:xfrm>
            <a:prstGeom prst="rect">
              <a:avLst/>
            </a:prstGeom>
            <a:solidFill>
              <a:srgbClr val="80BD41">
                <a:alpha val="100000"/>
              </a:srgbClr>
            </a:solidFill>
          </p:spPr>
          <p:txBody>
            <a:bodyPr/>
            <a:lstStyle/>
            <a:p/>
          </p:txBody>
        </p:sp>
        <p:sp>
          <p:nvSpPr>
            <p:cNvPr id="58" name="rc58"/>
            <p:cNvSpPr/>
            <p:nvPr/>
          </p:nvSpPr>
          <p:spPr>
            <a:xfrm>
              <a:off x="3590094" y="2744526"/>
              <a:ext cx="203168" cy="239543"/>
            </a:xfrm>
            <a:prstGeom prst="rect">
              <a:avLst/>
            </a:prstGeom>
            <a:solidFill>
              <a:srgbClr val="0058AB">
                <a:alpha val="100000"/>
              </a:srgbClr>
            </a:solidFill>
          </p:spPr>
          <p:txBody>
            <a:bodyPr/>
            <a:lstStyle/>
            <a:p/>
          </p:txBody>
        </p:sp>
        <p:sp>
          <p:nvSpPr>
            <p:cNvPr id="59" name="rc59"/>
            <p:cNvSpPr/>
            <p:nvPr/>
          </p:nvSpPr>
          <p:spPr>
            <a:xfrm>
              <a:off x="3590094" y="2984070"/>
              <a:ext cx="203168" cy="419209"/>
            </a:xfrm>
            <a:prstGeom prst="rect">
              <a:avLst/>
            </a:prstGeom>
            <a:solidFill>
              <a:srgbClr val="1CABE2">
                <a:alpha val="100000"/>
              </a:srgbClr>
            </a:solidFill>
          </p:spPr>
          <p:txBody>
            <a:bodyPr/>
            <a:lstStyle/>
            <a:p/>
          </p:txBody>
        </p:sp>
        <p:sp>
          <p:nvSpPr>
            <p:cNvPr id="60" name="rc60"/>
            <p:cNvSpPr/>
            <p:nvPr/>
          </p:nvSpPr>
          <p:spPr>
            <a:xfrm>
              <a:off x="3815836" y="3367855"/>
              <a:ext cx="203168" cy="1372894"/>
            </a:xfrm>
            <a:prstGeom prst="rect">
              <a:avLst/>
            </a:prstGeom>
            <a:solidFill>
              <a:srgbClr val="80BD41">
                <a:alpha val="100000"/>
              </a:srgbClr>
            </a:solidFill>
          </p:spPr>
          <p:txBody>
            <a:bodyPr/>
            <a:lstStyle/>
            <a:p/>
          </p:txBody>
        </p:sp>
        <p:sp>
          <p:nvSpPr>
            <p:cNvPr id="61" name="rc61"/>
            <p:cNvSpPr/>
            <p:nvPr/>
          </p:nvSpPr>
          <p:spPr>
            <a:xfrm>
              <a:off x="3815836" y="2721784"/>
              <a:ext cx="203168" cy="242277"/>
            </a:xfrm>
            <a:prstGeom prst="rect">
              <a:avLst/>
            </a:prstGeom>
            <a:solidFill>
              <a:srgbClr val="0058AB">
                <a:alpha val="100000"/>
              </a:srgbClr>
            </a:solidFill>
          </p:spPr>
          <p:txBody>
            <a:bodyPr/>
            <a:lstStyle/>
            <a:p/>
          </p:txBody>
        </p:sp>
        <p:sp>
          <p:nvSpPr>
            <p:cNvPr id="62" name="rc62"/>
            <p:cNvSpPr/>
            <p:nvPr/>
          </p:nvSpPr>
          <p:spPr>
            <a:xfrm>
              <a:off x="3815836" y="2964061"/>
              <a:ext cx="203168" cy="403793"/>
            </a:xfrm>
            <a:prstGeom prst="rect">
              <a:avLst/>
            </a:prstGeom>
            <a:solidFill>
              <a:srgbClr val="1CABE2">
                <a:alpha val="100000"/>
              </a:srgbClr>
            </a:solidFill>
          </p:spPr>
          <p:txBody>
            <a:bodyPr/>
            <a:lstStyle/>
            <a:p/>
          </p:txBody>
        </p:sp>
        <p:sp>
          <p:nvSpPr>
            <p:cNvPr id="63" name="rc63"/>
            <p:cNvSpPr/>
            <p:nvPr/>
          </p:nvSpPr>
          <p:spPr>
            <a:xfrm>
              <a:off x="4041579" y="3419095"/>
              <a:ext cx="203168" cy="1321654"/>
            </a:xfrm>
            <a:prstGeom prst="rect">
              <a:avLst/>
            </a:prstGeom>
            <a:solidFill>
              <a:srgbClr val="80BD41">
                <a:alpha val="100000"/>
              </a:srgbClr>
            </a:solidFill>
          </p:spPr>
          <p:txBody>
            <a:bodyPr/>
            <a:lstStyle/>
            <a:p/>
          </p:txBody>
        </p:sp>
        <p:sp>
          <p:nvSpPr>
            <p:cNvPr id="64" name="rc64"/>
            <p:cNvSpPr/>
            <p:nvPr/>
          </p:nvSpPr>
          <p:spPr>
            <a:xfrm>
              <a:off x="4041579" y="2738239"/>
              <a:ext cx="203168" cy="300374"/>
            </a:xfrm>
            <a:prstGeom prst="rect">
              <a:avLst/>
            </a:prstGeom>
            <a:solidFill>
              <a:srgbClr val="0058AB">
                <a:alpha val="100000"/>
              </a:srgbClr>
            </a:solidFill>
          </p:spPr>
          <p:txBody>
            <a:bodyPr/>
            <a:lstStyle/>
            <a:p/>
          </p:txBody>
        </p:sp>
        <p:sp>
          <p:nvSpPr>
            <p:cNvPr id="65" name="rc65"/>
            <p:cNvSpPr/>
            <p:nvPr/>
          </p:nvSpPr>
          <p:spPr>
            <a:xfrm>
              <a:off x="4041579" y="3038614"/>
              <a:ext cx="203168" cy="380480"/>
            </a:xfrm>
            <a:prstGeom prst="rect">
              <a:avLst/>
            </a:prstGeom>
            <a:solidFill>
              <a:srgbClr val="1CABE2">
                <a:alpha val="100000"/>
              </a:srgbClr>
            </a:solidFill>
          </p:spPr>
          <p:txBody>
            <a:bodyPr/>
            <a:lstStyle/>
            <a:p/>
          </p:txBody>
        </p:sp>
        <p:sp>
          <p:nvSpPr>
            <p:cNvPr id="66" name="rc66"/>
            <p:cNvSpPr/>
            <p:nvPr/>
          </p:nvSpPr>
          <p:spPr>
            <a:xfrm>
              <a:off x="4267321" y="3448858"/>
              <a:ext cx="203168" cy="1291891"/>
            </a:xfrm>
            <a:prstGeom prst="rect">
              <a:avLst/>
            </a:prstGeom>
            <a:solidFill>
              <a:srgbClr val="80BD41">
                <a:alpha val="100000"/>
              </a:srgbClr>
            </a:solidFill>
          </p:spPr>
          <p:txBody>
            <a:bodyPr/>
            <a:lstStyle/>
            <a:p/>
          </p:txBody>
        </p:sp>
        <p:sp>
          <p:nvSpPr>
            <p:cNvPr id="67" name="rc67"/>
            <p:cNvSpPr/>
            <p:nvPr/>
          </p:nvSpPr>
          <p:spPr>
            <a:xfrm>
              <a:off x="4267321" y="2753227"/>
              <a:ext cx="203168" cy="357753"/>
            </a:xfrm>
            <a:prstGeom prst="rect">
              <a:avLst/>
            </a:prstGeom>
            <a:solidFill>
              <a:srgbClr val="0058AB">
                <a:alpha val="100000"/>
              </a:srgbClr>
            </a:solidFill>
          </p:spPr>
          <p:txBody>
            <a:bodyPr/>
            <a:lstStyle/>
            <a:p/>
          </p:txBody>
        </p:sp>
        <p:sp>
          <p:nvSpPr>
            <p:cNvPr id="68" name="rc68"/>
            <p:cNvSpPr/>
            <p:nvPr/>
          </p:nvSpPr>
          <p:spPr>
            <a:xfrm>
              <a:off x="4267321" y="3110981"/>
              <a:ext cx="203168" cy="337877"/>
            </a:xfrm>
            <a:prstGeom prst="rect">
              <a:avLst/>
            </a:prstGeom>
            <a:solidFill>
              <a:srgbClr val="1CABE2">
                <a:alpha val="100000"/>
              </a:srgbClr>
            </a:solidFill>
          </p:spPr>
          <p:txBody>
            <a:bodyPr/>
            <a:lstStyle/>
            <a:p/>
          </p:txBody>
        </p:sp>
        <p:sp>
          <p:nvSpPr>
            <p:cNvPr id="69" name="rc69"/>
            <p:cNvSpPr/>
            <p:nvPr/>
          </p:nvSpPr>
          <p:spPr>
            <a:xfrm>
              <a:off x="4493063" y="3484315"/>
              <a:ext cx="203168" cy="1256434"/>
            </a:xfrm>
            <a:prstGeom prst="rect">
              <a:avLst/>
            </a:prstGeom>
            <a:solidFill>
              <a:srgbClr val="80BD41">
                <a:alpha val="100000"/>
              </a:srgbClr>
            </a:solidFill>
          </p:spPr>
          <p:txBody>
            <a:bodyPr/>
            <a:lstStyle/>
            <a:p/>
          </p:txBody>
        </p:sp>
        <p:sp>
          <p:nvSpPr>
            <p:cNvPr id="70" name="rc70"/>
            <p:cNvSpPr/>
            <p:nvPr/>
          </p:nvSpPr>
          <p:spPr>
            <a:xfrm>
              <a:off x="4493063" y="2746409"/>
              <a:ext cx="203168" cy="418811"/>
            </a:xfrm>
            <a:prstGeom prst="rect">
              <a:avLst/>
            </a:prstGeom>
            <a:solidFill>
              <a:srgbClr val="0058AB">
                <a:alpha val="100000"/>
              </a:srgbClr>
            </a:solidFill>
          </p:spPr>
          <p:txBody>
            <a:bodyPr/>
            <a:lstStyle/>
            <a:p/>
          </p:txBody>
        </p:sp>
        <p:sp>
          <p:nvSpPr>
            <p:cNvPr id="71" name="rc71"/>
            <p:cNvSpPr/>
            <p:nvPr/>
          </p:nvSpPr>
          <p:spPr>
            <a:xfrm>
              <a:off x="4493063" y="3165220"/>
              <a:ext cx="203168" cy="319095"/>
            </a:xfrm>
            <a:prstGeom prst="rect">
              <a:avLst/>
            </a:prstGeom>
            <a:solidFill>
              <a:srgbClr val="1CABE2">
                <a:alpha val="100000"/>
              </a:srgbClr>
            </a:solidFill>
          </p:spPr>
          <p:txBody>
            <a:bodyPr/>
            <a:lstStyle/>
            <a:p/>
          </p:txBody>
        </p:sp>
        <p:sp>
          <p:nvSpPr>
            <p:cNvPr id="72" name="rc72"/>
            <p:cNvSpPr/>
            <p:nvPr/>
          </p:nvSpPr>
          <p:spPr>
            <a:xfrm>
              <a:off x="4718806" y="3460175"/>
              <a:ext cx="203168" cy="1280574"/>
            </a:xfrm>
            <a:prstGeom prst="rect">
              <a:avLst/>
            </a:prstGeom>
            <a:solidFill>
              <a:srgbClr val="80BD41">
                <a:alpha val="100000"/>
              </a:srgbClr>
            </a:solidFill>
          </p:spPr>
          <p:txBody>
            <a:bodyPr/>
            <a:lstStyle/>
            <a:p/>
          </p:txBody>
        </p:sp>
        <p:sp>
          <p:nvSpPr>
            <p:cNvPr id="73" name="rc73"/>
            <p:cNvSpPr/>
            <p:nvPr/>
          </p:nvSpPr>
          <p:spPr>
            <a:xfrm>
              <a:off x="4718806" y="2739856"/>
              <a:ext cx="203168" cy="320141"/>
            </a:xfrm>
            <a:prstGeom prst="rect">
              <a:avLst/>
            </a:prstGeom>
            <a:solidFill>
              <a:srgbClr val="0058AB">
                <a:alpha val="100000"/>
              </a:srgbClr>
            </a:solidFill>
          </p:spPr>
          <p:txBody>
            <a:bodyPr/>
            <a:lstStyle/>
            <a:p/>
          </p:txBody>
        </p:sp>
        <p:sp>
          <p:nvSpPr>
            <p:cNvPr id="74" name="rc74"/>
            <p:cNvSpPr/>
            <p:nvPr/>
          </p:nvSpPr>
          <p:spPr>
            <a:xfrm>
              <a:off x="4718806" y="3059998"/>
              <a:ext cx="203168" cy="400177"/>
            </a:xfrm>
            <a:prstGeom prst="rect">
              <a:avLst/>
            </a:prstGeom>
            <a:solidFill>
              <a:srgbClr val="1CABE2">
                <a:alpha val="100000"/>
              </a:srgbClr>
            </a:solidFill>
          </p:spPr>
          <p:txBody>
            <a:bodyPr/>
            <a:lstStyle/>
            <a:p/>
          </p:txBody>
        </p:sp>
        <p:sp>
          <p:nvSpPr>
            <p:cNvPr id="75" name="rc75"/>
            <p:cNvSpPr/>
            <p:nvPr/>
          </p:nvSpPr>
          <p:spPr>
            <a:xfrm>
              <a:off x="4944548" y="3558860"/>
              <a:ext cx="203168" cy="1181889"/>
            </a:xfrm>
            <a:prstGeom prst="rect">
              <a:avLst/>
            </a:prstGeom>
            <a:solidFill>
              <a:srgbClr val="80BD41">
                <a:alpha val="100000"/>
              </a:srgbClr>
            </a:solidFill>
          </p:spPr>
          <p:txBody>
            <a:bodyPr/>
            <a:lstStyle/>
            <a:p/>
          </p:txBody>
        </p:sp>
        <p:sp>
          <p:nvSpPr>
            <p:cNvPr id="76" name="rc76"/>
            <p:cNvSpPr/>
            <p:nvPr/>
          </p:nvSpPr>
          <p:spPr>
            <a:xfrm>
              <a:off x="4944548" y="2737544"/>
              <a:ext cx="203168" cy="420670"/>
            </a:xfrm>
            <a:prstGeom prst="rect">
              <a:avLst/>
            </a:prstGeom>
            <a:solidFill>
              <a:srgbClr val="0058AB">
                <a:alpha val="100000"/>
              </a:srgbClr>
            </a:solidFill>
          </p:spPr>
          <p:txBody>
            <a:bodyPr/>
            <a:lstStyle/>
            <a:p/>
          </p:txBody>
        </p:sp>
        <p:sp>
          <p:nvSpPr>
            <p:cNvPr id="77" name="rc77"/>
            <p:cNvSpPr/>
            <p:nvPr/>
          </p:nvSpPr>
          <p:spPr>
            <a:xfrm>
              <a:off x="4944548" y="3158215"/>
              <a:ext cx="203168" cy="400645"/>
            </a:xfrm>
            <a:prstGeom prst="rect">
              <a:avLst/>
            </a:prstGeom>
            <a:solidFill>
              <a:srgbClr val="1CABE2">
                <a:alpha val="100000"/>
              </a:srgbClr>
            </a:solidFill>
          </p:spPr>
          <p:txBody>
            <a:bodyPr/>
            <a:lstStyle/>
            <a:p/>
          </p:txBody>
        </p:sp>
        <p:sp>
          <p:nvSpPr>
            <p:cNvPr id="78" name="rc78"/>
            <p:cNvSpPr/>
            <p:nvPr/>
          </p:nvSpPr>
          <p:spPr>
            <a:xfrm>
              <a:off x="5170291" y="3543178"/>
              <a:ext cx="203168" cy="1197571"/>
            </a:xfrm>
            <a:prstGeom prst="rect">
              <a:avLst/>
            </a:prstGeom>
            <a:solidFill>
              <a:srgbClr val="80BD41">
                <a:alpha val="100000"/>
              </a:srgbClr>
            </a:solidFill>
          </p:spPr>
          <p:txBody>
            <a:bodyPr/>
            <a:lstStyle/>
            <a:p/>
          </p:txBody>
        </p:sp>
        <p:sp>
          <p:nvSpPr>
            <p:cNvPr id="79" name="rc79"/>
            <p:cNvSpPr/>
            <p:nvPr/>
          </p:nvSpPr>
          <p:spPr>
            <a:xfrm>
              <a:off x="5170291" y="2744792"/>
              <a:ext cx="203168" cy="419147"/>
            </a:xfrm>
            <a:prstGeom prst="rect">
              <a:avLst/>
            </a:prstGeom>
            <a:solidFill>
              <a:srgbClr val="0058AB">
                <a:alpha val="100000"/>
              </a:srgbClr>
            </a:solidFill>
          </p:spPr>
          <p:txBody>
            <a:bodyPr/>
            <a:lstStyle/>
            <a:p/>
          </p:txBody>
        </p:sp>
        <p:sp>
          <p:nvSpPr>
            <p:cNvPr id="80" name="rc80"/>
            <p:cNvSpPr/>
            <p:nvPr/>
          </p:nvSpPr>
          <p:spPr>
            <a:xfrm>
              <a:off x="5170291" y="3163939"/>
              <a:ext cx="203168" cy="379238"/>
            </a:xfrm>
            <a:prstGeom prst="rect">
              <a:avLst/>
            </a:prstGeom>
            <a:solidFill>
              <a:srgbClr val="1CABE2">
                <a:alpha val="100000"/>
              </a:srgbClr>
            </a:solidFill>
          </p:spPr>
          <p:txBody>
            <a:bodyPr/>
            <a:lstStyle/>
            <a:p/>
          </p:txBody>
        </p:sp>
        <p:sp>
          <p:nvSpPr>
            <p:cNvPr id="81" name="rc81"/>
            <p:cNvSpPr/>
            <p:nvPr/>
          </p:nvSpPr>
          <p:spPr>
            <a:xfrm>
              <a:off x="5396033" y="3606532"/>
              <a:ext cx="203168" cy="1134217"/>
            </a:xfrm>
            <a:prstGeom prst="rect">
              <a:avLst/>
            </a:prstGeom>
            <a:solidFill>
              <a:srgbClr val="80BD41">
                <a:alpha val="100000"/>
              </a:srgbClr>
            </a:solidFill>
          </p:spPr>
          <p:txBody>
            <a:bodyPr/>
            <a:lstStyle/>
            <a:p/>
          </p:txBody>
        </p:sp>
        <p:sp>
          <p:nvSpPr>
            <p:cNvPr id="82" name="rc82"/>
            <p:cNvSpPr/>
            <p:nvPr/>
          </p:nvSpPr>
          <p:spPr>
            <a:xfrm>
              <a:off x="5396033" y="2750899"/>
              <a:ext cx="203168" cy="358175"/>
            </a:xfrm>
            <a:prstGeom prst="rect">
              <a:avLst/>
            </a:prstGeom>
            <a:solidFill>
              <a:srgbClr val="0058AB">
                <a:alpha val="100000"/>
              </a:srgbClr>
            </a:solidFill>
          </p:spPr>
          <p:txBody>
            <a:bodyPr/>
            <a:lstStyle/>
            <a:p/>
          </p:txBody>
        </p:sp>
        <p:sp>
          <p:nvSpPr>
            <p:cNvPr id="83" name="rc83"/>
            <p:cNvSpPr/>
            <p:nvPr/>
          </p:nvSpPr>
          <p:spPr>
            <a:xfrm>
              <a:off x="5396033" y="3109075"/>
              <a:ext cx="203168" cy="497456"/>
            </a:xfrm>
            <a:prstGeom prst="rect">
              <a:avLst/>
            </a:prstGeom>
            <a:solidFill>
              <a:srgbClr val="1CABE2">
                <a:alpha val="100000"/>
              </a:srgbClr>
            </a:solidFill>
          </p:spPr>
          <p:txBody>
            <a:bodyPr/>
            <a:lstStyle/>
            <a:p/>
          </p:txBody>
        </p:sp>
        <p:sp>
          <p:nvSpPr>
            <p:cNvPr id="84" name="rc84"/>
            <p:cNvSpPr/>
            <p:nvPr/>
          </p:nvSpPr>
          <p:spPr>
            <a:xfrm>
              <a:off x="5621775" y="3671361"/>
              <a:ext cx="203168" cy="1069388"/>
            </a:xfrm>
            <a:prstGeom prst="rect">
              <a:avLst/>
            </a:prstGeom>
            <a:solidFill>
              <a:srgbClr val="80BD41">
                <a:alpha val="100000"/>
              </a:srgbClr>
            </a:solidFill>
          </p:spPr>
          <p:txBody>
            <a:bodyPr/>
            <a:lstStyle/>
            <a:p/>
          </p:txBody>
        </p:sp>
        <p:sp>
          <p:nvSpPr>
            <p:cNvPr id="85" name="rc85"/>
            <p:cNvSpPr/>
            <p:nvPr/>
          </p:nvSpPr>
          <p:spPr>
            <a:xfrm>
              <a:off x="5621775" y="2760396"/>
              <a:ext cx="203168" cy="297055"/>
            </a:xfrm>
            <a:prstGeom prst="rect">
              <a:avLst/>
            </a:prstGeom>
            <a:solidFill>
              <a:srgbClr val="0058AB">
                <a:alpha val="100000"/>
              </a:srgbClr>
            </a:solidFill>
          </p:spPr>
          <p:txBody>
            <a:bodyPr/>
            <a:lstStyle/>
            <a:p/>
          </p:txBody>
        </p:sp>
        <p:sp>
          <p:nvSpPr>
            <p:cNvPr id="86" name="rc86"/>
            <p:cNvSpPr/>
            <p:nvPr/>
          </p:nvSpPr>
          <p:spPr>
            <a:xfrm>
              <a:off x="5621775" y="3057452"/>
              <a:ext cx="203168" cy="613909"/>
            </a:xfrm>
            <a:prstGeom prst="rect">
              <a:avLst/>
            </a:prstGeom>
            <a:solidFill>
              <a:srgbClr val="1CABE2">
                <a:alpha val="100000"/>
              </a:srgbClr>
            </a:solidFill>
          </p:spPr>
          <p:txBody>
            <a:bodyPr/>
            <a:lstStyle/>
            <a:p/>
          </p:txBody>
        </p:sp>
        <p:sp>
          <p:nvSpPr>
            <p:cNvPr id="87" name="rc87"/>
            <p:cNvSpPr/>
            <p:nvPr/>
          </p:nvSpPr>
          <p:spPr>
            <a:xfrm>
              <a:off x="5847518" y="3598003"/>
              <a:ext cx="203168" cy="1142746"/>
            </a:xfrm>
            <a:prstGeom prst="rect">
              <a:avLst/>
            </a:prstGeom>
            <a:solidFill>
              <a:srgbClr val="80BD41">
                <a:alpha val="100000"/>
              </a:srgbClr>
            </a:solidFill>
          </p:spPr>
          <p:txBody>
            <a:bodyPr/>
            <a:lstStyle/>
            <a:p/>
          </p:txBody>
        </p:sp>
        <p:sp>
          <p:nvSpPr>
            <p:cNvPr id="88" name="rc88"/>
            <p:cNvSpPr/>
            <p:nvPr/>
          </p:nvSpPr>
          <p:spPr>
            <a:xfrm>
              <a:off x="5847518" y="2770502"/>
              <a:ext cx="203168" cy="374349"/>
            </a:xfrm>
            <a:prstGeom prst="rect">
              <a:avLst/>
            </a:prstGeom>
            <a:solidFill>
              <a:srgbClr val="0058AB">
                <a:alpha val="100000"/>
              </a:srgbClr>
            </a:solidFill>
          </p:spPr>
          <p:txBody>
            <a:bodyPr/>
            <a:lstStyle/>
            <a:p/>
          </p:txBody>
        </p:sp>
        <p:sp>
          <p:nvSpPr>
            <p:cNvPr id="89" name="rc89"/>
            <p:cNvSpPr/>
            <p:nvPr/>
          </p:nvSpPr>
          <p:spPr>
            <a:xfrm>
              <a:off x="5847518" y="3144852"/>
              <a:ext cx="203168" cy="453151"/>
            </a:xfrm>
            <a:prstGeom prst="rect">
              <a:avLst/>
            </a:prstGeom>
            <a:solidFill>
              <a:srgbClr val="1CABE2">
                <a:alpha val="100000"/>
              </a:srgbClr>
            </a:solidFill>
          </p:spPr>
          <p:txBody>
            <a:bodyPr/>
            <a:lstStyle/>
            <a:p/>
          </p:txBody>
        </p:sp>
        <p:sp>
          <p:nvSpPr>
            <p:cNvPr id="90" name="rc90"/>
            <p:cNvSpPr/>
            <p:nvPr/>
          </p:nvSpPr>
          <p:spPr>
            <a:xfrm>
              <a:off x="6073260" y="3800739"/>
              <a:ext cx="203168" cy="940010"/>
            </a:xfrm>
            <a:prstGeom prst="rect">
              <a:avLst/>
            </a:prstGeom>
            <a:solidFill>
              <a:srgbClr val="80BD41">
                <a:alpha val="100000"/>
              </a:srgbClr>
            </a:solidFill>
          </p:spPr>
          <p:txBody>
            <a:bodyPr/>
            <a:lstStyle/>
            <a:p/>
          </p:txBody>
        </p:sp>
        <p:sp>
          <p:nvSpPr>
            <p:cNvPr id="91" name="rc91"/>
            <p:cNvSpPr/>
            <p:nvPr/>
          </p:nvSpPr>
          <p:spPr>
            <a:xfrm>
              <a:off x="6073260" y="2782389"/>
              <a:ext cx="203168" cy="450425"/>
            </a:xfrm>
            <a:prstGeom prst="rect">
              <a:avLst/>
            </a:prstGeom>
            <a:solidFill>
              <a:srgbClr val="0058AB">
                <a:alpha val="100000"/>
              </a:srgbClr>
            </a:solidFill>
          </p:spPr>
          <p:txBody>
            <a:bodyPr/>
            <a:lstStyle/>
            <a:p/>
          </p:txBody>
        </p:sp>
        <p:sp>
          <p:nvSpPr>
            <p:cNvPr id="92" name="rc92"/>
            <p:cNvSpPr/>
            <p:nvPr/>
          </p:nvSpPr>
          <p:spPr>
            <a:xfrm>
              <a:off x="6073260" y="3232814"/>
              <a:ext cx="203168" cy="567925"/>
            </a:xfrm>
            <a:prstGeom prst="rect">
              <a:avLst/>
            </a:prstGeom>
            <a:solidFill>
              <a:srgbClr val="1CABE2">
                <a:alpha val="100000"/>
              </a:srgbClr>
            </a:solidFill>
          </p:spPr>
          <p:txBody>
            <a:bodyPr/>
            <a:lstStyle/>
            <a:p/>
          </p:txBody>
        </p:sp>
        <p:sp>
          <p:nvSpPr>
            <p:cNvPr id="93" name="rc93"/>
            <p:cNvSpPr/>
            <p:nvPr/>
          </p:nvSpPr>
          <p:spPr>
            <a:xfrm>
              <a:off x="6299002" y="3804371"/>
              <a:ext cx="203168" cy="936378"/>
            </a:xfrm>
            <a:prstGeom prst="rect">
              <a:avLst/>
            </a:prstGeom>
            <a:solidFill>
              <a:srgbClr val="80BD41">
                <a:alpha val="100000"/>
              </a:srgbClr>
            </a:solidFill>
          </p:spPr>
          <p:txBody>
            <a:bodyPr/>
            <a:lstStyle/>
            <a:p/>
          </p:txBody>
        </p:sp>
        <p:sp>
          <p:nvSpPr>
            <p:cNvPr id="94" name="rc94"/>
            <p:cNvSpPr/>
            <p:nvPr/>
          </p:nvSpPr>
          <p:spPr>
            <a:xfrm>
              <a:off x="6299002" y="2789964"/>
              <a:ext cx="203168" cy="585231"/>
            </a:xfrm>
            <a:prstGeom prst="rect">
              <a:avLst/>
            </a:prstGeom>
            <a:solidFill>
              <a:srgbClr val="0058AB">
                <a:alpha val="100000"/>
              </a:srgbClr>
            </a:solidFill>
          </p:spPr>
          <p:txBody>
            <a:bodyPr/>
            <a:lstStyle/>
            <a:p/>
          </p:txBody>
        </p:sp>
        <p:sp>
          <p:nvSpPr>
            <p:cNvPr id="95" name="rc95"/>
            <p:cNvSpPr/>
            <p:nvPr/>
          </p:nvSpPr>
          <p:spPr>
            <a:xfrm>
              <a:off x="6299002" y="3375196"/>
              <a:ext cx="203168" cy="429175"/>
            </a:xfrm>
            <a:prstGeom prst="rect">
              <a:avLst/>
            </a:prstGeom>
            <a:solidFill>
              <a:srgbClr val="1CABE2">
                <a:alpha val="100000"/>
              </a:srgbClr>
            </a:solidFill>
          </p:spPr>
          <p:txBody>
            <a:bodyPr/>
            <a:lstStyle/>
            <a:p/>
          </p:txBody>
        </p:sp>
        <p:sp>
          <p:nvSpPr>
            <p:cNvPr id="96" name="rc96"/>
            <p:cNvSpPr/>
            <p:nvPr/>
          </p:nvSpPr>
          <p:spPr>
            <a:xfrm>
              <a:off x="6524745" y="3690566"/>
              <a:ext cx="203168" cy="1050183"/>
            </a:xfrm>
            <a:prstGeom prst="rect">
              <a:avLst/>
            </a:prstGeom>
            <a:solidFill>
              <a:srgbClr val="80BD41">
                <a:alpha val="100000"/>
              </a:srgbClr>
            </a:solidFill>
          </p:spPr>
          <p:txBody>
            <a:bodyPr/>
            <a:lstStyle/>
            <a:p/>
          </p:txBody>
        </p:sp>
        <p:sp>
          <p:nvSpPr>
            <p:cNvPr id="97" name="rc97"/>
            <p:cNvSpPr/>
            <p:nvPr/>
          </p:nvSpPr>
          <p:spPr>
            <a:xfrm>
              <a:off x="6524745" y="2795970"/>
              <a:ext cx="203168" cy="525087"/>
            </a:xfrm>
            <a:prstGeom prst="rect">
              <a:avLst/>
            </a:prstGeom>
            <a:solidFill>
              <a:srgbClr val="0058AB">
                <a:alpha val="100000"/>
              </a:srgbClr>
            </a:solidFill>
          </p:spPr>
          <p:txBody>
            <a:bodyPr/>
            <a:lstStyle/>
            <a:p/>
          </p:txBody>
        </p:sp>
        <p:sp>
          <p:nvSpPr>
            <p:cNvPr id="98" name="rc98"/>
            <p:cNvSpPr/>
            <p:nvPr/>
          </p:nvSpPr>
          <p:spPr>
            <a:xfrm>
              <a:off x="6524745" y="3321058"/>
              <a:ext cx="203168" cy="369507"/>
            </a:xfrm>
            <a:prstGeom prst="rect">
              <a:avLst/>
            </a:prstGeom>
            <a:solidFill>
              <a:srgbClr val="1CABE2">
                <a:alpha val="100000"/>
              </a:srgbClr>
            </a:solidFill>
          </p:spPr>
          <p:txBody>
            <a:bodyPr/>
            <a:lstStyle/>
            <a:p/>
          </p:txBody>
        </p:sp>
        <p:sp>
          <p:nvSpPr>
            <p:cNvPr id="99" name="rc99"/>
            <p:cNvSpPr/>
            <p:nvPr/>
          </p:nvSpPr>
          <p:spPr>
            <a:xfrm>
              <a:off x="6750487" y="3574652"/>
              <a:ext cx="203168" cy="1166097"/>
            </a:xfrm>
            <a:prstGeom prst="rect">
              <a:avLst/>
            </a:prstGeom>
            <a:solidFill>
              <a:srgbClr val="80BD41">
                <a:alpha val="100000"/>
              </a:srgbClr>
            </a:solidFill>
          </p:spPr>
          <p:txBody>
            <a:bodyPr/>
            <a:lstStyle/>
            <a:p/>
          </p:txBody>
        </p:sp>
        <p:sp>
          <p:nvSpPr>
            <p:cNvPr id="100" name="rc100"/>
            <p:cNvSpPr/>
            <p:nvPr/>
          </p:nvSpPr>
          <p:spPr>
            <a:xfrm>
              <a:off x="6750487" y="2797259"/>
              <a:ext cx="203168" cy="466435"/>
            </a:xfrm>
            <a:prstGeom prst="rect">
              <a:avLst/>
            </a:prstGeom>
            <a:solidFill>
              <a:srgbClr val="0058AB">
                <a:alpha val="100000"/>
              </a:srgbClr>
            </a:solidFill>
          </p:spPr>
          <p:txBody>
            <a:bodyPr/>
            <a:lstStyle/>
            <a:p/>
          </p:txBody>
        </p:sp>
        <p:sp>
          <p:nvSpPr>
            <p:cNvPr id="101" name="rc101"/>
            <p:cNvSpPr/>
            <p:nvPr/>
          </p:nvSpPr>
          <p:spPr>
            <a:xfrm>
              <a:off x="6750487" y="3263694"/>
              <a:ext cx="203168" cy="310957"/>
            </a:xfrm>
            <a:prstGeom prst="rect">
              <a:avLst/>
            </a:prstGeom>
            <a:solidFill>
              <a:srgbClr val="1CABE2">
                <a:alpha val="100000"/>
              </a:srgbClr>
            </a:solidFill>
          </p:spPr>
          <p:txBody>
            <a:bodyPr/>
            <a:lstStyle/>
            <a:p/>
          </p:txBody>
        </p:sp>
        <p:sp>
          <p:nvSpPr>
            <p:cNvPr id="102" name="rc102"/>
            <p:cNvSpPr/>
            <p:nvPr/>
          </p:nvSpPr>
          <p:spPr>
            <a:xfrm>
              <a:off x="6976229" y="2802866"/>
              <a:ext cx="203168" cy="385444"/>
            </a:xfrm>
            <a:prstGeom prst="rect">
              <a:avLst/>
            </a:prstGeom>
            <a:solidFill>
              <a:srgbClr val="F26A21">
                <a:alpha val="100000"/>
              </a:srgbClr>
            </a:solidFill>
          </p:spPr>
          <p:txBody>
            <a:bodyPr/>
            <a:lstStyle/>
            <a:p/>
          </p:txBody>
        </p:sp>
        <p:sp>
          <p:nvSpPr>
            <p:cNvPr id="103" name="rc103"/>
            <p:cNvSpPr/>
            <p:nvPr/>
          </p:nvSpPr>
          <p:spPr>
            <a:xfrm>
              <a:off x="6976229" y="3188310"/>
              <a:ext cx="203168" cy="1552439"/>
            </a:xfrm>
            <a:prstGeom prst="rect">
              <a:avLst/>
            </a:prstGeom>
            <a:solidFill>
              <a:srgbClr val="FFC20E">
                <a:alpha val="100000"/>
              </a:srgbClr>
            </a:solidFill>
          </p:spPr>
          <p:txBody>
            <a:bodyPr/>
            <a:lstStyle/>
            <a:p/>
          </p:txBody>
        </p:sp>
        <p:sp>
          <p:nvSpPr>
            <p:cNvPr id="104" name="rc104"/>
            <p:cNvSpPr/>
            <p:nvPr/>
          </p:nvSpPr>
          <p:spPr>
            <a:xfrm>
              <a:off x="7201972" y="2806974"/>
              <a:ext cx="203168" cy="318515"/>
            </a:xfrm>
            <a:prstGeom prst="rect">
              <a:avLst/>
            </a:prstGeom>
            <a:solidFill>
              <a:srgbClr val="F26A21">
                <a:alpha val="100000"/>
              </a:srgbClr>
            </a:solidFill>
          </p:spPr>
          <p:txBody>
            <a:bodyPr/>
            <a:lstStyle/>
            <a:p/>
          </p:txBody>
        </p:sp>
        <p:sp>
          <p:nvSpPr>
            <p:cNvPr id="105" name="rc105"/>
            <p:cNvSpPr/>
            <p:nvPr/>
          </p:nvSpPr>
          <p:spPr>
            <a:xfrm>
              <a:off x="7201972" y="3125490"/>
              <a:ext cx="203168" cy="1615259"/>
            </a:xfrm>
            <a:prstGeom prst="rect">
              <a:avLst/>
            </a:prstGeom>
            <a:solidFill>
              <a:srgbClr val="FFC20E">
                <a:alpha val="100000"/>
              </a:srgbClr>
            </a:solidFill>
          </p:spPr>
          <p:txBody>
            <a:bodyPr/>
            <a:lstStyle/>
            <a:p/>
          </p:txBody>
        </p:sp>
        <p:sp>
          <p:nvSpPr>
            <p:cNvPr id="106" name="rc106"/>
            <p:cNvSpPr/>
            <p:nvPr/>
          </p:nvSpPr>
          <p:spPr>
            <a:xfrm>
              <a:off x="7427714" y="2810832"/>
              <a:ext cx="203168" cy="263208"/>
            </a:xfrm>
            <a:prstGeom prst="rect">
              <a:avLst/>
            </a:prstGeom>
            <a:solidFill>
              <a:srgbClr val="F26A21">
                <a:alpha val="100000"/>
              </a:srgbClr>
            </a:solidFill>
          </p:spPr>
          <p:txBody>
            <a:bodyPr/>
            <a:lstStyle/>
            <a:p/>
          </p:txBody>
        </p:sp>
        <p:sp>
          <p:nvSpPr>
            <p:cNvPr id="107" name="rc107"/>
            <p:cNvSpPr/>
            <p:nvPr/>
          </p:nvSpPr>
          <p:spPr>
            <a:xfrm>
              <a:off x="7427714" y="3074041"/>
              <a:ext cx="203168" cy="1666708"/>
            </a:xfrm>
            <a:prstGeom prst="rect">
              <a:avLst/>
            </a:prstGeom>
            <a:solidFill>
              <a:srgbClr val="FFC20E">
                <a:alpha val="100000"/>
              </a:srgbClr>
            </a:solidFill>
          </p:spPr>
          <p:txBody>
            <a:bodyPr/>
            <a:lstStyle/>
            <a:p/>
          </p:txBody>
        </p:sp>
        <p:sp>
          <p:nvSpPr>
            <p:cNvPr id="108" name="rc108"/>
            <p:cNvSpPr/>
            <p:nvPr/>
          </p:nvSpPr>
          <p:spPr>
            <a:xfrm>
              <a:off x="7653457" y="2817447"/>
              <a:ext cx="203168" cy="217505"/>
            </a:xfrm>
            <a:prstGeom prst="rect">
              <a:avLst/>
            </a:prstGeom>
            <a:solidFill>
              <a:srgbClr val="F26A21">
                <a:alpha val="100000"/>
              </a:srgbClr>
            </a:solidFill>
          </p:spPr>
          <p:txBody>
            <a:bodyPr/>
            <a:lstStyle/>
            <a:p/>
          </p:txBody>
        </p:sp>
        <p:sp>
          <p:nvSpPr>
            <p:cNvPr id="109" name="rc109"/>
            <p:cNvSpPr/>
            <p:nvPr/>
          </p:nvSpPr>
          <p:spPr>
            <a:xfrm>
              <a:off x="7653457" y="3034952"/>
              <a:ext cx="203168" cy="1705797"/>
            </a:xfrm>
            <a:prstGeom prst="rect">
              <a:avLst/>
            </a:prstGeom>
            <a:solidFill>
              <a:srgbClr val="FFC20E">
                <a:alpha val="100000"/>
              </a:srgbClr>
            </a:solidFill>
          </p:spPr>
          <p:txBody>
            <a:bodyPr/>
            <a:lstStyle/>
            <a:p/>
          </p:txBody>
        </p:sp>
        <p:sp>
          <p:nvSpPr>
            <p:cNvPr id="110" name="rc110"/>
            <p:cNvSpPr/>
            <p:nvPr/>
          </p:nvSpPr>
          <p:spPr>
            <a:xfrm>
              <a:off x="7879199" y="2820048"/>
              <a:ext cx="203168" cy="179737"/>
            </a:xfrm>
            <a:prstGeom prst="rect">
              <a:avLst/>
            </a:prstGeom>
            <a:solidFill>
              <a:srgbClr val="F26A21">
                <a:alpha val="100000"/>
              </a:srgbClr>
            </a:solidFill>
          </p:spPr>
          <p:txBody>
            <a:bodyPr/>
            <a:lstStyle/>
            <a:p/>
          </p:txBody>
        </p:sp>
        <p:sp>
          <p:nvSpPr>
            <p:cNvPr id="111" name="rc111"/>
            <p:cNvSpPr/>
            <p:nvPr/>
          </p:nvSpPr>
          <p:spPr>
            <a:xfrm>
              <a:off x="7879199" y="2999785"/>
              <a:ext cx="203168" cy="1740964"/>
            </a:xfrm>
            <a:prstGeom prst="rect">
              <a:avLst/>
            </a:prstGeom>
            <a:solidFill>
              <a:srgbClr val="FFC20E">
                <a:alpha val="100000"/>
              </a:srgbClr>
            </a:solidFill>
          </p:spPr>
          <p:txBody>
            <a:bodyPr/>
            <a:lstStyle/>
            <a:p/>
          </p:txBody>
        </p:sp>
        <p:sp>
          <p:nvSpPr>
            <p:cNvPr id="112" name="rc112"/>
            <p:cNvSpPr/>
            <p:nvPr/>
          </p:nvSpPr>
          <p:spPr>
            <a:xfrm>
              <a:off x="8104941" y="2823750"/>
              <a:ext cx="203168" cy="148527"/>
            </a:xfrm>
            <a:prstGeom prst="rect">
              <a:avLst/>
            </a:prstGeom>
            <a:solidFill>
              <a:srgbClr val="F26A21">
                <a:alpha val="100000"/>
              </a:srgbClr>
            </a:solidFill>
          </p:spPr>
          <p:txBody>
            <a:bodyPr/>
            <a:lstStyle/>
            <a:p/>
          </p:txBody>
        </p:sp>
        <p:sp>
          <p:nvSpPr>
            <p:cNvPr id="113" name="rc113"/>
            <p:cNvSpPr/>
            <p:nvPr/>
          </p:nvSpPr>
          <p:spPr>
            <a:xfrm>
              <a:off x="8104941" y="2972277"/>
              <a:ext cx="203168" cy="1768472"/>
            </a:xfrm>
            <a:prstGeom prst="rect">
              <a:avLst/>
            </a:prstGeom>
            <a:solidFill>
              <a:srgbClr val="FFC20E">
                <a:alpha val="100000"/>
              </a:srgbClr>
            </a:solidFill>
          </p:spPr>
          <p:txBody>
            <a:bodyPr/>
            <a:lstStyle/>
            <a:p/>
          </p:txBody>
        </p:sp>
        <p:sp>
          <p:nvSpPr>
            <p:cNvPr id="114" name="pl114"/>
            <p:cNvSpPr/>
            <p:nvPr/>
          </p:nvSpPr>
          <p:spPr>
            <a:xfrm>
              <a:off x="1434255" y="1628239"/>
              <a:ext cx="5417816" cy="636649"/>
            </a:xfrm>
            <a:custGeom>
              <a:avLst/>
              <a:pathLst>
                <a:path w="5417816" h="636649">
                  <a:moveTo>
                    <a:pt x="0" y="353694"/>
                  </a:moveTo>
                  <a:lnTo>
                    <a:pt x="225742" y="282955"/>
                  </a:lnTo>
                  <a:lnTo>
                    <a:pt x="451484" y="212216"/>
                  </a:lnTo>
                  <a:lnTo>
                    <a:pt x="677227" y="141477"/>
                  </a:lnTo>
                  <a:lnTo>
                    <a:pt x="902969" y="70738"/>
                  </a:lnTo>
                  <a:lnTo>
                    <a:pt x="1128711" y="0"/>
                  </a:lnTo>
                  <a:lnTo>
                    <a:pt x="1354454" y="0"/>
                  </a:lnTo>
                  <a:lnTo>
                    <a:pt x="1580196" y="0"/>
                  </a:lnTo>
                  <a:lnTo>
                    <a:pt x="1805938" y="0"/>
                  </a:lnTo>
                  <a:lnTo>
                    <a:pt x="2031681" y="0"/>
                  </a:lnTo>
                  <a:lnTo>
                    <a:pt x="2257423" y="0"/>
                  </a:lnTo>
                  <a:lnTo>
                    <a:pt x="2483165" y="0"/>
                  </a:lnTo>
                  <a:lnTo>
                    <a:pt x="2708908" y="106108"/>
                  </a:lnTo>
                  <a:lnTo>
                    <a:pt x="2934650" y="212216"/>
                  </a:lnTo>
                  <a:lnTo>
                    <a:pt x="3160393" y="318324"/>
                  </a:lnTo>
                  <a:lnTo>
                    <a:pt x="3386135" y="141477"/>
                  </a:lnTo>
                  <a:lnTo>
                    <a:pt x="3611877" y="318324"/>
                  </a:lnTo>
                  <a:lnTo>
                    <a:pt x="3837620" y="318324"/>
                  </a:lnTo>
                  <a:lnTo>
                    <a:pt x="4063362" y="212216"/>
                  </a:lnTo>
                  <a:lnTo>
                    <a:pt x="4289104" y="106108"/>
                  </a:lnTo>
                  <a:lnTo>
                    <a:pt x="4514847" y="247586"/>
                  </a:lnTo>
                  <a:lnTo>
                    <a:pt x="4740589" y="389063"/>
                  </a:lnTo>
                  <a:lnTo>
                    <a:pt x="4966331" y="636649"/>
                  </a:lnTo>
                  <a:lnTo>
                    <a:pt x="5192074" y="530541"/>
                  </a:lnTo>
                  <a:lnTo>
                    <a:pt x="5417816" y="424433"/>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2335627"/>
              <a:ext cx="5417816" cy="848866"/>
            </a:xfrm>
            <a:custGeom>
              <a:avLst/>
              <a:pathLst>
                <a:path w="5417816" h="848866">
                  <a:moveTo>
                    <a:pt x="0" y="848866"/>
                  </a:moveTo>
                  <a:lnTo>
                    <a:pt x="225742" y="742758"/>
                  </a:lnTo>
                  <a:lnTo>
                    <a:pt x="451484" y="601280"/>
                  </a:lnTo>
                  <a:lnTo>
                    <a:pt x="677227" y="495172"/>
                  </a:lnTo>
                  <a:lnTo>
                    <a:pt x="902969" y="389063"/>
                  </a:lnTo>
                  <a:lnTo>
                    <a:pt x="1128711" y="282955"/>
                  </a:lnTo>
                  <a:lnTo>
                    <a:pt x="1354454" y="247586"/>
                  </a:lnTo>
                  <a:lnTo>
                    <a:pt x="1580196" y="176847"/>
                  </a:lnTo>
                  <a:lnTo>
                    <a:pt x="1805938" y="141477"/>
                  </a:lnTo>
                  <a:lnTo>
                    <a:pt x="2031681" y="106108"/>
                  </a:lnTo>
                  <a:lnTo>
                    <a:pt x="2257423" y="35369"/>
                  </a:lnTo>
                  <a:lnTo>
                    <a:pt x="2483165" y="0"/>
                  </a:lnTo>
                  <a:lnTo>
                    <a:pt x="2708908" y="70738"/>
                  </a:lnTo>
                  <a:lnTo>
                    <a:pt x="2934650" y="106108"/>
                  </a:lnTo>
                  <a:lnTo>
                    <a:pt x="3160393" y="176847"/>
                  </a:lnTo>
                  <a:lnTo>
                    <a:pt x="3386135" y="141477"/>
                  </a:lnTo>
                  <a:lnTo>
                    <a:pt x="3611877" y="318324"/>
                  </a:lnTo>
                  <a:lnTo>
                    <a:pt x="3837620" y="282955"/>
                  </a:lnTo>
                  <a:lnTo>
                    <a:pt x="4063362" y="389063"/>
                  </a:lnTo>
                  <a:lnTo>
                    <a:pt x="4289104" y="495172"/>
                  </a:lnTo>
                  <a:lnTo>
                    <a:pt x="4514847" y="353694"/>
                  </a:lnTo>
                  <a:lnTo>
                    <a:pt x="4740589" y="707388"/>
                  </a:lnTo>
                  <a:lnTo>
                    <a:pt x="4966331" y="707388"/>
                  </a:lnTo>
                  <a:lnTo>
                    <a:pt x="5192074" y="495172"/>
                  </a:lnTo>
                  <a:lnTo>
                    <a:pt x="5417816" y="282955"/>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1777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17" name="tx117"/>
            <p:cNvSpPr/>
            <p:nvPr/>
          </p:nvSpPr>
          <p:spPr>
            <a:xfrm>
              <a:off x="2494638" y="14241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8" name="tx118"/>
            <p:cNvSpPr/>
            <p:nvPr/>
          </p:nvSpPr>
          <p:spPr>
            <a:xfrm>
              <a:off x="3623350" y="14241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9" name="tx119"/>
            <p:cNvSpPr/>
            <p:nvPr/>
          </p:nvSpPr>
          <p:spPr>
            <a:xfrm>
              <a:off x="4752062" y="1565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0" name="tx120"/>
            <p:cNvSpPr/>
            <p:nvPr/>
          </p:nvSpPr>
          <p:spPr>
            <a:xfrm>
              <a:off x="5655031" y="15302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1" name="tx121"/>
            <p:cNvSpPr/>
            <p:nvPr/>
          </p:nvSpPr>
          <p:spPr>
            <a:xfrm>
              <a:off x="5880773" y="16716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2" name="tx122"/>
            <p:cNvSpPr/>
            <p:nvPr/>
          </p:nvSpPr>
          <p:spPr>
            <a:xfrm>
              <a:off x="6106516" y="1816169"/>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3" name="tx123"/>
            <p:cNvSpPr/>
            <p:nvPr/>
          </p:nvSpPr>
          <p:spPr>
            <a:xfrm>
              <a:off x="6332258" y="206075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4" name="tx124"/>
            <p:cNvSpPr/>
            <p:nvPr/>
          </p:nvSpPr>
          <p:spPr>
            <a:xfrm>
              <a:off x="6558000" y="195458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25" name="tx125"/>
            <p:cNvSpPr/>
            <p:nvPr/>
          </p:nvSpPr>
          <p:spPr>
            <a:xfrm>
              <a:off x="6783743" y="18485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6" name="tx126"/>
            <p:cNvSpPr/>
            <p:nvPr/>
          </p:nvSpPr>
          <p:spPr>
            <a:xfrm>
              <a:off x="1365926" y="3254850"/>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44</a:t>
              </a:r>
            </a:p>
          </p:txBody>
        </p:sp>
        <p:sp>
          <p:nvSpPr>
            <p:cNvPr id="127" name="tx127"/>
            <p:cNvSpPr/>
            <p:nvPr/>
          </p:nvSpPr>
          <p:spPr>
            <a:xfrm>
              <a:off x="2494638" y="26870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28" name="tx128"/>
            <p:cNvSpPr/>
            <p:nvPr/>
          </p:nvSpPr>
          <p:spPr>
            <a:xfrm>
              <a:off x="3623350" y="243949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29" name="tx129"/>
            <p:cNvSpPr/>
            <p:nvPr/>
          </p:nvSpPr>
          <p:spPr>
            <a:xfrm>
              <a:off x="4752062" y="254560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30" name="tx130"/>
            <p:cNvSpPr/>
            <p:nvPr/>
          </p:nvSpPr>
          <p:spPr>
            <a:xfrm>
              <a:off x="5655031" y="2899656"/>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31" name="tx131"/>
            <p:cNvSpPr/>
            <p:nvPr/>
          </p:nvSpPr>
          <p:spPr>
            <a:xfrm>
              <a:off x="5880773" y="27578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58</a:t>
              </a:r>
            </a:p>
          </p:txBody>
        </p:sp>
        <p:sp>
          <p:nvSpPr>
            <p:cNvPr id="132" name="tx132"/>
            <p:cNvSpPr/>
            <p:nvPr/>
          </p:nvSpPr>
          <p:spPr>
            <a:xfrm>
              <a:off x="6106516" y="31115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48</a:t>
              </a:r>
            </a:p>
          </p:txBody>
        </p:sp>
        <p:sp>
          <p:nvSpPr>
            <p:cNvPr id="133" name="tx133"/>
            <p:cNvSpPr/>
            <p:nvPr/>
          </p:nvSpPr>
          <p:spPr>
            <a:xfrm>
              <a:off x="6332258" y="31115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48</a:t>
              </a:r>
            </a:p>
          </p:txBody>
        </p:sp>
        <p:sp>
          <p:nvSpPr>
            <p:cNvPr id="134" name="tx134"/>
            <p:cNvSpPr/>
            <p:nvPr/>
          </p:nvSpPr>
          <p:spPr>
            <a:xfrm>
              <a:off x="6558000" y="2899656"/>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35" name="tx135"/>
            <p:cNvSpPr/>
            <p:nvPr/>
          </p:nvSpPr>
          <p:spPr>
            <a:xfrm>
              <a:off x="6783743" y="26870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36" name="tx136"/>
            <p:cNvSpPr/>
            <p:nvPr/>
          </p:nvSpPr>
          <p:spPr>
            <a:xfrm>
              <a:off x="857700"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90233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8" name="tx138"/>
            <p:cNvSpPr/>
            <p:nvPr/>
          </p:nvSpPr>
          <p:spPr>
            <a:xfrm>
              <a:off x="508103" y="312134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9" name="tx139"/>
            <p:cNvSpPr/>
            <p:nvPr/>
          </p:nvSpPr>
          <p:spPr>
            <a:xfrm>
              <a:off x="508103" y="234036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0" name="tx140"/>
            <p:cNvSpPr/>
            <p:nvPr/>
          </p:nvSpPr>
          <p:spPr>
            <a:xfrm>
              <a:off x="508103" y="155937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1" name="tx141"/>
            <p:cNvSpPr/>
            <p:nvPr/>
          </p:nvSpPr>
          <p:spPr>
            <a:xfrm>
              <a:off x="8719511"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8138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9296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46797"/>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6116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104822" y="2832148"/>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60" name="tx160"/>
            <p:cNvSpPr/>
            <p:nvPr/>
          </p:nvSpPr>
          <p:spPr>
            <a:xfrm rot="5400000">
              <a:off x="8566395" y="281830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1" name="rc161"/>
            <p:cNvSpPr/>
            <p:nvPr/>
          </p:nvSpPr>
          <p:spPr>
            <a:xfrm>
              <a:off x="1304261" y="5625304"/>
              <a:ext cx="201455" cy="201456"/>
            </a:xfrm>
            <a:prstGeom prst="rect">
              <a:avLst/>
            </a:prstGeom>
            <a:solidFill>
              <a:srgbClr val="80BD41">
                <a:alpha val="100000"/>
              </a:srgbClr>
            </a:solidFill>
          </p:spPr>
          <p:txBody>
            <a:bodyPr/>
            <a:lstStyle/>
            <a:p/>
          </p:txBody>
        </p:sp>
        <p:sp>
          <p:nvSpPr>
            <p:cNvPr id="162" name="rc162"/>
            <p:cNvSpPr/>
            <p:nvPr/>
          </p:nvSpPr>
          <p:spPr>
            <a:xfrm>
              <a:off x="3277835" y="5625304"/>
              <a:ext cx="201456" cy="201456"/>
            </a:xfrm>
            <a:prstGeom prst="rect">
              <a:avLst/>
            </a:prstGeom>
            <a:solidFill>
              <a:srgbClr val="1CABE2">
                <a:alpha val="100000"/>
              </a:srgbClr>
            </a:solidFill>
          </p:spPr>
          <p:txBody>
            <a:bodyPr/>
            <a:lstStyle/>
            <a:p/>
          </p:txBody>
        </p:sp>
        <p:sp>
          <p:nvSpPr>
            <p:cNvPr id="163" name="rc163"/>
            <p:cNvSpPr/>
            <p:nvPr/>
          </p:nvSpPr>
          <p:spPr>
            <a:xfrm>
              <a:off x="4335174" y="5625304"/>
              <a:ext cx="201456" cy="201456"/>
            </a:xfrm>
            <a:prstGeom prst="rect">
              <a:avLst/>
            </a:prstGeom>
            <a:solidFill>
              <a:srgbClr val="0058AB">
                <a:alpha val="100000"/>
              </a:srgbClr>
            </a:solidFill>
          </p:spPr>
          <p:txBody>
            <a:bodyPr/>
            <a:lstStyle/>
            <a:p/>
          </p:txBody>
        </p:sp>
        <p:sp>
          <p:nvSpPr>
            <p:cNvPr id="164" name="rc164"/>
            <p:cNvSpPr/>
            <p:nvPr/>
          </p:nvSpPr>
          <p:spPr>
            <a:xfrm>
              <a:off x="5322799" y="5625304"/>
              <a:ext cx="201456" cy="201456"/>
            </a:xfrm>
            <a:prstGeom prst="rect">
              <a:avLst/>
            </a:prstGeom>
            <a:solidFill>
              <a:srgbClr val="FFC20E">
                <a:alpha val="100000"/>
              </a:srgbClr>
            </a:solidFill>
          </p:spPr>
          <p:txBody>
            <a:bodyPr/>
            <a:lstStyle/>
            <a:p/>
          </p:txBody>
        </p:sp>
        <p:sp>
          <p:nvSpPr>
            <p:cNvPr id="165" name="rc165"/>
            <p:cNvSpPr/>
            <p:nvPr/>
          </p:nvSpPr>
          <p:spPr>
            <a:xfrm>
              <a:off x="7071544" y="5625304"/>
              <a:ext cx="201455" cy="201456"/>
            </a:xfrm>
            <a:prstGeom prst="rect">
              <a:avLst/>
            </a:prstGeom>
            <a:solidFill>
              <a:srgbClr val="F26A21">
                <a:alpha val="100000"/>
              </a:srgbClr>
            </a:solidFill>
          </p:spPr>
          <p:txBody>
            <a:bodyPr/>
            <a:lstStyle/>
            <a:p/>
          </p:txBody>
        </p:sp>
        <p:sp>
          <p:nvSpPr>
            <p:cNvPr id="166" name="tx166"/>
            <p:cNvSpPr/>
            <p:nvPr/>
          </p:nvSpPr>
          <p:spPr>
            <a:xfrm>
              <a:off x="1584306" y="5646564"/>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7" name="tx167"/>
            <p:cNvSpPr/>
            <p:nvPr/>
          </p:nvSpPr>
          <p:spPr>
            <a:xfrm>
              <a:off x="3557880" y="5648269"/>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68" name="tx168"/>
            <p:cNvSpPr/>
            <p:nvPr/>
          </p:nvSpPr>
          <p:spPr>
            <a:xfrm>
              <a:off x="4615219" y="5673849"/>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69" name="tx169"/>
            <p:cNvSpPr/>
            <p:nvPr/>
          </p:nvSpPr>
          <p:spPr>
            <a:xfrm>
              <a:off x="5602844" y="5672553"/>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0" name="tx170"/>
            <p:cNvSpPr/>
            <p:nvPr/>
          </p:nvSpPr>
          <p:spPr>
            <a:xfrm>
              <a:off x="7351589" y="5673849"/>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1" name="pl171"/>
            <p:cNvSpPr/>
            <p:nvPr/>
          </p:nvSpPr>
          <p:spPr>
            <a:xfrm>
              <a:off x="3462560" y="622384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877130" y="622384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729660" y="6171797"/>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4" name="tx174"/>
            <p:cNvSpPr/>
            <p:nvPr/>
          </p:nvSpPr>
          <p:spPr>
            <a:xfrm>
              <a:off x="5144229" y="6171661"/>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5" name="tx175"/>
            <p:cNvSpPr/>
            <p:nvPr/>
          </p:nvSpPr>
          <p:spPr>
            <a:xfrm>
              <a:off x="983899" y="398022"/>
              <a:ext cx="94339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 entre 2000 et 2024 </a:t>
              </a:r>
            </a:p>
          </p:txBody>
        </p:sp>
        <p:sp>
          <p:nvSpPr>
            <p:cNvPr id="176" name="tx176"/>
            <p:cNvSpPr/>
            <p:nvPr/>
          </p:nvSpPr>
          <p:spPr>
            <a:xfrm>
              <a:off x="983899" y="579074"/>
              <a:ext cx="46076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et projections pour 2030 sur la base de l'objectif IA2030 , Haïti</a:t>
              </a:r>
            </a:p>
          </p:txBody>
        </p:sp>
        <p:sp>
          <p:nvSpPr>
            <p:cNvPr id="177" name="tx177"/>
            <p:cNvSpPr/>
            <p:nvPr/>
          </p:nvSpPr>
          <p:spPr>
            <a:xfrm>
              <a:off x="-3195790" y="6447811"/>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2024 ; Nations Unies, Département des affaires économiques et sociales, Division de la population (2024). World Population Prospects 2024, Online Edition.</a:t>
              </a:r>
            </a:p>
          </p:txBody>
        </p:sp>
        <p:sp>
          <p:nvSpPr>
            <p:cNvPr id="178" name="tx178"/>
            <p:cNvSpPr/>
            <p:nvPr/>
          </p:nvSpPr>
          <p:spPr>
            <a:xfrm>
              <a:off x="687215" y="6568567"/>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IA2030 appelle tous les pays à réduire de moitié le nombre d'enfants n'ayant reçu aucune dose de vaccin en 2019 d'ici à 2030. Ce graphique montre le nombre annuel d'enfants à vacciner pour atteindre l'objectif ZD.
Haïti devrait connaître une baisse du nombre de nourrissons survivants d'ici 2030. Pour atteindre l'objectif ZD de l'IA2030, davantage d'enfants (~3,05%) doivent être vaccinés avec le DTC1 chaque année.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3980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6831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19682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12533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87554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80405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73256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66108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1906559"/>
              <a:ext cx="215906" cy="2968986"/>
            </a:xfrm>
            <a:prstGeom prst="rect">
              <a:avLst/>
            </a:prstGeom>
            <a:solidFill>
              <a:srgbClr val="0058AB">
                <a:alpha val="100000"/>
              </a:srgbClr>
            </a:solidFill>
          </p:spPr>
          <p:txBody>
            <a:bodyPr/>
            <a:lstStyle/>
            <a:p/>
          </p:txBody>
        </p:sp>
        <p:sp>
          <p:nvSpPr>
            <p:cNvPr id="40" name="rc40"/>
            <p:cNvSpPr/>
            <p:nvPr/>
          </p:nvSpPr>
          <p:spPr>
            <a:xfrm>
              <a:off x="1530867" y="2198432"/>
              <a:ext cx="215906" cy="2677112"/>
            </a:xfrm>
            <a:prstGeom prst="rect">
              <a:avLst/>
            </a:prstGeom>
            <a:solidFill>
              <a:srgbClr val="0058AB">
                <a:alpha val="100000"/>
              </a:srgbClr>
            </a:solidFill>
          </p:spPr>
          <p:txBody>
            <a:bodyPr/>
            <a:lstStyle/>
            <a:p/>
          </p:txBody>
        </p:sp>
        <p:sp>
          <p:nvSpPr>
            <p:cNvPr id="41" name="rc41"/>
            <p:cNvSpPr/>
            <p:nvPr/>
          </p:nvSpPr>
          <p:spPr>
            <a:xfrm>
              <a:off x="1770763" y="2475519"/>
              <a:ext cx="215906" cy="2400026"/>
            </a:xfrm>
            <a:prstGeom prst="rect">
              <a:avLst/>
            </a:prstGeom>
            <a:solidFill>
              <a:srgbClr val="0058AB">
                <a:alpha val="100000"/>
              </a:srgbClr>
            </a:solidFill>
          </p:spPr>
          <p:txBody>
            <a:bodyPr/>
            <a:lstStyle/>
            <a:p/>
          </p:txBody>
        </p:sp>
        <p:sp>
          <p:nvSpPr>
            <p:cNvPr id="42" name="rc42"/>
            <p:cNvSpPr/>
            <p:nvPr/>
          </p:nvSpPr>
          <p:spPr>
            <a:xfrm>
              <a:off x="2010660" y="2731176"/>
              <a:ext cx="215906" cy="2144369"/>
            </a:xfrm>
            <a:prstGeom prst="rect">
              <a:avLst/>
            </a:prstGeom>
            <a:solidFill>
              <a:srgbClr val="0058AB">
                <a:alpha val="100000"/>
              </a:srgbClr>
            </a:solidFill>
          </p:spPr>
          <p:txBody>
            <a:bodyPr/>
            <a:lstStyle/>
            <a:p/>
          </p:txBody>
        </p:sp>
        <p:sp>
          <p:nvSpPr>
            <p:cNvPr id="43" name="rc43"/>
            <p:cNvSpPr/>
            <p:nvPr/>
          </p:nvSpPr>
          <p:spPr>
            <a:xfrm>
              <a:off x="2250556" y="3002477"/>
              <a:ext cx="215906" cy="1873068"/>
            </a:xfrm>
            <a:prstGeom prst="rect">
              <a:avLst/>
            </a:prstGeom>
            <a:solidFill>
              <a:srgbClr val="0058AB">
                <a:alpha val="100000"/>
              </a:srgbClr>
            </a:solidFill>
          </p:spPr>
          <p:txBody>
            <a:bodyPr/>
            <a:lstStyle/>
            <a:p/>
          </p:txBody>
        </p:sp>
        <p:sp>
          <p:nvSpPr>
            <p:cNvPr id="44" name="rc44"/>
            <p:cNvSpPr/>
            <p:nvPr/>
          </p:nvSpPr>
          <p:spPr>
            <a:xfrm>
              <a:off x="2490453" y="3264188"/>
              <a:ext cx="215906" cy="1611357"/>
            </a:xfrm>
            <a:prstGeom prst="rect">
              <a:avLst/>
            </a:prstGeom>
            <a:solidFill>
              <a:srgbClr val="0058AB">
                <a:alpha val="100000"/>
              </a:srgbClr>
            </a:solidFill>
          </p:spPr>
          <p:txBody>
            <a:bodyPr/>
            <a:lstStyle/>
            <a:p/>
          </p:txBody>
        </p:sp>
        <p:sp>
          <p:nvSpPr>
            <p:cNvPr id="45" name="rc45"/>
            <p:cNvSpPr/>
            <p:nvPr/>
          </p:nvSpPr>
          <p:spPr>
            <a:xfrm>
              <a:off x="2730349" y="3250580"/>
              <a:ext cx="215906" cy="1624965"/>
            </a:xfrm>
            <a:prstGeom prst="rect">
              <a:avLst/>
            </a:prstGeom>
            <a:solidFill>
              <a:srgbClr val="0058AB">
                <a:alpha val="100000"/>
              </a:srgbClr>
            </a:solidFill>
          </p:spPr>
          <p:txBody>
            <a:bodyPr/>
            <a:lstStyle/>
            <a:p/>
          </p:txBody>
        </p:sp>
        <p:sp>
          <p:nvSpPr>
            <p:cNvPr id="46" name="rc46"/>
            <p:cNvSpPr/>
            <p:nvPr/>
          </p:nvSpPr>
          <p:spPr>
            <a:xfrm>
              <a:off x="2970245" y="3240562"/>
              <a:ext cx="215906" cy="1634983"/>
            </a:xfrm>
            <a:prstGeom prst="rect">
              <a:avLst/>
            </a:prstGeom>
            <a:solidFill>
              <a:srgbClr val="0058AB">
                <a:alpha val="100000"/>
              </a:srgbClr>
            </a:solidFill>
          </p:spPr>
          <p:txBody>
            <a:bodyPr/>
            <a:lstStyle/>
            <a:p/>
          </p:txBody>
        </p:sp>
        <p:sp>
          <p:nvSpPr>
            <p:cNvPr id="47" name="rc47"/>
            <p:cNvSpPr/>
            <p:nvPr/>
          </p:nvSpPr>
          <p:spPr>
            <a:xfrm>
              <a:off x="3210142" y="3227436"/>
              <a:ext cx="215906" cy="1648109"/>
            </a:xfrm>
            <a:prstGeom prst="rect">
              <a:avLst/>
            </a:prstGeom>
            <a:solidFill>
              <a:srgbClr val="0058AB">
                <a:alpha val="100000"/>
              </a:srgbClr>
            </a:solidFill>
          </p:spPr>
          <p:txBody>
            <a:bodyPr/>
            <a:lstStyle/>
            <a:p/>
          </p:txBody>
        </p:sp>
        <p:sp>
          <p:nvSpPr>
            <p:cNvPr id="48" name="rc48"/>
            <p:cNvSpPr/>
            <p:nvPr/>
          </p:nvSpPr>
          <p:spPr>
            <a:xfrm>
              <a:off x="3450038" y="3211417"/>
              <a:ext cx="215906" cy="1664128"/>
            </a:xfrm>
            <a:prstGeom prst="rect">
              <a:avLst/>
            </a:prstGeom>
            <a:solidFill>
              <a:srgbClr val="0058AB">
                <a:alpha val="100000"/>
              </a:srgbClr>
            </a:solidFill>
          </p:spPr>
          <p:txBody>
            <a:bodyPr/>
            <a:lstStyle/>
            <a:p/>
          </p:txBody>
        </p:sp>
        <p:sp>
          <p:nvSpPr>
            <p:cNvPr id="49" name="rc49"/>
            <p:cNvSpPr/>
            <p:nvPr/>
          </p:nvSpPr>
          <p:spPr>
            <a:xfrm>
              <a:off x="3689935" y="3232311"/>
              <a:ext cx="215906" cy="1643234"/>
            </a:xfrm>
            <a:prstGeom prst="rect">
              <a:avLst/>
            </a:prstGeom>
            <a:solidFill>
              <a:srgbClr val="0058AB">
                <a:alpha val="100000"/>
              </a:srgbClr>
            </a:solidFill>
          </p:spPr>
          <p:txBody>
            <a:bodyPr/>
            <a:lstStyle/>
            <a:p/>
          </p:txBody>
        </p:sp>
        <p:sp>
          <p:nvSpPr>
            <p:cNvPr id="50" name="rc50"/>
            <p:cNvSpPr/>
            <p:nvPr/>
          </p:nvSpPr>
          <p:spPr>
            <a:xfrm>
              <a:off x="3929831" y="3213560"/>
              <a:ext cx="215906" cy="1661985"/>
            </a:xfrm>
            <a:prstGeom prst="rect">
              <a:avLst/>
            </a:prstGeom>
            <a:solidFill>
              <a:srgbClr val="0058AB">
                <a:alpha val="100000"/>
              </a:srgbClr>
            </a:solidFill>
          </p:spPr>
          <p:txBody>
            <a:bodyPr/>
            <a:lstStyle/>
            <a:p/>
          </p:txBody>
        </p:sp>
        <p:sp>
          <p:nvSpPr>
            <p:cNvPr id="51" name="rc51"/>
            <p:cNvSpPr/>
            <p:nvPr/>
          </p:nvSpPr>
          <p:spPr>
            <a:xfrm>
              <a:off x="4169728" y="2815020"/>
              <a:ext cx="215906" cy="2060525"/>
            </a:xfrm>
            <a:prstGeom prst="rect">
              <a:avLst/>
            </a:prstGeom>
            <a:solidFill>
              <a:srgbClr val="0058AB">
                <a:alpha val="100000"/>
              </a:srgbClr>
            </a:solidFill>
          </p:spPr>
          <p:txBody>
            <a:bodyPr/>
            <a:lstStyle/>
            <a:p/>
          </p:txBody>
        </p:sp>
        <p:sp>
          <p:nvSpPr>
            <p:cNvPr id="52" name="rc52"/>
            <p:cNvSpPr/>
            <p:nvPr/>
          </p:nvSpPr>
          <p:spPr>
            <a:xfrm>
              <a:off x="4409624" y="2421409"/>
              <a:ext cx="215906" cy="2454136"/>
            </a:xfrm>
            <a:prstGeom prst="rect">
              <a:avLst/>
            </a:prstGeom>
            <a:solidFill>
              <a:srgbClr val="0058AB">
                <a:alpha val="100000"/>
              </a:srgbClr>
            </a:solidFill>
          </p:spPr>
          <p:txBody>
            <a:bodyPr/>
            <a:lstStyle/>
            <a:p/>
          </p:txBody>
        </p:sp>
        <p:sp>
          <p:nvSpPr>
            <p:cNvPr id="53" name="rc53"/>
            <p:cNvSpPr/>
            <p:nvPr/>
          </p:nvSpPr>
          <p:spPr>
            <a:xfrm>
              <a:off x="4649521" y="2002564"/>
              <a:ext cx="215906" cy="2872980"/>
            </a:xfrm>
            <a:prstGeom prst="rect">
              <a:avLst/>
            </a:prstGeom>
            <a:solidFill>
              <a:srgbClr val="0058AB">
                <a:alpha val="100000"/>
              </a:srgbClr>
            </a:solidFill>
          </p:spPr>
          <p:txBody>
            <a:bodyPr/>
            <a:lstStyle/>
            <a:p/>
          </p:txBody>
        </p:sp>
        <p:sp>
          <p:nvSpPr>
            <p:cNvPr id="54" name="rc54"/>
            <p:cNvSpPr/>
            <p:nvPr/>
          </p:nvSpPr>
          <p:spPr>
            <a:xfrm>
              <a:off x="4889417" y="2679423"/>
              <a:ext cx="215906" cy="2196121"/>
            </a:xfrm>
            <a:prstGeom prst="rect">
              <a:avLst/>
            </a:prstGeom>
            <a:solidFill>
              <a:srgbClr val="0058AB">
                <a:alpha val="100000"/>
              </a:srgbClr>
            </a:solidFill>
          </p:spPr>
          <p:txBody>
            <a:bodyPr/>
            <a:lstStyle/>
            <a:p/>
          </p:txBody>
        </p:sp>
        <p:sp>
          <p:nvSpPr>
            <p:cNvPr id="55" name="rc55"/>
            <p:cNvSpPr/>
            <p:nvPr/>
          </p:nvSpPr>
          <p:spPr>
            <a:xfrm>
              <a:off x="5129313" y="1989814"/>
              <a:ext cx="215906" cy="2885731"/>
            </a:xfrm>
            <a:prstGeom prst="rect">
              <a:avLst/>
            </a:prstGeom>
            <a:solidFill>
              <a:srgbClr val="0058AB">
                <a:alpha val="100000"/>
              </a:srgbClr>
            </a:solidFill>
          </p:spPr>
          <p:txBody>
            <a:bodyPr/>
            <a:lstStyle/>
            <a:p/>
          </p:txBody>
        </p:sp>
        <p:sp>
          <p:nvSpPr>
            <p:cNvPr id="56" name="rc56"/>
            <p:cNvSpPr/>
            <p:nvPr/>
          </p:nvSpPr>
          <p:spPr>
            <a:xfrm>
              <a:off x="5369210" y="2000261"/>
              <a:ext cx="215906" cy="2875284"/>
            </a:xfrm>
            <a:prstGeom prst="rect">
              <a:avLst/>
            </a:prstGeom>
            <a:solidFill>
              <a:srgbClr val="0058AB">
                <a:alpha val="100000"/>
              </a:srgbClr>
            </a:solidFill>
          </p:spPr>
          <p:txBody>
            <a:bodyPr/>
            <a:lstStyle/>
            <a:p/>
          </p:txBody>
        </p:sp>
        <p:sp>
          <p:nvSpPr>
            <p:cNvPr id="57" name="rc57"/>
            <p:cNvSpPr/>
            <p:nvPr/>
          </p:nvSpPr>
          <p:spPr>
            <a:xfrm>
              <a:off x="5609106" y="2418516"/>
              <a:ext cx="215906" cy="2457029"/>
            </a:xfrm>
            <a:prstGeom prst="rect">
              <a:avLst/>
            </a:prstGeom>
            <a:solidFill>
              <a:srgbClr val="0058AB">
                <a:alpha val="100000"/>
              </a:srgbClr>
            </a:solidFill>
          </p:spPr>
          <p:txBody>
            <a:bodyPr/>
            <a:lstStyle/>
            <a:p/>
          </p:txBody>
        </p:sp>
        <p:sp>
          <p:nvSpPr>
            <p:cNvPr id="58" name="rc58"/>
            <p:cNvSpPr/>
            <p:nvPr/>
          </p:nvSpPr>
          <p:spPr>
            <a:xfrm>
              <a:off x="5849003" y="2837789"/>
              <a:ext cx="215906" cy="2037755"/>
            </a:xfrm>
            <a:prstGeom prst="rect">
              <a:avLst/>
            </a:prstGeom>
            <a:solidFill>
              <a:srgbClr val="0058AB">
                <a:alpha val="100000"/>
              </a:srgbClr>
            </a:solidFill>
          </p:spPr>
          <p:txBody>
            <a:bodyPr/>
            <a:lstStyle/>
            <a:p/>
          </p:txBody>
        </p:sp>
        <p:sp>
          <p:nvSpPr>
            <p:cNvPr id="59" name="rc59"/>
            <p:cNvSpPr/>
            <p:nvPr/>
          </p:nvSpPr>
          <p:spPr>
            <a:xfrm>
              <a:off x="6088899" y="2307563"/>
              <a:ext cx="215906" cy="2567981"/>
            </a:xfrm>
            <a:prstGeom prst="rect">
              <a:avLst/>
            </a:prstGeom>
            <a:solidFill>
              <a:srgbClr val="0058AB">
                <a:alpha val="100000"/>
              </a:srgbClr>
            </a:solidFill>
          </p:spPr>
          <p:txBody>
            <a:bodyPr/>
            <a:lstStyle/>
            <a:p/>
          </p:txBody>
        </p:sp>
        <p:sp>
          <p:nvSpPr>
            <p:cNvPr id="60" name="rc60"/>
            <p:cNvSpPr/>
            <p:nvPr/>
          </p:nvSpPr>
          <p:spPr>
            <a:xfrm>
              <a:off x="6328796" y="1785695"/>
              <a:ext cx="215906" cy="3089850"/>
            </a:xfrm>
            <a:prstGeom prst="rect">
              <a:avLst/>
            </a:prstGeom>
            <a:solidFill>
              <a:srgbClr val="0058AB">
                <a:alpha val="100000"/>
              </a:srgbClr>
            </a:solidFill>
          </p:spPr>
          <p:txBody>
            <a:bodyPr/>
            <a:lstStyle/>
            <a:p/>
          </p:txBody>
        </p:sp>
        <p:sp>
          <p:nvSpPr>
            <p:cNvPr id="61" name="rc61"/>
            <p:cNvSpPr/>
            <p:nvPr/>
          </p:nvSpPr>
          <p:spPr>
            <a:xfrm>
              <a:off x="6568692" y="860947"/>
              <a:ext cx="215906" cy="4014597"/>
            </a:xfrm>
            <a:prstGeom prst="rect">
              <a:avLst/>
            </a:prstGeom>
            <a:solidFill>
              <a:srgbClr val="0058AB">
                <a:alpha val="100000"/>
              </a:srgbClr>
            </a:solidFill>
          </p:spPr>
          <p:txBody>
            <a:bodyPr/>
            <a:lstStyle/>
            <a:p/>
          </p:txBody>
        </p:sp>
        <p:sp>
          <p:nvSpPr>
            <p:cNvPr id="62" name="rc62"/>
            <p:cNvSpPr/>
            <p:nvPr/>
          </p:nvSpPr>
          <p:spPr>
            <a:xfrm>
              <a:off x="6808589" y="1273524"/>
              <a:ext cx="215906" cy="3602021"/>
            </a:xfrm>
            <a:prstGeom prst="rect">
              <a:avLst/>
            </a:prstGeom>
            <a:solidFill>
              <a:srgbClr val="0058AB">
                <a:alpha val="100000"/>
              </a:srgbClr>
            </a:solidFill>
          </p:spPr>
          <p:txBody>
            <a:bodyPr/>
            <a:lstStyle/>
            <a:p/>
          </p:txBody>
        </p:sp>
        <p:sp>
          <p:nvSpPr>
            <p:cNvPr id="63" name="rc63"/>
            <p:cNvSpPr/>
            <p:nvPr/>
          </p:nvSpPr>
          <p:spPr>
            <a:xfrm>
              <a:off x="7048485" y="1675868"/>
              <a:ext cx="215906" cy="3199677"/>
            </a:xfrm>
            <a:prstGeom prst="rect">
              <a:avLst/>
            </a:prstGeom>
            <a:solidFill>
              <a:srgbClr val="0058AB">
                <a:alpha val="100000"/>
              </a:srgbClr>
            </a:solidFill>
          </p:spPr>
          <p:txBody>
            <a:bodyPr/>
            <a:lstStyle/>
            <a:p/>
          </p:txBody>
        </p:sp>
        <p:sp>
          <p:nvSpPr>
            <p:cNvPr id="64" name="rc64"/>
            <p:cNvSpPr/>
            <p:nvPr/>
          </p:nvSpPr>
          <p:spPr>
            <a:xfrm>
              <a:off x="8487864" y="3856667"/>
              <a:ext cx="215906" cy="1018877"/>
            </a:xfrm>
            <a:prstGeom prst="rect">
              <a:avLst/>
            </a:prstGeom>
            <a:solidFill>
              <a:srgbClr val="69DBFF">
                <a:alpha val="100000"/>
              </a:srgbClr>
            </a:solidFill>
          </p:spPr>
          <p:txBody>
            <a:bodyPr/>
            <a:lstStyle/>
            <a:p/>
          </p:txBody>
        </p:sp>
        <p:sp>
          <p:nvSpPr>
            <p:cNvPr id="65" name="pl65"/>
            <p:cNvSpPr/>
            <p:nvPr/>
          </p:nvSpPr>
          <p:spPr>
            <a:xfrm>
              <a:off x="6196853" y="2837789"/>
              <a:ext cx="2398964" cy="1018877"/>
            </a:xfrm>
            <a:custGeom>
              <a:avLst/>
              <a:pathLst>
                <a:path w="2398964" h="1018877">
                  <a:moveTo>
                    <a:pt x="0" y="0"/>
                  </a:moveTo>
                  <a:lnTo>
                    <a:pt x="239896" y="101887"/>
                  </a:lnTo>
                  <a:lnTo>
                    <a:pt x="479792" y="203775"/>
                  </a:lnTo>
                  <a:lnTo>
                    <a:pt x="719689" y="305663"/>
                  </a:lnTo>
                  <a:lnTo>
                    <a:pt x="959585" y="407551"/>
                  </a:lnTo>
                  <a:lnTo>
                    <a:pt x="1199482" y="509438"/>
                  </a:lnTo>
                  <a:lnTo>
                    <a:pt x="1439378" y="611326"/>
                  </a:lnTo>
                  <a:lnTo>
                    <a:pt x="1679275" y="713214"/>
                  </a:lnTo>
                  <a:lnTo>
                    <a:pt x="1919171" y="815102"/>
                  </a:lnTo>
                  <a:lnTo>
                    <a:pt x="2159067" y="916990"/>
                  </a:lnTo>
                  <a:lnTo>
                    <a:pt x="2398964" y="1018877"/>
                  </a:lnTo>
                </a:path>
              </a:pathLst>
            </a:custGeom>
            <a:ln w="13550" cap="flat">
              <a:solidFill>
                <a:srgbClr val="000000">
                  <a:alpha val="100000"/>
                </a:srgbClr>
              </a:solidFill>
              <a:prstDash val="solid"/>
              <a:round/>
            </a:ln>
          </p:spPr>
          <p:txBody>
            <a:bodyPr/>
            <a:lstStyle/>
            <a:p/>
          </p:txBody>
        </p:sp>
        <p:sp>
          <p:nvSpPr>
            <p:cNvPr id="66" name="pt66"/>
            <p:cNvSpPr/>
            <p:nvPr/>
          </p:nvSpPr>
          <p:spPr>
            <a:xfrm>
              <a:off x="6172027" y="28129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29148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30167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31186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32205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33224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34242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35261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36280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37299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38318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4662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9" name="tx79"/>
            <p:cNvSpPr/>
            <p:nvPr/>
          </p:nvSpPr>
          <p:spPr>
            <a:xfrm>
              <a:off x="508103" y="267514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0" name="tx80"/>
            <p:cNvSpPr/>
            <p:nvPr/>
          </p:nvSpPr>
          <p:spPr>
            <a:xfrm>
              <a:off x="508103" y="160365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1" name="tx81"/>
            <p:cNvSpPr/>
            <p:nvPr/>
          </p:nvSpPr>
          <p:spPr>
            <a:xfrm rot="-5400000">
              <a:off x="12780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179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578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9769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3761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7751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1741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573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9720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3710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7699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1689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5679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9666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3658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7648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1637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5627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961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3606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7596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158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5575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9562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355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7544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33001" y="2816541"/>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09" name="rc109"/>
            <p:cNvSpPr/>
            <p:nvPr/>
          </p:nvSpPr>
          <p:spPr>
            <a:xfrm>
              <a:off x="3661384" y="5761013"/>
              <a:ext cx="201456" cy="201456"/>
            </a:xfrm>
            <a:prstGeom prst="rect">
              <a:avLst/>
            </a:prstGeom>
            <a:solidFill>
              <a:srgbClr val="0058AB">
                <a:alpha val="100000"/>
              </a:srgbClr>
            </a:solidFill>
          </p:spPr>
          <p:txBody>
            <a:bodyPr/>
            <a:lstStyle/>
            <a:p/>
          </p:txBody>
        </p:sp>
        <p:sp>
          <p:nvSpPr>
            <p:cNvPr id="110" name="rc110"/>
            <p:cNvSpPr/>
            <p:nvPr/>
          </p:nvSpPr>
          <p:spPr>
            <a:xfrm>
              <a:off x="4563470" y="5761013"/>
              <a:ext cx="201456" cy="201456"/>
            </a:xfrm>
            <a:prstGeom prst="rect">
              <a:avLst/>
            </a:prstGeom>
            <a:solidFill>
              <a:srgbClr val="69DBFF">
                <a:alpha val="100000"/>
              </a:srgbClr>
            </a:solidFill>
          </p:spPr>
          <p:txBody>
            <a:bodyPr/>
            <a:lstStyle/>
            <a:p/>
          </p:txBody>
        </p:sp>
        <p:sp>
          <p:nvSpPr>
            <p:cNvPr id="111" name="tx111"/>
            <p:cNvSpPr/>
            <p:nvPr/>
          </p:nvSpPr>
          <p:spPr>
            <a:xfrm>
              <a:off x="3941429"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391350" y="398022"/>
              <a:ext cx="721203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2000-2024 et objectif pour 2030, Haïti</a:t>
              </a:r>
            </a:p>
          </p:txBody>
        </p:sp>
        <p:sp>
          <p:nvSpPr>
            <p:cNvPr id="114" name="tx114"/>
            <p:cNvSpPr/>
            <p:nvPr/>
          </p:nvSpPr>
          <p:spPr>
            <a:xfrm>
              <a:off x="4775852" y="609340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5" name="tx115"/>
            <p:cNvSpPr/>
            <p:nvPr/>
          </p:nvSpPr>
          <p:spPr>
            <a:xfrm>
              <a:off x="418195" y="6206464"/>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6" name="tx116"/>
            <p:cNvSpPr/>
            <p:nvPr/>
          </p:nvSpPr>
          <p:spPr>
            <a:xfrm>
              <a:off x="635548" y="6327165"/>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2024, tandis que la barre bleu clair représente l'objectif à</a:t>
              </a:r>
            </a:p>
          </p:txBody>
        </p:sp>
        <p:sp>
          <p:nvSpPr>
            <p:cNvPr id="117" name="tx117"/>
            <p:cNvSpPr/>
            <p:nvPr/>
          </p:nvSpPr>
          <p:spPr>
            <a:xfrm>
              <a:off x="8108680" y="6471004"/>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18" name="tx118"/>
            <p:cNvSpPr/>
            <p:nvPr/>
          </p:nvSpPr>
          <p:spPr>
            <a:xfrm>
              <a:off x="1853448" y="6568567"/>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2024, le nombre d'enfants n'ayant reçu aucune dose était supérieur d'environ 96 % au nombre annuel proposé pour atteindre l'objectif, sur la base d'une trajectoire linéaire de déclin.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34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250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065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842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658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003933"/>
              <a:ext cx="249522" cy="1098763"/>
            </a:xfrm>
            <a:prstGeom prst="rect">
              <a:avLst/>
            </a:prstGeom>
            <a:solidFill>
              <a:srgbClr val="80BD41">
                <a:alpha val="100000"/>
              </a:srgbClr>
            </a:solidFill>
          </p:spPr>
          <p:txBody>
            <a:bodyPr/>
            <a:lstStyle/>
            <a:p/>
          </p:txBody>
        </p:sp>
        <p:sp>
          <p:nvSpPr>
            <p:cNvPr id="22" name="rc22"/>
            <p:cNvSpPr/>
            <p:nvPr/>
          </p:nvSpPr>
          <p:spPr>
            <a:xfrm>
              <a:off x="1296273" y="2694011"/>
              <a:ext cx="249522" cy="309922"/>
            </a:xfrm>
            <a:prstGeom prst="rect">
              <a:avLst/>
            </a:prstGeom>
            <a:solidFill>
              <a:srgbClr val="1CABE2">
                <a:alpha val="100000"/>
              </a:srgbClr>
            </a:solidFill>
          </p:spPr>
          <p:txBody>
            <a:bodyPr/>
            <a:lstStyle/>
            <a:p/>
          </p:txBody>
        </p:sp>
        <p:sp>
          <p:nvSpPr>
            <p:cNvPr id="23" name="rc23"/>
            <p:cNvSpPr/>
            <p:nvPr/>
          </p:nvSpPr>
          <p:spPr>
            <a:xfrm>
              <a:off x="1573521" y="2984920"/>
              <a:ext cx="249522" cy="1117777"/>
            </a:xfrm>
            <a:prstGeom prst="rect">
              <a:avLst/>
            </a:prstGeom>
            <a:solidFill>
              <a:srgbClr val="80BD41">
                <a:alpha val="100000"/>
              </a:srgbClr>
            </a:solidFill>
          </p:spPr>
          <p:txBody>
            <a:bodyPr/>
            <a:lstStyle/>
            <a:p/>
          </p:txBody>
        </p:sp>
        <p:sp>
          <p:nvSpPr>
            <p:cNvPr id="24" name="rc24"/>
            <p:cNvSpPr/>
            <p:nvPr/>
          </p:nvSpPr>
          <p:spPr>
            <a:xfrm>
              <a:off x="1573521" y="2705475"/>
              <a:ext cx="249522" cy="279444"/>
            </a:xfrm>
            <a:prstGeom prst="rect">
              <a:avLst/>
            </a:prstGeom>
            <a:solidFill>
              <a:srgbClr val="1CABE2">
                <a:alpha val="100000"/>
              </a:srgbClr>
            </a:solidFill>
          </p:spPr>
          <p:txBody>
            <a:bodyPr/>
            <a:lstStyle/>
            <a:p/>
          </p:txBody>
        </p:sp>
        <p:sp>
          <p:nvSpPr>
            <p:cNvPr id="25" name="rc25"/>
            <p:cNvSpPr/>
            <p:nvPr/>
          </p:nvSpPr>
          <p:spPr>
            <a:xfrm>
              <a:off x="1850769" y="2961432"/>
              <a:ext cx="249522" cy="1141264"/>
            </a:xfrm>
            <a:prstGeom prst="rect">
              <a:avLst/>
            </a:prstGeom>
            <a:solidFill>
              <a:srgbClr val="80BD41">
                <a:alpha val="100000"/>
              </a:srgbClr>
            </a:solidFill>
          </p:spPr>
          <p:txBody>
            <a:bodyPr/>
            <a:lstStyle/>
            <a:p/>
          </p:txBody>
        </p:sp>
        <p:sp>
          <p:nvSpPr>
            <p:cNvPr id="26" name="rc26"/>
            <p:cNvSpPr/>
            <p:nvPr/>
          </p:nvSpPr>
          <p:spPr>
            <a:xfrm>
              <a:off x="1850769" y="2710900"/>
              <a:ext cx="249522" cy="250532"/>
            </a:xfrm>
            <a:prstGeom prst="rect">
              <a:avLst/>
            </a:prstGeom>
            <a:solidFill>
              <a:srgbClr val="1CABE2">
                <a:alpha val="100000"/>
              </a:srgbClr>
            </a:solidFill>
          </p:spPr>
          <p:txBody>
            <a:bodyPr/>
            <a:lstStyle/>
            <a:p/>
          </p:txBody>
        </p:sp>
        <p:sp>
          <p:nvSpPr>
            <p:cNvPr id="27" name="rc27"/>
            <p:cNvSpPr/>
            <p:nvPr/>
          </p:nvSpPr>
          <p:spPr>
            <a:xfrm>
              <a:off x="2128016" y="2927543"/>
              <a:ext cx="249522" cy="1175153"/>
            </a:xfrm>
            <a:prstGeom prst="rect">
              <a:avLst/>
            </a:prstGeom>
            <a:solidFill>
              <a:srgbClr val="80BD41">
                <a:alpha val="100000"/>
              </a:srgbClr>
            </a:solidFill>
          </p:spPr>
          <p:txBody>
            <a:bodyPr/>
            <a:lstStyle/>
            <a:p/>
          </p:txBody>
        </p:sp>
        <p:sp>
          <p:nvSpPr>
            <p:cNvPr id="28" name="rc28"/>
            <p:cNvSpPr/>
            <p:nvPr/>
          </p:nvSpPr>
          <p:spPr>
            <a:xfrm>
              <a:off x="2128016" y="2703686"/>
              <a:ext cx="249522" cy="223857"/>
            </a:xfrm>
            <a:prstGeom prst="rect">
              <a:avLst/>
            </a:prstGeom>
            <a:solidFill>
              <a:srgbClr val="1CABE2">
                <a:alpha val="100000"/>
              </a:srgbClr>
            </a:solidFill>
          </p:spPr>
          <p:txBody>
            <a:bodyPr/>
            <a:lstStyle/>
            <a:p/>
          </p:txBody>
        </p:sp>
        <p:sp>
          <p:nvSpPr>
            <p:cNvPr id="29" name="rc29"/>
            <p:cNvSpPr/>
            <p:nvPr/>
          </p:nvSpPr>
          <p:spPr>
            <a:xfrm>
              <a:off x="2405264" y="2901651"/>
              <a:ext cx="249522" cy="1201045"/>
            </a:xfrm>
            <a:prstGeom prst="rect">
              <a:avLst/>
            </a:prstGeom>
            <a:solidFill>
              <a:srgbClr val="80BD41">
                <a:alpha val="100000"/>
              </a:srgbClr>
            </a:solidFill>
          </p:spPr>
          <p:txBody>
            <a:bodyPr/>
            <a:lstStyle/>
            <a:p/>
          </p:txBody>
        </p:sp>
        <p:sp>
          <p:nvSpPr>
            <p:cNvPr id="30" name="rc30"/>
            <p:cNvSpPr/>
            <p:nvPr/>
          </p:nvSpPr>
          <p:spPr>
            <a:xfrm>
              <a:off x="2405264" y="2706146"/>
              <a:ext cx="249522" cy="195504"/>
            </a:xfrm>
            <a:prstGeom prst="rect">
              <a:avLst/>
            </a:prstGeom>
            <a:solidFill>
              <a:srgbClr val="1CABE2">
                <a:alpha val="100000"/>
              </a:srgbClr>
            </a:solidFill>
          </p:spPr>
          <p:txBody>
            <a:bodyPr/>
            <a:lstStyle/>
            <a:p/>
          </p:txBody>
        </p:sp>
        <p:sp>
          <p:nvSpPr>
            <p:cNvPr id="31" name="rc31"/>
            <p:cNvSpPr/>
            <p:nvPr/>
          </p:nvSpPr>
          <p:spPr>
            <a:xfrm>
              <a:off x="2682512" y="2869272"/>
              <a:ext cx="249522" cy="1233424"/>
            </a:xfrm>
            <a:prstGeom prst="rect">
              <a:avLst/>
            </a:prstGeom>
            <a:solidFill>
              <a:srgbClr val="80BD41">
                <a:alpha val="100000"/>
              </a:srgbClr>
            </a:solidFill>
          </p:spPr>
          <p:txBody>
            <a:bodyPr/>
            <a:lstStyle/>
            <a:p/>
          </p:txBody>
        </p:sp>
        <p:sp>
          <p:nvSpPr>
            <p:cNvPr id="32" name="rc32"/>
            <p:cNvSpPr/>
            <p:nvPr/>
          </p:nvSpPr>
          <p:spPr>
            <a:xfrm>
              <a:off x="2682512" y="2701057"/>
              <a:ext cx="249522" cy="168214"/>
            </a:xfrm>
            <a:prstGeom prst="rect">
              <a:avLst/>
            </a:prstGeom>
            <a:solidFill>
              <a:srgbClr val="1CABE2">
                <a:alpha val="100000"/>
              </a:srgbClr>
            </a:solidFill>
          </p:spPr>
          <p:txBody>
            <a:bodyPr/>
            <a:lstStyle/>
            <a:p/>
          </p:txBody>
        </p:sp>
        <p:sp>
          <p:nvSpPr>
            <p:cNvPr id="33" name="rc33"/>
            <p:cNvSpPr/>
            <p:nvPr/>
          </p:nvSpPr>
          <p:spPr>
            <a:xfrm>
              <a:off x="2959759" y="2858815"/>
              <a:ext cx="249522" cy="1243882"/>
            </a:xfrm>
            <a:prstGeom prst="rect">
              <a:avLst/>
            </a:prstGeom>
            <a:solidFill>
              <a:srgbClr val="80BD41">
                <a:alpha val="100000"/>
              </a:srgbClr>
            </a:solidFill>
          </p:spPr>
          <p:txBody>
            <a:bodyPr/>
            <a:lstStyle/>
            <a:p/>
          </p:txBody>
        </p:sp>
        <p:sp>
          <p:nvSpPr>
            <p:cNvPr id="34" name="rc34"/>
            <p:cNvSpPr/>
            <p:nvPr/>
          </p:nvSpPr>
          <p:spPr>
            <a:xfrm>
              <a:off x="2959759" y="2689202"/>
              <a:ext cx="249522" cy="169612"/>
            </a:xfrm>
            <a:prstGeom prst="rect">
              <a:avLst/>
            </a:prstGeom>
            <a:solidFill>
              <a:srgbClr val="1CABE2">
                <a:alpha val="100000"/>
              </a:srgbClr>
            </a:solidFill>
          </p:spPr>
          <p:txBody>
            <a:bodyPr/>
            <a:lstStyle/>
            <a:p/>
          </p:txBody>
        </p:sp>
        <p:sp>
          <p:nvSpPr>
            <p:cNvPr id="35" name="rc35"/>
            <p:cNvSpPr/>
            <p:nvPr/>
          </p:nvSpPr>
          <p:spPr>
            <a:xfrm>
              <a:off x="3237007" y="2851153"/>
              <a:ext cx="249522" cy="1251543"/>
            </a:xfrm>
            <a:prstGeom prst="rect">
              <a:avLst/>
            </a:prstGeom>
            <a:solidFill>
              <a:srgbClr val="80BD41">
                <a:alpha val="100000"/>
              </a:srgbClr>
            </a:solidFill>
          </p:spPr>
          <p:txBody>
            <a:bodyPr/>
            <a:lstStyle/>
            <a:p/>
          </p:txBody>
        </p:sp>
        <p:sp>
          <p:nvSpPr>
            <p:cNvPr id="36" name="rc36"/>
            <p:cNvSpPr/>
            <p:nvPr/>
          </p:nvSpPr>
          <p:spPr>
            <a:xfrm>
              <a:off x="3237007" y="2680478"/>
              <a:ext cx="249522" cy="170675"/>
            </a:xfrm>
            <a:prstGeom prst="rect">
              <a:avLst/>
            </a:prstGeom>
            <a:solidFill>
              <a:srgbClr val="1CABE2">
                <a:alpha val="100000"/>
              </a:srgbClr>
            </a:solidFill>
          </p:spPr>
          <p:txBody>
            <a:bodyPr/>
            <a:lstStyle/>
            <a:p/>
          </p:txBody>
        </p:sp>
        <p:sp>
          <p:nvSpPr>
            <p:cNvPr id="37" name="rc37"/>
            <p:cNvSpPr/>
            <p:nvPr/>
          </p:nvSpPr>
          <p:spPr>
            <a:xfrm>
              <a:off x="3514255" y="2841087"/>
              <a:ext cx="249522" cy="1261609"/>
            </a:xfrm>
            <a:prstGeom prst="rect">
              <a:avLst/>
            </a:prstGeom>
            <a:solidFill>
              <a:srgbClr val="80BD41">
                <a:alpha val="100000"/>
              </a:srgbClr>
            </a:solidFill>
          </p:spPr>
          <p:txBody>
            <a:bodyPr/>
            <a:lstStyle/>
            <a:p/>
          </p:txBody>
        </p:sp>
        <p:sp>
          <p:nvSpPr>
            <p:cNvPr id="38" name="rc38"/>
            <p:cNvSpPr/>
            <p:nvPr/>
          </p:nvSpPr>
          <p:spPr>
            <a:xfrm>
              <a:off x="3514255" y="2669070"/>
              <a:ext cx="249522" cy="172017"/>
            </a:xfrm>
            <a:prstGeom prst="rect">
              <a:avLst/>
            </a:prstGeom>
            <a:solidFill>
              <a:srgbClr val="1CABE2">
                <a:alpha val="100000"/>
              </a:srgbClr>
            </a:solidFill>
          </p:spPr>
          <p:txBody>
            <a:bodyPr/>
            <a:lstStyle/>
            <a:p/>
          </p:txBody>
        </p:sp>
        <p:sp>
          <p:nvSpPr>
            <p:cNvPr id="39" name="rc39"/>
            <p:cNvSpPr/>
            <p:nvPr/>
          </p:nvSpPr>
          <p:spPr>
            <a:xfrm>
              <a:off x="3791502" y="2828840"/>
              <a:ext cx="249522" cy="1273856"/>
            </a:xfrm>
            <a:prstGeom prst="rect">
              <a:avLst/>
            </a:prstGeom>
            <a:solidFill>
              <a:srgbClr val="80BD41">
                <a:alpha val="100000"/>
              </a:srgbClr>
            </a:solidFill>
          </p:spPr>
          <p:txBody>
            <a:bodyPr/>
            <a:lstStyle/>
            <a:p/>
          </p:txBody>
        </p:sp>
        <p:sp>
          <p:nvSpPr>
            <p:cNvPr id="40" name="rc40"/>
            <p:cNvSpPr/>
            <p:nvPr/>
          </p:nvSpPr>
          <p:spPr>
            <a:xfrm>
              <a:off x="3791502" y="2655145"/>
              <a:ext cx="249522" cy="173695"/>
            </a:xfrm>
            <a:prstGeom prst="rect">
              <a:avLst/>
            </a:prstGeom>
            <a:solidFill>
              <a:srgbClr val="1CABE2">
                <a:alpha val="100000"/>
              </a:srgbClr>
            </a:solidFill>
          </p:spPr>
          <p:txBody>
            <a:bodyPr/>
            <a:lstStyle/>
            <a:p/>
          </p:txBody>
        </p:sp>
        <p:sp>
          <p:nvSpPr>
            <p:cNvPr id="41" name="rc41"/>
            <p:cNvSpPr/>
            <p:nvPr/>
          </p:nvSpPr>
          <p:spPr>
            <a:xfrm>
              <a:off x="4068750" y="2844834"/>
              <a:ext cx="249522" cy="1257862"/>
            </a:xfrm>
            <a:prstGeom prst="rect">
              <a:avLst/>
            </a:prstGeom>
            <a:solidFill>
              <a:srgbClr val="80BD41">
                <a:alpha val="100000"/>
              </a:srgbClr>
            </a:solidFill>
          </p:spPr>
          <p:txBody>
            <a:bodyPr/>
            <a:lstStyle/>
            <a:p/>
          </p:txBody>
        </p:sp>
        <p:sp>
          <p:nvSpPr>
            <p:cNvPr id="42" name="rc42"/>
            <p:cNvSpPr/>
            <p:nvPr/>
          </p:nvSpPr>
          <p:spPr>
            <a:xfrm>
              <a:off x="4068750" y="2673320"/>
              <a:ext cx="249522" cy="171514"/>
            </a:xfrm>
            <a:prstGeom prst="rect">
              <a:avLst/>
            </a:prstGeom>
            <a:solidFill>
              <a:srgbClr val="1CABE2">
                <a:alpha val="100000"/>
              </a:srgbClr>
            </a:solidFill>
          </p:spPr>
          <p:txBody>
            <a:bodyPr/>
            <a:lstStyle/>
            <a:p/>
          </p:txBody>
        </p:sp>
        <p:sp>
          <p:nvSpPr>
            <p:cNvPr id="43" name="rc43"/>
            <p:cNvSpPr/>
            <p:nvPr/>
          </p:nvSpPr>
          <p:spPr>
            <a:xfrm>
              <a:off x="4345998" y="2830518"/>
              <a:ext cx="249522" cy="1272179"/>
            </a:xfrm>
            <a:prstGeom prst="rect">
              <a:avLst/>
            </a:prstGeom>
            <a:solidFill>
              <a:srgbClr val="80BD41">
                <a:alpha val="100000"/>
              </a:srgbClr>
            </a:solidFill>
          </p:spPr>
          <p:txBody>
            <a:bodyPr/>
            <a:lstStyle/>
            <a:p/>
          </p:txBody>
        </p:sp>
        <p:sp>
          <p:nvSpPr>
            <p:cNvPr id="44" name="rc44"/>
            <p:cNvSpPr/>
            <p:nvPr/>
          </p:nvSpPr>
          <p:spPr>
            <a:xfrm>
              <a:off x="4345998" y="2657046"/>
              <a:ext cx="249522" cy="173471"/>
            </a:xfrm>
            <a:prstGeom prst="rect">
              <a:avLst/>
            </a:prstGeom>
            <a:solidFill>
              <a:srgbClr val="1CABE2">
                <a:alpha val="100000"/>
              </a:srgbClr>
            </a:solidFill>
          </p:spPr>
          <p:txBody>
            <a:bodyPr/>
            <a:lstStyle/>
            <a:p/>
          </p:txBody>
        </p:sp>
        <p:sp>
          <p:nvSpPr>
            <p:cNvPr id="45" name="rc45"/>
            <p:cNvSpPr/>
            <p:nvPr/>
          </p:nvSpPr>
          <p:spPr>
            <a:xfrm>
              <a:off x="4623245" y="2883868"/>
              <a:ext cx="249522" cy="1218829"/>
            </a:xfrm>
            <a:prstGeom prst="rect">
              <a:avLst/>
            </a:prstGeom>
            <a:solidFill>
              <a:srgbClr val="80BD41">
                <a:alpha val="100000"/>
              </a:srgbClr>
            </a:solidFill>
          </p:spPr>
          <p:txBody>
            <a:bodyPr/>
            <a:lstStyle/>
            <a:p/>
          </p:txBody>
        </p:sp>
        <p:sp>
          <p:nvSpPr>
            <p:cNvPr id="46" name="rc46"/>
            <p:cNvSpPr/>
            <p:nvPr/>
          </p:nvSpPr>
          <p:spPr>
            <a:xfrm>
              <a:off x="4623245" y="2668790"/>
              <a:ext cx="249522" cy="215077"/>
            </a:xfrm>
            <a:prstGeom prst="rect">
              <a:avLst/>
            </a:prstGeom>
            <a:solidFill>
              <a:srgbClr val="1CABE2">
                <a:alpha val="100000"/>
              </a:srgbClr>
            </a:solidFill>
          </p:spPr>
          <p:txBody>
            <a:bodyPr/>
            <a:lstStyle/>
            <a:p/>
          </p:txBody>
        </p:sp>
        <p:sp>
          <p:nvSpPr>
            <p:cNvPr id="47" name="rc47"/>
            <p:cNvSpPr/>
            <p:nvPr/>
          </p:nvSpPr>
          <p:spPr>
            <a:xfrm>
              <a:off x="4900493" y="2935708"/>
              <a:ext cx="249522" cy="1166988"/>
            </a:xfrm>
            <a:prstGeom prst="rect">
              <a:avLst/>
            </a:prstGeom>
            <a:solidFill>
              <a:srgbClr val="80BD41">
                <a:alpha val="100000"/>
              </a:srgbClr>
            </a:solidFill>
          </p:spPr>
          <p:txBody>
            <a:bodyPr/>
            <a:lstStyle/>
            <a:p/>
          </p:txBody>
        </p:sp>
        <p:sp>
          <p:nvSpPr>
            <p:cNvPr id="48" name="rc48"/>
            <p:cNvSpPr/>
            <p:nvPr/>
          </p:nvSpPr>
          <p:spPr>
            <a:xfrm>
              <a:off x="4900493" y="2679527"/>
              <a:ext cx="249522" cy="256180"/>
            </a:xfrm>
            <a:prstGeom prst="rect">
              <a:avLst/>
            </a:prstGeom>
            <a:solidFill>
              <a:srgbClr val="1CABE2">
                <a:alpha val="100000"/>
              </a:srgbClr>
            </a:solidFill>
          </p:spPr>
          <p:txBody>
            <a:bodyPr/>
            <a:lstStyle/>
            <a:p/>
          </p:txBody>
        </p:sp>
        <p:sp>
          <p:nvSpPr>
            <p:cNvPr id="49" name="rc49"/>
            <p:cNvSpPr/>
            <p:nvPr/>
          </p:nvSpPr>
          <p:spPr>
            <a:xfrm>
              <a:off x="5177741" y="2974518"/>
              <a:ext cx="249522" cy="1128178"/>
            </a:xfrm>
            <a:prstGeom prst="rect">
              <a:avLst/>
            </a:prstGeom>
            <a:solidFill>
              <a:srgbClr val="80BD41">
                <a:alpha val="100000"/>
              </a:srgbClr>
            </a:solidFill>
          </p:spPr>
          <p:txBody>
            <a:bodyPr/>
            <a:lstStyle/>
            <a:p/>
          </p:txBody>
        </p:sp>
        <p:sp>
          <p:nvSpPr>
            <p:cNvPr id="50" name="rc50"/>
            <p:cNvSpPr/>
            <p:nvPr/>
          </p:nvSpPr>
          <p:spPr>
            <a:xfrm>
              <a:off x="5177741" y="2674606"/>
              <a:ext cx="249522" cy="299911"/>
            </a:xfrm>
            <a:prstGeom prst="rect">
              <a:avLst/>
            </a:prstGeom>
            <a:solidFill>
              <a:srgbClr val="1CABE2">
                <a:alpha val="100000"/>
              </a:srgbClr>
            </a:solidFill>
          </p:spPr>
          <p:txBody>
            <a:bodyPr/>
            <a:lstStyle/>
            <a:p/>
          </p:txBody>
        </p:sp>
        <p:sp>
          <p:nvSpPr>
            <p:cNvPr id="51" name="rc51"/>
            <p:cNvSpPr/>
            <p:nvPr/>
          </p:nvSpPr>
          <p:spPr>
            <a:xfrm>
              <a:off x="5454988" y="2899191"/>
              <a:ext cx="249522" cy="1203506"/>
            </a:xfrm>
            <a:prstGeom prst="rect">
              <a:avLst/>
            </a:prstGeom>
            <a:solidFill>
              <a:srgbClr val="80BD41">
                <a:alpha val="100000"/>
              </a:srgbClr>
            </a:solidFill>
          </p:spPr>
          <p:txBody>
            <a:bodyPr/>
            <a:lstStyle/>
            <a:p/>
          </p:txBody>
        </p:sp>
        <p:sp>
          <p:nvSpPr>
            <p:cNvPr id="52" name="rc52"/>
            <p:cNvSpPr/>
            <p:nvPr/>
          </p:nvSpPr>
          <p:spPr>
            <a:xfrm>
              <a:off x="5454988" y="2669965"/>
              <a:ext cx="249522" cy="229225"/>
            </a:xfrm>
            <a:prstGeom prst="rect">
              <a:avLst/>
            </a:prstGeom>
            <a:solidFill>
              <a:srgbClr val="1CABE2">
                <a:alpha val="100000"/>
              </a:srgbClr>
            </a:solidFill>
          </p:spPr>
          <p:txBody>
            <a:bodyPr/>
            <a:lstStyle/>
            <a:p/>
          </p:txBody>
        </p:sp>
        <p:sp>
          <p:nvSpPr>
            <p:cNvPr id="53" name="rc53"/>
            <p:cNvSpPr/>
            <p:nvPr/>
          </p:nvSpPr>
          <p:spPr>
            <a:xfrm>
              <a:off x="5732236" y="2969541"/>
              <a:ext cx="249522" cy="1133155"/>
            </a:xfrm>
            <a:prstGeom prst="rect">
              <a:avLst/>
            </a:prstGeom>
            <a:solidFill>
              <a:srgbClr val="80BD41">
                <a:alpha val="100000"/>
              </a:srgbClr>
            </a:solidFill>
          </p:spPr>
          <p:txBody>
            <a:bodyPr/>
            <a:lstStyle/>
            <a:p/>
          </p:txBody>
        </p:sp>
        <p:sp>
          <p:nvSpPr>
            <p:cNvPr id="54" name="rc54"/>
            <p:cNvSpPr/>
            <p:nvPr/>
          </p:nvSpPr>
          <p:spPr>
            <a:xfrm>
              <a:off x="5732236" y="2668343"/>
              <a:ext cx="249522" cy="301198"/>
            </a:xfrm>
            <a:prstGeom prst="rect">
              <a:avLst/>
            </a:prstGeom>
            <a:solidFill>
              <a:srgbClr val="1CABE2">
                <a:alpha val="100000"/>
              </a:srgbClr>
            </a:solidFill>
          </p:spPr>
          <p:txBody>
            <a:bodyPr/>
            <a:lstStyle/>
            <a:p/>
          </p:txBody>
        </p:sp>
        <p:sp>
          <p:nvSpPr>
            <p:cNvPr id="55" name="rc55"/>
            <p:cNvSpPr/>
            <p:nvPr/>
          </p:nvSpPr>
          <p:spPr>
            <a:xfrm>
              <a:off x="6009484" y="2973623"/>
              <a:ext cx="249522" cy="1129073"/>
            </a:xfrm>
            <a:prstGeom prst="rect">
              <a:avLst/>
            </a:prstGeom>
            <a:solidFill>
              <a:srgbClr val="80BD41">
                <a:alpha val="100000"/>
              </a:srgbClr>
            </a:solidFill>
          </p:spPr>
          <p:txBody>
            <a:bodyPr/>
            <a:lstStyle/>
            <a:p/>
          </p:txBody>
        </p:sp>
        <p:sp>
          <p:nvSpPr>
            <p:cNvPr id="56" name="rc56"/>
            <p:cNvSpPr/>
            <p:nvPr/>
          </p:nvSpPr>
          <p:spPr>
            <a:xfrm>
              <a:off x="6009484" y="2673488"/>
              <a:ext cx="249522" cy="300135"/>
            </a:xfrm>
            <a:prstGeom prst="rect">
              <a:avLst/>
            </a:prstGeom>
            <a:solidFill>
              <a:srgbClr val="1CABE2">
                <a:alpha val="100000"/>
              </a:srgbClr>
            </a:solidFill>
          </p:spPr>
          <p:txBody>
            <a:bodyPr/>
            <a:lstStyle/>
            <a:p/>
          </p:txBody>
        </p:sp>
        <p:sp>
          <p:nvSpPr>
            <p:cNvPr id="57" name="rc57"/>
            <p:cNvSpPr/>
            <p:nvPr/>
          </p:nvSpPr>
          <p:spPr>
            <a:xfrm>
              <a:off x="6286731" y="2934310"/>
              <a:ext cx="249522" cy="1168387"/>
            </a:xfrm>
            <a:prstGeom prst="rect">
              <a:avLst/>
            </a:prstGeom>
            <a:solidFill>
              <a:srgbClr val="80BD41">
                <a:alpha val="100000"/>
              </a:srgbClr>
            </a:solidFill>
          </p:spPr>
          <p:txBody>
            <a:bodyPr/>
            <a:lstStyle/>
            <a:p/>
          </p:txBody>
        </p:sp>
        <p:sp>
          <p:nvSpPr>
            <p:cNvPr id="58" name="rc58"/>
            <p:cNvSpPr/>
            <p:nvPr/>
          </p:nvSpPr>
          <p:spPr>
            <a:xfrm>
              <a:off x="6286731" y="2677850"/>
              <a:ext cx="249522" cy="256460"/>
            </a:xfrm>
            <a:prstGeom prst="rect">
              <a:avLst/>
            </a:prstGeom>
            <a:solidFill>
              <a:srgbClr val="1CABE2">
                <a:alpha val="100000"/>
              </a:srgbClr>
            </a:solidFill>
          </p:spPr>
          <p:txBody>
            <a:bodyPr/>
            <a:lstStyle/>
            <a:p/>
          </p:txBody>
        </p:sp>
        <p:sp>
          <p:nvSpPr>
            <p:cNvPr id="59" name="rc59"/>
            <p:cNvSpPr/>
            <p:nvPr/>
          </p:nvSpPr>
          <p:spPr>
            <a:xfrm>
              <a:off x="6563979" y="2897345"/>
              <a:ext cx="249522" cy="1205351"/>
            </a:xfrm>
            <a:prstGeom prst="rect">
              <a:avLst/>
            </a:prstGeom>
            <a:solidFill>
              <a:srgbClr val="80BD41">
                <a:alpha val="100000"/>
              </a:srgbClr>
            </a:solidFill>
          </p:spPr>
          <p:txBody>
            <a:bodyPr/>
            <a:lstStyle/>
            <a:p/>
          </p:txBody>
        </p:sp>
        <p:sp>
          <p:nvSpPr>
            <p:cNvPr id="60" name="rc60"/>
            <p:cNvSpPr/>
            <p:nvPr/>
          </p:nvSpPr>
          <p:spPr>
            <a:xfrm>
              <a:off x="6563979" y="2684616"/>
              <a:ext cx="249522" cy="212728"/>
            </a:xfrm>
            <a:prstGeom prst="rect">
              <a:avLst/>
            </a:prstGeom>
            <a:solidFill>
              <a:srgbClr val="1CABE2">
                <a:alpha val="100000"/>
              </a:srgbClr>
            </a:solidFill>
          </p:spPr>
          <p:txBody>
            <a:bodyPr/>
            <a:lstStyle/>
            <a:p/>
          </p:txBody>
        </p:sp>
        <p:sp>
          <p:nvSpPr>
            <p:cNvPr id="61" name="rc61"/>
            <p:cNvSpPr/>
            <p:nvPr/>
          </p:nvSpPr>
          <p:spPr>
            <a:xfrm>
              <a:off x="6841227" y="2959978"/>
              <a:ext cx="249522" cy="1142718"/>
            </a:xfrm>
            <a:prstGeom prst="rect">
              <a:avLst/>
            </a:prstGeom>
            <a:solidFill>
              <a:srgbClr val="80BD41">
                <a:alpha val="100000"/>
              </a:srgbClr>
            </a:solidFill>
          </p:spPr>
          <p:txBody>
            <a:bodyPr/>
            <a:lstStyle/>
            <a:p/>
          </p:txBody>
        </p:sp>
        <p:sp>
          <p:nvSpPr>
            <p:cNvPr id="62" name="rc62"/>
            <p:cNvSpPr/>
            <p:nvPr/>
          </p:nvSpPr>
          <p:spPr>
            <a:xfrm>
              <a:off x="6841227" y="2691942"/>
              <a:ext cx="249522" cy="268036"/>
            </a:xfrm>
            <a:prstGeom prst="rect">
              <a:avLst/>
            </a:prstGeom>
            <a:solidFill>
              <a:srgbClr val="1CABE2">
                <a:alpha val="100000"/>
              </a:srgbClr>
            </a:solidFill>
          </p:spPr>
          <p:txBody>
            <a:bodyPr/>
            <a:lstStyle/>
            <a:p/>
          </p:txBody>
        </p:sp>
        <p:sp>
          <p:nvSpPr>
            <p:cNvPr id="63" name="rc63"/>
            <p:cNvSpPr/>
            <p:nvPr/>
          </p:nvSpPr>
          <p:spPr>
            <a:xfrm>
              <a:off x="7118474" y="3022947"/>
              <a:ext cx="249522" cy="1079749"/>
            </a:xfrm>
            <a:prstGeom prst="rect">
              <a:avLst/>
            </a:prstGeom>
            <a:solidFill>
              <a:srgbClr val="80BD41">
                <a:alpha val="100000"/>
              </a:srgbClr>
            </a:solidFill>
          </p:spPr>
          <p:txBody>
            <a:bodyPr/>
            <a:lstStyle/>
            <a:p/>
          </p:txBody>
        </p:sp>
        <p:sp>
          <p:nvSpPr>
            <p:cNvPr id="64" name="rc64"/>
            <p:cNvSpPr/>
            <p:nvPr/>
          </p:nvSpPr>
          <p:spPr>
            <a:xfrm>
              <a:off x="7118474" y="2700442"/>
              <a:ext cx="249522" cy="322504"/>
            </a:xfrm>
            <a:prstGeom prst="rect">
              <a:avLst/>
            </a:prstGeom>
            <a:solidFill>
              <a:srgbClr val="1CABE2">
                <a:alpha val="100000"/>
              </a:srgbClr>
            </a:solidFill>
          </p:spPr>
          <p:txBody>
            <a:bodyPr/>
            <a:lstStyle/>
            <a:p/>
          </p:txBody>
        </p:sp>
        <p:sp>
          <p:nvSpPr>
            <p:cNvPr id="65" name="rc65"/>
            <p:cNvSpPr/>
            <p:nvPr/>
          </p:nvSpPr>
          <p:spPr>
            <a:xfrm>
              <a:off x="7395722" y="3124893"/>
              <a:ext cx="249522" cy="977803"/>
            </a:xfrm>
            <a:prstGeom prst="rect">
              <a:avLst/>
            </a:prstGeom>
            <a:solidFill>
              <a:srgbClr val="80BD41">
                <a:alpha val="100000"/>
              </a:srgbClr>
            </a:solidFill>
          </p:spPr>
          <p:txBody>
            <a:bodyPr/>
            <a:lstStyle/>
            <a:p/>
          </p:txBody>
        </p:sp>
        <p:sp>
          <p:nvSpPr>
            <p:cNvPr id="66" name="rc66"/>
            <p:cNvSpPr/>
            <p:nvPr/>
          </p:nvSpPr>
          <p:spPr>
            <a:xfrm>
              <a:off x="7395722" y="2705811"/>
              <a:ext cx="249522" cy="419082"/>
            </a:xfrm>
            <a:prstGeom prst="rect">
              <a:avLst/>
            </a:prstGeom>
            <a:solidFill>
              <a:srgbClr val="1CABE2">
                <a:alpha val="100000"/>
              </a:srgbClr>
            </a:solidFill>
          </p:spPr>
          <p:txBody>
            <a:bodyPr/>
            <a:lstStyle/>
            <a:p/>
          </p:txBody>
        </p:sp>
        <p:sp>
          <p:nvSpPr>
            <p:cNvPr id="67" name="rc67"/>
            <p:cNvSpPr/>
            <p:nvPr/>
          </p:nvSpPr>
          <p:spPr>
            <a:xfrm>
              <a:off x="7672970" y="3086139"/>
              <a:ext cx="249522" cy="1016557"/>
            </a:xfrm>
            <a:prstGeom prst="rect">
              <a:avLst/>
            </a:prstGeom>
            <a:solidFill>
              <a:srgbClr val="80BD41">
                <a:alpha val="100000"/>
              </a:srgbClr>
            </a:solidFill>
          </p:spPr>
          <p:txBody>
            <a:bodyPr/>
            <a:lstStyle/>
            <a:p/>
          </p:txBody>
        </p:sp>
        <p:sp>
          <p:nvSpPr>
            <p:cNvPr id="68" name="rc68"/>
            <p:cNvSpPr/>
            <p:nvPr/>
          </p:nvSpPr>
          <p:spPr>
            <a:xfrm>
              <a:off x="7672970" y="2710173"/>
              <a:ext cx="249522" cy="375966"/>
            </a:xfrm>
            <a:prstGeom prst="rect">
              <a:avLst/>
            </a:prstGeom>
            <a:solidFill>
              <a:srgbClr val="1CABE2">
                <a:alpha val="100000"/>
              </a:srgbClr>
            </a:solidFill>
          </p:spPr>
          <p:txBody>
            <a:bodyPr/>
            <a:lstStyle/>
            <a:p/>
          </p:txBody>
        </p:sp>
        <p:sp>
          <p:nvSpPr>
            <p:cNvPr id="69" name="rc69"/>
            <p:cNvSpPr/>
            <p:nvPr/>
          </p:nvSpPr>
          <p:spPr>
            <a:xfrm>
              <a:off x="7950217" y="3045036"/>
              <a:ext cx="249522" cy="1057660"/>
            </a:xfrm>
            <a:prstGeom prst="rect">
              <a:avLst/>
            </a:prstGeom>
            <a:solidFill>
              <a:srgbClr val="80BD41">
                <a:alpha val="100000"/>
              </a:srgbClr>
            </a:solidFill>
          </p:spPr>
          <p:txBody>
            <a:bodyPr/>
            <a:lstStyle/>
            <a:p/>
          </p:txBody>
        </p:sp>
        <p:sp>
          <p:nvSpPr>
            <p:cNvPr id="70" name="rc70"/>
            <p:cNvSpPr/>
            <p:nvPr/>
          </p:nvSpPr>
          <p:spPr>
            <a:xfrm>
              <a:off x="7950217" y="2711068"/>
              <a:ext cx="249522" cy="333968"/>
            </a:xfrm>
            <a:prstGeom prst="rect">
              <a:avLst/>
            </a:prstGeom>
            <a:solidFill>
              <a:srgbClr val="1CABE2">
                <a:alpha val="100000"/>
              </a:srgbClr>
            </a:solidFill>
          </p:spPr>
          <p:txBody>
            <a:bodyPr/>
            <a:lstStyle/>
            <a:p/>
          </p:txBody>
        </p:sp>
        <p:sp>
          <p:nvSpPr>
            <p:cNvPr id="71" name="pl71"/>
            <p:cNvSpPr/>
            <p:nvPr/>
          </p:nvSpPr>
          <p:spPr>
            <a:xfrm>
              <a:off x="1421035" y="1555016"/>
              <a:ext cx="6653943" cy="521116"/>
            </a:xfrm>
            <a:custGeom>
              <a:avLst/>
              <a:pathLst>
                <a:path w="6653943" h="521116">
                  <a:moveTo>
                    <a:pt x="0" y="289509"/>
                  </a:moveTo>
                  <a:lnTo>
                    <a:pt x="277247" y="231607"/>
                  </a:lnTo>
                  <a:lnTo>
                    <a:pt x="554495" y="173705"/>
                  </a:lnTo>
                  <a:lnTo>
                    <a:pt x="831742" y="115803"/>
                  </a:lnTo>
                  <a:lnTo>
                    <a:pt x="1108990" y="57901"/>
                  </a:lnTo>
                  <a:lnTo>
                    <a:pt x="1386238" y="0"/>
                  </a:lnTo>
                  <a:lnTo>
                    <a:pt x="1663485" y="0"/>
                  </a:lnTo>
                  <a:lnTo>
                    <a:pt x="1940733" y="0"/>
                  </a:lnTo>
                  <a:lnTo>
                    <a:pt x="2217981" y="0"/>
                  </a:lnTo>
                  <a:lnTo>
                    <a:pt x="2495228" y="0"/>
                  </a:lnTo>
                  <a:lnTo>
                    <a:pt x="2772476" y="0"/>
                  </a:lnTo>
                  <a:lnTo>
                    <a:pt x="3049724" y="0"/>
                  </a:lnTo>
                  <a:lnTo>
                    <a:pt x="3326971" y="86852"/>
                  </a:lnTo>
                  <a:lnTo>
                    <a:pt x="3604219" y="173705"/>
                  </a:lnTo>
                  <a:lnTo>
                    <a:pt x="3881467" y="260558"/>
                  </a:lnTo>
                  <a:lnTo>
                    <a:pt x="4158714" y="115803"/>
                  </a:lnTo>
                  <a:lnTo>
                    <a:pt x="4435962" y="260558"/>
                  </a:lnTo>
                  <a:lnTo>
                    <a:pt x="4713210" y="260558"/>
                  </a:lnTo>
                  <a:lnTo>
                    <a:pt x="4990457" y="173705"/>
                  </a:lnTo>
                  <a:lnTo>
                    <a:pt x="5267705" y="86852"/>
                  </a:lnTo>
                  <a:lnTo>
                    <a:pt x="5544953" y="202656"/>
                  </a:lnTo>
                  <a:lnTo>
                    <a:pt x="5822200" y="318460"/>
                  </a:lnTo>
                  <a:lnTo>
                    <a:pt x="6099448" y="521116"/>
                  </a:lnTo>
                  <a:lnTo>
                    <a:pt x="6376696" y="434263"/>
                  </a:lnTo>
                  <a:lnTo>
                    <a:pt x="6653943" y="347411"/>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8" name="tx78"/>
            <p:cNvSpPr/>
            <p:nvPr/>
          </p:nvSpPr>
          <p:spPr>
            <a:xfrm>
              <a:off x="7182946"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0" name="tx80"/>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2" name="tx82"/>
            <p:cNvSpPr/>
            <p:nvPr/>
          </p:nvSpPr>
          <p:spPr>
            <a:xfrm>
              <a:off x="1303481" y="25580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251.9</a:t>
              </a:r>
            </a:p>
          </p:txBody>
        </p:sp>
        <p:sp>
          <p:nvSpPr>
            <p:cNvPr id="83" name="tx83"/>
            <p:cNvSpPr/>
            <p:nvPr/>
          </p:nvSpPr>
          <p:spPr>
            <a:xfrm>
              <a:off x="2689720" y="25651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250.6</a:t>
              </a:r>
            </a:p>
          </p:txBody>
        </p:sp>
        <p:sp>
          <p:nvSpPr>
            <p:cNvPr id="84" name="tx84"/>
            <p:cNvSpPr/>
            <p:nvPr/>
          </p:nvSpPr>
          <p:spPr>
            <a:xfrm>
              <a:off x="4075958" y="25373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255.6</a:t>
              </a:r>
            </a:p>
          </p:txBody>
        </p:sp>
        <p:sp>
          <p:nvSpPr>
            <p:cNvPr id="85" name="tx85"/>
            <p:cNvSpPr/>
            <p:nvPr/>
          </p:nvSpPr>
          <p:spPr>
            <a:xfrm>
              <a:off x="5462196" y="25340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256.2</a:t>
              </a:r>
            </a:p>
          </p:txBody>
        </p:sp>
        <p:sp>
          <p:nvSpPr>
            <p:cNvPr id="86" name="tx86"/>
            <p:cNvSpPr/>
            <p:nvPr/>
          </p:nvSpPr>
          <p:spPr>
            <a:xfrm>
              <a:off x="6571187" y="25487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253.6</a:t>
              </a:r>
            </a:p>
          </p:txBody>
        </p:sp>
        <p:sp>
          <p:nvSpPr>
            <p:cNvPr id="87" name="tx87"/>
            <p:cNvSpPr/>
            <p:nvPr/>
          </p:nvSpPr>
          <p:spPr>
            <a:xfrm>
              <a:off x="6848435" y="25559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252.3</a:t>
              </a:r>
            </a:p>
          </p:txBody>
        </p:sp>
        <p:sp>
          <p:nvSpPr>
            <p:cNvPr id="88" name="tx88"/>
            <p:cNvSpPr/>
            <p:nvPr/>
          </p:nvSpPr>
          <p:spPr>
            <a:xfrm>
              <a:off x="7125682" y="25644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250.8</a:t>
              </a:r>
            </a:p>
          </p:txBody>
        </p:sp>
        <p:sp>
          <p:nvSpPr>
            <p:cNvPr id="89" name="tx89"/>
            <p:cNvSpPr/>
            <p:nvPr/>
          </p:nvSpPr>
          <p:spPr>
            <a:xfrm>
              <a:off x="7402930" y="25699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249.8</a:t>
              </a:r>
            </a:p>
          </p:txBody>
        </p:sp>
        <p:sp>
          <p:nvSpPr>
            <p:cNvPr id="90" name="tx90"/>
            <p:cNvSpPr/>
            <p:nvPr/>
          </p:nvSpPr>
          <p:spPr>
            <a:xfrm>
              <a:off x="7719354" y="257419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a:t>
              </a:r>
            </a:p>
          </p:txBody>
        </p:sp>
        <p:sp>
          <p:nvSpPr>
            <p:cNvPr id="91" name="tx91"/>
            <p:cNvSpPr/>
            <p:nvPr/>
          </p:nvSpPr>
          <p:spPr>
            <a:xfrm>
              <a:off x="7957425" y="25751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248.8</a:t>
              </a:r>
            </a:p>
          </p:txBody>
        </p:sp>
        <p:sp>
          <p:nvSpPr>
            <p:cNvPr id="92" name="pl92"/>
            <p:cNvSpPr/>
            <p:nvPr/>
          </p:nvSpPr>
          <p:spPr>
            <a:xfrm>
              <a:off x="1421035"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03481" y="35182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196.5</a:t>
              </a:r>
            </a:p>
          </p:txBody>
        </p:sp>
        <p:sp>
          <p:nvSpPr>
            <p:cNvPr id="103" name="tx103"/>
            <p:cNvSpPr/>
            <p:nvPr/>
          </p:nvSpPr>
          <p:spPr>
            <a:xfrm>
              <a:off x="1329607" y="2814199"/>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55.4</a:t>
              </a:r>
            </a:p>
          </p:txBody>
        </p:sp>
        <p:sp>
          <p:nvSpPr>
            <p:cNvPr id="104" name="tx104"/>
            <p:cNvSpPr/>
            <p:nvPr/>
          </p:nvSpPr>
          <p:spPr>
            <a:xfrm>
              <a:off x="2689720" y="34509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220.6</a:t>
              </a:r>
            </a:p>
          </p:txBody>
        </p:sp>
        <p:sp>
          <p:nvSpPr>
            <p:cNvPr id="105" name="tx105"/>
            <p:cNvSpPr/>
            <p:nvPr/>
          </p:nvSpPr>
          <p:spPr>
            <a:xfrm>
              <a:off x="2715845" y="27500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a:t>
              </a:r>
            </a:p>
          </p:txBody>
        </p:sp>
        <p:sp>
          <p:nvSpPr>
            <p:cNvPr id="106" name="tx106"/>
            <p:cNvSpPr/>
            <p:nvPr/>
          </p:nvSpPr>
          <p:spPr>
            <a:xfrm>
              <a:off x="4075958" y="34387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224.9</a:t>
              </a:r>
            </a:p>
          </p:txBody>
        </p:sp>
        <p:sp>
          <p:nvSpPr>
            <p:cNvPr id="107" name="tx107"/>
            <p:cNvSpPr/>
            <p:nvPr/>
          </p:nvSpPr>
          <p:spPr>
            <a:xfrm>
              <a:off x="4102084" y="27239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30.7</a:t>
              </a:r>
            </a:p>
          </p:txBody>
        </p:sp>
        <p:sp>
          <p:nvSpPr>
            <p:cNvPr id="108" name="tx108"/>
            <p:cNvSpPr/>
            <p:nvPr/>
          </p:nvSpPr>
          <p:spPr>
            <a:xfrm>
              <a:off x="5462196" y="34658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215.2</a:t>
              </a:r>
            </a:p>
          </p:txBody>
        </p:sp>
        <p:sp>
          <p:nvSpPr>
            <p:cNvPr id="109" name="tx109"/>
            <p:cNvSpPr/>
            <p:nvPr/>
          </p:nvSpPr>
          <p:spPr>
            <a:xfrm>
              <a:off x="5527499" y="2750676"/>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0" name="tx110"/>
            <p:cNvSpPr/>
            <p:nvPr/>
          </p:nvSpPr>
          <p:spPr>
            <a:xfrm>
              <a:off x="6571187" y="34649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215.5</a:t>
              </a:r>
            </a:p>
          </p:txBody>
        </p:sp>
        <p:sp>
          <p:nvSpPr>
            <p:cNvPr id="111" name="tx111"/>
            <p:cNvSpPr/>
            <p:nvPr/>
          </p:nvSpPr>
          <p:spPr>
            <a:xfrm>
              <a:off x="6636489" y="2755887"/>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2" name="tx112"/>
            <p:cNvSpPr/>
            <p:nvPr/>
          </p:nvSpPr>
          <p:spPr>
            <a:xfrm>
              <a:off x="6848435" y="34962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204.3</a:t>
              </a:r>
            </a:p>
          </p:txBody>
        </p:sp>
        <p:sp>
          <p:nvSpPr>
            <p:cNvPr id="113" name="tx113"/>
            <p:cNvSpPr/>
            <p:nvPr/>
          </p:nvSpPr>
          <p:spPr>
            <a:xfrm>
              <a:off x="6874560" y="27909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47.9</a:t>
              </a:r>
            </a:p>
          </p:txBody>
        </p:sp>
        <p:sp>
          <p:nvSpPr>
            <p:cNvPr id="114" name="tx114"/>
            <p:cNvSpPr/>
            <p:nvPr/>
          </p:nvSpPr>
          <p:spPr>
            <a:xfrm>
              <a:off x="7125682" y="35277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193.1</a:t>
              </a:r>
            </a:p>
          </p:txBody>
        </p:sp>
        <p:sp>
          <p:nvSpPr>
            <p:cNvPr id="115" name="tx115"/>
            <p:cNvSpPr/>
            <p:nvPr/>
          </p:nvSpPr>
          <p:spPr>
            <a:xfrm>
              <a:off x="7151808" y="282779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57.7</a:t>
              </a:r>
            </a:p>
          </p:txBody>
        </p:sp>
        <p:sp>
          <p:nvSpPr>
            <p:cNvPr id="116" name="tx116"/>
            <p:cNvSpPr/>
            <p:nvPr/>
          </p:nvSpPr>
          <p:spPr>
            <a:xfrm>
              <a:off x="7402930" y="35787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174.8</a:t>
              </a:r>
            </a:p>
          </p:txBody>
        </p:sp>
        <p:sp>
          <p:nvSpPr>
            <p:cNvPr id="117" name="tx117"/>
            <p:cNvSpPr/>
            <p:nvPr/>
          </p:nvSpPr>
          <p:spPr>
            <a:xfrm>
              <a:off x="7429055" y="28803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74.9</a:t>
              </a:r>
            </a:p>
          </p:txBody>
        </p:sp>
        <p:sp>
          <p:nvSpPr>
            <p:cNvPr id="118" name="tx118"/>
            <p:cNvSpPr/>
            <p:nvPr/>
          </p:nvSpPr>
          <p:spPr>
            <a:xfrm>
              <a:off x="7680178" y="35593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181.8</a:t>
              </a:r>
            </a:p>
          </p:txBody>
        </p:sp>
        <p:sp>
          <p:nvSpPr>
            <p:cNvPr id="119" name="tx119"/>
            <p:cNvSpPr/>
            <p:nvPr/>
          </p:nvSpPr>
          <p:spPr>
            <a:xfrm>
              <a:off x="7706303" y="28631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67.2</a:t>
              </a:r>
            </a:p>
          </p:txBody>
        </p:sp>
        <p:sp>
          <p:nvSpPr>
            <p:cNvPr id="120" name="tx120"/>
            <p:cNvSpPr/>
            <p:nvPr/>
          </p:nvSpPr>
          <p:spPr>
            <a:xfrm>
              <a:off x="7957425" y="35388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189.1</a:t>
              </a:r>
            </a:p>
          </p:txBody>
        </p:sp>
        <p:sp>
          <p:nvSpPr>
            <p:cNvPr id="121" name="tx121"/>
            <p:cNvSpPr/>
            <p:nvPr/>
          </p:nvSpPr>
          <p:spPr>
            <a:xfrm>
              <a:off x="7983551" y="28430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59.7</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55386" y="293213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4" name="tx124"/>
            <p:cNvSpPr/>
            <p:nvPr/>
          </p:nvSpPr>
          <p:spPr>
            <a:xfrm>
              <a:off x="655386" y="18136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1" name="tx141"/>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2" name="pl142"/>
            <p:cNvSpPr/>
            <p:nvPr/>
          </p:nvSpPr>
          <p:spPr>
            <a:xfrm>
              <a:off x="2547370"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814469" y="5058740"/>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44" name="rc144"/>
            <p:cNvSpPr/>
            <p:nvPr/>
          </p:nvSpPr>
          <p:spPr>
            <a:xfrm>
              <a:off x="4157761" y="5010059"/>
              <a:ext cx="201456" cy="201456"/>
            </a:xfrm>
            <a:prstGeom prst="rect">
              <a:avLst/>
            </a:prstGeom>
            <a:solidFill>
              <a:srgbClr val="1CABE2">
                <a:alpha val="100000"/>
              </a:srgbClr>
            </a:solidFill>
          </p:spPr>
          <p:txBody>
            <a:bodyPr/>
            <a:lstStyle/>
            <a:p/>
          </p:txBody>
        </p:sp>
        <p:sp>
          <p:nvSpPr>
            <p:cNvPr id="145" name="rc145"/>
            <p:cNvSpPr/>
            <p:nvPr/>
          </p:nvSpPr>
          <p:spPr>
            <a:xfrm>
              <a:off x="6123695" y="5010059"/>
              <a:ext cx="201456" cy="201456"/>
            </a:xfrm>
            <a:prstGeom prst="rect">
              <a:avLst/>
            </a:prstGeom>
            <a:solidFill>
              <a:srgbClr val="80BD41">
                <a:alpha val="100000"/>
              </a:srgbClr>
            </a:solidFill>
          </p:spPr>
          <p:txBody>
            <a:bodyPr/>
            <a:lstStyle/>
            <a:p/>
          </p:txBody>
        </p:sp>
        <p:sp>
          <p:nvSpPr>
            <p:cNvPr id="146" name="tx146"/>
            <p:cNvSpPr/>
            <p:nvPr/>
          </p:nvSpPr>
          <p:spPr>
            <a:xfrm>
              <a:off x="4437806" y="5029682"/>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47" name="tx147"/>
            <p:cNvSpPr/>
            <p:nvPr/>
          </p:nvSpPr>
          <p:spPr>
            <a:xfrm>
              <a:off x="6403740"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48" name="tx148"/>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49" name="tx149"/>
            <p:cNvSpPr/>
            <p:nvPr/>
          </p:nvSpPr>
          <p:spPr>
            <a:xfrm>
              <a:off x="951100" y="661514"/>
              <a:ext cx="1239537" cy="14447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Haïti, 2000-2024</a:t>
              </a:r>
            </a:p>
          </p:txBody>
        </p:sp>
        <p:sp>
          <p:nvSpPr>
            <p:cNvPr id="150" name="pl150"/>
            <p:cNvSpPr/>
            <p:nvPr/>
          </p:nvSpPr>
          <p:spPr>
            <a:xfrm>
              <a:off x="259270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18557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77843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88913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48200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889059"/>
              <a:ext cx="5588663" cy="167191"/>
            </a:xfrm>
            <a:prstGeom prst="rect">
              <a:avLst/>
            </a:prstGeom>
            <a:solidFill>
              <a:srgbClr val="80BD41">
                <a:alpha val="100000"/>
              </a:srgbClr>
            </a:solidFill>
          </p:spPr>
          <p:txBody>
            <a:bodyPr/>
            <a:lstStyle/>
            <a:p/>
          </p:txBody>
        </p:sp>
        <p:sp>
          <p:nvSpPr>
            <p:cNvPr id="160" name="rc160"/>
            <p:cNvSpPr/>
            <p:nvPr/>
          </p:nvSpPr>
          <p:spPr>
            <a:xfrm>
              <a:off x="6884937" y="5889059"/>
              <a:ext cx="986326" cy="167191"/>
            </a:xfrm>
            <a:prstGeom prst="rect">
              <a:avLst/>
            </a:prstGeom>
            <a:solidFill>
              <a:srgbClr val="1CABE2">
                <a:alpha val="100000"/>
              </a:srgbClr>
            </a:solidFill>
          </p:spPr>
          <p:txBody>
            <a:bodyPr/>
            <a:lstStyle/>
            <a:p/>
          </p:txBody>
        </p:sp>
        <p:sp>
          <p:nvSpPr>
            <p:cNvPr id="161" name="rc161"/>
            <p:cNvSpPr/>
            <p:nvPr/>
          </p:nvSpPr>
          <p:spPr>
            <a:xfrm>
              <a:off x="1296273" y="5680069"/>
              <a:ext cx="4713311" cy="167191"/>
            </a:xfrm>
            <a:prstGeom prst="rect">
              <a:avLst/>
            </a:prstGeom>
            <a:solidFill>
              <a:srgbClr val="80BD41">
                <a:alpha val="100000"/>
              </a:srgbClr>
            </a:solidFill>
          </p:spPr>
          <p:txBody>
            <a:bodyPr/>
            <a:lstStyle/>
            <a:p/>
          </p:txBody>
        </p:sp>
        <p:sp>
          <p:nvSpPr>
            <p:cNvPr id="162" name="rc162"/>
            <p:cNvSpPr/>
            <p:nvPr/>
          </p:nvSpPr>
          <p:spPr>
            <a:xfrm>
              <a:off x="6009585" y="5680069"/>
              <a:ext cx="1743183" cy="167191"/>
            </a:xfrm>
            <a:prstGeom prst="rect">
              <a:avLst/>
            </a:prstGeom>
            <a:solidFill>
              <a:srgbClr val="1CABE2">
                <a:alpha val="100000"/>
              </a:srgbClr>
            </a:solidFill>
          </p:spPr>
          <p:txBody>
            <a:bodyPr/>
            <a:lstStyle/>
            <a:p/>
          </p:txBody>
        </p:sp>
        <p:sp>
          <p:nvSpPr>
            <p:cNvPr id="163" name="rc163"/>
            <p:cNvSpPr/>
            <p:nvPr/>
          </p:nvSpPr>
          <p:spPr>
            <a:xfrm>
              <a:off x="1296273" y="5471080"/>
              <a:ext cx="4903887" cy="167191"/>
            </a:xfrm>
            <a:prstGeom prst="rect">
              <a:avLst/>
            </a:prstGeom>
            <a:solidFill>
              <a:srgbClr val="80BD41">
                <a:alpha val="100000"/>
              </a:srgbClr>
            </a:solidFill>
          </p:spPr>
          <p:txBody>
            <a:bodyPr/>
            <a:lstStyle/>
            <a:p/>
          </p:txBody>
        </p:sp>
        <p:sp>
          <p:nvSpPr>
            <p:cNvPr id="164" name="rc164"/>
            <p:cNvSpPr/>
            <p:nvPr/>
          </p:nvSpPr>
          <p:spPr>
            <a:xfrm>
              <a:off x="6200161" y="5471080"/>
              <a:ext cx="1548459" cy="167191"/>
            </a:xfrm>
            <a:prstGeom prst="rect">
              <a:avLst/>
            </a:prstGeom>
            <a:solidFill>
              <a:srgbClr val="1CABE2">
                <a:alpha val="100000"/>
              </a:srgbClr>
            </a:solidFill>
          </p:spPr>
          <p:txBody>
            <a:bodyPr/>
            <a:lstStyle/>
            <a:p/>
          </p:txBody>
        </p:sp>
        <p:sp>
          <p:nvSpPr>
            <p:cNvPr id="165" name="tx165"/>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253.6</a:t>
              </a:r>
            </a:p>
          </p:txBody>
        </p:sp>
        <p:sp>
          <p:nvSpPr>
            <p:cNvPr id="166" name="tx166"/>
            <p:cNvSpPr/>
            <p:nvPr/>
          </p:nvSpPr>
          <p:spPr>
            <a:xfrm>
              <a:off x="7979402" y="572052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249</a:t>
              </a:r>
            </a:p>
          </p:txBody>
        </p:sp>
        <p:sp>
          <p:nvSpPr>
            <p:cNvPr id="167" name="tx167"/>
            <p:cNvSpPr/>
            <p:nvPr/>
          </p:nvSpPr>
          <p:spPr>
            <a:xfrm>
              <a:off x="7926557"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248.8</a:t>
              </a:r>
            </a:p>
          </p:txBody>
        </p:sp>
        <p:sp>
          <p:nvSpPr>
            <p:cNvPr id="168" name="tx168"/>
            <p:cNvSpPr/>
            <p:nvPr/>
          </p:nvSpPr>
          <p:spPr>
            <a:xfrm>
              <a:off x="3954966"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215.5</a:t>
              </a:r>
            </a:p>
          </p:txBody>
        </p:sp>
        <p:sp>
          <p:nvSpPr>
            <p:cNvPr id="169" name="tx169"/>
            <p:cNvSpPr/>
            <p:nvPr/>
          </p:nvSpPr>
          <p:spPr>
            <a:xfrm>
              <a:off x="7317810" y="59321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70" name="tx170"/>
            <p:cNvSpPr/>
            <p:nvPr/>
          </p:nvSpPr>
          <p:spPr>
            <a:xfrm>
              <a:off x="3517291"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181.8</a:t>
              </a:r>
            </a:p>
          </p:txBody>
        </p:sp>
        <p:sp>
          <p:nvSpPr>
            <p:cNvPr id="171" name="tx171"/>
            <p:cNvSpPr/>
            <p:nvPr/>
          </p:nvSpPr>
          <p:spPr>
            <a:xfrm>
              <a:off x="677568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67.2</a:t>
              </a:r>
            </a:p>
          </p:txBody>
        </p:sp>
        <p:sp>
          <p:nvSpPr>
            <p:cNvPr id="172" name="tx172"/>
            <p:cNvSpPr/>
            <p:nvPr/>
          </p:nvSpPr>
          <p:spPr>
            <a:xfrm>
              <a:off x="3612578"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189.1</a:t>
              </a:r>
            </a:p>
          </p:txBody>
        </p:sp>
        <p:sp>
          <p:nvSpPr>
            <p:cNvPr id="173" name="tx173"/>
            <p:cNvSpPr/>
            <p:nvPr/>
          </p:nvSpPr>
          <p:spPr>
            <a:xfrm>
              <a:off x="6868897"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59.7</a:t>
              </a:r>
            </a:p>
          </p:txBody>
        </p:sp>
        <p:sp>
          <p:nvSpPr>
            <p:cNvPr id="174" name="tx17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8" name="tx178"/>
            <p:cNvSpPr/>
            <p:nvPr/>
          </p:nvSpPr>
          <p:spPr>
            <a:xfrm>
              <a:off x="377259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79" name="tx179"/>
            <p:cNvSpPr/>
            <p:nvPr/>
          </p:nvSpPr>
          <p:spPr>
            <a:xfrm>
              <a:off x="636546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0" name="tx180"/>
            <p:cNvSpPr/>
            <p:nvPr/>
          </p:nvSpPr>
          <p:spPr>
            <a:xfrm>
              <a:off x="4006567"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81" name="tx181"/>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DTC1 en 2024 (76 %) était plus faible qu'en 2019 (85 %).
Le nombre d'enfants vaccinés avec le DTP1 a diminué de 12% par rapport à 2019.
Le nombre de nourrissons survivants a diminué d'environ 2 % par rapport à 2019.
En 2024, moins d'enfants ont été vaccinés qu'en 2019.
En 2024, le nombre de nourrissons survivants (population cible) est inférieur à celui de 2019.
Pour que la couverture vaccinale augmente, il faut que le nombre d'enfants vaccinés augmente ou diminue moins vite que la population cible de nourrissons survivants.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Haïti</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2024,
Publié le 15 juillet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5423"/>
              <a:ext cx="3397293" cy="664463"/>
            </a:xfrm>
            <a:custGeom>
              <a:avLst/>
              <a:pathLst>
                <a:path w="3397293" h="664463">
                  <a:moveTo>
                    <a:pt x="0" y="664463"/>
                  </a:moveTo>
                  <a:lnTo>
                    <a:pt x="141553" y="581405"/>
                  </a:lnTo>
                  <a:lnTo>
                    <a:pt x="283107" y="470661"/>
                  </a:lnTo>
                  <a:lnTo>
                    <a:pt x="424661" y="387603"/>
                  </a:lnTo>
                  <a:lnTo>
                    <a:pt x="566215" y="304545"/>
                  </a:lnTo>
                  <a:lnTo>
                    <a:pt x="707769" y="221487"/>
                  </a:lnTo>
                  <a:lnTo>
                    <a:pt x="849323" y="193801"/>
                  </a:lnTo>
                  <a:lnTo>
                    <a:pt x="990877" y="138429"/>
                  </a:lnTo>
                  <a:lnTo>
                    <a:pt x="1132431" y="110743"/>
                  </a:lnTo>
                  <a:lnTo>
                    <a:pt x="1273984" y="83057"/>
                  </a:lnTo>
                  <a:lnTo>
                    <a:pt x="1415538" y="27685"/>
                  </a:lnTo>
                  <a:lnTo>
                    <a:pt x="1557092" y="0"/>
                  </a:lnTo>
                  <a:lnTo>
                    <a:pt x="1698646" y="55371"/>
                  </a:lnTo>
                  <a:lnTo>
                    <a:pt x="1840200" y="83057"/>
                  </a:lnTo>
                  <a:lnTo>
                    <a:pt x="1981754" y="138429"/>
                  </a:lnTo>
                  <a:lnTo>
                    <a:pt x="2123308" y="110743"/>
                  </a:lnTo>
                  <a:lnTo>
                    <a:pt x="2264862" y="249173"/>
                  </a:lnTo>
                  <a:lnTo>
                    <a:pt x="2406416" y="221487"/>
                  </a:lnTo>
                  <a:lnTo>
                    <a:pt x="2547969" y="304545"/>
                  </a:lnTo>
                  <a:lnTo>
                    <a:pt x="2689523" y="387603"/>
                  </a:lnTo>
                  <a:lnTo>
                    <a:pt x="2831077" y="276859"/>
                  </a:lnTo>
                  <a:lnTo>
                    <a:pt x="2972631" y="553719"/>
                  </a:lnTo>
                  <a:lnTo>
                    <a:pt x="3114185" y="553719"/>
                  </a:lnTo>
                  <a:lnTo>
                    <a:pt x="3255739" y="387603"/>
                  </a:lnTo>
                  <a:lnTo>
                    <a:pt x="3397293" y="221487"/>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65588"/>
              <a:ext cx="3397293" cy="526033"/>
            </a:xfrm>
            <a:custGeom>
              <a:avLst/>
              <a:pathLst>
                <a:path w="3397293" h="526033">
                  <a:moveTo>
                    <a:pt x="0" y="83057"/>
                  </a:moveTo>
                  <a:lnTo>
                    <a:pt x="141553" y="110743"/>
                  </a:lnTo>
                  <a:lnTo>
                    <a:pt x="283107" y="83057"/>
                  </a:lnTo>
                  <a:lnTo>
                    <a:pt x="424661" y="55371"/>
                  </a:lnTo>
                  <a:lnTo>
                    <a:pt x="566215" y="27685"/>
                  </a:lnTo>
                  <a:lnTo>
                    <a:pt x="707769" y="0"/>
                  </a:lnTo>
                  <a:lnTo>
                    <a:pt x="849323" y="27685"/>
                  </a:lnTo>
                  <a:lnTo>
                    <a:pt x="990877" y="27685"/>
                  </a:lnTo>
                  <a:lnTo>
                    <a:pt x="1132431" y="55371"/>
                  </a:lnTo>
                  <a:lnTo>
                    <a:pt x="1273984" y="0"/>
                  </a:lnTo>
                  <a:lnTo>
                    <a:pt x="1415538" y="27685"/>
                  </a:lnTo>
                  <a:lnTo>
                    <a:pt x="1557092" y="27685"/>
                  </a:lnTo>
                  <a:lnTo>
                    <a:pt x="1698646" y="27685"/>
                  </a:lnTo>
                  <a:lnTo>
                    <a:pt x="1840200" y="110743"/>
                  </a:lnTo>
                  <a:lnTo>
                    <a:pt x="1981754" y="138429"/>
                  </a:lnTo>
                  <a:lnTo>
                    <a:pt x="2123308" y="110743"/>
                  </a:lnTo>
                  <a:lnTo>
                    <a:pt x="2264862" y="138429"/>
                  </a:lnTo>
                  <a:lnTo>
                    <a:pt x="2406416" y="249173"/>
                  </a:lnTo>
                  <a:lnTo>
                    <a:pt x="2547969" y="221487"/>
                  </a:lnTo>
                  <a:lnTo>
                    <a:pt x="2689523" y="387603"/>
                  </a:lnTo>
                  <a:lnTo>
                    <a:pt x="2831077" y="498347"/>
                  </a:lnTo>
                  <a:lnTo>
                    <a:pt x="2972631" y="526033"/>
                  </a:lnTo>
                  <a:lnTo>
                    <a:pt x="3114185" y="415289"/>
                  </a:lnTo>
                  <a:lnTo>
                    <a:pt x="3255739" y="304545"/>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5423"/>
              <a:ext cx="3397293" cy="664463"/>
            </a:xfrm>
            <a:custGeom>
              <a:avLst/>
              <a:pathLst>
                <a:path w="3397293" h="664463">
                  <a:moveTo>
                    <a:pt x="0" y="664463"/>
                  </a:moveTo>
                  <a:lnTo>
                    <a:pt x="141553" y="581405"/>
                  </a:lnTo>
                  <a:lnTo>
                    <a:pt x="283107" y="470661"/>
                  </a:lnTo>
                  <a:lnTo>
                    <a:pt x="424661" y="387603"/>
                  </a:lnTo>
                  <a:lnTo>
                    <a:pt x="566215" y="304545"/>
                  </a:lnTo>
                  <a:lnTo>
                    <a:pt x="707769" y="221487"/>
                  </a:lnTo>
                  <a:lnTo>
                    <a:pt x="849323" y="193801"/>
                  </a:lnTo>
                  <a:lnTo>
                    <a:pt x="990877" y="138429"/>
                  </a:lnTo>
                  <a:lnTo>
                    <a:pt x="1132431" y="110743"/>
                  </a:lnTo>
                  <a:lnTo>
                    <a:pt x="1273984" y="83057"/>
                  </a:lnTo>
                  <a:lnTo>
                    <a:pt x="1415538" y="27685"/>
                  </a:lnTo>
                  <a:lnTo>
                    <a:pt x="1557092" y="0"/>
                  </a:lnTo>
                  <a:lnTo>
                    <a:pt x="1698646" y="55371"/>
                  </a:lnTo>
                  <a:lnTo>
                    <a:pt x="1840200" y="83057"/>
                  </a:lnTo>
                  <a:lnTo>
                    <a:pt x="1981754" y="138429"/>
                  </a:lnTo>
                  <a:lnTo>
                    <a:pt x="2123308" y="110743"/>
                  </a:lnTo>
                  <a:lnTo>
                    <a:pt x="2264862" y="249173"/>
                  </a:lnTo>
                  <a:lnTo>
                    <a:pt x="2406416" y="221487"/>
                  </a:lnTo>
                  <a:lnTo>
                    <a:pt x="2547969" y="304545"/>
                  </a:lnTo>
                  <a:lnTo>
                    <a:pt x="2689523" y="387603"/>
                  </a:lnTo>
                  <a:lnTo>
                    <a:pt x="2831077" y="276859"/>
                  </a:lnTo>
                  <a:lnTo>
                    <a:pt x="2972631" y="553719"/>
                  </a:lnTo>
                  <a:lnTo>
                    <a:pt x="3114185" y="553719"/>
                  </a:lnTo>
                  <a:lnTo>
                    <a:pt x="3255739" y="387603"/>
                  </a:lnTo>
                  <a:lnTo>
                    <a:pt x="3397293" y="221487"/>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605787"/>
            </a:xfrm>
            <a:custGeom>
              <a:avLst/>
              <a:pathLst>
                <a:path w="0" h="1605787">
                  <a:moveTo>
                    <a:pt x="0" y="0"/>
                  </a:moveTo>
                  <a:lnTo>
                    <a:pt x="0" y="1605787"/>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162811"/>
            </a:xfrm>
            <a:custGeom>
              <a:avLst/>
              <a:pathLst>
                <a:path w="0" h="1162811">
                  <a:moveTo>
                    <a:pt x="0" y="0"/>
                  </a:moveTo>
                  <a:lnTo>
                    <a:pt x="0" y="1162811"/>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969009"/>
            </a:xfrm>
            <a:custGeom>
              <a:avLst/>
              <a:pathLst>
                <a:path w="0" h="969009">
                  <a:moveTo>
                    <a:pt x="0" y="0"/>
                  </a:moveTo>
                  <a:lnTo>
                    <a:pt x="0" y="969009"/>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052067"/>
            </a:xfrm>
            <a:custGeom>
              <a:avLst/>
              <a:pathLst>
                <a:path w="0" h="1052067">
                  <a:moveTo>
                    <a:pt x="0" y="0"/>
                  </a:moveTo>
                  <a:lnTo>
                    <a:pt x="0" y="105206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328927"/>
            </a:xfrm>
            <a:custGeom>
              <a:avLst/>
              <a:pathLst>
                <a:path w="0" h="1328927">
                  <a:moveTo>
                    <a:pt x="0" y="0"/>
                  </a:moveTo>
                  <a:lnTo>
                    <a:pt x="0" y="1328927"/>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1328927"/>
            </a:xfrm>
            <a:custGeom>
              <a:avLst/>
              <a:pathLst>
                <a:path w="0" h="1328927">
                  <a:moveTo>
                    <a:pt x="0" y="0"/>
                  </a:moveTo>
                  <a:lnTo>
                    <a:pt x="0" y="1328927"/>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162811"/>
            </a:xfrm>
            <a:custGeom>
              <a:avLst/>
              <a:pathLst>
                <a:path w="0" h="1162811">
                  <a:moveTo>
                    <a:pt x="0" y="0"/>
                  </a:moveTo>
                  <a:lnTo>
                    <a:pt x="0" y="1162811"/>
                  </a:lnTo>
                </a:path>
              </a:pathLst>
            </a:custGeom>
            <a:ln w="13550" cap="flat">
              <a:solidFill>
                <a:srgbClr val="0058AB">
                  <a:alpha val="100000"/>
                </a:srgbClr>
              </a:solidFill>
              <a:prstDash val="dot"/>
              <a:round/>
            </a:ln>
          </p:spPr>
          <p:txBody>
            <a:bodyPr/>
            <a:lstStyle/>
            <a:p/>
          </p:txBody>
        </p:sp>
        <p:sp>
          <p:nvSpPr>
            <p:cNvPr id="32" name="pl32"/>
            <p:cNvSpPr/>
            <p:nvPr/>
          </p:nvSpPr>
          <p:spPr>
            <a:xfrm>
              <a:off x="1120965" y="1885423"/>
              <a:ext cx="3397293" cy="664463"/>
            </a:xfrm>
            <a:custGeom>
              <a:avLst/>
              <a:pathLst>
                <a:path w="3397293" h="664463">
                  <a:moveTo>
                    <a:pt x="0" y="664463"/>
                  </a:moveTo>
                  <a:lnTo>
                    <a:pt x="141553" y="581405"/>
                  </a:lnTo>
                  <a:lnTo>
                    <a:pt x="283107" y="470661"/>
                  </a:lnTo>
                  <a:lnTo>
                    <a:pt x="424661" y="387603"/>
                  </a:lnTo>
                  <a:lnTo>
                    <a:pt x="566215" y="304545"/>
                  </a:lnTo>
                  <a:lnTo>
                    <a:pt x="707769" y="221487"/>
                  </a:lnTo>
                  <a:lnTo>
                    <a:pt x="849323" y="193801"/>
                  </a:lnTo>
                  <a:lnTo>
                    <a:pt x="990877" y="138429"/>
                  </a:lnTo>
                  <a:lnTo>
                    <a:pt x="1132431" y="110743"/>
                  </a:lnTo>
                  <a:lnTo>
                    <a:pt x="1273984" y="83057"/>
                  </a:lnTo>
                  <a:lnTo>
                    <a:pt x="1415538" y="27685"/>
                  </a:lnTo>
                  <a:lnTo>
                    <a:pt x="1557092" y="0"/>
                  </a:lnTo>
                  <a:lnTo>
                    <a:pt x="1698646" y="55371"/>
                  </a:lnTo>
                  <a:lnTo>
                    <a:pt x="1840200" y="83057"/>
                  </a:lnTo>
                  <a:lnTo>
                    <a:pt x="1981754" y="138429"/>
                  </a:lnTo>
                  <a:lnTo>
                    <a:pt x="2123308" y="110743"/>
                  </a:lnTo>
                  <a:lnTo>
                    <a:pt x="2264862" y="249173"/>
                  </a:lnTo>
                  <a:lnTo>
                    <a:pt x="2406416" y="221487"/>
                  </a:lnTo>
                  <a:lnTo>
                    <a:pt x="2547969" y="304545"/>
                  </a:lnTo>
                  <a:lnTo>
                    <a:pt x="2689523" y="387603"/>
                  </a:lnTo>
                  <a:lnTo>
                    <a:pt x="2831077" y="276859"/>
                  </a:lnTo>
                  <a:lnTo>
                    <a:pt x="2972631" y="553719"/>
                  </a:lnTo>
                  <a:lnTo>
                    <a:pt x="3114185" y="553719"/>
                  </a:lnTo>
                  <a:lnTo>
                    <a:pt x="3255739" y="387603"/>
                  </a:lnTo>
                  <a:lnTo>
                    <a:pt x="3397293" y="221487"/>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875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7" name="tx37"/>
            <p:cNvSpPr/>
            <p:nvPr/>
          </p:nvSpPr>
          <p:spPr>
            <a:xfrm>
              <a:off x="3750199" y="82743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8" name="tx38"/>
            <p:cNvSpPr/>
            <p:nvPr/>
          </p:nvSpPr>
          <p:spPr>
            <a:xfrm>
              <a:off x="4316414" y="82743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57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80654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0654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2423"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4877"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73644" y="4729033"/>
              <a:ext cx="287244"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Haïti</a:t>
              </a:r>
            </a:p>
          </p:txBody>
        </p:sp>
        <p:sp>
          <p:nvSpPr>
            <p:cNvPr id="60" name="tx60"/>
            <p:cNvSpPr/>
            <p:nvPr/>
          </p:nvSpPr>
          <p:spPr>
            <a:xfrm>
              <a:off x="2719522"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1977"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37879" y="482688"/>
              <a:ext cx="2363465" cy="131340"/>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Haïti, 2000-2024</a:t>
              </a:r>
            </a:p>
          </p:txBody>
        </p:sp>
        <p:sp>
          <p:nvSpPr>
            <p:cNvPr id="63" name="pl63"/>
            <p:cNvSpPr/>
            <p:nvPr/>
          </p:nvSpPr>
          <p:spPr>
            <a:xfrm>
              <a:off x="5267799" y="38445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795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145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495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845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4620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970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320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670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626049"/>
              <a:ext cx="3397293" cy="1836018"/>
            </a:xfrm>
            <a:custGeom>
              <a:avLst/>
              <a:pathLst>
                <a:path w="3397293" h="1836018">
                  <a:moveTo>
                    <a:pt x="0" y="1836018"/>
                  </a:moveTo>
                  <a:lnTo>
                    <a:pt x="141553" y="1606516"/>
                  </a:lnTo>
                  <a:lnTo>
                    <a:pt x="283107" y="1300513"/>
                  </a:lnTo>
                  <a:lnTo>
                    <a:pt x="424661" y="1071010"/>
                  </a:lnTo>
                  <a:lnTo>
                    <a:pt x="566215" y="841508"/>
                  </a:lnTo>
                  <a:lnTo>
                    <a:pt x="707769" y="612006"/>
                  </a:lnTo>
                  <a:lnTo>
                    <a:pt x="849323" y="535505"/>
                  </a:lnTo>
                  <a:lnTo>
                    <a:pt x="990877" y="382503"/>
                  </a:lnTo>
                  <a:lnTo>
                    <a:pt x="1132431" y="306003"/>
                  </a:lnTo>
                  <a:lnTo>
                    <a:pt x="1273984" y="229502"/>
                  </a:lnTo>
                  <a:lnTo>
                    <a:pt x="1415538" y="76500"/>
                  </a:lnTo>
                  <a:lnTo>
                    <a:pt x="1557092" y="0"/>
                  </a:lnTo>
                  <a:lnTo>
                    <a:pt x="1698646" y="153001"/>
                  </a:lnTo>
                  <a:lnTo>
                    <a:pt x="1840200" y="229502"/>
                  </a:lnTo>
                  <a:lnTo>
                    <a:pt x="1981754" y="382503"/>
                  </a:lnTo>
                  <a:lnTo>
                    <a:pt x="2123308" y="306003"/>
                  </a:lnTo>
                  <a:lnTo>
                    <a:pt x="2264862" y="688507"/>
                  </a:lnTo>
                  <a:lnTo>
                    <a:pt x="2406416" y="612006"/>
                  </a:lnTo>
                  <a:lnTo>
                    <a:pt x="2547969" y="841508"/>
                  </a:lnTo>
                  <a:lnTo>
                    <a:pt x="2689523" y="1071010"/>
                  </a:lnTo>
                  <a:lnTo>
                    <a:pt x="2831077" y="765007"/>
                  </a:lnTo>
                  <a:lnTo>
                    <a:pt x="2972631" y="1530015"/>
                  </a:lnTo>
                  <a:lnTo>
                    <a:pt x="3114185" y="1530015"/>
                  </a:lnTo>
                  <a:lnTo>
                    <a:pt x="3255739" y="1071010"/>
                  </a:lnTo>
                  <a:lnTo>
                    <a:pt x="3397293" y="612006"/>
                  </a:lnTo>
                </a:path>
              </a:pathLst>
            </a:custGeom>
            <a:ln w="27101" cap="flat">
              <a:solidFill>
                <a:srgbClr val="0058AB">
                  <a:alpha val="100000"/>
                </a:srgbClr>
              </a:solidFill>
              <a:prstDash val="solid"/>
              <a:round/>
            </a:ln>
          </p:spPr>
          <p:txBody>
            <a:bodyPr/>
            <a:lstStyle/>
            <a:p/>
          </p:txBody>
        </p:sp>
        <p:sp>
          <p:nvSpPr>
            <p:cNvPr id="80" name="pl80"/>
            <p:cNvSpPr/>
            <p:nvPr/>
          </p:nvSpPr>
          <p:spPr>
            <a:xfrm>
              <a:off x="5437664" y="2697060"/>
              <a:ext cx="3397293" cy="1071010"/>
            </a:xfrm>
            <a:custGeom>
              <a:avLst/>
              <a:pathLst>
                <a:path w="3397293" h="1071010">
                  <a:moveTo>
                    <a:pt x="0" y="1071010"/>
                  </a:moveTo>
                  <a:lnTo>
                    <a:pt x="141553" y="1071010"/>
                  </a:lnTo>
                  <a:lnTo>
                    <a:pt x="283107" y="1071010"/>
                  </a:lnTo>
                  <a:lnTo>
                    <a:pt x="424661" y="918009"/>
                  </a:lnTo>
                  <a:lnTo>
                    <a:pt x="566215" y="765007"/>
                  </a:lnTo>
                  <a:lnTo>
                    <a:pt x="707769" y="688507"/>
                  </a:lnTo>
                  <a:lnTo>
                    <a:pt x="849323" y="612006"/>
                  </a:lnTo>
                  <a:lnTo>
                    <a:pt x="990877" y="612006"/>
                  </a:lnTo>
                  <a:lnTo>
                    <a:pt x="1132431" y="382503"/>
                  </a:lnTo>
                  <a:lnTo>
                    <a:pt x="1273984" y="229502"/>
                  </a:lnTo>
                  <a:lnTo>
                    <a:pt x="1415538" y="229502"/>
                  </a:lnTo>
                  <a:lnTo>
                    <a:pt x="1557092" y="153001"/>
                  </a:lnTo>
                  <a:lnTo>
                    <a:pt x="1698646" y="153001"/>
                  </a:lnTo>
                  <a:lnTo>
                    <a:pt x="1840200" y="229502"/>
                  </a:lnTo>
                  <a:lnTo>
                    <a:pt x="1981754" y="153001"/>
                  </a:lnTo>
                  <a:lnTo>
                    <a:pt x="2123308" y="76500"/>
                  </a:lnTo>
                  <a:lnTo>
                    <a:pt x="2264862" y="0"/>
                  </a:lnTo>
                  <a:lnTo>
                    <a:pt x="2406416" y="0"/>
                  </a:lnTo>
                  <a:lnTo>
                    <a:pt x="2547969" y="0"/>
                  </a:lnTo>
                  <a:lnTo>
                    <a:pt x="2689523" y="0"/>
                  </a:lnTo>
                  <a:lnTo>
                    <a:pt x="2831077" y="229502"/>
                  </a:lnTo>
                  <a:lnTo>
                    <a:pt x="2972631" y="306003"/>
                  </a:lnTo>
                  <a:lnTo>
                    <a:pt x="3114185" y="76500"/>
                  </a:lnTo>
                  <a:lnTo>
                    <a:pt x="3255739" y="153001"/>
                  </a:lnTo>
                  <a:lnTo>
                    <a:pt x="3397293" y="76500"/>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26049"/>
              <a:ext cx="3397293" cy="1453514"/>
            </a:xfrm>
            <a:custGeom>
              <a:avLst/>
              <a:pathLst>
                <a:path w="3397293" h="1453514">
                  <a:moveTo>
                    <a:pt x="0" y="229502"/>
                  </a:moveTo>
                  <a:lnTo>
                    <a:pt x="141553" y="306003"/>
                  </a:lnTo>
                  <a:lnTo>
                    <a:pt x="283107" y="229502"/>
                  </a:lnTo>
                  <a:lnTo>
                    <a:pt x="424661" y="153001"/>
                  </a:lnTo>
                  <a:lnTo>
                    <a:pt x="566215" y="76500"/>
                  </a:lnTo>
                  <a:lnTo>
                    <a:pt x="707769" y="0"/>
                  </a:lnTo>
                  <a:lnTo>
                    <a:pt x="849323" y="76500"/>
                  </a:lnTo>
                  <a:lnTo>
                    <a:pt x="990877" y="76500"/>
                  </a:lnTo>
                  <a:lnTo>
                    <a:pt x="1132431" y="153001"/>
                  </a:lnTo>
                  <a:lnTo>
                    <a:pt x="1273984" y="0"/>
                  </a:lnTo>
                  <a:lnTo>
                    <a:pt x="1415538" y="76500"/>
                  </a:lnTo>
                  <a:lnTo>
                    <a:pt x="1557092" y="76500"/>
                  </a:lnTo>
                  <a:lnTo>
                    <a:pt x="1698646" y="76500"/>
                  </a:lnTo>
                  <a:lnTo>
                    <a:pt x="1840200" y="306003"/>
                  </a:lnTo>
                  <a:lnTo>
                    <a:pt x="1981754" y="382503"/>
                  </a:lnTo>
                  <a:lnTo>
                    <a:pt x="2123308" y="306003"/>
                  </a:lnTo>
                  <a:lnTo>
                    <a:pt x="2264862" y="382503"/>
                  </a:lnTo>
                  <a:lnTo>
                    <a:pt x="2406416" y="688507"/>
                  </a:lnTo>
                  <a:lnTo>
                    <a:pt x="2547969" y="612006"/>
                  </a:lnTo>
                  <a:lnTo>
                    <a:pt x="2689523" y="1071010"/>
                  </a:lnTo>
                  <a:lnTo>
                    <a:pt x="2831077" y="1377014"/>
                  </a:lnTo>
                  <a:lnTo>
                    <a:pt x="2972631" y="1453514"/>
                  </a:lnTo>
                  <a:lnTo>
                    <a:pt x="3114185" y="1147511"/>
                  </a:lnTo>
                  <a:lnTo>
                    <a:pt x="3255739" y="841508"/>
                  </a:lnTo>
                  <a:lnTo>
                    <a:pt x="3397293" y="918009"/>
                  </a:lnTo>
                </a:path>
              </a:pathLst>
            </a:custGeom>
            <a:ln w="27101" cap="flat">
              <a:solidFill>
                <a:srgbClr val="961A49">
                  <a:alpha val="100000"/>
                </a:srgbClr>
              </a:solidFill>
              <a:prstDash val="solid"/>
              <a:round/>
            </a:ln>
          </p:spPr>
          <p:txBody>
            <a:bodyPr/>
            <a:lstStyle/>
            <a:p/>
          </p:txBody>
        </p:sp>
        <p:sp>
          <p:nvSpPr>
            <p:cNvPr id="82" name="pl82"/>
            <p:cNvSpPr/>
            <p:nvPr/>
          </p:nvSpPr>
          <p:spPr>
            <a:xfrm>
              <a:off x="5437664" y="269706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626049"/>
              <a:ext cx="3397293" cy="1836018"/>
            </a:xfrm>
            <a:custGeom>
              <a:avLst/>
              <a:pathLst>
                <a:path w="3397293" h="1836018">
                  <a:moveTo>
                    <a:pt x="0" y="1836018"/>
                  </a:moveTo>
                  <a:lnTo>
                    <a:pt x="141553" y="1606516"/>
                  </a:lnTo>
                  <a:lnTo>
                    <a:pt x="283107" y="1300513"/>
                  </a:lnTo>
                  <a:lnTo>
                    <a:pt x="424661" y="1071010"/>
                  </a:lnTo>
                  <a:lnTo>
                    <a:pt x="566215" y="841508"/>
                  </a:lnTo>
                  <a:lnTo>
                    <a:pt x="707769" y="612006"/>
                  </a:lnTo>
                  <a:lnTo>
                    <a:pt x="849323" y="535505"/>
                  </a:lnTo>
                  <a:lnTo>
                    <a:pt x="990877" y="382503"/>
                  </a:lnTo>
                  <a:lnTo>
                    <a:pt x="1132431" y="306003"/>
                  </a:lnTo>
                  <a:lnTo>
                    <a:pt x="1273984" y="229502"/>
                  </a:lnTo>
                  <a:lnTo>
                    <a:pt x="1415538" y="76500"/>
                  </a:lnTo>
                  <a:lnTo>
                    <a:pt x="1557092" y="0"/>
                  </a:lnTo>
                  <a:lnTo>
                    <a:pt x="1698646" y="153001"/>
                  </a:lnTo>
                  <a:lnTo>
                    <a:pt x="1840200" y="229502"/>
                  </a:lnTo>
                  <a:lnTo>
                    <a:pt x="1981754" y="382503"/>
                  </a:lnTo>
                  <a:lnTo>
                    <a:pt x="2123308" y="306003"/>
                  </a:lnTo>
                  <a:lnTo>
                    <a:pt x="2264862" y="688507"/>
                  </a:lnTo>
                  <a:lnTo>
                    <a:pt x="2406416" y="612006"/>
                  </a:lnTo>
                  <a:lnTo>
                    <a:pt x="2547969" y="841508"/>
                  </a:lnTo>
                  <a:lnTo>
                    <a:pt x="2689523" y="1071010"/>
                  </a:lnTo>
                  <a:lnTo>
                    <a:pt x="2831077" y="765007"/>
                  </a:lnTo>
                  <a:lnTo>
                    <a:pt x="2972631" y="1530015"/>
                  </a:lnTo>
                  <a:lnTo>
                    <a:pt x="3114185" y="1530015"/>
                  </a:lnTo>
                  <a:lnTo>
                    <a:pt x="3255739" y="1071010"/>
                  </a:lnTo>
                  <a:lnTo>
                    <a:pt x="3397293" y="612006"/>
                  </a:lnTo>
                </a:path>
              </a:pathLst>
            </a:custGeom>
            <a:ln w="43362" cap="flat">
              <a:solidFill>
                <a:srgbClr val="000000">
                  <a:alpha val="100000"/>
                </a:srgbClr>
              </a:solidFill>
              <a:prstDash val="solid"/>
              <a:round/>
            </a:ln>
          </p:spPr>
          <p:txBody>
            <a:bodyPr/>
            <a:lstStyle/>
            <a:p/>
          </p:txBody>
        </p:sp>
        <p:sp>
          <p:nvSpPr>
            <p:cNvPr id="84" name="pl84"/>
            <p:cNvSpPr/>
            <p:nvPr/>
          </p:nvSpPr>
          <p:spPr>
            <a:xfrm>
              <a:off x="5437664" y="1886152"/>
              <a:ext cx="0" cy="1575916"/>
            </a:xfrm>
            <a:custGeom>
              <a:avLst/>
              <a:pathLst>
                <a:path w="0" h="1575916">
                  <a:moveTo>
                    <a:pt x="0" y="157591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886152"/>
              <a:ext cx="0" cy="351903"/>
            </a:xfrm>
            <a:custGeom>
              <a:avLst/>
              <a:pathLst>
                <a:path w="0" h="351903">
                  <a:moveTo>
                    <a:pt x="0" y="35190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702550"/>
              <a:ext cx="0" cy="183601"/>
            </a:xfrm>
            <a:custGeom>
              <a:avLst/>
              <a:pathLst>
                <a:path w="0" h="183601">
                  <a:moveTo>
                    <a:pt x="0" y="0"/>
                  </a:moveTo>
                  <a:lnTo>
                    <a:pt x="0" y="183601"/>
                  </a:lnTo>
                </a:path>
              </a:pathLst>
            </a:custGeom>
            <a:ln w="13550" cap="flat">
              <a:solidFill>
                <a:srgbClr val="0058AB">
                  <a:alpha val="100000"/>
                </a:srgbClr>
              </a:solidFill>
              <a:prstDash val="dot"/>
              <a:round/>
            </a:ln>
          </p:spPr>
          <p:txBody>
            <a:bodyPr/>
            <a:lstStyle/>
            <a:p/>
          </p:txBody>
        </p:sp>
        <p:sp>
          <p:nvSpPr>
            <p:cNvPr id="87" name="pl87"/>
            <p:cNvSpPr/>
            <p:nvPr/>
          </p:nvSpPr>
          <p:spPr>
            <a:xfrm>
              <a:off x="7560972" y="1886152"/>
              <a:ext cx="0" cy="45900"/>
            </a:xfrm>
            <a:custGeom>
              <a:avLst/>
              <a:pathLst>
                <a:path w="0" h="45900">
                  <a:moveTo>
                    <a:pt x="0" y="4590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886152"/>
              <a:ext cx="0" cy="810908"/>
            </a:xfrm>
            <a:custGeom>
              <a:avLst/>
              <a:pathLst>
                <a:path w="0" h="810908">
                  <a:moveTo>
                    <a:pt x="0" y="81090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886152"/>
              <a:ext cx="0" cy="810908"/>
            </a:xfrm>
            <a:custGeom>
              <a:avLst/>
              <a:pathLst>
                <a:path w="0" h="810908">
                  <a:moveTo>
                    <a:pt x="0" y="81090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886152"/>
              <a:ext cx="0" cy="351903"/>
            </a:xfrm>
            <a:custGeom>
              <a:avLst/>
              <a:pathLst>
                <a:path w="0" h="351903">
                  <a:moveTo>
                    <a:pt x="0" y="35190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626049"/>
              <a:ext cx="3397293" cy="1836018"/>
            </a:xfrm>
            <a:custGeom>
              <a:avLst/>
              <a:pathLst>
                <a:path w="3397293" h="1836018">
                  <a:moveTo>
                    <a:pt x="0" y="1836018"/>
                  </a:moveTo>
                  <a:lnTo>
                    <a:pt x="141553" y="1606516"/>
                  </a:lnTo>
                  <a:lnTo>
                    <a:pt x="283107" y="1300513"/>
                  </a:lnTo>
                  <a:lnTo>
                    <a:pt x="424661" y="1071010"/>
                  </a:lnTo>
                  <a:lnTo>
                    <a:pt x="566215" y="841508"/>
                  </a:lnTo>
                  <a:lnTo>
                    <a:pt x="707769" y="612006"/>
                  </a:lnTo>
                  <a:lnTo>
                    <a:pt x="849323" y="535505"/>
                  </a:lnTo>
                  <a:lnTo>
                    <a:pt x="990877" y="382503"/>
                  </a:lnTo>
                  <a:lnTo>
                    <a:pt x="1132431" y="306003"/>
                  </a:lnTo>
                  <a:lnTo>
                    <a:pt x="1273984" y="229502"/>
                  </a:lnTo>
                  <a:lnTo>
                    <a:pt x="1415538" y="76500"/>
                  </a:lnTo>
                  <a:lnTo>
                    <a:pt x="1557092" y="0"/>
                  </a:lnTo>
                  <a:lnTo>
                    <a:pt x="1698646" y="153001"/>
                  </a:lnTo>
                  <a:lnTo>
                    <a:pt x="1840200" y="229502"/>
                  </a:lnTo>
                  <a:lnTo>
                    <a:pt x="1981754" y="382503"/>
                  </a:lnTo>
                  <a:lnTo>
                    <a:pt x="2123308" y="306003"/>
                  </a:lnTo>
                  <a:lnTo>
                    <a:pt x="2264862" y="688507"/>
                  </a:lnTo>
                  <a:lnTo>
                    <a:pt x="2406416" y="612006"/>
                  </a:lnTo>
                  <a:lnTo>
                    <a:pt x="2547969" y="841508"/>
                  </a:lnTo>
                  <a:lnTo>
                    <a:pt x="2689523" y="1071010"/>
                  </a:lnTo>
                  <a:lnTo>
                    <a:pt x="2831077" y="765007"/>
                  </a:lnTo>
                  <a:lnTo>
                    <a:pt x="2972631" y="1530015"/>
                  </a:lnTo>
                  <a:lnTo>
                    <a:pt x="3114185" y="1530015"/>
                  </a:lnTo>
                  <a:lnTo>
                    <a:pt x="3255739" y="1071010"/>
                  </a:lnTo>
                  <a:lnTo>
                    <a:pt x="3397293" y="612006"/>
                  </a:lnTo>
                </a:path>
              </a:pathLst>
            </a:custGeom>
            <a:ln w="27101" cap="flat">
              <a:solidFill>
                <a:srgbClr val="0058AB">
                  <a:alpha val="100000"/>
                </a:srgbClr>
              </a:solidFill>
              <a:prstDash val="solid"/>
              <a:round/>
            </a:ln>
          </p:spPr>
          <p:txBody>
            <a:bodyPr/>
            <a:lstStyle/>
            <a:p/>
          </p:txBody>
        </p:sp>
        <p:sp>
          <p:nvSpPr>
            <p:cNvPr id="92" name="tx92"/>
            <p:cNvSpPr/>
            <p:nvPr/>
          </p:nvSpPr>
          <p:spPr>
            <a:xfrm>
              <a:off x="5359324" y="181511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115288" y="18151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4" name="tx94"/>
            <p:cNvSpPr/>
            <p:nvPr/>
          </p:nvSpPr>
          <p:spPr>
            <a:xfrm>
              <a:off x="6792913" y="18150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5" name="tx95"/>
            <p:cNvSpPr/>
            <p:nvPr/>
          </p:nvSpPr>
          <p:spPr>
            <a:xfrm>
              <a:off x="7500682" y="18151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8097042" y="18151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3258" y="18151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4812" y="18151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9" name="tx99"/>
            <p:cNvSpPr/>
            <p:nvPr/>
          </p:nvSpPr>
          <p:spPr>
            <a:xfrm>
              <a:off x="8902429" y="27344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5049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40995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6449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799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149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3" name="pl113"/>
            <p:cNvSpPr/>
            <p:nvPr/>
          </p:nvSpPr>
          <p:spPr>
            <a:xfrm>
              <a:off x="612324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12324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769122"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31576"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90343" y="4729033"/>
              <a:ext cx="287244"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Haïti</a:t>
              </a:r>
            </a:p>
          </p:txBody>
        </p:sp>
        <p:sp>
          <p:nvSpPr>
            <p:cNvPr id="118" name="tx118"/>
            <p:cNvSpPr/>
            <p:nvPr/>
          </p:nvSpPr>
          <p:spPr>
            <a:xfrm>
              <a:off x="7036221"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798676"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1" name="pl121"/>
            <p:cNvSpPr/>
            <p:nvPr/>
          </p:nvSpPr>
          <p:spPr>
            <a:xfrm>
              <a:off x="225871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14178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02485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90792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20024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08331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96638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84945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10248"/>
              <a:ext cx="7321564" cy="145351"/>
            </a:xfrm>
            <a:prstGeom prst="rect">
              <a:avLst/>
            </a:prstGeom>
            <a:solidFill>
              <a:srgbClr val="1CABE2">
                <a:alpha val="80000"/>
              </a:srgbClr>
            </a:solidFill>
          </p:spPr>
          <p:txBody>
            <a:bodyPr/>
            <a:lstStyle/>
            <a:p/>
          </p:txBody>
        </p:sp>
        <p:sp>
          <p:nvSpPr>
            <p:cNvPr id="134" name="rc134"/>
            <p:cNvSpPr/>
            <p:nvPr/>
          </p:nvSpPr>
          <p:spPr>
            <a:xfrm>
              <a:off x="1317178" y="5528559"/>
              <a:ext cx="7190001" cy="145351"/>
            </a:xfrm>
            <a:prstGeom prst="rect">
              <a:avLst/>
            </a:prstGeom>
            <a:solidFill>
              <a:srgbClr val="1CABE2">
                <a:alpha val="80000"/>
              </a:srgbClr>
            </a:solidFill>
          </p:spPr>
          <p:txBody>
            <a:bodyPr/>
            <a:lstStyle/>
            <a:p/>
          </p:txBody>
        </p:sp>
        <p:sp>
          <p:nvSpPr>
            <p:cNvPr id="135" name="rc135"/>
            <p:cNvSpPr/>
            <p:nvPr/>
          </p:nvSpPr>
          <p:spPr>
            <a:xfrm>
              <a:off x="1317178" y="5346869"/>
              <a:ext cx="6248026" cy="145351"/>
            </a:xfrm>
            <a:prstGeom prst="rect">
              <a:avLst/>
            </a:prstGeom>
            <a:solidFill>
              <a:srgbClr val="1CABE2">
                <a:alpha val="80000"/>
              </a:srgbClr>
            </a:solidFill>
          </p:spPr>
          <p:txBody>
            <a:bodyPr/>
            <a:lstStyle/>
            <a:p/>
          </p:txBody>
        </p:sp>
        <p:sp>
          <p:nvSpPr>
            <p:cNvPr id="136" name="tx136"/>
            <p:cNvSpPr/>
            <p:nvPr/>
          </p:nvSpPr>
          <p:spPr>
            <a:xfrm>
              <a:off x="8129330" y="572845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117,000</a:t>
              </a:r>
            </a:p>
          </p:txBody>
        </p:sp>
        <p:sp>
          <p:nvSpPr>
            <p:cNvPr id="137" name="tx137"/>
            <p:cNvSpPr/>
            <p:nvPr/>
          </p:nvSpPr>
          <p:spPr>
            <a:xfrm>
              <a:off x="7997766" y="554676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115,000</a:t>
              </a:r>
            </a:p>
          </p:txBody>
        </p:sp>
        <p:sp>
          <p:nvSpPr>
            <p:cNvPr id="138" name="tx138"/>
            <p:cNvSpPr/>
            <p:nvPr/>
          </p:nvSpPr>
          <p:spPr>
            <a:xfrm>
              <a:off x="7055791" y="5365078"/>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100,000</a:t>
              </a:r>
            </a:p>
          </p:txBody>
        </p:sp>
        <p:sp>
          <p:nvSpPr>
            <p:cNvPr id="139" name="tx139"/>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772963"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4" name="tx144"/>
            <p:cNvSpPr/>
            <p:nvPr/>
          </p:nvSpPr>
          <p:spPr>
            <a:xfrm>
              <a:off x="4656033"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5" name="tx145"/>
            <p:cNvSpPr/>
            <p:nvPr/>
          </p:nvSpPr>
          <p:spPr>
            <a:xfrm>
              <a:off x="6539103"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90,000</a:t>
              </a:r>
            </a:p>
          </p:txBody>
        </p:sp>
        <p:sp>
          <p:nvSpPr>
            <p:cNvPr id="146" name="tx146"/>
            <p:cNvSpPr/>
            <p:nvPr/>
          </p:nvSpPr>
          <p:spPr>
            <a:xfrm>
              <a:off x="8344479"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120,000</a:t>
              </a:r>
            </a:p>
          </p:txBody>
        </p:sp>
        <p:sp>
          <p:nvSpPr>
            <p:cNvPr id="147" name="tx147"/>
            <p:cNvSpPr/>
            <p:nvPr/>
          </p:nvSpPr>
          <p:spPr>
            <a:xfrm>
              <a:off x="951100" y="5076339"/>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2023 et 2024</a:t>
              </a:r>
            </a:p>
          </p:txBody>
        </p:sp>
        <p:sp>
          <p:nvSpPr>
            <p:cNvPr id="148" name="tx148"/>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9" name="tx149"/>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0" name="tx150"/>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DTC3 en Haïti (60%) était inférieure de 25 points de pourcentage à la moyenne mondiale (85%) et de 22 points de pourcentage à la moyenne de l'ensemble des pays du site LACR (82%).
La couverture nationale en DTC3 était supérieure de 6 points de pourcentage à celle de 2019 (54%).
Cela équivaut à 100 000 enfants non vaccinés et sous-vaccinés en 2024 contre 117 000 enfants non vaccinés et sous-vaccinés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2267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4924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6229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21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377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075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773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471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70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0519"/>
              <a:ext cx="231165" cy="148724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25311"/>
              <a:ext cx="231165" cy="151245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74896"/>
              <a:ext cx="231165" cy="15628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698443"/>
              <a:ext cx="231165" cy="173932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3235"/>
              <a:ext cx="231165" cy="17645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2820"/>
              <a:ext cx="231165" cy="18149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47197"/>
              <a:ext cx="231165" cy="18905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47197"/>
              <a:ext cx="231165" cy="18905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1574"/>
              <a:ext cx="231165" cy="196619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1159"/>
              <a:ext cx="231165" cy="20166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1159"/>
              <a:ext cx="231165" cy="20166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95952"/>
              <a:ext cx="231165" cy="20418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4706"/>
              <a:ext cx="231165" cy="21930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19498"/>
              <a:ext cx="231165" cy="22182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4291"/>
              <a:ext cx="231165" cy="22434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69083"/>
              <a:ext cx="231165" cy="22686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69083"/>
              <a:ext cx="231165" cy="22686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3876"/>
              <a:ext cx="231165" cy="22938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18668"/>
              <a:ext cx="231165" cy="2319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3460"/>
              <a:ext cx="231165" cy="23443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68253"/>
              <a:ext cx="231165" cy="23695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68253"/>
              <a:ext cx="231165" cy="23695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3045"/>
              <a:ext cx="231165" cy="2394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3045"/>
              <a:ext cx="231165" cy="2394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2630"/>
              <a:ext cx="231165" cy="24451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7422"/>
              <a:ext cx="231165" cy="24703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2215"/>
              <a:ext cx="231165" cy="24955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2215"/>
              <a:ext cx="231165" cy="24955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2215"/>
              <a:ext cx="231165" cy="24955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942215"/>
              <a:ext cx="231165" cy="24955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2215"/>
              <a:ext cx="231165" cy="24955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2215"/>
              <a:ext cx="231165" cy="24955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0519"/>
              <a:ext cx="231165" cy="1487248"/>
            </a:xfrm>
            <a:prstGeom prst="rect">
              <a:avLst/>
            </a:prstGeom>
            <a:solidFill>
              <a:srgbClr val="0083CF">
                <a:alpha val="100000"/>
              </a:srgbClr>
            </a:solidFill>
          </p:spPr>
          <p:txBody>
            <a:bodyPr/>
            <a:lstStyle/>
            <a:p/>
          </p:txBody>
        </p:sp>
        <p:sp>
          <p:nvSpPr>
            <p:cNvPr id="46" name="rc46"/>
            <p:cNvSpPr/>
            <p:nvPr/>
          </p:nvSpPr>
          <p:spPr>
            <a:xfrm>
              <a:off x="1099195" y="1925311"/>
              <a:ext cx="231165" cy="1512455"/>
            </a:xfrm>
            <a:prstGeom prst="rect">
              <a:avLst/>
            </a:prstGeom>
            <a:solidFill>
              <a:srgbClr val="F26A21">
                <a:alpha val="100000"/>
              </a:srgbClr>
            </a:solidFill>
          </p:spPr>
          <p:txBody>
            <a:bodyPr/>
            <a:lstStyle/>
            <a:p/>
          </p:txBody>
        </p:sp>
        <p:sp>
          <p:nvSpPr>
            <p:cNvPr id="47" name="rc47"/>
            <p:cNvSpPr/>
            <p:nvPr/>
          </p:nvSpPr>
          <p:spPr>
            <a:xfrm>
              <a:off x="1356046" y="1874896"/>
              <a:ext cx="231165" cy="1562871"/>
            </a:xfrm>
            <a:prstGeom prst="rect">
              <a:avLst/>
            </a:prstGeom>
            <a:solidFill>
              <a:srgbClr val="0083CF">
                <a:alpha val="100000"/>
              </a:srgbClr>
            </a:solidFill>
          </p:spPr>
          <p:txBody>
            <a:bodyPr/>
            <a:lstStyle/>
            <a:p/>
          </p:txBody>
        </p:sp>
        <p:sp>
          <p:nvSpPr>
            <p:cNvPr id="48" name="rc48"/>
            <p:cNvSpPr/>
            <p:nvPr/>
          </p:nvSpPr>
          <p:spPr>
            <a:xfrm>
              <a:off x="1869747" y="1673235"/>
              <a:ext cx="231165" cy="1764531"/>
            </a:xfrm>
            <a:prstGeom prst="rect">
              <a:avLst/>
            </a:prstGeom>
            <a:solidFill>
              <a:srgbClr val="0083CF">
                <a:alpha val="100000"/>
              </a:srgbClr>
            </a:solidFill>
          </p:spPr>
          <p:txBody>
            <a:bodyPr/>
            <a:lstStyle/>
            <a:p/>
          </p:txBody>
        </p:sp>
        <p:sp>
          <p:nvSpPr>
            <p:cNvPr id="49" name="rc49"/>
            <p:cNvSpPr/>
            <p:nvPr/>
          </p:nvSpPr>
          <p:spPr>
            <a:xfrm>
              <a:off x="2383449" y="1547197"/>
              <a:ext cx="231165" cy="1890569"/>
            </a:xfrm>
            <a:prstGeom prst="rect">
              <a:avLst/>
            </a:prstGeom>
            <a:solidFill>
              <a:srgbClr val="0083CF">
                <a:alpha val="100000"/>
              </a:srgbClr>
            </a:solidFill>
          </p:spPr>
          <p:txBody>
            <a:bodyPr/>
            <a:lstStyle/>
            <a:p/>
          </p:txBody>
        </p:sp>
        <p:sp>
          <p:nvSpPr>
            <p:cNvPr id="50" name="rc50"/>
            <p:cNvSpPr/>
            <p:nvPr/>
          </p:nvSpPr>
          <p:spPr>
            <a:xfrm>
              <a:off x="2897150" y="1471574"/>
              <a:ext cx="231165" cy="1966192"/>
            </a:xfrm>
            <a:prstGeom prst="rect">
              <a:avLst/>
            </a:prstGeom>
            <a:solidFill>
              <a:srgbClr val="0083CF">
                <a:alpha val="100000"/>
              </a:srgbClr>
            </a:solidFill>
          </p:spPr>
          <p:txBody>
            <a:bodyPr/>
            <a:lstStyle/>
            <a:p/>
          </p:txBody>
        </p:sp>
        <p:sp>
          <p:nvSpPr>
            <p:cNvPr id="51" name="rc51"/>
            <p:cNvSpPr/>
            <p:nvPr/>
          </p:nvSpPr>
          <p:spPr>
            <a:xfrm>
              <a:off x="3410852" y="1421159"/>
              <a:ext cx="231165" cy="2016607"/>
            </a:xfrm>
            <a:prstGeom prst="rect">
              <a:avLst/>
            </a:prstGeom>
            <a:solidFill>
              <a:srgbClr val="0083CF">
                <a:alpha val="100000"/>
              </a:srgbClr>
            </a:solidFill>
          </p:spPr>
          <p:txBody>
            <a:bodyPr/>
            <a:lstStyle/>
            <a:p/>
          </p:txBody>
        </p:sp>
        <p:sp>
          <p:nvSpPr>
            <p:cNvPr id="52" name="rc52"/>
            <p:cNvSpPr/>
            <p:nvPr/>
          </p:nvSpPr>
          <p:spPr>
            <a:xfrm>
              <a:off x="3667702" y="1395952"/>
              <a:ext cx="231165" cy="2041815"/>
            </a:xfrm>
            <a:prstGeom prst="rect">
              <a:avLst/>
            </a:prstGeom>
            <a:solidFill>
              <a:srgbClr val="0083CF">
                <a:alpha val="100000"/>
              </a:srgbClr>
            </a:solidFill>
          </p:spPr>
          <p:txBody>
            <a:bodyPr/>
            <a:lstStyle/>
            <a:p/>
          </p:txBody>
        </p:sp>
        <p:sp>
          <p:nvSpPr>
            <p:cNvPr id="53" name="rc53"/>
            <p:cNvSpPr/>
            <p:nvPr/>
          </p:nvSpPr>
          <p:spPr>
            <a:xfrm>
              <a:off x="4438255" y="1194291"/>
              <a:ext cx="231165" cy="2243476"/>
            </a:xfrm>
            <a:prstGeom prst="rect">
              <a:avLst/>
            </a:prstGeom>
            <a:solidFill>
              <a:srgbClr val="0083CF">
                <a:alpha val="100000"/>
              </a:srgbClr>
            </a:solidFill>
          </p:spPr>
          <p:txBody>
            <a:bodyPr/>
            <a:lstStyle/>
            <a:p/>
          </p:txBody>
        </p:sp>
        <p:sp>
          <p:nvSpPr>
            <p:cNvPr id="54" name="rc54"/>
            <p:cNvSpPr/>
            <p:nvPr/>
          </p:nvSpPr>
          <p:spPr>
            <a:xfrm>
              <a:off x="5208807" y="1143876"/>
              <a:ext cx="231165" cy="2293891"/>
            </a:xfrm>
            <a:prstGeom prst="rect">
              <a:avLst/>
            </a:prstGeom>
            <a:solidFill>
              <a:srgbClr val="0083CF">
                <a:alpha val="100000"/>
              </a:srgbClr>
            </a:solidFill>
          </p:spPr>
          <p:txBody>
            <a:bodyPr/>
            <a:lstStyle/>
            <a:p/>
          </p:txBody>
        </p:sp>
        <p:sp>
          <p:nvSpPr>
            <p:cNvPr id="55" name="pg55"/>
            <p:cNvSpPr/>
            <p:nvPr/>
          </p:nvSpPr>
          <p:spPr>
            <a:xfrm>
              <a:off x="1060995" y="3425252"/>
              <a:ext cx="12515" cy="12515"/>
            </a:xfrm>
            <a:custGeom>
              <a:avLst/>
              <a:pathLst>
                <a:path w="12515" h="12515">
                  <a:moveTo>
                    <a:pt x="12515" y="0"/>
                  </a:moveTo>
                  <a:lnTo>
                    <a:pt x="12515" y="8230"/>
                  </a:lnTo>
                  <a:lnTo>
                    <a:pt x="8230" y="12515"/>
                  </a:lnTo>
                  <a:lnTo>
                    <a:pt x="0" y="125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78693" y="3342950"/>
              <a:ext cx="94817" cy="94817"/>
            </a:xfrm>
            <a:custGeom>
              <a:avLst/>
              <a:pathLst>
                <a:path w="94817" h="94817">
                  <a:moveTo>
                    <a:pt x="94817" y="0"/>
                  </a:moveTo>
                  <a:lnTo>
                    <a:pt x="94817" y="8230"/>
                  </a:lnTo>
                  <a:lnTo>
                    <a:pt x="8230" y="94817"/>
                  </a:lnTo>
                  <a:lnTo>
                    <a:pt x="0" y="94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96391" y="3260648"/>
              <a:ext cx="177119" cy="177119"/>
            </a:xfrm>
            <a:custGeom>
              <a:avLst/>
              <a:pathLst>
                <a:path w="177119" h="177119">
                  <a:moveTo>
                    <a:pt x="177119" y="0"/>
                  </a:moveTo>
                  <a:lnTo>
                    <a:pt x="177119" y="8230"/>
                  </a:lnTo>
                  <a:lnTo>
                    <a:pt x="8230" y="177119"/>
                  </a:lnTo>
                  <a:lnTo>
                    <a:pt x="0" y="177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7834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9604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1374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3144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4913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6683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8453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60223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1993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3762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5532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7302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9072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10842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2611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0519"/>
              <a:ext cx="231165" cy="232693"/>
            </a:xfrm>
            <a:custGeom>
              <a:avLst/>
              <a:pathLst>
                <a:path w="231165" h="232693">
                  <a:moveTo>
                    <a:pt x="224463" y="0"/>
                  </a:moveTo>
                  <a:lnTo>
                    <a:pt x="231165" y="0"/>
                  </a:lnTo>
                  <a:lnTo>
                    <a:pt x="231165" y="1527"/>
                  </a:lnTo>
                  <a:lnTo>
                    <a:pt x="0" y="232693"/>
                  </a:lnTo>
                  <a:lnTo>
                    <a:pt x="0" y="2244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0519"/>
              <a:ext cx="150391" cy="150391"/>
            </a:xfrm>
            <a:custGeom>
              <a:avLst/>
              <a:pathLst>
                <a:path w="150391" h="150391">
                  <a:moveTo>
                    <a:pt x="142161" y="0"/>
                  </a:moveTo>
                  <a:lnTo>
                    <a:pt x="150391" y="0"/>
                  </a:lnTo>
                  <a:lnTo>
                    <a:pt x="0" y="150391"/>
                  </a:lnTo>
                  <a:lnTo>
                    <a:pt x="0" y="1421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0519"/>
              <a:ext cx="68089" cy="68089"/>
            </a:xfrm>
            <a:custGeom>
              <a:avLst/>
              <a:pathLst>
                <a:path w="68089" h="68089">
                  <a:moveTo>
                    <a:pt x="59859" y="0"/>
                  </a:moveTo>
                  <a:lnTo>
                    <a:pt x="68089" y="0"/>
                  </a:lnTo>
                  <a:lnTo>
                    <a:pt x="0" y="68089"/>
                  </a:lnTo>
                  <a:lnTo>
                    <a:pt x="0" y="59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307901" y="3415307"/>
              <a:ext cx="22459" cy="22459"/>
            </a:xfrm>
            <a:custGeom>
              <a:avLst/>
              <a:pathLst>
                <a:path w="22459" h="22459">
                  <a:moveTo>
                    <a:pt x="22459" y="0"/>
                  </a:moveTo>
                  <a:lnTo>
                    <a:pt x="22459" y="8230"/>
                  </a:lnTo>
                  <a:lnTo>
                    <a:pt x="8230" y="22459"/>
                  </a:lnTo>
                  <a:lnTo>
                    <a:pt x="0" y="22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25599" y="3333005"/>
              <a:ext cx="104761" cy="104761"/>
            </a:xfrm>
            <a:custGeom>
              <a:avLst/>
              <a:pathLst>
                <a:path w="104761" h="104761">
                  <a:moveTo>
                    <a:pt x="104761" y="0"/>
                  </a:moveTo>
                  <a:lnTo>
                    <a:pt x="104761" y="8230"/>
                  </a:lnTo>
                  <a:lnTo>
                    <a:pt x="8230" y="104761"/>
                  </a:lnTo>
                  <a:lnTo>
                    <a:pt x="0" y="104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43297" y="3250703"/>
              <a:ext cx="187063" cy="187063"/>
            </a:xfrm>
            <a:custGeom>
              <a:avLst/>
              <a:pathLst>
                <a:path w="187063" h="187063">
                  <a:moveTo>
                    <a:pt x="187063" y="0"/>
                  </a:moveTo>
                  <a:lnTo>
                    <a:pt x="187063" y="8230"/>
                  </a:lnTo>
                  <a:lnTo>
                    <a:pt x="8230" y="187063"/>
                  </a:lnTo>
                  <a:lnTo>
                    <a:pt x="0" y="1870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840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8609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00379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2149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3919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5689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7458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9228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50998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2768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4538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6308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8077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9847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1617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87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25311"/>
              <a:ext cx="165654" cy="165654"/>
            </a:xfrm>
            <a:custGeom>
              <a:avLst/>
              <a:pathLst>
                <a:path w="165654" h="165654">
                  <a:moveTo>
                    <a:pt x="157424" y="0"/>
                  </a:moveTo>
                  <a:lnTo>
                    <a:pt x="165654" y="0"/>
                  </a:lnTo>
                  <a:lnTo>
                    <a:pt x="0" y="165654"/>
                  </a:lnTo>
                  <a:lnTo>
                    <a:pt x="0" y="157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25311"/>
              <a:ext cx="83352" cy="83352"/>
            </a:xfrm>
            <a:custGeom>
              <a:avLst/>
              <a:pathLst>
                <a:path w="83352" h="83352">
                  <a:moveTo>
                    <a:pt x="75122" y="0"/>
                  </a:moveTo>
                  <a:lnTo>
                    <a:pt x="83352" y="0"/>
                  </a:lnTo>
                  <a:lnTo>
                    <a:pt x="0" y="83352"/>
                  </a:lnTo>
                  <a:lnTo>
                    <a:pt x="0" y="75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925311"/>
              <a:ext cx="1050" cy="1050"/>
            </a:xfrm>
            <a:custGeom>
              <a:avLst/>
              <a:pathLst>
                <a:path w="1050" h="1050">
                  <a:moveTo>
                    <a:pt x="0" y="1050"/>
                  </a:moveTo>
                  <a:lnTo>
                    <a:pt x="0" y="0"/>
                  </a:lnTo>
                  <a:lnTo>
                    <a:pt x="105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54806" y="3405362"/>
              <a:ext cx="32404" cy="32404"/>
            </a:xfrm>
            <a:custGeom>
              <a:avLst/>
              <a:pathLst>
                <a:path w="32404" h="32404">
                  <a:moveTo>
                    <a:pt x="32404" y="0"/>
                  </a:moveTo>
                  <a:lnTo>
                    <a:pt x="32404" y="8230"/>
                  </a:lnTo>
                  <a:lnTo>
                    <a:pt x="8230" y="32404"/>
                  </a:lnTo>
                  <a:lnTo>
                    <a:pt x="0" y="324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472504" y="3323060"/>
              <a:ext cx="114706" cy="114706"/>
            </a:xfrm>
            <a:custGeom>
              <a:avLst/>
              <a:pathLst>
                <a:path w="114706" h="114706">
                  <a:moveTo>
                    <a:pt x="114706" y="0"/>
                  </a:moveTo>
                  <a:lnTo>
                    <a:pt x="114706" y="8230"/>
                  </a:lnTo>
                  <a:lnTo>
                    <a:pt x="8230" y="114706"/>
                  </a:lnTo>
                  <a:lnTo>
                    <a:pt x="0" y="114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90202" y="3240758"/>
              <a:ext cx="197008" cy="197008"/>
            </a:xfrm>
            <a:custGeom>
              <a:avLst/>
              <a:pathLst>
                <a:path w="197008" h="197008">
                  <a:moveTo>
                    <a:pt x="197008" y="0"/>
                  </a:moveTo>
                  <a:lnTo>
                    <a:pt x="197008" y="8230"/>
                  </a:lnTo>
                  <a:lnTo>
                    <a:pt x="8230" y="197008"/>
                  </a:lnTo>
                  <a:lnTo>
                    <a:pt x="0" y="197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15845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307615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9385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91155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82924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74694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66464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58234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50004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41773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33543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25313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17083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08853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00622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92392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74896"/>
              <a:ext cx="206124" cy="206124"/>
            </a:xfrm>
            <a:custGeom>
              <a:avLst/>
              <a:pathLst>
                <a:path w="206124" h="206124">
                  <a:moveTo>
                    <a:pt x="197894" y="0"/>
                  </a:moveTo>
                  <a:lnTo>
                    <a:pt x="206124" y="0"/>
                  </a:lnTo>
                  <a:lnTo>
                    <a:pt x="0" y="206124"/>
                  </a:lnTo>
                  <a:lnTo>
                    <a:pt x="0" y="197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74896"/>
              <a:ext cx="123822" cy="123822"/>
            </a:xfrm>
            <a:custGeom>
              <a:avLst/>
              <a:pathLst>
                <a:path w="123822" h="123822">
                  <a:moveTo>
                    <a:pt x="115592" y="0"/>
                  </a:moveTo>
                  <a:lnTo>
                    <a:pt x="123822" y="0"/>
                  </a:lnTo>
                  <a:lnTo>
                    <a:pt x="0" y="123822"/>
                  </a:lnTo>
                  <a:lnTo>
                    <a:pt x="0" y="115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874896"/>
              <a:ext cx="41520" cy="41520"/>
            </a:xfrm>
            <a:custGeom>
              <a:avLst/>
              <a:pathLst>
                <a:path w="41520" h="41520">
                  <a:moveTo>
                    <a:pt x="33290" y="0"/>
                  </a:moveTo>
                  <a:lnTo>
                    <a:pt x="41520" y="0"/>
                  </a:lnTo>
                  <a:lnTo>
                    <a:pt x="0" y="41520"/>
                  </a:lnTo>
                  <a:lnTo>
                    <a:pt x="0" y="33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48618" y="3385473"/>
              <a:ext cx="52294" cy="52294"/>
            </a:xfrm>
            <a:custGeom>
              <a:avLst/>
              <a:pathLst>
                <a:path w="52294" h="52294">
                  <a:moveTo>
                    <a:pt x="52294" y="0"/>
                  </a:moveTo>
                  <a:lnTo>
                    <a:pt x="52294" y="8230"/>
                  </a:lnTo>
                  <a:lnTo>
                    <a:pt x="8230" y="52294"/>
                  </a:lnTo>
                  <a:lnTo>
                    <a:pt x="0" y="522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966316" y="3303171"/>
              <a:ext cx="134596" cy="134596"/>
            </a:xfrm>
            <a:custGeom>
              <a:avLst/>
              <a:pathLst>
                <a:path w="134596" h="134596">
                  <a:moveTo>
                    <a:pt x="134596" y="0"/>
                  </a:moveTo>
                  <a:lnTo>
                    <a:pt x="134596" y="8230"/>
                  </a:lnTo>
                  <a:lnTo>
                    <a:pt x="8230" y="134596"/>
                  </a:lnTo>
                  <a:lnTo>
                    <a:pt x="0" y="1345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84014" y="3220869"/>
              <a:ext cx="216898" cy="216898"/>
            </a:xfrm>
            <a:custGeom>
              <a:avLst/>
              <a:pathLst>
                <a:path w="216898" h="216898">
                  <a:moveTo>
                    <a:pt x="216898" y="0"/>
                  </a:moveTo>
                  <a:lnTo>
                    <a:pt x="216898" y="8230"/>
                  </a:lnTo>
                  <a:lnTo>
                    <a:pt x="8230" y="216898"/>
                  </a:lnTo>
                  <a:lnTo>
                    <a:pt x="0" y="2168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13856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305626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97396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9166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80935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72705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64475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56245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48015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9784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31554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23324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15094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06864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98633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90403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82173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73943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3235"/>
              <a:ext cx="223291" cy="223291"/>
            </a:xfrm>
            <a:custGeom>
              <a:avLst/>
              <a:pathLst>
                <a:path w="223291" h="223291">
                  <a:moveTo>
                    <a:pt x="215061" y="0"/>
                  </a:moveTo>
                  <a:lnTo>
                    <a:pt x="223291" y="0"/>
                  </a:lnTo>
                  <a:lnTo>
                    <a:pt x="0" y="223291"/>
                  </a:lnTo>
                  <a:lnTo>
                    <a:pt x="0" y="215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3235"/>
              <a:ext cx="140989" cy="140989"/>
            </a:xfrm>
            <a:custGeom>
              <a:avLst/>
              <a:pathLst>
                <a:path w="140989" h="140989">
                  <a:moveTo>
                    <a:pt x="132759" y="0"/>
                  </a:moveTo>
                  <a:lnTo>
                    <a:pt x="140989" y="0"/>
                  </a:lnTo>
                  <a:lnTo>
                    <a:pt x="0" y="140989"/>
                  </a:lnTo>
                  <a:lnTo>
                    <a:pt x="0" y="132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1673235"/>
              <a:ext cx="58688" cy="58688"/>
            </a:xfrm>
            <a:custGeom>
              <a:avLst/>
              <a:pathLst>
                <a:path w="58688" h="58688">
                  <a:moveTo>
                    <a:pt x="50457" y="0"/>
                  </a:moveTo>
                  <a:lnTo>
                    <a:pt x="58688" y="0"/>
                  </a:lnTo>
                  <a:lnTo>
                    <a:pt x="0" y="58688"/>
                  </a:lnTo>
                  <a:lnTo>
                    <a:pt x="0" y="504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42430" y="3365583"/>
              <a:ext cx="72184" cy="72184"/>
            </a:xfrm>
            <a:custGeom>
              <a:avLst/>
              <a:pathLst>
                <a:path w="72184" h="72184">
                  <a:moveTo>
                    <a:pt x="72184" y="0"/>
                  </a:moveTo>
                  <a:lnTo>
                    <a:pt x="72184" y="8230"/>
                  </a:lnTo>
                  <a:lnTo>
                    <a:pt x="8230" y="72184"/>
                  </a:lnTo>
                  <a:lnTo>
                    <a:pt x="0" y="721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60128" y="3283281"/>
              <a:ext cx="154486" cy="154486"/>
            </a:xfrm>
            <a:custGeom>
              <a:avLst/>
              <a:pathLst>
                <a:path w="154486" h="154486">
                  <a:moveTo>
                    <a:pt x="154486" y="0"/>
                  </a:moveTo>
                  <a:lnTo>
                    <a:pt x="154486" y="8230"/>
                  </a:lnTo>
                  <a:lnTo>
                    <a:pt x="8230" y="154486"/>
                  </a:lnTo>
                  <a:lnTo>
                    <a:pt x="0" y="1544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0979"/>
              <a:ext cx="231165" cy="236788"/>
            </a:xfrm>
            <a:custGeom>
              <a:avLst/>
              <a:pathLst>
                <a:path w="231165" h="236788">
                  <a:moveTo>
                    <a:pt x="231165" y="0"/>
                  </a:moveTo>
                  <a:lnTo>
                    <a:pt x="231165" y="8230"/>
                  </a:lnTo>
                  <a:lnTo>
                    <a:pt x="2607" y="236788"/>
                  </a:lnTo>
                  <a:lnTo>
                    <a:pt x="0" y="236788"/>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867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37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407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77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946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716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486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4256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6026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795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565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1335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3105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875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6644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8414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80184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954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3724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494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47197"/>
              <a:ext cx="164836" cy="164836"/>
            </a:xfrm>
            <a:custGeom>
              <a:avLst/>
              <a:pathLst>
                <a:path w="164836" h="164836">
                  <a:moveTo>
                    <a:pt x="156606" y="0"/>
                  </a:moveTo>
                  <a:lnTo>
                    <a:pt x="164836" y="0"/>
                  </a:lnTo>
                  <a:lnTo>
                    <a:pt x="0" y="164836"/>
                  </a:lnTo>
                  <a:lnTo>
                    <a:pt x="0" y="15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47197"/>
              <a:ext cx="82534" cy="82534"/>
            </a:xfrm>
            <a:custGeom>
              <a:avLst/>
              <a:pathLst>
                <a:path w="82534" h="82534">
                  <a:moveTo>
                    <a:pt x="74304" y="0"/>
                  </a:moveTo>
                  <a:lnTo>
                    <a:pt x="82534" y="0"/>
                  </a:lnTo>
                  <a:lnTo>
                    <a:pt x="0" y="82534"/>
                  </a:lnTo>
                  <a:lnTo>
                    <a:pt x="0" y="743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383449" y="1547197"/>
              <a:ext cx="232" cy="232"/>
            </a:xfrm>
            <a:custGeom>
              <a:avLst/>
              <a:pathLst>
                <a:path w="232" h="232">
                  <a:moveTo>
                    <a:pt x="0" y="232"/>
                  </a:moveTo>
                  <a:lnTo>
                    <a:pt x="0" y="0"/>
                  </a:lnTo>
                  <a:lnTo>
                    <a:pt x="23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118544" y="3427995"/>
              <a:ext cx="9771" cy="9771"/>
            </a:xfrm>
            <a:custGeom>
              <a:avLst/>
              <a:pathLst>
                <a:path w="9771" h="9771">
                  <a:moveTo>
                    <a:pt x="9771" y="0"/>
                  </a:moveTo>
                  <a:lnTo>
                    <a:pt x="9771" y="8230"/>
                  </a:lnTo>
                  <a:lnTo>
                    <a:pt x="8230" y="9771"/>
                  </a:lnTo>
                  <a:lnTo>
                    <a:pt x="0" y="9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036242" y="3345693"/>
              <a:ext cx="92073" cy="92073"/>
            </a:xfrm>
            <a:custGeom>
              <a:avLst/>
              <a:pathLst>
                <a:path w="92073" h="92073">
                  <a:moveTo>
                    <a:pt x="92073" y="0"/>
                  </a:moveTo>
                  <a:lnTo>
                    <a:pt x="92073" y="8230"/>
                  </a:lnTo>
                  <a:lnTo>
                    <a:pt x="8230" y="92073"/>
                  </a:lnTo>
                  <a:lnTo>
                    <a:pt x="0" y="920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53940" y="3263391"/>
              <a:ext cx="174375" cy="174375"/>
            </a:xfrm>
            <a:custGeom>
              <a:avLst/>
              <a:pathLst>
                <a:path w="174375" h="174375">
                  <a:moveTo>
                    <a:pt x="174375" y="0"/>
                  </a:moveTo>
                  <a:lnTo>
                    <a:pt x="174375" y="8230"/>
                  </a:lnTo>
                  <a:lnTo>
                    <a:pt x="8230" y="174375"/>
                  </a:lnTo>
                  <a:lnTo>
                    <a:pt x="0" y="174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8108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9878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301648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93418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85188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76957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8727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60497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52267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44037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35807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27576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9346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11116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202886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94656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86425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78195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9965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61735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53505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1574"/>
              <a:ext cx="220569" cy="220569"/>
            </a:xfrm>
            <a:custGeom>
              <a:avLst/>
              <a:pathLst>
                <a:path w="220569" h="220569">
                  <a:moveTo>
                    <a:pt x="212339" y="0"/>
                  </a:moveTo>
                  <a:lnTo>
                    <a:pt x="220569" y="0"/>
                  </a:lnTo>
                  <a:lnTo>
                    <a:pt x="0" y="220569"/>
                  </a:lnTo>
                  <a:lnTo>
                    <a:pt x="0" y="2123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1574"/>
              <a:ext cx="138267" cy="138267"/>
            </a:xfrm>
            <a:custGeom>
              <a:avLst/>
              <a:pathLst>
                <a:path w="138267" h="138267">
                  <a:moveTo>
                    <a:pt x="130037" y="0"/>
                  </a:moveTo>
                  <a:lnTo>
                    <a:pt x="138267" y="0"/>
                  </a:lnTo>
                  <a:lnTo>
                    <a:pt x="0" y="138267"/>
                  </a:lnTo>
                  <a:lnTo>
                    <a:pt x="0" y="1300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897150" y="1471574"/>
              <a:ext cx="55965" cy="55965"/>
            </a:xfrm>
            <a:custGeom>
              <a:avLst/>
              <a:pathLst>
                <a:path w="55965" h="55965">
                  <a:moveTo>
                    <a:pt x="47735" y="0"/>
                  </a:moveTo>
                  <a:lnTo>
                    <a:pt x="55965" y="0"/>
                  </a:lnTo>
                  <a:lnTo>
                    <a:pt x="0" y="55965"/>
                  </a:lnTo>
                  <a:lnTo>
                    <a:pt x="0" y="47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612356" y="3408106"/>
              <a:ext cx="29661" cy="29661"/>
            </a:xfrm>
            <a:custGeom>
              <a:avLst/>
              <a:pathLst>
                <a:path w="29661" h="29661">
                  <a:moveTo>
                    <a:pt x="29661" y="0"/>
                  </a:moveTo>
                  <a:lnTo>
                    <a:pt x="29661" y="8230"/>
                  </a:lnTo>
                  <a:lnTo>
                    <a:pt x="8230" y="29661"/>
                  </a:lnTo>
                  <a:lnTo>
                    <a:pt x="0" y="29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30054" y="3325804"/>
              <a:ext cx="111963" cy="111963"/>
            </a:xfrm>
            <a:custGeom>
              <a:avLst/>
              <a:pathLst>
                <a:path w="111963" h="111963">
                  <a:moveTo>
                    <a:pt x="111963" y="0"/>
                  </a:moveTo>
                  <a:lnTo>
                    <a:pt x="111963" y="8230"/>
                  </a:lnTo>
                  <a:lnTo>
                    <a:pt x="8230" y="111963"/>
                  </a:lnTo>
                  <a:lnTo>
                    <a:pt x="0" y="1119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7752" y="3243502"/>
              <a:ext cx="194265" cy="194265"/>
            </a:xfrm>
            <a:custGeom>
              <a:avLst/>
              <a:pathLst>
                <a:path w="194265" h="194265">
                  <a:moveTo>
                    <a:pt x="194265" y="0"/>
                  </a:moveTo>
                  <a:lnTo>
                    <a:pt x="194265" y="8230"/>
                  </a:lnTo>
                  <a:lnTo>
                    <a:pt x="8230" y="194265"/>
                  </a:lnTo>
                  <a:lnTo>
                    <a:pt x="0" y="1942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16120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7889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9659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91429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83199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74969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66738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8508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50278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42048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33818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25587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17357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9127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200897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92667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84436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76206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67976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9746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51516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3285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1159"/>
              <a:ext cx="168793" cy="168793"/>
            </a:xfrm>
            <a:custGeom>
              <a:avLst/>
              <a:pathLst>
                <a:path w="168793" h="168793">
                  <a:moveTo>
                    <a:pt x="160562" y="0"/>
                  </a:moveTo>
                  <a:lnTo>
                    <a:pt x="168793" y="0"/>
                  </a:lnTo>
                  <a:lnTo>
                    <a:pt x="0" y="168793"/>
                  </a:lnTo>
                  <a:lnTo>
                    <a:pt x="0" y="160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410852" y="1421159"/>
              <a:ext cx="86491" cy="86491"/>
            </a:xfrm>
            <a:custGeom>
              <a:avLst/>
              <a:pathLst>
                <a:path w="86491" h="86491">
                  <a:moveTo>
                    <a:pt x="78260" y="0"/>
                  </a:moveTo>
                  <a:lnTo>
                    <a:pt x="86491" y="0"/>
                  </a:lnTo>
                  <a:lnTo>
                    <a:pt x="0" y="86491"/>
                  </a:lnTo>
                  <a:lnTo>
                    <a:pt x="0" y="78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410852" y="1421159"/>
              <a:ext cx="4189" cy="4189"/>
            </a:xfrm>
            <a:custGeom>
              <a:avLst/>
              <a:pathLst>
                <a:path w="4189" h="4189">
                  <a:moveTo>
                    <a:pt x="0" y="4189"/>
                  </a:moveTo>
                  <a:lnTo>
                    <a:pt x="0" y="0"/>
                  </a:lnTo>
                  <a:lnTo>
                    <a:pt x="418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859262" y="3398161"/>
              <a:ext cx="39606" cy="39606"/>
            </a:xfrm>
            <a:custGeom>
              <a:avLst/>
              <a:pathLst>
                <a:path w="39606" h="39606">
                  <a:moveTo>
                    <a:pt x="39606" y="0"/>
                  </a:moveTo>
                  <a:lnTo>
                    <a:pt x="39606" y="8230"/>
                  </a:lnTo>
                  <a:lnTo>
                    <a:pt x="8230" y="39606"/>
                  </a:lnTo>
                  <a:lnTo>
                    <a:pt x="0" y="39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776960" y="3315859"/>
              <a:ext cx="121908" cy="121908"/>
            </a:xfrm>
            <a:custGeom>
              <a:avLst/>
              <a:pathLst>
                <a:path w="121908" h="121908">
                  <a:moveTo>
                    <a:pt x="121908" y="0"/>
                  </a:moveTo>
                  <a:lnTo>
                    <a:pt x="121908" y="8230"/>
                  </a:lnTo>
                  <a:lnTo>
                    <a:pt x="8230" y="121908"/>
                  </a:lnTo>
                  <a:lnTo>
                    <a:pt x="0" y="121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94658" y="3233557"/>
              <a:ext cx="204210" cy="204210"/>
            </a:xfrm>
            <a:custGeom>
              <a:avLst/>
              <a:pathLst>
                <a:path w="204210" h="204210">
                  <a:moveTo>
                    <a:pt x="204210" y="0"/>
                  </a:moveTo>
                  <a:lnTo>
                    <a:pt x="204210" y="8230"/>
                  </a:lnTo>
                  <a:lnTo>
                    <a:pt x="8230" y="204210"/>
                  </a:lnTo>
                  <a:lnTo>
                    <a:pt x="0" y="204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315125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306895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98665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90434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82204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73974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65744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57514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49283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41053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32823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24593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16363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208132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99902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91672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83442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75212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66981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58751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50521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2291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395952"/>
              <a:ext cx="184055" cy="184055"/>
            </a:xfrm>
            <a:custGeom>
              <a:avLst/>
              <a:pathLst>
                <a:path w="184055" h="184055">
                  <a:moveTo>
                    <a:pt x="175825" y="0"/>
                  </a:moveTo>
                  <a:lnTo>
                    <a:pt x="184055" y="0"/>
                  </a:lnTo>
                  <a:lnTo>
                    <a:pt x="0" y="184055"/>
                  </a:lnTo>
                  <a:lnTo>
                    <a:pt x="0" y="1758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667702" y="1395952"/>
              <a:ext cx="101753" cy="101753"/>
            </a:xfrm>
            <a:custGeom>
              <a:avLst/>
              <a:pathLst>
                <a:path w="101753" h="101753">
                  <a:moveTo>
                    <a:pt x="93523" y="0"/>
                  </a:moveTo>
                  <a:lnTo>
                    <a:pt x="101753" y="0"/>
                  </a:lnTo>
                  <a:lnTo>
                    <a:pt x="0" y="101753"/>
                  </a:lnTo>
                  <a:lnTo>
                    <a:pt x="0" y="93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667702" y="1395952"/>
              <a:ext cx="19451" cy="19451"/>
            </a:xfrm>
            <a:custGeom>
              <a:avLst/>
              <a:pathLst>
                <a:path w="19451" h="19451">
                  <a:moveTo>
                    <a:pt x="11221" y="0"/>
                  </a:moveTo>
                  <a:lnTo>
                    <a:pt x="19451" y="0"/>
                  </a:lnTo>
                  <a:lnTo>
                    <a:pt x="0" y="19451"/>
                  </a:lnTo>
                  <a:lnTo>
                    <a:pt x="0" y="112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599979" y="3368326"/>
              <a:ext cx="69440" cy="69440"/>
            </a:xfrm>
            <a:custGeom>
              <a:avLst/>
              <a:pathLst>
                <a:path w="69440" h="69440">
                  <a:moveTo>
                    <a:pt x="69440" y="0"/>
                  </a:moveTo>
                  <a:lnTo>
                    <a:pt x="69440" y="8230"/>
                  </a:lnTo>
                  <a:lnTo>
                    <a:pt x="8230" y="69440"/>
                  </a:lnTo>
                  <a:lnTo>
                    <a:pt x="0" y="69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517677" y="3286024"/>
              <a:ext cx="151742" cy="151742"/>
            </a:xfrm>
            <a:custGeom>
              <a:avLst/>
              <a:pathLst>
                <a:path w="151742" h="151742">
                  <a:moveTo>
                    <a:pt x="151742" y="0"/>
                  </a:moveTo>
                  <a:lnTo>
                    <a:pt x="151742" y="8230"/>
                  </a:lnTo>
                  <a:lnTo>
                    <a:pt x="8230" y="151742"/>
                  </a:lnTo>
                  <a:lnTo>
                    <a:pt x="0" y="151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203722"/>
              <a:ext cx="231165" cy="234044"/>
            </a:xfrm>
            <a:custGeom>
              <a:avLst/>
              <a:pathLst>
                <a:path w="231165" h="234044">
                  <a:moveTo>
                    <a:pt x="231165" y="0"/>
                  </a:moveTo>
                  <a:lnTo>
                    <a:pt x="231165" y="8230"/>
                  </a:lnTo>
                  <a:lnTo>
                    <a:pt x="5351" y="234044"/>
                  </a:lnTo>
                  <a:lnTo>
                    <a:pt x="0" y="234044"/>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312142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303911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95681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87451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79221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70991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62760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54530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46300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38070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29840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21609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213379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205149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96919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88689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80458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72228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63998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55768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47538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39307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31077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22847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4291"/>
              <a:ext cx="191278" cy="191278"/>
            </a:xfrm>
            <a:custGeom>
              <a:avLst/>
              <a:pathLst>
                <a:path w="191278" h="191278">
                  <a:moveTo>
                    <a:pt x="183047" y="0"/>
                  </a:moveTo>
                  <a:lnTo>
                    <a:pt x="191278" y="0"/>
                  </a:lnTo>
                  <a:lnTo>
                    <a:pt x="0" y="191278"/>
                  </a:lnTo>
                  <a:lnTo>
                    <a:pt x="0" y="183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38255" y="1194291"/>
              <a:ext cx="108976" cy="108976"/>
            </a:xfrm>
            <a:custGeom>
              <a:avLst/>
              <a:pathLst>
                <a:path w="108976" h="108976">
                  <a:moveTo>
                    <a:pt x="100745" y="0"/>
                  </a:moveTo>
                  <a:lnTo>
                    <a:pt x="108976" y="0"/>
                  </a:lnTo>
                  <a:lnTo>
                    <a:pt x="0" y="108976"/>
                  </a:lnTo>
                  <a:lnTo>
                    <a:pt x="0" y="1007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38255" y="1194291"/>
              <a:ext cx="26674" cy="26674"/>
            </a:xfrm>
            <a:custGeom>
              <a:avLst/>
              <a:pathLst>
                <a:path w="26674" h="26674">
                  <a:moveTo>
                    <a:pt x="18443" y="0"/>
                  </a:moveTo>
                  <a:lnTo>
                    <a:pt x="26674" y="0"/>
                  </a:lnTo>
                  <a:lnTo>
                    <a:pt x="0" y="26674"/>
                  </a:lnTo>
                  <a:lnTo>
                    <a:pt x="0" y="184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22999" y="3420794"/>
              <a:ext cx="16973" cy="16973"/>
            </a:xfrm>
            <a:custGeom>
              <a:avLst/>
              <a:pathLst>
                <a:path w="16973" h="16973">
                  <a:moveTo>
                    <a:pt x="16973" y="0"/>
                  </a:moveTo>
                  <a:lnTo>
                    <a:pt x="16973" y="8230"/>
                  </a:lnTo>
                  <a:lnTo>
                    <a:pt x="8230" y="16973"/>
                  </a:lnTo>
                  <a:lnTo>
                    <a:pt x="0" y="169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340697" y="3338492"/>
              <a:ext cx="99275" cy="99275"/>
            </a:xfrm>
            <a:custGeom>
              <a:avLst/>
              <a:pathLst>
                <a:path w="99275" h="99275">
                  <a:moveTo>
                    <a:pt x="99275" y="0"/>
                  </a:moveTo>
                  <a:lnTo>
                    <a:pt x="99275" y="8230"/>
                  </a:lnTo>
                  <a:lnTo>
                    <a:pt x="8230" y="99275"/>
                  </a:lnTo>
                  <a:lnTo>
                    <a:pt x="0" y="99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58395" y="3256190"/>
              <a:ext cx="181577" cy="181577"/>
            </a:xfrm>
            <a:custGeom>
              <a:avLst/>
              <a:pathLst>
                <a:path w="181577" h="181577">
                  <a:moveTo>
                    <a:pt x="181577" y="0"/>
                  </a:moveTo>
                  <a:lnTo>
                    <a:pt x="181577" y="8230"/>
                  </a:lnTo>
                  <a:lnTo>
                    <a:pt x="8230" y="181577"/>
                  </a:lnTo>
                  <a:lnTo>
                    <a:pt x="0" y="1815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17388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309158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300928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92698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84468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76237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68007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59777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51547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43317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35086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26856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18626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210396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202166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93935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85705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77475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69245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61015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52784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44554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36324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28094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9864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3876"/>
              <a:ext cx="211858" cy="211858"/>
            </a:xfrm>
            <a:custGeom>
              <a:avLst/>
              <a:pathLst>
                <a:path w="211858" h="211858">
                  <a:moveTo>
                    <a:pt x="203628" y="0"/>
                  </a:moveTo>
                  <a:lnTo>
                    <a:pt x="211858" y="0"/>
                  </a:lnTo>
                  <a:lnTo>
                    <a:pt x="0" y="211858"/>
                  </a:lnTo>
                  <a:lnTo>
                    <a:pt x="0" y="203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208807" y="1143876"/>
              <a:ext cx="129556" cy="129556"/>
            </a:xfrm>
            <a:custGeom>
              <a:avLst/>
              <a:pathLst>
                <a:path w="129556" h="129556">
                  <a:moveTo>
                    <a:pt x="121326" y="0"/>
                  </a:moveTo>
                  <a:lnTo>
                    <a:pt x="129556" y="0"/>
                  </a:lnTo>
                  <a:lnTo>
                    <a:pt x="0" y="129556"/>
                  </a:lnTo>
                  <a:lnTo>
                    <a:pt x="0" y="1213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208807" y="1143876"/>
              <a:ext cx="47254" cy="47254"/>
            </a:xfrm>
            <a:custGeom>
              <a:avLst/>
              <a:pathLst>
                <a:path w="47254" h="47254">
                  <a:moveTo>
                    <a:pt x="39024" y="0"/>
                  </a:moveTo>
                  <a:lnTo>
                    <a:pt x="47254" y="0"/>
                  </a:lnTo>
                  <a:lnTo>
                    <a:pt x="0" y="47254"/>
                  </a:lnTo>
                  <a:lnTo>
                    <a:pt x="0" y="390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rc314"/>
            <p:cNvSpPr/>
            <p:nvPr/>
          </p:nvSpPr>
          <p:spPr>
            <a:xfrm>
              <a:off x="842344" y="1950519"/>
              <a:ext cx="231165" cy="1487248"/>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099195" y="1925311"/>
              <a:ext cx="231165" cy="1512455"/>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1356046" y="1874896"/>
              <a:ext cx="231165" cy="1562871"/>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1869747" y="1673235"/>
              <a:ext cx="231165" cy="1764531"/>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2383449" y="1547197"/>
              <a:ext cx="231165" cy="1890569"/>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2897150" y="1471574"/>
              <a:ext cx="231165" cy="1966192"/>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3410852" y="1421159"/>
              <a:ext cx="231165" cy="2016607"/>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3667702" y="1395952"/>
              <a:ext cx="231165" cy="2041815"/>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4438255" y="1194291"/>
              <a:ext cx="231165" cy="2243476"/>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5208807" y="1143876"/>
              <a:ext cx="231165" cy="2293891"/>
            </a:xfrm>
            <a:prstGeom prst="rect">
              <a:avLst/>
            </a:prstGeom>
            <a:ln w="1355" cap="flat">
              <a:solidFill>
                <a:srgbClr val="000000">
                  <a:alpha val="100000"/>
                </a:srgbClr>
              </a:solidFill>
              <a:prstDash val="solid"/>
              <a:miter/>
            </a:ln>
          </p:spPr>
          <p:txBody>
            <a:bodyPr/>
            <a:lstStyle/>
            <a:p/>
          </p:txBody>
        </p:sp>
        <p:sp>
          <p:nvSpPr>
            <p:cNvPr id="324" name="tx324"/>
            <p:cNvSpPr/>
            <p:nvPr/>
          </p:nvSpPr>
          <p:spPr>
            <a:xfrm>
              <a:off x="887589" y="18141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5" name="tx325"/>
            <p:cNvSpPr/>
            <p:nvPr/>
          </p:nvSpPr>
          <p:spPr>
            <a:xfrm>
              <a:off x="1144440" y="1787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6" name="tx326"/>
            <p:cNvSpPr/>
            <p:nvPr/>
          </p:nvSpPr>
          <p:spPr>
            <a:xfrm>
              <a:off x="1401290" y="17339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7" name="tx327"/>
            <p:cNvSpPr/>
            <p:nvPr/>
          </p:nvSpPr>
          <p:spPr>
            <a:xfrm>
              <a:off x="1658141" y="15469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8" name="tx328"/>
            <p:cNvSpPr/>
            <p:nvPr/>
          </p:nvSpPr>
          <p:spPr>
            <a:xfrm>
              <a:off x="1914992" y="15201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9" name="tx329"/>
            <p:cNvSpPr/>
            <p:nvPr/>
          </p:nvSpPr>
          <p:spPr>
            <a:xfrm>
              <a:off x="2171843" y="146828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30" name="tx330"/>
            <p:cNvSpPr/>
            <p:nvPr/>
          </p:nvSpPr>
          <p:spPr>
            <a:xfrm>
              <a:off x="2428693" y="138812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1" name="tx331"/>
            <p:cNvSpPr/>
            <p:nvPr/>
          </p:nvSpPr>
          <p:spPr>
            <a:xfrm>
              <a:off x="2685544" y="138812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2" name="tx332"/>
            <p:cNvSpPr/>
            <p:nvPr/>
          </p:nvSpPr>
          <p:spPr>
            <a:xfrm>
              <a:off x="2942395" y="13064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3" name="tx333"/>
            <p:cNvSpPr/>
            <p:nvPr/>
          </p:nvSpPr>
          <p:spPr>
            <a:xfrm>
              <a:off x="3456096" y="12529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4" name="tx334"/>
            <p:cNvSpPr/>
            <p:nvPr/>
          </p:nvSpPr>
          <p:spPr>
            <a:xfrm>
              <a:off x="3199246" y="12529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5" name="tx335"/>
            <p:cNvSpPr/>
            <p:nvPr/>
          </p:nvSpPr>
          <p:spPr>
            <a:xfrm>
              <a:off x="3712947" y="12262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6" name="tx336"/>
            <p:cNvSpPr/>
            <p:nvPr/>
          </p:nvSpPr>
          <p:spPr>
            <a:xfrm>
              <a:off x="3969798" y="10659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7" name="tx337"/>
            <p:cNvSpPr/>
            <p:nvPr/>
          </p:nvSpPr>
          <p:spPr>
            <a:xfrm>
              <a:off x="4226649" y="103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8" name="tx338"/>
            <p:cNvSpPr/>
            <p:nvPr/>
          </p:nvSpPr>
          <p:spPr>
            <a:xfrm>
              <a:off x="4483499" y="10125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9" name="tx339"/>
            <p:cNvSpPr/>
            <p:nvPr/>
          </p:nvSpPr>
          <p:spPr>
            <a:xfrm>
              <a:off x="4740350" y="9857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40" name="tx340"/>
            <p:cNvSpPr/>
            <p:nvPr/>
          </p:nvSpPr>
          <p:spPr>
            <a:xfrm>
              <a:off x="4997201" y="9857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41" name="tx341"/>
            <p:cNvSpPr/>
            <p:nvPr/>
          </p:nvSpPr>
          <p:spPr>
            <a:xfrm>
              <a:off x="5254052" y="959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2" name="tx342"/>
            <p:cNvSpPr/>
            <p:nvPr/>
          </p:nvSpPr>
          <p:spPr>
            <a:xfrm>
              <a:off x="5510902" y="9323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3" name="tx343"/>
            <p:cNvSpPr/>
            <p:nvPr/>
          </p:nvSpPr>
          <p:spPr>
            <a:xfrm>
              <a:off x="5767753" y="90556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4" name="tx344"/>
            <p:cNvSpPr/>
            <p:nvPr/>
          </p:nvSpPr>
          <p:spPr>
            <a:xfrm>
              <a:off x="6281455" y="878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5" name="tx345"/>
            <p:cNvSpPr/>
            <p:nvPr/>
          </p:nvSpPr>
          <p:spPr>
            <a:xfrm>
              <a:off x="6024604" y="878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6" name="tx346"/>
            <p:cNvSpPr/>
            <p:nvPr/>
          </p:nvSpPr>
          <p:spPr>
            <a:xfrm>
              <a:off x="6538305" y="8521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7" name="tx347"/>
            <p:cNvSpPr/>
            <p:nvPr/>
          </p:nvSpPr>
          <p:spPr>
            <a:xfrm>
              <a:off x="6795156" y="8521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8" name="tx348"/>
            <p:cNvSpPr/>
            <p:nvPr/>
          </p:nvSpPr>
          <p:spPr>
            <a:xfrm>
              <a:off x="7052007" y="798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9" name="tx349"/>
            <p:cNvSpPr/>
            <p:nvPr/>
          </p:nvSpPr>
          <p:spPr>
            <a:xfrm>
              <a:off x="7308858" y="7720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0" name="tx350"/>
            <p:cNvSpPr/>
            <p:nvPr/>
          </p:nvSpPr>
          <p:spPr>
            <a:xfrm>
              <a:off x="8079410" y="745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7822559" y="745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336261" y="745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8849962" y="745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tx354"/>
            <p:cNvSpPr/>
            <p:nvPr/>
          </p:nvSpPr>
          <p:spPr>
            <a:xfrm>
              <a:off x="8593111" y="745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5" name="tx355"/>
            <p:cNvSpPr/>
            <p:nvPr/>
          </p:nvSpPr>
          <p:spPr>
            <a:xfrm>
              <a:off x="7565708" y="745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6" name="pg356"/>
            <p:cNvSpPr/>
            <p:nvPr/>
          </p:nvSpPr>
          <p:spPr>
            <a:xfrm>
              <a:off x="895261" y="25976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927782" y="26284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1152111" y="258501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184633" y="261853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0" name="pg360"/>
            <p:cNvSpPr/>
            <p:nvPr/>
          </p:nvSpPr>
          <p:spPr>
            <a:xfrm>
              <a:off x="1408962" y="25598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441484" y="259063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2" name="pg362"/>
            <p:cNvSpPr/>
            <p:nvPr/>
          </p:nvSpPr>
          <p:spPr>
            <a:xfrm>
              <a:off x="1922664" y="24589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1955185" y="24898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4" name="pg364"/>
            <p:cNvSpPr/>
            <p:nvPr/>
          </p:nvSpPr>
          <p:spPr>
            <a:xfrm>
              <a:off x="2436365" y="23959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468887" y="24284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6" name="pg366"/>
            <p:cNvSpPr/>
            <p:nvPr/>
          </p:nvSpPr>
          <p:spPr>
            <a:xfrm>
              <a:off x="2950067" y="23581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2982588" y="23903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8" name="pg368"/>
            <p:cNvSpPr/>
            <p:nvPr/>
          </p:nvSpPr>
          <p:spPr>
            <a:xfrm>
              <a:off x="3463768" y="23329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496290" y="236519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0" name="pg370"/>
            <p:cNvSpPr/>
            <p:nvPr/>
          </p:nvSpPr>
          <p:spPr>
            <a:xfrm>
              <a:off x="3690474" y="232033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3722995" y="23512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2" name="pg372"/>
            <p:cNvSpPr/>
            <p:nvPr/>
          </p:nvSpPr>
          <p:spPr>
            <a:xfrm>
              <a:off x="4491171" y="22195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4523693" y="22503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4" name="pg374"/>
            <p:cNvSpPr/>
            <p:nvPr/>
          </p:nvSpPr>
          <p:spPr>
            <a:xfrm>
              <a:off x="5261723" y="21942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5294245" y="222649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6" name="tx376"/>
            <p:cNvSpPr/>
            <p:nvPr/>
          </p:nvSpPr>
          <p:spPr>
            <a:xfrm>
              <a:off x="663492" y="33856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7" name="tx377"/>
            <p:cNvSpPr/>
            <p:nvPr/>
          </p:nvSpPr>
          <p:spPr>
            <a:xfrm>
              <a:off x="585797" y="27554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8" name="tx378"/>
            <p:cNvSpPr/>
            <p:nvPr/>
          </p:nvSpPr>
          <p:spPr>
            <a:xfrm>
              <a:off x="585797" y="21252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9" name="tx379"/>
            <p:cNvSpPr/>
            <p:nvPr/>
          </p:nvSpPr>
          <p:spPr>
            <a:xfrm>
              <a:off x="585797" y="149678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0" name="tx380"/>
            <p:cNvSpPr/>
            <p:nvPr/>
          </p:nvSpPr>
          <p:spPr>
            <a:xfrm>
              <a:off x="508103" y="86489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1" name="tx381"/>
            <p:cNvSpPr/>
            <p:nvPr/>
          </p:nvSpPr>
          <p:spPr>
            <a:xfrm rot="-5400000">
              <a:off x="751344" y="3787607"/>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Bolivie</a:t>
              </a:r>
            </a:p>
          </p:txBody>
        </p:sp>
        <p:sp>
          <p:nvSpPr>
            <p:cNvPr id="382" name="tx382"/>
            <p:cNvSpPr/>
            <p:nvPr/>
          </p:nvSpPr>
          <p:spPr>
            <a:xfrm rot="-5400000">
              <a:off x="1070030" y="3725158"/>
              <a:ext cx="287244"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Haïti</a:t>
              </a:r>
            </a:p>
          </p:txBody>
        </p:sp>
        <p:sp>
          <p:nvSpPr>
            <p:cNvPr id="383" name="tx383"/>
            <p:cNvSpPr/>
            <p:nvPr/>
          </p:nvSpPr>
          <p:spPr>
            <a:xfrm rot="-5400000">
              <a:off x="1140694" y="3911959"/>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4" name="tx384"/>
            <p:cNvSpPr/>
            <p:nvPr/>
          </p:nvSpPr>
          <p:spPr>
            <a:xfrm rot="-5400000">
              <a:off x="1427831" y="3879899"/>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5" name="tx385"/>
            <p:cNvSpPr/>
            <p:nvPr/>
          </p:nvSpPr>
          <p:spPr>
            <a:xfrm rot="-5400000">
              <a:off x="1675336" y="3839654"/>
              <a:ext cx="566985" cy="15300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Équateur</a:t>
              </a:r>
            </a:p>
          </p:txBody>
        </p:sp>
        <p:sp>
          <p:nvSpPr>
            <p:cNvPr id="386" name="tx386"/>
            <p:cNvSpPr/>
            <p:nvPr/>
          </p:nvSpPr>
          <p:spPr>
            <a:xfrm rot="-5400000">
              <a:off x="1981198" y="3842007"/>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7" name="tx387"/>
            <p:cNvSpPr/>
            <p:nvPr/>
          </p:nvSpPr>
          <p:spPr>
            <a:xfrm rot="-5400000">
              <a:off x="2185320" y="3866973"/>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Argentine</a:t>
              </a:r>
            </a:p>
          </p:txBody>
        </p:sp>
        <p:sp>
          <p:nvSpPr>
            <p:cNvPr id="388" name="tx388"/>
            <p:cNvSpPr/>
            <p:nvPr/>
          </p:nvSpPr>
          <p:spPr>
            <a:xfrm rot="-5400000">
              <a:off x="2452198" y="3884708"/>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9" name="tx389"/>
            <p:cNvSpPr/>
            <p:nvPr/>
          </p:nvSpPr>
          <p:spPr>
            <a:xfrm rot="-5400000">
              <a:off x="2734834" y="3832798"/>
              <a:ext cx="528035"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Mexique</a:t>
              </a:r>
            </a:p>
          </p:txBody>
        </p:sp>
        <p:sp>
          <p:nvSpPr>
            <p:cNvPr id="390" name="tx390"/>
            <p:cNvSpPr/>
            <p:nvPr/>
          </p:nvSpPr>
          <p:spPr>
            <a:xfrm rot="-5400000">
              <a:off x="2955873" y="3866973"/>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1" name="tx391"/>
            <p:cNvSpPr/>
            <p:nvPr/>
          </p:nvSpPr>
          <p:spPr>
            <a:xfrm rot="-5400000">
              <a:off x="3338951" y="3767962"/>
              <a:ext cx="3727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Pérou</a:t>
              </a:r>
            </a:p>
          </p:txBody>
        </p:sp>
        <p:sp>
          <p:nvSpPr>
            <p:cNvPr id="392" name="tx392"/>
            <p:cNvSpPr/>
            <p:nvPr/>
          </p:nvSpPr>
          <p:spPr>
            <a:xfrm rot="-5400000">
              <a:off x="3439901" y="3922635"/>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3" name="tx393"/>
            <p:cNvSpPr/>
            <p:nvPr/>
          </p:nvSpPr>
          <p:spPr>
            <a:xfrm rot="-5400000">
              <a:off x="3280415" y="4314074"/>
              <a:ext cx="149113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dominicaine</a:t>
              </a:r>
            </a:p>
          </p:txBody>
        </p:sp>
        <p:sp>
          <p:nvSpPr>
            <p:cNvPr id="394" name="tx394"/>
            <p:cNvSpPr/>
            <p:nvPr/>
          </p:nvSpPr>
          <p:spPr>
            <a:xfrm rot="-5400000">
              <a:off x="4105922" y="3772089"/>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5" name="tx395"/>
            <p:cNvSpPr/>
            <p:nvPr/>
          </p:nvSpPr>
          <p:spPr>
            <a:xfrm rot="-5400000">
              <a:off x="4257077" y="3876011"/>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Colombie</a:t>
              </a:r>
            </a:p>
          </p:txBody>
        </p:sp>
        <p:sp>
          <p:nvSpPr>
            <p:cNvPr id="396" name="tx396"/>
            <p:cNvSpPr/>
            <p:nvPr/>
          </p:nvSpPr>
          <p:spPr>
            <a:xfrm rot="-5400000">
              <a:off x="4514781" y="3876932"/>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7" name="tx397"/>
            <p:cNvSpPr/>
            <p:nvPr/>
          </p:nvSpPr>
          <p:spPr>
            <a:xfrm rot="-5400000">
              <a:off x="4719755" y="3902682"/>
              <a:ext cx="6678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Dominique</a:t>
              </a:r>
            </a:p>
          </p:txBody>
        </p:sp>
        <p:sp>
          <p:nvSpPr>
            <p:cNvPr id="398" name="tx398"/>
            <p:cNvSpPr/>
            <p:nvPr/>
          </p:nvSpPr>
          <p:spPr>
            <a:xfrm rot="-5400000">
              <a:off x="5148639" y="3756229"/>
              <a:ext cx="34931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Brésil</a:t>
              </a:r>
            </a:p>
          </p:txBody>
        </p:sp>
        <p:sp>
          <p:nvSpPr>
            <p:cNvPr id="399" name="tx399"/>
            <p:cNvSpPr/>
            <p:nvPr/>
          </p:nvSpPr>
          <p:spPr>
            <a:xfrm rot="-5400000">
              <a:off x="5030524" y="4103433"/>
              <a:ext cx="1071488"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Trinité-et-Tobago</a:t>
              </a:r>
            </a:p>
          </p:txBody>
        </p:sp>
        <p:sp>
          <p:nvSpPr>
            <p:cNvPr id="400" name="tx400"/>
            <p:cNvSpPr/>
            <p:nvPr/>
          </p:nvSpPr>
          <p:spPr>
            <a:xfrm rot="-5400000">
              <a:off x="5564557" y="3852785"/>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Grenade</a:t>
              </a:r>
            </a:p>
          </p:txBody>
        </p:sp>
        <p:sp>
          <p:nvSpPr>
            <p:cNvPr id="401" name="tx401"/>
            <p:cNvSpPr/>
            <p:nvPr/>
          </p:nvSpPr>
          <p:spPr>
            <a:xfrm rot="-5400000">
              <a:off x="5830037" y="3845929"/>
              <a:ext cx="5281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Barbade</a:t>
              </a:r>
            </a:p>
          </p:txBody>
        </p:sp>
        <p:sp>
          <p:nvSpPr>
            <p:cNvPr id="402" name="tx402"/>
            <p:cNvSpPr/>
            <p:nvPr/>
          </p:nvSpPr>
          <p:spPr>
            <a:xfrm rot="-5400000">
              <a:off x="6073075" y="3831980"/>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3" name="tx403"/>
            <p:cNvSpPr/>
            <p:nvPr/>
          </p:nvSpPr>
          <p:spPr>
            <a:xfrm rot="-5400000">
              <a:off x="6471092" y="3716802"/>
              <a:ext cx="27169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Chili</a:t>
              </a:r>
            </a:p>
          </p:txBody>
        </p:sp>
        <p:sp>
          <p:nvSpPr>
            <p:cNvPr id="404" name="tx404"/>
            <p:cNvSpPr/>
            <p:nvPr/>
          </p:nvSpPr>
          <p:spPr>
            <a:xfrm rot="-5400000">
              <a:off x="6588106" y="3856639"/>
              <a:ext cx="55136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Salvador</a:t>
              </a:r>
            </a:p>
          </p:txBody>
        </p:sp>
        <p:sp>
          <p:nvSpPr>
            <p:cNvPr id="405" name="tx405"/>
            <p:cNvSpPr/>
            <p:nvPr/>
          </p:nvSpPr>
          <p:spPr>
            <a:xfrm rot="-5400000">
              <a:off x="6522890" y="4178706"/>
              <a:ext cx="119549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Saint-Kitts-et-Nevis</a:t>
              </a:r>
            </a:p>
          </p:txBody>
        </p:sp>
        <p:sp>
          <p:nvSpPr>
            <p:cNvPr id="406" name="tx406"/>
            <p:cNvSpPr/>
            <p:nvPr/>
          </p:nvSpPr>
          <p:spPr>
            <a:xfrm rot="-5400000">
              <a:off x="7118997" y="3811754"/>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7" name="tx407"/>
            <p:cNvSpPr/>
            <p:nvPr/>
          </p:nvSpPr>
          <p:spPr>
            <a:xfrm rot="-5400000">
              <a:off x="7015582" y="4173726"/>
              <a:ext cx="121152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Antigua-et-Barbuda</a:t>
              </a:r>
            </a:p>
          </p:txBody>
        </p:sp>
        <p:sp>
          <p:nvSpPr>
            <p:cNvPr id="408" name="tx408"/>
            <p:cNvSpPr/>
            <p:nvPr/>
          </p:nvSpPr>
          <p:spPr>
            <a:xfrm rot="-5400000">
              <a:off x="7549582" y="3922566"/>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9" name="tx409"/>
            <p:cNvSpPr/>
            <p:nvPr/>
          </p:nvSpPr>
          <p:spPr>
            <a:xfrm rot="-5400000">
              <a:off x="7981057" y="3747941"/>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0" name="tx410"/>
            <p:cNvSpPr/>
            <p:nvPr/>
          </p:nvSpPr>
          <p:spPr>
            <a:xfrm rot="-5400000">
              <a:off x="8085657" y="3875227"/>
              <a:ext cx="613506" cy="12837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Jamaïque</a:t>
              </a:r>
            </a:p>
          </p:txBody>
        </p:sp>
        <p:sp>
          <p:nvSpPr>
            <p:cNvPr id="411" name="tx411"/>
            <p:cNvSpPr/>
            <p:nvPr/>
          </p:nvSpPr>
          <p:spPr>
            <a:xfrm rot="-5400000">
              <a:off x="7667848" y="4574852"/>
              <a:ext cx="198779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Saint-Vincent-et-les-Grenadines</a:t>
              </a:r>
            </a:p>
          </p:txBody>
        </p:sp>
        <p:sp>
          <p:nvSpPr>
            <p:cNvPr id="412" name="tx412"/>
            <p:cNvSpPr/>
            <p:nvPr/>
          </p:nvSpPr>
          <p:spPr>
            <a:xfrm rot="-5400000">
              <a:off x="8530293" y="3969258"/>
              <a:ext cx="7766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Sainte-Lucie</a:t>
              </a:r>
            </a:p>
          </p:txBody>
        </p:sp>
        <p:sp>
          <p:nvSpPr>
            <p:cNvPr id="413" name="tx413"/>
            <p:cNvSpPr/>
            <p:nvPr/>
          </p:nvSpPr>
          <p:spPr>
            <a:xfrm rot="-5400000">
              <a:off x="-95211" y="204957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14" name="rc414"/>
            <p:cNvSpPr/>
            <p:nvPr/>
          </p:nvSpPr>
          <p:spPr>
            <a:xfrm>
              <a:off x="3680231" y="5993415"/>
              <a:ext cx="219455" cy="219455"/>
            </a:xfrm>
            <a:prstGeom prst="rect">
              <a:avLst/>
            </a:prstGeom>
            <a:solidFill>
              <a:srgbClr val="FFFFFF">
                <a:alpha val="100000"/>
              </a:srgbClr>
            </a:solidFill>
          </p:spPr>
          <p:txBody>
            <a:bodyPr/>
            <a:lstStyle/>
            <a:p/>
          </p:txBody>
        </p:sp>
        <p:sp>
          <p:nvSpPr>
            <p:cNvPr id="415" name="pg415"/>
            <p:cNvSpPr/>
            <p:nvPr/>
          </p:nvSpPr>
          <p:spPr>
            <a:xfrm>
              <a:off x="3864782"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70172"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680293"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3680293"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3680293"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3680231" y="5993415"/>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3969276" y="6024834"/>
              <a:ext cx="2228719"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 et sous-vacciné</a:t>
              </a:r>
            </a:p>
          </p:txBody>
        </p:sp>
        <p:sp>
          <p:nvSpPr>
            <p:cNvPr id="422" name="tx422"/>
            <p:cNvSpPr/>
            <p:nvPr/>
          </p:nvSpPr>
          <p:spPr>
            <a:xfrm>
              <a:off x="803816" y="398022"/>
              <a:ext cx="709105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couverture et classement du nombre non vacciné et sous-vacciné, par pays, LACR, 2024</a:t>
              </a:r>
            </a:p>
          </p:txBody>
        </p:sp>
        <p:sp>
          <p:nvSpPr>
            <p:cNvPr id="423" name="tx423"/>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24" name="tx424"/>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25" name="tx425"/>
            <p:cNvSpPr/>
            <p:nvPr/>
          </p:nvSpPr>
          <p:spPr>
            <a:xfrm>
              <a:off x="6387859" y="6590777"/>
              <a:ext cx="268655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 et sous-vacciné.</a:t>
              </a:r>
            </a:p>
          </p:txBody>
        </p:sp>
      </p:grpSp>
      <p:sp>
        <p:nvSpPr>
          <p:cNvPr id="4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DTC3 dans les pays de la région LACR, classés du plus faible au plus élevé, ainsi que le classement des 10 pays comptant le plus grand nombre d'enfants non vaccinés ou sous-vaccinés, en chiffres absolus.
En 2024, Haïti se classera au deuxième rang sur 32 pays pour la plus faible couverture en DTC3 (sur la base d'un classement ex æquo).
Haïti était dans le top 10 des pays ayant le plus grand nombre d'enfants non vaccinés ou sous-vaccinés (rang=7).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642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794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946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218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370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405540"/>
              <a:ext cx="249522" cy="601144"/>
            </a:xfrm>
            <a:prstGeom prst="rect">
              <a:avLst/>
            </a:prstGeom>
            <a:solidFill>
              <a:srgbClr val="80BD41">
                <a:alpha val="100000"/>
              </a:srgbClr>
            </a:solidFill>
          </p:spPr>
          <p:txBody>
            <a:bodyPr/>
            <a:lstStyle/>
            <a:p/>
          </p:txBody>
        </p:sp>
        <p:sp>
          <p:nvSpPr>
            <p:cNvPr id="22" name="rc22"/>
            <p:cNvSpPr/>
            <p:nvPr/>
          </p:nvSpPr>
          <p:spPr>
            <a:xfrm>
              <a:off x="1296273" y="2640427"/>
              <a:ext cx="249522" cy="765112"/>
            </a:xfrm>
            <a:prstGeom prst="rect">
              <a:avLst/>
            </a:prstGeom>
            <a:solidFill>
              <a:srgbClr val="1CABE2">
                <a:alpha val="100000"/>
              </a:srgbClr>
            </a:solidFill>
          </p:spPr>
          <p:txBody>
            <a:bodyPr/>
            <a:lstStyle/>
            <a:p/>
          </p:txBody>
        </p:sp>
        <p:sp>
          <p:nvSpPr>
            <p:cNvPr id="23" name="rc23"/>
            <p:cNvSpPr/>
            <p:nvPr/>
          </p:nvSpPr>
          <p:spPr>
            <a:xfrm>
              <a:off x="1573521" y="3369742"/>
              <a:ext cx="249522" cy="636943"/>
            </a:xfrm>
            <a:prstGeom prst="rect">
              <a:avLst/>
            </a:prstGeom>
            <a:solidFill>
              <a:srgbClr val="80BD41">
                <a:alpha val="100000"/>
              </a:srgbClr>
            </a:solidFill>
          </p:spPr>
          <p:txBody>
            <a:bodyPr/>
            <a:lstStyle/>
            <a:p/>
          </p:txBody>
        </p:sp>
        <p:sp>
          <p:nvSpPr>
            <p:cNvPr id="24" name="rc24"/>
            <p:cNvSpPr/>
            <p:nvPr/>
          </p:nvSpPr>
          <p:spPr>
            <a:xfrm>
              <a:off x="1573521" y="2651492"/>
              <a:ext cx="249522" cy="718249"/>
            </a:xfrm>
            <a:prstGeom prst="rect">
              <a:avLst/>
            </a:prstGeom>
            <a:solidFill>
              <a:srgbClr val="1CABE2">
                <a:alpha val="100000"/>
              </a:srgbClr>
            </a:solidFill>
          </p:spPr>
          <p:txBody>
            <a:bodyPr/>
            <a:lstStyle/>
            <a:p/>
          </p:txBody>
        </p:sp>
        <p:sp>
          <p:nvSpPr>
            <p:cNvPr id="25" name="rc25"/>
            <p:cNvSpPr/>
            <p:nvPr/>
          </p:nvSpPr>
          <p:spPr>
            <a:xfrm>
              <a:off x="1850769" y="3318213"/>
              <a:ext cx="249522" cy="688471"/>
            </a:xfrm>
            <a:prstGeom prst="rect">
              <a:avLst/>
            </a:prstGeom>
            <a:solidFill>
              <a:srgbClr val="80BD41">
                <a:alpha val="100000"/>
              </a:srgbClr>
            </a:solidFill>
          </p:spPr>
          <p:txBody>
            <a:bodyPr/>
            <a:lstStyle/>
            <a:p/>
          </p:txBody>
        </p:sp>
        <p:sp>
          <p:nvSpPr>
            <p:cNvPr id="26" name="rc26"/>
            <p:cNvSpPr/>
            <p:nvPr/>
          </p:nvSpPr>
          <p:spPr>
            <a:xfrm>
              <a:off x="1850769" y="2656754"/>
              <a:ext cx="249522" cy="661459"/>
            </a:xfrm>
            <a:prstGeom prst="rect">
              <a:avLst/>
            </a:prstGeom>
            <a:solidFill>
              <a:srgbClr val="1CABE2">
                <a:alpha val="100000"/>
              </a:srgbClr>
            </a:solidFill>
          </p:spPr>
          <p:txBody>
            <a:bodyPr/>
            <a:lstStyle/>
            <a:p/>
          </p:txBody>
        </p:sp>
        <p:sp>
          <p:nvSpPr>
            <p:cNvPr id="27" name="rc27"/>
            <p:cNvSpPr/>
            <p:nvPr/>
          </p:nvSpPr>
          <p:spPr>
            <a:xfrm>
              <a:off x="2128016" y="3273953"/>
              <a:ext cx="249522" cy="732731"/>
            </a:xfrm>
            <a:prstGeom prst="rect">
              <a:avLst/>
            </a:prstGeom>
            <a:solidFill>
              <a:srgbClr val="80BD41">
                <a:alpha val="100000"/>
              </a:srgbClr>
            </a:solidFill>
          </p:spPr>
          <p:txBody>
            <a:bodyPr/>
            <a:lstStyle/>
            <a:p/>
          </p:txBody>
        </p:sp>
        <p:sp>
          <p:nvSpPr>
            <p:cNvPr id="28" name="rc28"/>
            <p:cNvSpPr/>
            <p:nvPr/>
          </p:nvSpPr>
          <p:spPr>
            <a:xfrm>
              <a:off x="2128016" y="2649757"/>
              <a:ext cx="249522" cy="624196"/>
            </a:xfrm>
            <a:prstGeom prst="rect">
              <a:avLst/>
            </a:prstGeom>
            <a:solidFill>
              <a:srgbClr val="1CABE2">
                <a:alpha val="100000"/>
              </a:srgbClr>
            </a:solidFill>
          </p:spPr>
          <p:txBody>
            <a:bodyPr/>
            <a:lstStyle/>
            <a:p/>
          </p:txBody>
        </p:sp>
        <p:sp>
          <p:nvSpPr>
            <p:cNvPr id="29" name="rc29"/>
            <p:cNvSpPr/>
            <p:nvPr/>
          </p:nvSpPr>
          <p:spPr>
            <a:xfrm>
              <a:off x="2405264" y="3234575"/>
              <a:ext cx="249522" cy="772109"/>
            </a:xfrm>
            <a:prstGeom prst="rect">
              <a:avLst/>
            </a:prstGeom>
            <a:solidFill>
              <a:srgbClr val="80BD41">
                <a:alpha val="100000"/>
              </a:srgbClr>
            </a:solidFill>
          </p:spPr>
          <p:txBody>
            <a:bodyPr/>
            <a:lstStyle/>
            <a:p/>
          </p:txBody>
        </p:sp>
        <p:sp>
          <p:nvSpPr>
            <p:cNvPr id="30" name="rc30"/>
            <p:cNvSpPr/>
            <p:nvPr/>
          </p:nvSpPr>
          <p:spPr>
            <a:xfrm>
              <a:off x="2405264" y="2652143"/>
              <a:ext cx="249522" cy="582431"/>
            </a:xfrm>
            <a:prstGeom prst="rect">
              <a:avLst/>
            </a:prstGeom>
            <a:solidFill>
              <a:srgbClr val="1CABE2">
                <a:alpha val="100000"/>
              </a:srgbClr>
            </a:solidFill>
          </p:spPr>
          <p:txBody>
            <a:bodyPr/>
            <a:lstStyle/>
            <a:p/>
          </p:txBody>
        </p:sp>
        <p:sp>
          <p:nvSpPr>
            <p:cNvPr id="31" name="rc31"/>
            <p:cNvSpPr/>
            <p:nvPr/>
          </p:nvSpPr>
          <p:spPr>
            <a:xfrm>
              <a:off x="2682512" y="3191020"/>
              <a:ext cx="249522" cy="815664"/>
            </a:xfrm>
            <a:prstGeom prst="rect">
              <a:avLst/>
            </a:prstGeom>
            <a:solidFill>
              <a:srgbClr val="80BD41">
                <a:alpha val="100000"/>
              </a:srgbClr>
            </a:solidFill>
          </p:spPr>
          <p:txBody>
            <a:bodyPr/>
            <a:lstStyle/>
            <a:p/>
          </p:txBody>
        </p:sp>
        <p:sp>
          <p:nvSpPr>
            <p:cNvPr id="32" name="rc32"/>
            <p:cNvSpPr/>
            <p:nvPr/>
          </p:nvSpPr>
          <p:spPr>
            <a:xfrm>
              <a:off x="2682512" y="2647207"/>
              <a:ext cx="249522" cy="543812"/>
            </a:xfrm>
            <a:prstGeom prst="rect">
              <a:avLst/>
            </a:prstGeom>
            <a:solidFill>
              <a:srgbClr val="1CABE2">
                <a:alpha val="100000"/>
              </a:srgbClr>
            </a:solidFill>
          </p:spPr>
          <p:txBody>
            <a:bodyPr/>
            <a:lstStyle/>
            <a:p/>
          </p:txBody>
        </p:sp>
        <p:sp>
          <p:nvSpPr>
            <p:cNvPr id="33" name="rc33"/>
            <p:cNvSpPr/>
            <p:nvPr/>
          </p:nvSpPr>
          <p:spPr>
            <a:xfrm>
              <a:off x="2959759" y="3170409"/>
              <a:ext cx="249522" cy="836276"/>
            </a:xfrm>
            <a:prstGeom prst="rect">
              <a:avLst/>
            </a:prstGeom>
            <a:solidFill>
              <a:srgbClr val="80BD41">
                <a:alpha val="100000"/>
              </a:srgbClr>
            </a:solidFill>
          </p:spPr>
          <p:txBody>
            <a:bodyPr/>
            <a:lstStyle/>
            <a:p/>
          </p:txBody>
        </p:sp>
        <p:sp>
          <p:nvSpPr>
            <p:cNvPr id="34" name="rc34"/>
            <p:cNvSpPr/>
            <p:nvPr/>
          </p:nvSpPr>
          <p:spPr>
            <a:xfrm>
              <a:off x="2959759" y="2635708"/>
              <a:ext cx="249522" cy="534700"/>
            </a:xfrm>
            <a:prstGeom prst="rect">
              <a:avLst/>
            </a:prstGeom>
            <a:solidFill>
              <a:srgbClr val="1CABE2">
                <a:alpha val="100000"/>
              </a:srgbClr>
            </a:solidFill>
          </p:spPr>
          <p:txBody>
            <a:bodyPr/>
            <a:lstStyle/>
            <a:p/>
          </p:txBody>
        </p:sp>
        <p:sp>
          <p:nvSpPr>
            <p:cNvPr id="35" name="rc35"/>
            <p:cNvSpPr/>
            <p:nvPr/>
          </p:nvSpPr>
          <p:spPr>
            <a:xfrm>
              <a:off x="3237007" y="3137648"/>
              <a:ext cx="249522" cy="869037"/>
            </a:xfrm>
            <a:prstGeom prst="rect">
              <a:avLst/>
            </a:prstGeom>
            <a:solidFill>
              <a:srgbClr val="80BD41">
                <a:alpha val="100000"/>
              </a:srgbClr>
            </a:solidFill>
          </p:spPr>
          <p:txBody>
            <a:bodyPr/>
            <a:lstStyle/>
            <a:p/>
          </p:txBody>
        </p:sp>
        <p:sp>
          <p:nvSpPr>
            <p:cNvPr id="36" name="rc36"/>
            <p:cNvSpPr/>
            <p:nvPr/>
          </p:nvSpPr>
          <p:spPr>
            <a:xfrm>
              <a:off x="3237007" y="2627247"/>
              <a:ext cx="249522" cy="510400"/>
            </a:xfrm>
            <a:prstGeom prst="rect">
              <a:avLst/>
            </a:prstGeom>
            <a:solidFill>
              <a:srgbClr val="1CABE2">
                <a:alpha val="100000"/>
              </a:srgbClr>
            </a:solidFill>
          </p:spPr>
          <p:txBody>
            <a:bodyPr/>
            <a:lstStyle/>
            <a:p/>
          </p:txBody>
        </p:sp>
        <p:sp>
          <p:nvSpPr>
            <p:cNvPr id="37" name="rc37"/>
            <p:cNvSpPr/>
            <p:nvPr/>
          </p:nvSpPr>
          <p:spPr>
            <a:xfrm>
              <a:off x="3514255" y="3116765"/>
              <a:ext cx="249522" cy="889919"/>
            </a:xfrm>
            <a:prstGeom prst="rect">
              <a:avLst/>
            </a:prstGeom>
            <a:solidFill>
              <a:srgbClr val="80BD41">
                <a:alpha val="100000"/>
              </a:srgbClr>
            </a:solidFill>
          </p:spPr>
          <p:txBody>
            <a:bodyPr/>
            <a:lstStyle/>
            <a:p/>
          </p:txBody>
        </p:sp>
        <p:sp>
          <p:nvSpPr>
            <p:cNvPr id="38" name="rc38"/>
            <p:cNvSpPr/>
            <p:nvPr/>
          </p:nvSpPr>
          <p:spPr>
            <a:xfrm>
              <a:off x="3514255" y="2616182"/>
              <a:ext cx="249522" cy="500583"/>
            </a:xfrm>
            <a:prstGeom prst="rect">
              <a:avLst/>
            </a:prstGeom>
            <a:solidFill>
              <a:srgbClr val="1CABE2">
                <a:alpha val="100000"/>
              </a:srgbClr>
            </a:solidFill>
          </p:spPr>
          <p:txBody>
            <a:bodyPr/>
            <a:lstStyle/>
            <a:p/>
          </p:txBody>
        </p:sp>
        <p:sp>
          <p:nvSpPr>
            <p:cNvPr id="39" name="rc39"/>
            <p:cNvSpPr/>
            <p:nvPr/>
          </p:nvSpPr>
          <p:spPr>
            <a:xfrm>
              <a:off x="3791502" y="3094093"/>
              <a:ext cx="249522" cy="912592"/>
            </a:xfrm>
            <a:prstGeom prst="rect">
              <a:avLst/>
            </a:prstGeom>
            <a:solidFill>
              <a:srgbClr val="80BD41">
                <a:alpha val="100000"/>
              </a:srgbClr>
            </a:solidFill>
          </p:spPr>
          <p:txBody>
            <a:bodyPr/>
            <a:lstStyle/>
            <a:p/>
          </p:txBody>
        </p:sp>
        <p:sp>
          <p:nvSpPr>
            <p:cNvPr id="40" name="rc40"/>
            <p:cNvSpPr/>
            <p:nvPr/>
          </p:nvSpPr>
          <p:spPr>
            <a:xfrm>
              <a:off x="3791502" y="2602676"/>
              <a:ext cx="249522" cy="491416"/>
            </a:xfrm>
            <a:prstGeom prst="rect">
              <a:avLst/>
            </a:prstGeom>
            <a:solidFill>
              <a:srgbClr val="1CABE2">
                <a:alpha val="100000"/>
              </a:srgbClr>
            </a:solidFill>
          </p:spPr>
          <p:txBody>
            <a:bodyPr/>
            <a:lstStyle/>
            <a:p/>
          </p:txBody>
        </p:sp>
        <p:sp>
          <p:nvSpPr>
            <p:cNvPr id="41" name="rc41"/>
            <p:cNvSpPr/>
            <p:nvPr/>
          </p:nvSpPr>
          <p:spPr>
            <a:xfrm>
              <a:off x="4068750" y="3077821"/>
              <a:ext cx="249522" cy="928864"/>
            </a:xfrm>
            <a:prstGeom prst="rect">
              <a:avLst/>
            </a:prstGeom>
            <a:solidFill>
              <a:srgbClr val="80BD41">
                <a:alpha val="100000"/>
              </a:srgbClr>
            </a:solidFill>
          </p:spPr>
          <p:txBody>
            <a:bodyPr/>
            <a:lstStyle/>
            <a:p/>
          </p:txBody>
        </p:sp>
        <p:sp>
          <p:nvSpPr>
            <p:cNvPr id="42" name="rc42"/>
            <p:cNvSpPr/>
            <p:nvPr/>
          </p:nvSpPr>
          <p:spPr>
            <a:xfrm>
              <a:off x="4068750" y="2620304"/>
              <a:ext cx="249522" cy="457516"/>
            </a:xfrm>
            <a:prstGeom prst="rect">
              <a:avLst/>
            </a:prstGeom>
            <a:solidFill>
              <a:srgbClr val="1CABE2">
                <a:alpha val="100000"/>
              </a:srgbClr>
            </a:solidFill>
          </p:spPr>
          <p:txBody>
            <a:bodyPr/>
            <a:lstStyle/>
            <a:p/>
          </p:txBody>
        </p:sp>
        <p:sp>
          <p:nvSpPr>
            <p:cNvPr id="43" name="rc43"/>
            <p:cNvSpPr/>
            <p:nvPr/>
          </p:nvSpPr>
          <p:spPr>
            <a:xfrm>
              <a:off x="4345998" y="3053196"/>
              <a:ext cx="249522" cy="953489"/>
            </a:xfrm>
            <a:prstGeom prst="rect">
              <a:avLst/>
            </a:prstGeom>
            <a:solidFill>
              <a:srgbClr val="80BD41">
                <a:alpha val="100000"/>
              </a:srgbClr>
            </a:solidFill>
          </p:spPr>
          <p:txBody>
            <a:bodyPr/>
            <a:lstStyle/>
            <a:p/>
          </p:txBody>
        </p:sp>
        <p:sp>
          <p:nvSpPr>
            <p:cNvPr id="44" name="rc44"/>
            <p:cNvSpPr/>
            <p:nvPr/>
          </p:nvSpPr>
          <p:spPr>
            <a:xfrm>
              <a:off x="4345998" y="2604520"/>
              <a:ext cx="249522" cy="448675"/>
            </a:xfrm>
            <a:prstGeom prst="rect">
              <a:avLst/>
            </a:prstGeom>
            <a:solidFill>
              <a:srgbClr val="1CABE2">
                <a:alpha val="100000"/>
              </a:srgbClr>
            </a:solidFill>
          </p:spPr>
          <p:txBody>
            <a:bodyPr/>
            <a:lstStyle/>
            <a:p/>
          </p:txBody>
        </p:sp>
        <p:sp>
          <p:nvSpPr>
            <p:cNvPr id="45" name="rc45"/>
            <p:cNvSpPr/>
            <p:nvPr/>
          </p:nvSpPr>
          <p:spPr>
            <a:xfrm>
              <a:off x="4623245" y="3088777"/>
              <a:ext cx="249522" cy="917907"/>
            </a:xfrm>
            <a:prstGeom prst="rect">
              <a:avLst/>
            </a:prstGeom>
            <a:solidFill>
              <a:srgbClr val="80BD41">
                <a:alpha val="100000"/>
              </a:srgbClr>
            </a:solidFill>
          </p:spPr>
          <p:txBody>
            <a:bodyPr/>
            <a:lstStyle/>
            <a:p/>
          </p:txBody>
        </p:sp>
        <p:sp>
          <p:nvSpPr>
            <p:cNvPr id="46" name="rc46"/>
            <p:cNvSpPr/>
            <p:nvPr/>
          </p:nvSpPr>
          <p:spPr>
            <a:xfrm>
              <a:off x="4623245" y="2615911"/>
              <a:ext cx="249522" cy="472866"/>
            </a:xfrm>
            <a:prstGeom prst="rect">
              <a:avLst/>
            </a:prstGeom>
            <a:solidFill>
              <a:srgbClr val="1CABE2">
                <a:alpha val="100000"/>
              </a:srgbClr>
            </a:solidFill>
          </p:spPr>
          <p:txBody>
            <a:bodyPr/>
            <a:lstStyle/>
            <a:p/>
          </p:txBody>
        </p:sp>
        <p:sp>
          <p:nvSpPr>
            <p:cNvPr id="47" name="rc47"/>
            <p:cNvSpPr/>
            <p:nvPr/>
          </p:nvSpPr>
          <p:spPr>
            <a:xfrm>
              <a:off x="4900493" y="3109443"/>
              <a:ext cx="249522" cy="897242"/>
            </a:xfrm>
            <a:prstGeom prst="rect">
              <a:avLst/>
            </a:prstGeom>
            <a:solidFill>
              <a:srgbClr val="80BD41">
                <a:alpha val="100000"/>
              </a:srgbClr>
            </a:solidFill>
          </p:spPr>
          <p:txBody>
            <a:bodyPr/>
            <a:lstStyle/>
            <a:p/>
          </p:txBody>
        </p:sp>
        <p:sp>
          <p:nvSpPr>
            <p:cNvPr id="48" name="rc48"/>
            <p:cNvSpPr/>
            <p:nvPr/>
          </p:nvSpPr>
          <p:spPr>
            <a:xfrm>
              <a:off x="4900493" y="2626325"/>
              <a:ext cx="249522" cy="483117"/>
            </a:xfrm>
            <a:prstGeom prst="rect">
              <a:avLst/>
            </a:prstGeom>
            <a:solidFill>
              <a:srgbClr val="1CABE2">
                <a:alpha val="100000"/>
              </a:srgbClr>
            </a:solidFill>
          </p:spPr>
          <p:txBody>
            <a:bodyPr/>
            <a:lstStyle/>
            <a:p/>
          </p:txBody>
        </p:sp>
        <p:sp>
          <p:nvSpPr>
            <p:cNvPr id="49" name="rc49"/>
            <p:cNvSpPr/>
            <p:nvPr/>
          </p:nvSpPr>
          <p:spPr>
            <a:xfrm>
              <a:off x="5177741" y="3134068"/>
              <a:ext cx="249522" cy="872617"/>
            </a:xfrm>
            <a:prstGeom prst="rect">
              <a:avLst/>
            </a:prstGeom>
            <a:solidFill>
              <a:srgbClr val="80BD41">
                <a:alpha val="100000"/>
              </a:srgbClr>
            </a:solidFill>
          </p:spPr>
          <p:txBody>
            <a:bodyPr/>
            <a:lstStyle/>
            <a:p/>
          </p:txBody>
        </p:sp>
        <p:sp>
          <p:nvSpPr>
            <p:cNvPr id="50" name="rc50"/>
            <p:cNvSpPr/>
            <p:nvPr/>
          </p:nvSpPr>
          <p:spPr>
            <a:xfrm>
              <a:off x="5177741" y="2621606"/>
              <a:ext cx="249522" cy="512461"/>
            </a:xfrm>
            <a:prstGeom prst="rect">
              <a:avLst/>
            </a:prstGeom>
            <a:solidFill>
              <a:srgbClr val="1CABE2">
                <a:alpha val="100000"/>
              </a:srgbClr>
            </a:solidFill>
          </p:spPr>
          <p:txBody>
            <a:bodyPr/>
            <a:lstStyle/>
            <a:p/>
          </p:txBody>
        </p:sp>
        <p:sp>
          <p:nvSpPr>
            <p:cNvPr id="51" name="rc51"/>
            <p:cNvSpPr/>
            <p:nvPr/>
          </p:nvSpPr>
          <p:spPr>
            <a:xfrm>
              <a:off x="5454988" y="3117308"/>
              <a:ext cx="249522" cy="889377"/>
            </a:xfrm>
            <a:prstGeom prst="rect">
              <a:avLst/>
            </a:prstGeom>
            <a:solidFill>
              <a:srgbClr val="80BD41">
                <a:alpha val="100000"/>
              </a:srgbClr>
            </a:solidFill>
          </p:spPr>
          <p:txBody>
            <a:bodyPr/>
            <a:lstStyle/>
            <a:p/>
          </p:txBody>
        </p:sp>
        <p:sp>
          <p:nvSpPr>
            <p:cNvPr id="52" name="rc52"/>
            <p:cNvSpPr/>
            <p:nvPr/>
          </p:nvSpPr>
          <p:spPr>
            <a:xfrm>
              <a:off x="5454988" y="2617050"/>
              <a:ext cx="249522" cy="500257"/>
            </a:xfrm>
            <a:prstGeom prst="rect">
              <a:avLst/>
            </a:prstGeom>
            <a:solidFill>
              <a:srgbClr val="1CABE2">
                <a:alpha val="100000"/>
              </a:srgbClr>
            </a:solidFill>
          </p:spPr>
          <p:txBody>
            <a:bodyPr/>
            <a:lstStyle/>
            <a:p/>
          </p:txBody>
        </p:sp>
        <p:sp>
          <p:nvSpPr>
            <p:cNvPr id="53" name="rc53"/>
            <p:cNvSpPr/>
            <p:nvPr/>
          </p:nvSpPr>
          <p:spPr>
            <a:xfrm>
              <a:off x="5732236" y="3185867"/>
              <a:ext cx="249522" cy="820817"/>
            </a:xfrm>
            <a:prstGeom prst="rect">
              <a:avLst/>
            </a:prstGeom>
            <a:solidFill>
              <a:srgbClr val="80BD41">
                <a:alpha val="100000"/>
              </a:srgbClr>
            </a:solidFill>
          </p:spPr>
          <p:txBody>
            <a:bodyPr/>
            <a:lstStyle/>
            <a:p/>
          </p:txBody>
        </p:sp>
        <p:sp>
          <p:nvSpPr>
            <p:cNvPr id="54" name="rc54"/>
            <p:cNvSpPr/>
            <p:nvPr/>
          </p:nvSpPr>
          <p:spPr>
            <a:xfrm>
              <a:off x="5732236" y="2615477"/>
              <a:ext cx="249522" cy="570390"/>
            </a:xfrm>
            <a:prstGeom prst="rect">
              <a:avLst/>
            </a:prstGeom>
            <a:solidFill>
              <a:srgbClr val="1CABE2">
                <a:alpha val="100000"/>
              </a:srgbClr>
            </a:solidFill>
          </p:spPr>
          <p:txBody>
            <a:bodyPr/>
            <a:lstStyle/>
            <a:p/>
          </p:txBody>
        </p:sp>
        <p:sp>
          <p:nvSpPr>
            <p:cNvPr id="55" name="rc55"/>
            <p:cNvSpPr/>
            <p:nvPr/>
          </p:nvSpPr>
          <p:spPr>
            <a:xfrm>
              <a:off x="6009484" y="3174965"/>
              <a:ext cx="249522" cy="831719"/>
            </a:xfrm>
            <a:prstGeom prst="rect">
              <a:avLst/>
            </a:prstGeom>
            <a:solidFill>
              <a:srgbClr val="80BD41">
                <a:alpha val="100000"/>
              </a:srgbClr>
            </a:solidFill>
          </p:spPr>
          <p:txBody>
            <a:bodyPr/>
            <a:lstStyle/>
            <a:p/>
          </p:txBody>
        </p:sp>
        <p:sp>
          <p:nvSpPr>
            <p:cNvPr id="56" name="rc56"/>
            <p:cNvSpPr/>
            <p:nvPr/>
          </p:nvSpPr>
          <p:spPr>
            <a:xfrm>
              <a:off x="6009484" y="2620467"/>
              <a:ext cx="249522" cy="554497"/>
            </a:xfrm>
            <a:prstGeom prst="rect">
              <a:avLst/>
            </a:prstGeom>
            <a:solidFill>
              <a:srgbClr val="1CABE2">
                <a:alpha val="100000"/>
              </a:srgbClr>
            </a:solidFill>
          </p:spPr>
          <p:txBody>
            <a:bodyPr/>
            <a:lstStyle/>
            <a:p/>
          </p:txBody>
        </p:sp>
        <p:sp>
          <p:nvSpPr>
            <p:cNvPr id="57" name="rc57"/>
            <p:cNvSpPr/>
            <p:nvPr/>
          </p:nvSpPr>
          <p:spPr>
            <a:xfrm>
              <a:off x="6286731" y="3218954"/>
              <a:ext cx="249522" cy="787731"/>
            </a:xfrm>
            <a:prstGeom prst="rect">
              <a:avLst/>
            </a:prstGeom>
            <a:solidFill>
              <a:srgbClr val="80BD41">
                <a:alpha val="100000"/>
              </a:srgbClr>
            </a:solidFill>
          </p:spPr>
          <p:txBody>
            <a:bodyPr/>
            <a:lstStyle/>
            <a:p/>
          </p:txBody>
        </p:sp>
        <p:sp>
          <p:nvSpPr>
            <p:cNvPr id="58" name="rc58"/>
            <p:cNvSpPr/>
            <p:nvPr/>
          </p:nvSpPr>
          <p:spPr>
            <a:xfrm>
              <a:off x="6286731" y="2624698"/>
              <a:ext cx="249522" cy="594256"/>
            </a:xfrm>
            <a:prstGeom prst="rect">
              <a:avLst/>
            </a:prstGeom>
            <a:solidFill>
              <a:srgbClr val="1CABE2">
                <a:alpha val="100000"/>
              </a:srgbClr>
            </a:solidFill>
          </p:spPr>
          <p:txBody>
            <a:bodyPr/>
            <a:lstStyle/>
            <a:p/>
          </p:txBody>
        </p:sp>
        <p:sp>
          <p:nvSpPr>
            <p:cNvPr id="59" name="rc59"/>
            <p:cNvSpPr/>
            <p:nvPr/>
          </p:nvSpPr>
          <p:spPr>
            <a:xfrm>
              <a:off x="6563979" y="3263973"/>
              <a:ext cx="249522" cy="742711"/>
            </a:xfrm>
            <a:prstGeom prst="rect">
              <a:avLst/>
            </a:prstGeom>
            <a:solidFill>
              <a:srgbClr val="80BD41">
                <a:alpha val="100000"/>
              </a:srgbClr>
            </a:solidFill>
          </p:spPr>
          <p:txBody>
            <a:bodyPr/>
            <a:lstStyle/>
            <a:p/>
          </p:txBody>
        </p:sp>
        <p:sp>
          <p:nvSpPr>
            <p:cNvPr id="60" name="rc60"/>
            <p:cNvSpPr/>
            <p:nvPr/>
          </p:nvSpPr>
          <p:spPr>
            <a:xfrm>
              <a:off x="6563979" y="2631315"/>
              <a:ext cx="249522" cy="632658"/>
            </a:xfrm>
            <a:prstGeom prst="rect">
              <a:avLst/>
            </a:prstGeom>
            <a:solidFill>
              <a:srgbClr val="1CABE2">
                <a:alpha val="100000"/>
              </a:srgbClr>
            </a:solidFill>
          </p:spPr>
          <p:txBody>
            <a:bodyPr/>
            <a:lstStyle/>
            <a:p/>
          </p:txBody>
        </p:sp>
        <p:sp>
          <p:nvSpPr>
            <p:cNvPr id="61" name="rc61"/>
            <p:cNvSpPr/>
            <p:nvPr/>
          </p:nvSpPr>
          <p:spPr>
            <a:xfrm>
              <a:off x="6841227" y="3213042"/>
              <a:ext cx="249522" cy="793643"/>
            </a:xfrm>
            <a:prstGeom prst="rect">
              <a:avLst/>
            </a:prstGeom>
            <a:solidFill>
              <a:srgbClr val="80BD41">
                <a:alpha val="100000"/>
              </a:srgbClr>
            </a:solidFill>
          </p:spPr>
          <p:txBody>
            <a:bodyPr/>
            <a:lstStyle/>
            <a:p/>
          </p:txBody>
        </p:sp>
        <p:sp>
          <p:nvSpPr>
            <p:cNvPr id="62" name="rc62"/>
            <p:cNvSpPr/>
            <p:nvPr/>
          </p:nvSpPr>
          <p:spPr>
            <a:xfrm>
              <a:off x="6841227" y="2638312"/>
              <a:ext cx="249522" cy="574729"/>
            </a:xfrm>
            <a:prstGeom prst="rect">
              <a:avLst/>
            </a:prstGeom>
            <a:solidFill>
              <a:srgbClr val="1CABE2">
                <a:alpha val="100000"/>
              </a:srgbClr>
            </a:solidFill>
          </p:spPr>
          <p:txBody>
            <a:bodyPr/>
            <a:lstStyle/>
            <a:p/>
          </p:txBody>
        </p:sp>
        <p:sp>
          <p:nvSpPr>
            <p:cNvPr id="63" name="rc63"/>
            <p:cNvSpPr/>
            <p:nvPr/>
          </p:nvSpPr>
          <p:spPr>
            <a:xfrm>
              <a:off x="7118474" y="3353849"/>
              <a:ext cx="249522" cy="652835"/>
            </a:xfrm>
            <a:prstGeom prst="rect">
              <a:avLst/>
            </a:prstGeom>
            <a:solidFill>
              <a:srgbClr val="80BD41">
                <a:alpha val="100000"/>
              </a:srgbClr>
            </a:solidFill>
          </p:spPr>
          <p:txBody>
            <a:bodyPr/>
            <a:lstStyle/>
            <a:p/>
          </p:txBody>
        </p:sp>
        <p:sp>
          <p:nvSpPr>
            <p:cNvPr id="64" name="rc64"/>
            <p:cNvSpPr/>
            <p:nvPr/>
          </p:nvSpPr>
          <p:spPr>
            <a:xfrm>
              <a:off x="7118474" y="2646611"/>
              <a:ext cx="249522" cy="707238"/>
            </a:xfrm>
            <a:prstGeom prst="rect">
              <a:avLst/>
            </a:prstGeom>
            <a:solidFill>
              <a:srgbClr val="1CABE2">
                <a:alpha val="100000"/>
              </a:srgbClr>
            </a:solidFill>
          </p:spPr>
          <p:txBody>
            <a:bodyPr/>
            <a:lstStyle/>
            <a:p/>
          </p:txBody>
        </p:sp>
        <p:sp>
          <p:nvSpPr>
            <p:cNvPr id="65" name="rc65"/>
            <p:cNvSpPr/>
            <p:nvPr/>
          </p:nvSpPr>
          <p:spPr>
            <a:xfrm>
              <a:off x="7395722" y="3356344"/>
              <a:ext cx="249522" cy="650340"/>
            </a:xfrm>
            <a:prstGeom prst="rect">
              <a:avLst/>
            </a:prstGeom>
            <a:solidFill>
              <a:srgbClr val="80BD41">
                <a:alpha val="100000"/>
              </a:srgbClr>
            </a:solidFill>
          </p:spPr>
          <p:txBody>
            <a:bodyPr/>
            <a:lstStyle/>
            <a:p/>
          </p:txBody>
        </p:sp>
        <p:sp>
          <p:nvSpPr>
            <p:cNvPr id="66" name="rc66"/>
            <p:cNvSpPr/>
            <p:nvPr/>
          </p:nvSpPr>
          <p:spPr>
            <a:xfrm>
              <a:off x="7395722" y="2651818"/>
              <a:ext cx="249522" cy="704526"/>
            </a:xfrm>
            <a:prstGeom prst="rect">
              <a:avLst/>
            </a:prstGeom>
            <a:solidFill>
              <a:srgbClr val="1CABE2">
                <a:alpha val="100000"/>
              </a:srgbClr>
            </a:solidFill>
          </p:spPr>
          <p:txBody>
            <a:bodyPr/>
            <a:lstStyle/>
            <a:p/>
          </p:txBody>
        </p:sp>
        <p:sp>
          <p:nvSpPr>
            <p:cNvPr id="67" name="rc67"/>
            <p:cNvSpPr/>
            <p:nvPr/>
          </p:nvSpPr>
          <p:spPr>
            <a:xfrm>
              <a:off x="7672970" y="3277316"/>
              <a:ext cx="249522" cy="729368"/>
            </a:xfrm>
            <a:prstGeom prst="rect">
              <a:avLst/>
            </a:prstGeom>
            <a:solidFill>
              <a:srgbClr val="80BD41">
                <a:alpha val="100000"/>
              </a:srgbClr>
            </a:solidFill>
          </p:spPr>
          <p:txBody>
            <a:bodyPr/>
            <a:lstStyle/>
            <a:p/>
          </p:txBody>
        </p:sp>
        <p:sp>
          <p:nvSpPr>
            <p:cNvPr id="68" name="rc68"/>
            <p:cNvSpPr/>
            <p:nvPr/>
          </p:nvSpPr>
          <p:spPr>
            <a:xfrm>
              <a:off x="7672970" y="2655994"/>
              <a:ext cx="249522" cy="621321"/>
            </a:xfrm>
            <a:prstGeom prst="rect">
              <a:avLst/>
            </a:prstGeom>
            <a:solidFill>
              <a:srgbClr val="1CABE2">
                <a:alpha val="100000"/>
              </a:srgbClr>
            </a:solidFill>
          </p:spPr>
          <p:txBody>
            <a:bodyPr/>
            <a:lstStyle/>
            <a:p/>
          </p:txBody>
        </p:sp>
        <p:sp>
          <p:nvSpPr>
            <p:cNvPr id="69" name="rc69"/>
            <p:cNvSpPr/>
            <p:nvPr/>
          </p:nvSpPr>
          <p:spPr>
            <a:xfrm>
              <a:off x="7950217" y="3196824"/>
              <a:ext cx="249522" cy="809861"/>
            </a:xfrm>
            <a:prstGeom prst="rect">
              <a:avLst/>
            </a:prstGeom>
            <a:solidFill>
              <a:srgbClr val="80BD41">
                <a:alpha val="100000"/>
              </a:srgbClr>
            </a:solidFill>
          </p:spPr>
          <p:txBody>
            <a:bodyPr/>
            <a:lstStyle/>
            <a:p/>
          </p:txBody>
        </p:sp>
        <p:sp>
          <p:nvSpPr>
            <p:cNvPr id="70" name="rc70"/>
            <p:cNvSpPr/>
            <p:nvPr/>
          </p:nvSpPr>
          <p:spPr>
            <a:xfrm>
              <a:off x="7950217" y="2656916"/>
              <a:ext cx="249522" cy="539907"/>
            </a:xfrm>
            <a:prstGeom prst="rect">
              <a:avLst/>
            </a:prstGeom>
            <a:solidFill>
              <a:srgbClr val="1CABE2">
                <a:alpha val="100000"/>
              </a:srgbClr>
            </a:solidFill>
          </p:spPr>
          <p:txBody>
            <a:bodyPr/>
            <a:lstStyle/>
            <a:p/>
          </p:txBody>
        </p:sp>
        <p:sp>
          <p:nvSpPr>
            <p:cNvPr id="71" name="pl71"/>
            <p:cNvSpPr/>
            <p:nvPr/>
          </p:nvSpPr>
          <p:spPr>
            <a:xfrm>
              <a:off x="1421035" y="2097240"/>
              <a:ext cx="6653943" cy="673921"/>
            </a:xfrm>
            <a:custGeom>
              <a:avLst/>
              <a:pathLst>
                <a:path w="6653943" h="673921">
                  <a:moveTo>
                    <a:pt x="0" y="673921"/>
                  </a:moveTo>
                  <a:lnTo>
                    <a:pt x="277247" y="589681"/>
                  </a:lnTo>
                  <a:lnTo>
                    <a:pt x="554495" y="477361"/>
                  </a:lnTo>
                  <a:lnTo>
                    <a:pt x="831742" y="393120"/>
                  </a:lnTo>
                  <a:lnTo>
                    <a:pt x="1108990" y="308880"/>
                  </a:lnTo>
                  <a:lnTo>
                    <a:pt x="1386238" y="224640"/>
                  </a:lnTo>
                  <a:lnTo>
                    <a:pt x="1663485" y="196560"/>
                  </a:lnTo>
                  <a:lnTo>
                    <a:pt x="1940733" y="140400"/>
                  </a:lnTo>
                  <a:lnTo>
                    <a:pt x="2217981" y="112320"/>
                  </a:lnTo>
                  <a:lnTo>
                    <a:pt x="2495228" y="84240"/>
                  </a:lnTo>
                  <a:lnTo>
                    <a:pt x="2772476" y="28080"/>
                  </a:lnTo>
                  <a:lnTo>
                    <a:pt x="3049724" y="0"/>
                  </a:lnTo>
                  <a:lnTo>
                    <a:pt x="3326971" y="56160"/>
                  </a:lnTo>
                  <a:lnTo>
                    <a:pt x="3604219" y="84240"/>
                  </a:lnTo>
                  <a:lnTo>
                    <a:pt x="3881467" y="140400"/>
                  </a:lnTo>
                  <a:lnTo>
                    <a:pt x="4158714" y="112320"/>
                  </a:lnTo>
                  <a:lnTo>
                    <a:pt x="4435962" y="252720"/>
                  </a:lnTo>
                  <a:lnTo>
                    <a:pt x="4713210" y="224640"/>
                  </a:lnTo>
                  <a:lnTo>
                    <a:pt x="4990457" y="308880"/>
                  </a:lnTo>
                  <a:lnTo>
                    <a:pt x="5267705" y="393120"/>
                  </a:lnTo>
                  <a:lnTo>
                    <a:pt x="5544953" y="280800"/>
                  </a:lnTo>
                  <a:lnTo>
                    <a:pt x="5822200" y="561601"/>
                  </a:lnTo>
                  <a:lnTo>
                    <a:pt x="6099448" y="561601"/>
                  </a:lnTo>
                  <a:lnTo>
                    <a:pt x="6376696" y="393120"/>
                  </a:lnTo>
                  <a:lnTo>
                    <a:pt x="6653943" y="22464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73" name="tx73"/>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5" name="tx75"/>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6" name="tx76"/>
            <p:cNvSpPr/>
            <p:nvPr/>
          </p:nvSpPr>
          <p:spPr>
            <a:xfrm>
              <a:off x="6628451" y="106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77" name="tx77"/>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78" name="tx78"/>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0" name="tx80"/>
            <p:cNvSpPr/>
            <p:nvPr/>
          </p:nvSpPr>
          <p:spPr>
            <a:xfrm>
              <a:off x="7737441" y="106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1" name="tx81"/>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2" name="tx82"/>
            <p:cNvSpPr/>
            <p:nvPr/>
          </p:nvSpPr>
          <p:spPr>
            <a:xfrm>
              <a:off x="1303481" y="25044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251.9</a:t>
              </a:r>
            </a:p>
          </p:txBody>
        </p:sp>
        <p:sp>
          <p:nvSpPr>
            <p:cNvPr id="83" name="tx83"/>
            <p:cNvSpPr/>
            <p:nvPr/>
          </p:nvSpPr>
          <p:spPr>
            <a:xfrm>
              <a:off x="2689720" y="25112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250.6</a:t>
              </a:r>
            </a:p>
          </p:txBody>
        </p:sp>
        <p:sp>
          <p:nvSpPr>
            <p:cNvPr id="84" name="tx84"/>
            <p:cNvSpPr/>
            <p:nvPr/>
          </p:nvSpPr>
          <p:spPr>
            <a:xfrm>
              <a:off x="4075958" y="24843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255.6</a:t>
              </a:r>
            </a:p>
          </p:txBody>
        </p:sp>
        <p:sp>
          <p:nvSpPr>
            <p:cNvPr id="85" name="tx85"/>
            <p:cNvSpPr/>
            <p:nvPr/>
          </p:nvSpPr>
          <p:spPr>
            <a:xfrm>
              <a:off x="5462196" y="24811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256.2</a:t>
              </a:r>
            </a:p>
          </p:txBody>
        </p:sp>
        <p:sp>
          <p:nvSpPr>
            <p:cNvPr id="86" name="tx86"/>
            <p:cNvSpPr/>
            <p:nvPr/>
          </p:nvSpPr>
          <p:spPr>
            <a:xfrm>
              <a:off x="6571187" y="24953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253.6</a:t>
              </a:r>
            </a:p>
          </p:txBody>
        </p:sp>
        <p:sp>
          <p:nvSpPr>
            <p:cNvPr id="87" name="tx87"/>
            <p:cNvSpPr/>
            <p:nvPr/>
          </p:nvSpPr>
          <p:spPr>
            <a:xfrm>
              <a:off x="6848435" y="25023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252.3</a:t>
              </a:r>
            </a:p>
          </p:txBody>
        </p:sp>
        <p:sp>
          <p:nvSpPr>
            <p:cNvPr id="88" name="tx88"/>
            <p:cNvSpPr/>
            <p:nvPr/>
          </p:nvSpPr>
          <p:spPr>
            <a:xfrm>
              <a:off x="7125682" y="25106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250.8</a:t>
              </a:r>
            </a:p>
          </p:txBody>
        </p:sp>
        <p:sp>
          <p:nvSpPr>
            <p:cNvPr id="89" name="tx89"/>
            <p:cNvSpPr/>
            <p:nvPr/>
          </p:nvSpPr>
          <p:spPr>
            <a:xfrm>
              <a:off x="7402930" y="25159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249.8</a:t>
              </a:r>
            </a:p>
          </p:txBody>
        </p:sp>
        <p:sp>
          <p:nvSpPr>
            <p:cNvPr id="90" name="tx90"/>
            <p:cNvSpPr/>
            <p:nvPr/>
          </p:nvSpPr>
          <p:spPr>
            <a:xfrm>
              <a:off x="7719354" y="252006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a:t>
              </a:r>
            </a:p>
          </p:txBody>
        </p:sp>
        <p:sp>
          <p:nvSpPr>
            <p:cNvPr id="91" name="tx91"/>
            <p:cNvSpPr/>
            <p:nvPr/>
          </p:nvSpPr>
          <p:spPr>
            <a:xfrm>
              <a:off x="7957425" y="25209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248.8</a:t>
              </a:r>
            </a:p>
          </p:txBody>
        </p:sp>
        <p:sp>
          <p:nvSpPr>
            <p:cNvPr id="92" name="pl92"/>
            <p:cNvSpPr/>
            <p:nvPr/>
          </p:nvSpPr>
          <p:spPr>
            <a:xfrm>
              <a:off x="1421035" y="1198678"/>
              <a:ext cx="0" cy="1572483"/>
            </a:xfrm>
            <a:custGeom>
              <a:avLst/>
              <a:pathLst>
                <a:path w="0" h="1572483">
                  <a:moveTo>
                    <a:pt x="0" y="157248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1123202"/>
            </a:xfrm>
            <a:custGeom>
              <a:avLst/>
              <a:pathLst>
                <a:path w="0" h="1123202">
                  <a:moveTo>
                    <a:pt x="0" y="112320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926642"/>
            </a:xfrm>
            <a:custGeom>
              <a:avLst/>
              <a:pathLst>
                <a:path w="0" h="926642">
                  <a:moveTo>
                    <a:pt x="0" y="92664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1010882"/>
            </a:xfrm>
            <a:custGeom>
              <a:avLst/>
              <a:pathLst>
                <a:path w="0" h="1010882">
                  <a:moveTo>
                    <a:pt x="0" y="101088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1291682"/>
            </a:xfrm>
            <a:custGeom>
              <a:avLst/>
              <a:pathLst>
                <a:path w="0" h="1291682">
                  <a:moveTo>
                    <a:pt x="0" y="129168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1179362"/>
            </a:xfrm>
            <a:custGeom>
              <a:avLst/>
              <a:pathLst>
                <a:path w="0" h="1179362">
                  <a:moveTo>
                    <a:pt x="0" y="117936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1460163"/>
            </a:xfrm>
            <a:custGeom>
              <a:avLst/>
              <a:pathLst>
                <a:path w="0" h="1460163">
                  <a:moveTo>
                    <a:pt x="0" y="146016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1460163"/>
            </a:xfrm>
            <a:custGeom>
              <a:avLst/>
              <a:pathLst>
                <a:path w="0" h="1460163">
                  <a:moveTo>
                    <a:pt x="0" y="146016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1291682"/>
            </a:xfrm>
            <a:custGeom>
              <a:avLst/>
              <a:pathLst>
                <a:path w="0" h="1291682">
                  <a:moveTo>
                    <a:pt x="0" y="12916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1123202"/>
            </a:xfrm>
            <a:custGeom>
              <a:avLst/>
              <a:pathLst>
                <a:path w="0" h="1123202">
                  <a:moveTo>
                    <a:pt x="0" y="1123202"/>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03481" y="36710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110.8</a:t>
              </a:r>
            </a:p>
          </p:txBody>
        </p:sp>
        <p:sp>
          <p:nvSpPr>
            <p:cNvPr id="103" name="tx103"/>
            <p:cNvSpPr/>
            <p:nvPr/>
          </p:nvSpPr>
          <p:spPr>
            <a:xfrm>
              <a:off x="1303481" y="298908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141.1</a:t>
              </a:r>
            </a:p>
          </p:txBody>
        </p:sp>
        <p:sp>
          <p:nvSpPr>
            <p:cNvPr id="104" name="tx104"/>
            <p:cNvSpPr/>
            <p:nvPr/>
          </p:nvSpPr>
          <p:spPr>
            <a:xfrm>
              <a:off x="2689720" y="35638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150.4</a:t>
              </a:r>
            </a:p>
          </p:txBody>
        </p:sp>
        <p:sp>
          <p:nvSpPr>
            <p:cNvPr id="105" name="tx105"/>
            <p:cNvSpPr/>
            <p:nvPr/>
          </p:nvSpPr>
          <p:spPr>
            <a:xfrm>
              <a:off x="2689720" y="28840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100.3</a:t>
              </a:r>
            </a:p>
          </p:txBody>
        </p:sp>
        <p:sp>
          <p:nvSpPr>
            <p:cNvPr id="106" name="tx106"/>
            <p:cNvSpPr/>
            <p:nvPr/>
          </p:nvSpPr>
          <p:spPr>
            <a:xfrm>
              <a:off x="4075958" y="350835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171.2</a:t>
              </a:r>
            </a:p>
          </p:txBody>
        </p:sp>
        <p:sp>
          <p:nvSpPr>
            <p:cNvPr id="107" name="tx107"/>
            <p:cNvSpPr/>
            <p:nvPr/>
          </p:nvSpPr>
          <p:spPr>
            <a:xfrm>
              <a:off x="4102084" y="28139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84.3</a:t>
              </a:r>
            </a:p>
          </p:txBody>
        </p:sp>
        <p:sp>
          <p:nvSpPr>
            <p:cNvPr id="108" name="tx108"/>
            <p:cNvSpPr/>
            <p:nvPr/>
          </p:nvSpPr>
          <p:spPr>
            <a:xfrm>
              <a:off x="5501373" y="352694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09" name="tx109"/>
            <p:cNvSpPr/>
            <p:nvPr/>
          </p:nvSpPr>
          <p:spPr>
            <a:xfrm>
              <a:off x="5488322" y="28321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92.2</a:t>
              </a:r>
            </a:p>
          </p:txBody>
        </p:sp>
        <p:sp>
          <p:nvSpPr>
            <p:cNvPr id="110" name="tx110"/>
            <p:cNvSpPr/>
            <p:nvPr/>
          </p:nvSpPr>
          <p:spPr>
            <a:xfrm>
              <a:off x="6571187" y="36002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136.9</a:t>
              </a:r>
            </a:p>
          </p:txBody>
        </p:sp>
        <p:sp>
          <p:nvSpPr>
            <p:cNvPr id="111" name="tx111"/>
            <p:cNvSpPr/>
            <p:nvPr/>
          </p:nvSpPr>
          <p:spPr>
            <a:xfrm>
              <a:off x="6571187" y="29125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116.6</a:t>
              </a:r>
            </a:p>
          </p:txBody>
        </p:sp>
        <p:sp>
          <p:nvSpPr>
            <p:cNvPr id="112" name="tx112"/>
            <p:cNvSpPr/>
            <p:nvPr/>
          </p:nvSpPr>
          <p:spPr>
            <a:xfrm>
              <a:off x="6848435" y="35747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146.3</a:t>
              </a:r>
            </a:p>
          </p:txBody>
        </p:sp>
        <p:sp>
          <p:nvSpPr>
            <p:cNvPr id="113" name="tx113"/>
            <p:cNvSpPr/>
            <p:nvPr/>
          </p:nvSpPr>
          <p:spPr>
            <a:xfrm>
              <a:off x="6887611" y="289062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14" name="tx114"/>
            <p:cNvSpPr/>
            <p:nvPr/>
          </p:nvSpPr>
          <p:spPr>
            <a:xfrm>
              <a:off x="7125682" y="36452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120.4</a:t>
              </a:r>
            </a:p>
          </p:txBody>
        </p:sp>
        <p:sp>
          <p:nvSpPr>
            <p:cNvPr id="115" name="tx115"/>
            <p:cNvSpPr/>
            <p:nvPr/>
          </p:nvSpPr>
          <p:spPr>
            <a:xfrm>
              <a:off x="7125682" y="29651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130.4</a:t>
              </a:r>
            </a:p>
          </p:txBody>
        </p:sp>
        <p:sp>
          <p:nvSpPr>
            <p:cNvPr id="116" name="tx116"/>
            <p:cNvSpPr/>
            <p:nvPr/>
          </p:nvSpPr>
          <p:spPr>
            <a:xfrm>
              <a:off x="7402930" y="36464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119.9</a:t>
              </a:r>
            </a:p>
          </p:txBody>
        </p:sp>
        <p:sp>
          <p:nvSpPr>
            <p:cNvPr id="117" name="tx117"/>
            <p:cNvSpPr/>
            <p:nvPr/>
          </p:nvSpPr>
          <p:spPr>
            <a:xfrm>
              <a:off x="7402930" y="29690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129.9</a:t>
              </a:r>
            </a:p>
          </p:txBody>
        </p:sp>
        <p:sp>
          <p:nvSpPr>
            <p:cNvPr id="118" name="tx118"/>
            <p:cNvSpPr/>
            <p:nvPr/>
          </p:nvSpPr>
          <p:spPr>
            <a:xfrm>
              <a:off x="7680178" y="36069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134.5</a:t>
              </a:r>
            </a:p>
          </p:txBody>
        </p:sp>
        <p:sp>
          <p:nvSpPr>
            <p:cNvPr id="119" name="tx119"/>
            <p:cNvSpPr/>
            <p:nvPr/>
          </p:nvSpPr>
          <p:spPr>
            <a:xfrm>
              <a:off x="7680178" y="29316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114.6</a:t>
              </a:r>
            </a:p>
          </p:txBody>
        </p:sp>
        <p:sp>
          <p:nvSpPr>
            <p:cNvPr id="120" name="tx120"/>
            <p:cNvSpPr/>
            <p:nvPr/>
          </p:nvSpPr>
          <p:spPr>
            <a:xfrm>
              <a:off x="7957425" y="35666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149.3</a:t>
              </a:r>
            </a:p>
          </p:txBody>
        </p:sp>
        <p:sp>
          <p:nvSpPr>
            <p:cNvPr id="121" name="tx121"/>
            <p:cNvSpPr/>
            <p:nvPr/>
          </p:nvSpPr>
          <p:spPr>
            <a:xfrm>
              <a:off x="7983551" y="28918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99.5</a:t>
              </a:r>
            </a:p>
          </p:txBody>
        </p:sp>
        <p:sp>
          <p:nvSpPr>
            <p:cNvPr id="122" name="tx12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55386" y="28697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4" name="tx124"/>
            <p:cNvSpPr/>
            <p:nvPr/>
          </p:nvSpPr>
          <p:spPr>
            <a:xfrm>
              <a:off x="655386" y="178496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93494" y="246692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1" name="tx141"/>
            <p:cNvSpPr/>
            <p:nvPr/>
          </p:nvSpPr>
          <p:spPr>
            <a:xfrm rot="5400000">
              <a:off x="8496806" y="246692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2" name="pl142"/>
            <p:cNvSpPr/>
            <p:nvPr/>
          </p:nvSpPr>
          <p:spPr>
            <a:xfrm>
              <a:off x="292005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87150" y="4958020"/>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44" name="rc144"/>
            <p:cNvSpPr/>
            <p:nvPr/>
          </p:nvSpPr>
          <p:spPr>
            <a:xfrm>
              <a:off x="4530442" y="4909475"/>
              <a:ext cx="201456" cy="201456"/>
            </a:xfrm>
            <a:prstGeom prst="rect">
              <a:avLst/>
            </a:prstGeom>
            <a:solidFill>
              <a:srgbClr val="1CABE2">
                <a:alpha val="100000"/>
              </a:srgbClr>
            </a:solidFill>
          </p:spPr>
          <p:txBody>
            <a:bodyPr/>
            <a:lstStyle/>
            <a:p/>
          </p:txBody>
        </p:sp>
        <p:sp>
          <p:nvSpPr>
            <p:cNvPr id="145" name="rc145"/>
            <p:cNvSpPr/>
            <p:nvPr/>
          </p:nvSpPr>
          <p:spPr>
            <a:xfrm>
              <a:off x="5751014" y="4909475"/>
              <a:ext cx="201456" cy="201456"/>
            </a:xfrm>
            <a:prstGeom prst="rect">
              <a:avLst/>
            </a:prstGeom>
            <a:solidFill>
              <a:srgbClr val="80BD41">
                <a:alpha val="100000"/>
              </a:srgbClr>
            </a:solidFill>
          </p:spPr>
          <p:txBody>
            <a:bodyPr/>
            <a:lstStyle/>
            <a:p/>
          </p:txBody>
        </p:sp>
        <p:sp>
          <p:nvSpPr>
            <p:cNvPr id="146" name="tx146"/>
            <p:cNvSpPr/>
            <p:nvPr/>
          </p:nvSpPr>
          <p:spPr>
            <a:xfrm>
              <a:off x="4810487" y="4958020"/>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47" name="tx147"/>
            <p:cNvSpPr/>
            <p:nvPr/>
          </p:nvSpPr>
          <p:spPr>
            <a:xfrm>
              <a:off x="6031059" y="4958020"/>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48" name="tx148"/>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49" name="tx149"/>
            <p:cNvSpPr/>
            <p:nvPr/>
          </p:nvSpPr>
          <p:spPr>
            <a:xfrm>
              <a:off x="951100" y="661514"/>
              <a:ext cx="1239537" cy="14447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Haïti, 2000-2024</a:t>
              </a:r>
            </a:p>
          </p:txBody>
        </p:sp>
        <p:sp>
          <p:nvSpPr>
            <p:cNvPr id="150" name="pl150"/>
            <p:cNvSpPr/>
            <p:nvPr/>
          </p:nvSpPr>
          <p:spPr>
            <a:xfrm>
              <a:off x="259270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18557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77843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88913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48200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774644"/>
              <a:ext cx="3550411" cy="162162"/>
            </a:xfrm>
            <a:prstGeom prst="rect">
              <a:avLst/>
            </a:prstGeom>
            <a:solidFill>
              <a:srgbClr val="80BD41">
                <a:alpha val="100000"/>
              </a:srgbClr>
            </a:solidFill>
          </p:spPr>
          <p:txBody>
            <a:bodyPr/>
            <a:lstStyle/>
            <a:p/>
          </p:txBody>
        </p:sp>
        <p:sp>
          <p:nvSpPr>
            <p:cNvPr id="160" name="rc160"/>
            <p:cNvSpPr/>
            <p:nvPr/>
          </p:nvSpPr>
          <p:spPr>
            <a:xfrm>
              <a:off x="4846685" y="5774644"/>
              <a:ext cx="3024318" cy="162162"/>
            </a:xfrm>
            <a:prstGeom prst="rect">
              <a:avLst/>
            </a:prstGeom>
            <a:solidFill>
              <a:srgbClr val="1CABE2">
                <a:alpha val="100000"/>
              </a:srgbClr>
            </a:solidFill>
          </p:spPr>
          <p:txBody>
            <a:bodyPr/>
            <a:lstStyle/>
            <a:p/>
          </p:txBody>
        </p:sp>
        <p:sp>
          <p:nvSpPr>
            <p:cNvPr id="161" name="rc161"/>
            <p:cNvSpPr/>
            <p:nvPr/>
          </p:nvSpPr>
          <p:spPr>
            <a:xfrm>
              <a:off x="1296273" y="5571941"/>
              <a:ext cx="3486626" cy="162162"/>
            </a:xfrm>
            <a:prstGeom prst="rect">
              <a:avLst/>
            </a:prstGeom>
            <a:solidFill>
              <a:srgbClr val="80BD41">
                <a:alpha val="100000"/>
              </a:srgbClr>
            </a:solidFill>
          </p:spPr>
          <p:txBody>
            <a:bodyPr/>
            <a:lstStyle/>
            <a:p/>
          </p:txBody>
        </p:sp>
        <p:sp>
          <p:nvSpPr>
            <p:cNvPr id="162" name="rc162"/>
            <p:cNvSpPr/>
            <p:nvPr/>
          </p:nvSpPr>
          <p:spPr>
            <a:xfrm>
              <a:off x="4782900" y="5571941"/>
              <a:ext cx="2970127" cy="162162"/>
            </a:xfrm>
            <a:prstGeom prst="rect">
              <a:avLst/>
            </a:prstGeom>
            <a:solidFill>
              <a:srgbClr val="1CABE2">
                <a:alpha val="100000"/>
              </a:srgbClr>
            </a:solidFill>
          </p:spPr>
          <p:txBody>
            <a:bodyPr/>
            <a:lstStyle/>
            <a:p/>
          </p:txBody>
        </p:sp>
        <p:sp>
          <p:nvSpPr>
            <p:cNvPr id="163" name="rc163"/>
            <p:cNvSpPr/>
            <p:nvPr/>
          </p:nvSpPr>
          <p:spPr>
            <a:xfrm>
              <a:off x="1296273" y="5369238"/>
              <a:ext cx="3871408" cy="162162"/>
            </a:xfrm>
            <a:prstGeom prst="rect">
              <a:avLst/>
            </a:prstGeom>
            <a:solidFill>
              <a:srgbClr val="80BD41">
                <a:alpha val="100000"/>
              </a:srgbClr>
            </a:solidFill>
          </p:spPr>
          <p:txBody>
            <a:bodyPr/>
            <a:lstStyle/>
            <a:p/>
          </p:txBody>
        </p:sp>
        <p:sp>
          <p:nvSpPr>
            <p:cNvPr id="164" name="rc164"/>
            <p:cNvSpPr/>
            <p:nvPr/>
          </p:nvSpPr>
          <p:spPr>
            <a:xfrm>
              <a:off x="5167682" y="5369238"/>
              <a:ext cx="2580938" cy="162162"/>
            </a:xfrm>
            <a:prstGeom prst="rect">
              <a:avLst/>
            </a:prstGeom>
            <a:solidFill>
              <a:srgbClr val="1CABE2">
                <a:alpha val="100000"/>
              </a:srgbClr>
            </a:solidFill>
          </p:spPr>
          <p:txBody>
            <a:bodyPr/>
            <a:lstStyle/>
            <a:p/>
          </p:txBody>
        </p:sp>
        <p:sp>
          <p:nvSpPr>
            <p:cNvPr id="165" name="tx165"/>
            <p:cNvSpPr/>
            <p:nvPr/>
          </p:nvSpPr>
          <p:spPr>
            <a:xfrm>
              <a:off x="8055059"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253.6</a:t>
              </a:r>
            </a:p>
          </p:txBody>
        </p:sp>
        <p:sp>
          <p:nvSpPr>
            <p:cNvPr id="166" name="tx166"/>
            <p:cNvSpPr/>
            <p:nvPr/>
          </p:nvSpPr>
          <p:spPr>
            <a:xfrm>
              <a:off x="7979402" y="560988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249</a:t>
              </a:r>
            </a:p>
          </p:txBody>
        </p:sp>
        <p:sp>
          <p:nvSpPr>
            <p:cNvPr id="167" name="tx167"/>
            <p:cNvSpPr/>
            <p:nvPr/>
          </p:nvSpPr>
          <p:spPr>
            <a:xfrm>
              <a:off x="7926557"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248.8</a:t>
              </a:r>
            </a:p>
          </p:txBody>
        </p:sp>
        <p:sp>
          <p:nvSpPr>
            <p:cNvPr id="168" name="tx168"/>
            <p:cNvSpPr/>
            <p:nvPr/>
          </p:nvSpPr>
          <p:spPr>
            <a:xfrm>
              <a:off x="2935840"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136.9</a:t>
              </a:r>
            </a:p>
          </p:txBody>
        </p:sp>
        <p:sp>
          <p:nvSpPr>
            <p:cNvPr id="169" name="tx169"/>
            <p:cNvSpPr/>
            <p:nvPr/>
          </p:nvSpPr>
          <p:spPr>
            <a:xfrm>
              <a:off x="6223206"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116.6</a:t>
              </a:r>
            </a:p>
          </p:txBody>
        </p:sp>
        <p:sp>
          <p:nvSpPr>
            <p:cNvPr id="170" name="tx170"/>
            <p:cNvSpPr/>
            <p:nvPr/>
          </p:nvSpPr>
          <p:spPr>
            <a:xfrm>
              <a:off x="2903948"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134.5</a:t>
              </a:r>
            </a:p>
          </p:txBody>
        </p:sp>
        <p:sp>
          <p:nvSpPr>
            <p:cNvPr id="171" name="tx171"/>
            <p:cNvSpPr/>
            <p:nvPr/>
          </p:nvSpPr>
          <p:spPr>
            <a:xfrm>
              <a:off x="6132326"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114.6</a:t>
              </a:r>
            </a:p>
          </p:txBody>
        </p:sp>
        <p:sp>
          <p:nvSpPr>
            <p:cNvPr id="172" name="tx172"/>
            <p:cNvSpPr/>
            <p:nvPr/>
          </p:nvSpPr>
          <p:spPr>
            <a:xfrm>
              <a:off x="3096339"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149.3</a:t>
              </a:r>
            </a:p>
          </p:txBody>
        </p:sp>
        <p:sp>
          <p:nvSpPr>
            <p:cNvPr id="173" name="tx173"/>
            <p:cNvSpPr/>
            <p:nvPr/>
          </p:nvSpPr>
          <p:spPr>
            <a:xfrm>
              <a:off x="6352657"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99.5</a:t>
              </a:r>
            </a:p>
          </p:txBody>
        </p:sp>
        <p:sp>
          <p:nvSpPr>
            <p:cNvPr id="174" name="tx17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8" name="tx178"/>
            <p:cNvSpPr/>
            <p:nvPr/>
          </p:nvSpPr>
          <p:spPr>
            <a:xfrm>
              <a:off x="377259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79" name="tx179"/>
            <p:cNvSpPr/>
            <p:nvPr/>
          </p:nvSpPr>
          <p:spPr>
            <a:xfrm>
              <a:off x="6365464"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0" name="tx180"/>
            <p:cNvSpPr/>
            <p:nvPr/>
          </p:nvSpPr>
          <p:spPr>
            <a:xfrm>
              <a:off x="4006567" y="617306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81" name="tx181"/>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2" name="tx182"/>
            <p:cNvSpPr/>
            <p:nvPr/>
          </p:nvSpPr>
          <p:spPr>
            <a:xfrm>
              <a:off x="3550093" y="6500287"/>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DTC3 en 2024 (60 %) était plus élevée qu'en 2019 (54 %).
Le nombre d'enfants vaccinés avec le DTP3 a augmenté de 9% par rapport à 2019.
Le nombre de nourrissons survivants a diminué d'environ 2 % par rapport à 2019.
En 2024, plus d'enfants ont été vaccinés qu'en 2019.
En 2024, le nombre de nourrissons survivants (population cible) est inférieur à celui de 2019.
Pour que la couverture vaccinale augmente, il faut que le nombre d'enfants vaccinés augmente ou diminue moins vite que la population cible de nourrissons survivants.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7218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0317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83416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96516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13767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26867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39966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503213"/>
              <a:ext cx="249014" cy="503471"/>
            </a:xfrm>
            <a:prstGeom prst="rect">
              <a:avLst/>
            </a:prstGeom>
            <a:solidFill>
              <a:srgbClr val="E2231A">
                <a:alpha val="100000"/>
              </a:srgbClr>
            </a:solidFill>
          </p:spPr>
          <p:txBody>
            <a:bodyPr/>
            <a:lstStyle/>
            <a:p/>
          </p:txBody>
        </p:sp>
        <p:sp>
          <p:nvSpPr>
            <p:cNvPr id="24" name="rc24"/>
            <p:cNvSpPr/>
            <p:nvPr/>
          </p:nvSpPr>
          <p:spPr>
            <a:xfrm>
              <a:off x="1587736" y="3507306"/>
              <a:ext cx="249014" cy="499378"/>
            </a:xfrm>
            <a:prstGeom prst="rect">
              <a:avLst/>
            </a:prstGeom>
            <a:solidFill>
              <a:srgbClr val="E2231A">
                <a:alpha val="100000"/>
              </a:srgbClr>
            </a:solidFill>
          </p:spPr>
          <p:txBody>
            <a:bodyPr/>
            <a:lstStyle/>
            <a:p/>
          </p:txBody>
        </p:sp>
        <p:sp>
          <p:nvSpPr>
            <p:cNvPr id="25" name="rc25"/>
            <p:cNvSpPr/>
            <p:nvPr/>
          </p:nvSpPr>
          <p:spPr>
            <a:xfrm>
              <a:off x="1864419" y="3498429"/>
              <a:ext cx="249014" cy="508255"/>
            </a:xfrm>
            <a:prstGeom prst="rect">
              <a:avLst/>
            </a:prstGeom>
            <a:solidFill>
              <a:srgbClr val="E2231A">
                <a:alpha val="100000"/>
              </a:srgbClr>
            </a:solidFill>
          </p:spPr>
          <p:txBody>
            <a:bodyPr/>
            <a:lstStyle/>
            <a:p/>
          </p:txBody>
        </p:sp>
        <p:sp>
          <p:nvSpPr>
            <p:cNvPr id="26" name="rc26"/>
            <p:cNvSpPr/>
            <p:nvPr/>
          </p:nvSpPr>
          <p:spPr>
            <a:xfrm>
              <a:off x="2141101" y="3495809"/>
              <a:ext cx="249014" cy="510875"/>
            </a:xfrm>
            <a:prstGeom prst="rect">
              <a:avLst/>
            </a:prstGeom>
            <a:solidFill>
              <a:srgbClr val="E2231A">
                <a:alpha val="100000"/>
              </a:srgbClr>
            </a:solidFill>
          </p:spPr>
          <p:txBody>
            <a:bodyPr/>
            <a:lstStyle/>
            <a:p/>
          </p:txBody>
        </p:sp>
        <p:sp>
          <p:nvSpPr>
            <p:cNvPr id="27" name="rc27"/>
            <p:cNvSpPr/>
            <p:nvPr/>
          </p:nvSpPr>
          <p:spPr>
            <a:xfrm>
              <a:off x="2417783" y="3496695"/>
              <a:ext cx="249014" cy="509989"/>
            </a:xfrm>
            <a:prstGeom prst="rect">
              <a:avLst/>
            </a:prstGeom>
            <a:solidFill>
              <a:srgbClr val="E2231A">
                <a:alpha val="100000"/>
              </a:srgbClr>
            </a:solidFill>
          </p:spPr>
          <p:txBody>
            <a:bodyPr/>
            <a:lstStyle/>
            <a:p/>
          </p:txBody>
        </p:sp>
        <p:sp>
          <p:nvSpPr>
            <p:cNvPr id="28" name="rc28"/>
            <p:cNvSpPr/>
            <p:nvPr/>
          </p:nvSpPr>
          <p:spPr>
            <a:xfrm>
              <a:off x="2694466" y="3494831"/>
              <a:ext cx="249014" cy="511853"/>
            </a:xfrm>
            <a:prstGeom prst="rect">
              <a:avLst/>
            </a:prstGeom>
            <a:solidFill>
              <a:srgbClr val="E2231A">
                <a:alpha val="100000"/>
              </a:srgbClr>
            </a:solidFill>
          </p:spPr>
          <p:txBody>
            <a:bodyPr/>
            <a:lstStyle/>
            <a:p/>
          </p:txBody>
        </p:sp>
        <p:sp>
          <p:nvSpPr>
            <p:cNvPr id="29" name="rc29"/>
            <p:cNvSpPr/>
            <p:nvPr/>
          </p:nvSpPr>
          <p:spPr>
            <a:xfrm>
              <a:off x="2971148" y="3512472"/>
              <a:ext cx="249014" cy="494212"/>
            </a:xfrm>
            <a:prstGeom prst="rect">
              <a:avLst/>
            </a:prstGeom>
            <a:solidFill>
              <a:srgbClr val="E2231A">
                <a:alpha val="100000"/>
              </a:srgbClr>
            </a:solidFill>
          </p:spPr>
          <p:txBody>
            <a:bodyPr/>
            <a:lstStyle/>
            <a:p/>
          </p:txBody>
        </p:sp>
        <p:sp>
          <p:nvSpPr>
            <p:cNvPr id="30" name="rc30"/>
            <p:cNvSpPr/>
            <p:nvPr/>
          </p:nvSpPr>
          <p:spPr>
            <a:xfrm>
              <a:off x="3247830" y="3531525"/>
              <a:ext cx="249014" cy="475159"/>
            </a:xfrm>
            <a:prstGeom prst="rect">
              <a:avLst/>
            </a:prstGeom>
            <a:solidFill>
              <a:srgbClr val="E2231A">
                <a:alpha val="100000"/>
              </a:srgbClr>
            </a:solidFill>
          </p:spPr>
          <p:txBody>
            <a:bodyPr/>
            <a:lstStyle/>
            <a:p/>
          </p:txBody>
        </p:sp>
        <p:sp>
          <p:nvSpPr>
            <p:cNvPr id="31" name="rc31"/>
            <p:cNvSpPr/>
            <p:nvPr/>
          </p:nvSpPr>
          <p:spPr>
            <a:xfrm>
              <a:off x="3524513" y="3549987"/>
              <a:ext cx="249014" cy="456697"/>
            </a:xfrm>
            <a:prstGeom prst="rect">
              <a:avLst/>
            </a:prstGeom>
            <a:solidFill>
              <a:srgbClr val="E2231A">
                <a:alpha val="100000"/>
              </a:srgbClr>
            </a:solidFill>
          </p:spPr>
          <p:txBody>
            <a:bodyPr/>
            <a:lstStyle/>
            <a:p/>
          </p:txBody>
        </p:sp>
        <p:sp>
          <p:nvSpPr>
            <p:cNvPr id="32" name="rc32"/>
            <p:cNvSpPr/>
            <p:nvPr/>
          </p:nvSpPr>
          <p:spPr>
            <a:xfrm>
              <a:off x="3801195" y="3579294"/>
              <a:ext cx="249014" cy="427390"/>
            </a:xfrm>
            <a:prstGeom prst="rect">
              <a:avLst/>
            </a:prstGeom>
            <a:solidFill>
              <a:srgbClr val="E2231A">
                <a:alpha val="100000"/>
              </a:srgbClr>
            </a:solidFill>
          </p:spPr>
          <p:txBody>
            <a:bodyPr/>
            <a:lstStyle/>
            <a:p/>
          </p:txBody>
        </p:sp>
        <p:sp>
          <p:nvSpPr>
            <p:cNvPr id="33" name="rc33"/>
            <p:cNvSpPr/>
            <p:nvPr/>
          </p:nvSpPr>
          <p:spPr>
            <a:xfrm>
              <a:off x="4077877" y="3595762"/>
              <a:ext cx="249014" cy="410922"/>
            </a:xfrm>
            <a:prstGeom prst="rect">
              <a:avLst/>
            </a:prstGeom>
            <a:solidFill>
              <a:srgbClr val="E2231A">
                <a:alpha val="100000"/>
              </a:srgbClr>
            </a:solidFill>
          </p:spPr>
          <p:txBody>
            <a:bodyPr/>
            <a:lstStyle/>
            <a:p/>
          </p:txBody>
        </p:sp>
        <p:sp>
          <p:nvSpPr>
            <p:cNvPr id="34" name="rc34"/>
            <p:cNvSpPr/>
            <p:nvPr/>
          </p:nvSpPr>
          <p:spPr>
            <a:xfrm>
              <a:off x="4354560" y="3613546"/>
              <a:ext cx="249014" cy="393138"/>
            </a:xfrm>
            <a:prstGeom prst="rect">
              <a:avLst/>
            </a:prstGeom>
            <a:solidFill>
              <a:srgbClr val="E2231A">
                <a:alpha val="100000"/>
              </a:srgbClr>
            </a:solidFill>
          </p:spPr>
          <p:txBody>
            <a:bodyPr/>
            <a:lstStyle/>
            <a:p/>
          </p:txBody>
        </p:sp>
        <p:sp>
          <p:nvSpPr>
            <p:cNvPr id="35" name="rc35"/>
            <p:cNvSpPr/>
            <p:nvPr/>
          </p:nvSpPr>
          <p:spPr>
            <a:xfrm>
              <a:off x="4631242" y="3627889"/>
              <a:ext cx="249014" cy="378795"/>
            </a:xfrm>
            <a:prstGeom prst="rect">
              <a:avLst/>
            </a:prstGeom>
            <a:solidFill>
              <a:srgbClr val="E2231A">
                <a:alpha val="100000"/>
              </a:srgbClr>
            </a:solidFill>
          </p:spPr>
          <p:txBody>
            <a:bodyPr/>
            <a:lstStyle/>
            <a:p/>
          </p:txBody>
        </p:sp>
        <p:sp>
          <p:nvSpPr>
            <p:cNvPr id="36" name="rc36"/>
            <p:cNvSpPr/>
            <p:nvPr/>
          </p:nvSpPr>
          <p:spPr>
            <a:xfrm>
              <a:off x="4907924" y="3652843"/>
              <a:ext cx="249014" cy="353842"/>
            </a:xfrm>
            <a:prstGeom prst="rect">
              <a:avLst/>
            </a:prstGeom>
            <a:solidFill>
              <a:srgbClr val="E2231A">
                <a:alpha val="100000"/>
              </a:srgbClr>
            </a:solidFill>
          </p:spPr>
          <p:txBody>
            <a:bodyPr/>
            <a:lstStyle/>
            <a:p/>
          </p:txBody>
        </p:sp>
        <p:sp>
          <p:nvSpPr>
            <p:cNvPr id="37" name="rc37"/>
            <p:cNvSpPr/>
            <p:nvPr/>
          </p:nvSpPr>
          <p:spPr>
            <a:xfrm>
              <a:off x="5184607" y="3662723"/>
              <a:ext cx="249014" cy="343961"/>
            </a:xfrm>
            <a:prstGeom prst="rect">
              <a:avLst/>
            </a:prstGeom>
            <a:solidFill>
              <a:srgbClr val="E2231A">
                <a:alpha val="100000"/>
              </a:srgbClr>
            </a:solidFill>
          </p:spPr>
          <p:txBody>
            <a:bodyPr/>
            <a:lstStyle/>
            <a:p/>
          </p:txBody>
        </p:sp>
        <p:sp>
          <p:nvSpPr>
            <p:cNvPr id="38" name="rc38"/>
            <p:cNvSpPr/>
            <p:nvPr/>
          </p:nvSpPr>
          <p:spPr>
            <a:xfrm>
              <a:off x="5461289" y="3661594"/>
              <a:ext cx="249014" cy="345091"/>
            </a:xfrm>
            <a:prstGeom prst="rect">
              <a:avLst/>
            </a:prstGeom>
            <a:solidFill>
              <a:srgbClr val="E2231A">
                <a:alpha val="100000"/>
              </a:srgbClr>
            </a:solidFill>
          </p:spPr>
          <p:txBody>
            <a:bodyPr/>
            <a:lstStyle/>
            <a:p/>
          </p:txBody>
        </p:sp>
        <p:sp>
          <p:nvSpPr>
            <p:cNvPr id="39" name="rc39"/>
            <p:cNvSpPr/>
            <p:nvPr/>
          </p:nvSpPr>
          <p:spPr>
            <a:xfrm>
              <a:off x="5737971" y="3638904"/>
              <a:ext cx="249014" cy="367780"/>
            </a:xfrm>
            <a:prstGeom prst="rect">
              <a:avLst/>
            </a:prstGeom>
            <a:solidFill>
              <a:srgbClr val="E2231A">
                <a:alpha val="100000"/>
              </a:srgbClr>
            </a:solidFill>
          </p:spPr>
          <p:txBody>
            <a:bodyPr/>
            <a:lstStyle/>
            <a:p/>
          </p:txBody>
        </p:sp>
        <p:sp>
          <p:nvSpPr>
            <p:cNvPr id="40" name="rc40"/>
            <p:cNvSpPr/>
            <p:nvPr/>
          </p:nvSpPr>
          <p:spPr>
            <a:xfrm>
              <a:off x="6014654" y="3618026"/>
              <a:ext cx="249014" cy="388658"/>
            </a:xfrm>
            <a:prstGeom prst="rect">
              <a:avLst/>
            </a:prstGeom>
            <a:solidFill>
              <a:srgbClr val="E2231A">
                <a:alpha val="100000"/>
              </a:srgbClr>
            </a:solidFill>
          </p:spPr>
          <p:txBody>
            <a:bodyPr/>
            <a:lstStyle/>
            <a:p/>
          </p:txBody>
        </p:sp>
        <p:sp>
          <p:nvSpPr>
            <p:cNvPr id="41" name="rc41"/>
            <p:cNvSpPr/>
            <p:nvPr/>
          </p:nvSpPr>
          <p:spPr>
            <a:xfrm>
              <a:off x="6291336" y="3674568"/>
              <a:ext cx="249014" cy="332116"/>
            </a:xfrm>
            <a:prstGeom prst="rect">
              <a:avLst/>
            </a:prstGeom>
            <a:solidFill>
              <a:srgbClr val="E2231A">
                <a:alpha val="100000"/>
              </a:srgbClr>
            </a:solidFill>
          </p:spPr>
          <p:txBody>
            <a:bodyPr/>
            <a:lstStyle/>
            <a:p/>
          </p:txBody>
        </p:sp>
        <p:sp>
          <p:nvSpPr>
            <p:cNvPr id="42" name="rc42"/>
            <p:cNvSpPr/>
            <p:nvPr/>
          </p:nvSpPr>
          <p:spPr>
            <a:xfrm>
              <a:off x="6568018" y="3720225"/>
              <a:ext cx="249014" cy="286459"/>
            </a:xfrm>
            <a:prstGeom prst="rect">
              <a:avLst/>
            </a:prstGeom>
            <a:solidFill>
              <a:srgbClr val="E2231A">
                <a:alpha val="100000"/>
              </a:srgbClr>
            </a:solidFill>
          </p:spPr>
          <p:txBody>
            <a:bodyPr/>
            <a:lstStyle/>
            <a:p/>
          </p:txBody>
        </p:sp>
        <p:sp>
          <p:nvSpPr>
            <p:cNvPr id="43" name="rc43"/>
            <p:cNvSpPr/>
            <p:nvPr/>
          </p:nvSpPr>
          <p:spPr>
            <a:xfrm>
              <a:off x="6844701" y="3721685"/>
              <a:ext cx="249014" cy="284999"/>
            </a:xfrm>
            <a:prstGeom prst="rect">
              <a:avLst/>
            </a:prstGeom>
            <a:solidFill>
              <a:srgbClr val="E2231A">
                <a:alpha val="100000"/>
              </a:srgbClr>
            </a:solidFill>
          </p:spPr>
          <p:txBody>
            <a:bodyPr/>
            <a:lstStyle/>
            <a:p/>
          </p:txBody>
        </p:sp>
        <p:sp>
          <p:nvSpPr>
            <p:cNvPr id="44" name="rc44"/>
            <p:cNvSpPr/>
            <p:nvPr/>
          </p:nvSpPr>
          <p:spPr>
            <a:xfrm>
              <a:off x="7121383" y="3603557"/>
              <a:ext cx="249014" cy="403127"/>
            </a:xfrm>
            <a:prstGeom prst="rect">
              <a:avLst/>
            </a:prstGeom>
            <a:solidFill>
              <a:srgbClr val="E2231A">
                <a:alpha val="100000"/>
              </a:srgbClr>
            </a:solidFill>
          </p:spPr>
          <p:txBody>
            <a:bodyPr/>
            <a:lstStyle/>
            <a:p/>
          </p:txBody>
        </p:sp>
        <p:sp>
          <p:nvSpPr>
            <p:cNvPr id="45" name="rc45"/>
            <p:cNvSpPr/>
            <p:nvPr/>
          </p:nvSpPr>
          <p:spPr>
            <a:xfrm>
              <a:off x="7398065" y="3637674"/>
              <a:ext cx="249014" cy="369010"/>
            </a:xfrm>
            <a:prstGeom prst="rect">
              <a:avLst/>
            </a:prstGeom>
            <a:solidFill>
              <a:srgbClr val="E2231A">
                <a:alpha val="100000"/>
              </a:srgbClr>
            </a:solidFill>
          </p:spPr>
          <p:txBody>
            <a:bodyPr/>
            <a:lstStyle/>
            <a:p/>
          </p:txBody>
        </p:sp>
        <p:sp>
          <p:nvSpPr>
            <p:cNvPr id="46" name="rc46"/>
            <p:cNvSpPr/>
            <p:nvPr/>
          </p:nvSpPr>
          <p:spPr>
            <a:xfrm>
              <a:off x="7674748" y="3703732"/>
              <a:ext cx="249014" cy="302953"/>
            </a:xfrm>
            <a:prstGeom prst="rect">
              <a:avLst/>
            </a:prstGeom>
            <a:solidFill>
              <a:srgbClr val="E2231A">
                <a:alpha val="100000"/>
              </a:srgbClr>
            </a:solidFill>
          </p:spPr>
          <p:txBody>
            <a:bodyPr/>
            <a:lstStyle/>
            <a:p/>
          </p:txBody>
        </p:sp>
        <p:sp>
          <p:nvSpPr>
            <p:cNvPr id="47" name="rc47"/>
            <p:cNvSpPr/>
            <p:nvPr/>
          </p:nvSpPr>
          <p:spPr>
            <a:xfrm>
              <a:off x="7951430" y="3757992"/>
              <a:ext cx="249014" cy="248692"/>
            </a:xfrm>
            <a:prstGeom prst="rect">
              <a:avLst/>
            </a:prstGeom>
            <a:solidFill>
              <a:srgbClr val="E2231A">
                <a:alpha val="100000"/>
              </a:srgbClr>
            </a:solidFill>
          </p:spPr>
          <p:txBody>
            <a:bodyPr/>
            <a:lstStyle/>
            <a:p/>
          </p:txBody>
        </p:sp>
        <p:sp>
          <p:nvSpPr>
            <p:cNvPr id="48" name="rc48"/>
            <p:cNvSpPr/>
            <p:nvPr/>
          </p:nvSpPr>
          <p:spPr>
            <a:xfrm>
              <a:off x="5737971" y="3164283"/>
              <a:ext cx="249014" cy="474620"/>
            </a:xfrm>
            <a:prstGeom prst="rect">
              <a:avLst/>
            </a:prstGeom>
            <a:solidFill>
              <a:srgbClr val="B3B3B3">
                <a:alpha val="100000"/>
              </a:srgbClr>
            </a:solidFill>
          </p:spPr>
          <p:txBody>
            <a:bodyPr/>
            <a:lstStyle/>
            <a:p/>
          </p:txBody>
        </p:sp>
        <p:sp>
          <p:nvSpPr>
            <p:cNvPr id="49" name="rc49"/>
            <p:cNvSpPr/>
            <p:nvPr/>
          </p:nvSpPr>
          <p:spPr>
            <a:xfrm>
              <a:off x="6014654" y="3182636"/>
              <a:ext cx="249014" cy="435389"/>
            </a:xfrm>
            <a:prstGeom prst="rect">
              <a:avLst/>
            </a:prstGeom>
            <a:solidFill>
              <a:srgbClr val="B3B3B3">
                <a:alpha val="100000"/>
              </a:srgbClr>
            </a:solidFill>
          </p:spPr>
          <p:txBody>
            <a:bodyPr/>
            <a:lstStyle/>
            <a:p/>
          </p:txBody>
        </p:sp>
        <p:sp>
          <p:nvSpPr>
            <p:cNvPr id="50" name="rc50"/>
            <p:cNvSpPr/>
            <p:nvPr/>
          </p:nvSpPr>
          <p:spPr>
            <a:xfrm>
              <a:off x="6291336" y="3288872"/>
              <a:ext cx="249014" cy="385695"/>
            </a:xfrm>
            <a:prstGeom prst="rect">
              <a:avLst/>
            </a:prstGeom>
            <a:solidFill>
              <a:srgbClr val="B3B3B3">
                <a:alpha val="100000"/>
              </a:srgbClr>
            </a:solidFill>
          </p:spPr>
          <p:txBody>
            <a:bodyPr/>
            <a:lstStyle/>
            <a:p/>
          </p:txBody>
        </p:sp>
        <p:sp>
          <p:nvSpPr>
            <p:cNvPr id="51" name="rc51"/>
            <p:cNvSpPr/>
            <p:nvPr/>
          </p:nvSpPr>
          <p:spPr>
            <a:xfrm>
              <a:off x="6568018" y="3354365"/>
              <a:ext cx="249014" cy="365860"/>
            </a:xfrm>
            <a:prstGeom prst="rect">
              <a:avLst/>
            </a:prstGeom>
            <a:solidFill>
              <a:srgbClr val="B3B3B3">
                <a:alpha val="100000"/>
              </a:srgbClr>
            </a:solidFill>
          </p:spPr>
          <p:txBody>
            <a:bodyPr/>
            <a:lstStyle/>
            <a:p/>
          </p:txBody>
        </p:sp>
        <p:sp>
          <p:nvSpPr>
            <p:cNvPr id="52" name="rc52"/>
            <p:cNvSpPr/>
            <p:nvPr/>
          </p:nvSpPr>
          <p:spPr>
            <a:xfrm>
              <a:off x="6844701" y="3356042"/>
              <a:ext cx="249014" cy="365643"/>
            </a:xfrm>
            <a:prstGeom prst="rect">
              <a:avLst/>
            </a:prstGeom>
            <a:solidFill>
              <a:srgbClr val="B3B3B3">
                <a:alpha val="100000"/>
              </a:srgbClr>
            </a:solidFill>
          </p:spPr>
          <p:txBody>
            <a:bodyPr/>
            <a:lstStyle/>
            <a:p/>
          </p:txBody>
        </p:sp>
        <p:sp>
          <p:nvSpPr>
            <p:cNvPr id="53" name="rc53"/>
            <p:cNvSpPr/>
            <p:nvPr/>
          </p:nvSpPr>
          <p:spPr>
            <a:xfrm>
              <a:off x="7121383" y="3325749"/>
              <a:ext cx="249014" cy="277808"/>
            </a:xfrm>
            <a:prstGeom prst="rect">
              <a:avLst/>
            </a:prstGeom>
            <a:solidFill>
              <a:srgbClr val="B3B3B3">
                <a:alpha val="100000"/>
              </a:srgbClr>
            </a:solidFill>
          </p:spPr>
          <p:txBody>
            <a:bodyPr/>
            <a:lstStyle/>
            <a:p/>
          </p:txBody>
        </p:sp>
        <p:sp>
          <p:nvSpPr>
            <p:cNvPr id="54" name="rc54"/>
            <p:cNvSpPr/>
            <p:nvPr/>
          </p:nvSpPr>
          <p:spPr>
            <a:xfrm>
              <a:off x="7398065" y="3361026"/>
              <a:ext cx="249014" cy="276648"/>
            </a:xfrm>
            <a:prstGeom prst="rect">
              <a:avLst/>
            </a:prstGeom>
            <a:solidFill>
              <a:srgbClr val="B3B3B3">
                <a:alpha val="100000"/>
              </a:srgbClr>
            </a:solidFill>
          </p:spPr>
          <p:txBody>
            <a:bodyPr/>
            <a:lstStyle/>
            <a:p/>
          </p:txBody>
        </p:sp>
        <p:sp>
          <p:nvSpPr>
            <p:cNvPr id="55" name="rc55"/>
            <p:cNvSpPr/>
            <p:nvPr/>
          </p:nvSpPr>
          <p:spPr>
            <a:xfrm>
              <a:off x="7674748" y="3481948"/>
              <a:ext cx="249014" cy="221783"/>
            </a:xfrm>
            <a:prstGeom prst="rect">
              <a:avLst/>
            </a:prstGeom>
            <a:solidFill>
              <a:srgbClr val="B3B3B3">
                <a:alpha val="100000"/>
              </a:srgbClr>
            </a:solidFill>
          </p:spPr>
          <p:txBody>
            <a:bodyPr/>
            <a:lstStyle/>
            <a:p/>
          </p:txBody>
        </p:sp>
        <p:sp>
          <p:nvSpPr>
            <p:cNvPr id="56" name="rc56"/>
            <p:cNvSpPr/>
            <p:nvPr/>
          </p:nvSpPr>
          <p:spPr>
            <a:xfrm>
              <a:off x="7951430" y="3516413"/>
              <a:ext cx="249014" cy="241579"/>
            </a:xfrm>
            <a:prstGeom prst="rect">
              <a:avLst/>
            </a:prstGeom>
            <a:solidFill>
              <a:srgbClr val="B3B3B3">
                <a:alpha val="100000"/>
              </a:srgbClr>
            </a:solidFill>
          </p:spPr>
          <p:txBody>
            <a:bodyPr/>
            <a:lstStyle/>
            <a:p/>
          </p:txBody>
        </p:sp>
        <p:sp>
          <p:nvSpPr>
            <p:cNvPr id="57" name="pl57"/>
            <p:cNvSpPr/>
            <p:nvPr/>
          </p:nvSpPr>
          <p:spPr>
            <a:xfrm>
              <a:off x="1435561" y="1844520"/>
              <a:ext cx="6640376" cy="673921"/>
            </a:xfrm>
            <a:custGeom>
              <a:avLst/>
              <a:pathLst>
                <a:path w="6640376" h="673921">
                  <a:moveTo>
                    <a:pt x="0" y="645841"/>
                  </a:moveTo>
                  <a:lnTo>
                    <a:pt x="276682" y="645841"/>
                  </a:lnTo>
                  <a:lnTo>
                    <a:pt x="553364" y="673921"/>
                  </a:lnTo>
                  <a:lnTo>
                    <a:pt x="830047" y="673921"/>
                  </a:lnTo>
                  <a:lnTo>
                    <a:pt x="1106729" y="673921"/>
                  </a:lnTo>
                  <a:lnTo>
                    <a:pt x="1383411" y="673921"/>
                  </a:lnTo>
                  <a:lnTo>
                    <a:pt x="1660094" y="617761"/>
                  </a:lnTo>
                  <a:lnTo>
                    <a:pt x="1936776" y="561601"/>
                  </a:lnTo>
                  <a:lnTo>
                    <a:pt x="2213458" y="505441"/>
                  </a:lnTo>
                  <a:lnTo>
                    <a:pt x="2490141" y="421200"/>
                  </a:lnTo>
                  <a:lnTo>
                    <a:pt x="2766823" y="393120"/>
                  </a:lnTo>
                  <a:lnTo>
                    <a:pt x="3043505" y="336960"/>
                  </a:lnTo>
                  <a:lnTo>
                    <a:pt x="3320188" y="308880"/>
                  </a:lnTo>
                  <a:lnTo>
                    <a:pt x="3596870" y="252720"/>
                  </a:lnTo>
                  <a:lnTo>
                    <a:pt x="3873552" y="224640"/>
                  </a:lnTo>
                  <a:lnTo>
                    <a:pt x="4150235" y="224640"/>
                  </a:lnTo>
                  <a:lnTo>
                    <a:pt x="4426917" y="280800"/>
                  </a:lnTo>
                  <a:lnTo>
                    <a:pt x="4703599" y="336960"/>
                  </a:lnTo>
                  <a:lnTo>
                    <a:pt x="4980282" y="196560"/>
                  </a:lnTo>
                  <a:lnTo>
                    <a:pt x="5256964" y="84240"/>
                  </a:lnTo>
                  <a:lnTo>
                    <a:pt x="5533646" y="84240"/>
                  </a:lnTo>
                  <a:lnTo>
                    <a:pt x="5810329" y="393120"/>
                  </a:lnTo>
                  <a:lnTo>
                    <a:pt x="6087011" y="308880"/>
                  </a:lnTo>
                  <a:lnTo>
                    <a:pt x="6363693" y="140400"/>
                  </a:lnTo>
                  <a:lnTo>
                    <a:pt x="6640376" y="0"/>
                  </a:lnTo>
                </a:path>
              </a:pathLst>
            </a:custGeom>
            <a:ln w="27101" cap="flat">
              <a:solidFill>
                <a:srgbClr val="0058AB">
                  <a:alpha val="100000"/>
                </a:srgbClr>
              </a:solidFill>
              <a:prstDash val="solid"/>
              <a:round/>
            </a:ln>
          </p:spPr>
          <p:txBody>
            <a:bodyPr/>
            <a:lstStyle/>
            <a:p/>
          </p:txBody>
        </p:sp>
        <p:sp>
          <p:nvSpPr>
            <p:cNvPr id="58" name="pl58"/>
            <p:cNvSpPr/>
            <p:nvPr/>
          </p:nvSpPr>
          <p:spPr>
            <a:xfrm>
              <a:off x="5862478" y="2490361"/>
              <a:ext cx="2213458" cy="898562"/>
            </a:xfrm>
            <a:custGeom>
              <a:avLst/>
              <a:pathLst>
                <a:path w="2213458" h="898562">
                  <a:moveTo>
                    <a:pt x="0" y="898562"/>
                  </a:moveTo>
                  <a:lnTo>
                    <a:pt x="276682" y="842401"/>
                  </a:lnTo>
                  <a:lnTo>
                    <a:pt x="553364" y="561601"/>
                  </a:lnTo>
                  <a:lnTo>
                    <a:pt x="830047" y="393120"/>
                  </a:lnTo>
                  <a:lnTo>
                    <a:pt x="1106729" y="393120"/>
                  </a:lnTo>
                  <a:lnTo>
                    <a:pt x="1383411" y="477361"/>
                  </a:lnTo>
                  <a:lnTo>
                    <a:pt x="1660094" y="393120"/>
                  </a:lnTo>
                  <a:lnTo>
                    <a:pt x="1936776" y="84240"/>
                  </a:lnTo>
                  <a:lnTo>
                    <a:pt x="2213458" y="0"/>
                  </a:lnTo>
                </a:path>
              </a:pathLst>
            </a:custGeom>
            <a:ln w="27101" cap="flat">
              <a:solidFill>
                <a:srgbClr val="333333">
                  <a:alpha val="100000"/>
                </a:srgbClr>
              </a:solidFill>
              <a:prstDash val="solid"/>
              <a:round/>
            </a:ln>
          </p:spPr>
          <p:txBody>
            <a:bodyPr/>
            <a:lstStyle/>
            <a:p/>
          </p:txBody>
        </p:sp>
        <p:sp>
          <p:nvSpPr>
            <p:cNvPr id="59" name="tx59"/>
            <p:cNvSpPr/>
            <p:nvPr/>
          </p:nvSpPr>
          <p:spPr>
            <a:xfrm>
              <a:off x="6622187" y="174769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74</a:t>
              </a:r>
            </a:p>
          </p:txBody>
        </p:sp>
        <p:sp>
          <p:nvSpPr>
            <p:cNvPr id="60" name="tx60"/>
            <p:cNvSpPr/>
            <p:nvPr/>
          </p:nvSpPr>
          <p:spPr>
            <a:xfrm>
              <a:off x="6898870" y="174769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74</a:t>
              </a:r>
            </a:p>
          </p:txBody>
        </p:sp>
        <p:sp>
          <p:nvSpPr>
            <p:cNvPr id="61" name="tx61"/>
            <p:cNvSpPr/>
            <p:nvPr/>
          </p:nvSpPr>
          <p:spPr>
            <a:xfrm>
              <a:off x="7175552" y="205460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63</a:t>
              </a:r>
            </a:p>
          </p:txBody>
        </p:sp>
        <p:sp>
          <p:nvSpPr>
            <p:cNvPr id="62" name="tx62"/>
            <p:cNvSpPr/>
            <p:nvPr/>
          </p:nvSpPr>
          <p:spPr>
            <a:xfrm>
              <a:off x="7452234" y="19704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66</a:t>
              </a:r>
            </a:p>
          </p:txBody>
        </p:sp>
        <p:sp>
          <p:nvSpPr>
            <p:cNvPr id="63" name="tx63"/>
            <p:cNvSpPr/>
            <p:nvPr/>
          </p:nvSpPr>
          <p:spPr>
            <a:xfrm>
              <a:off x="7728917" y="18034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72</a:t>
              </a:r>
            </a:p>
          </p:txBody>
        </p:sp>
        <p:sp>
          <p:nvSpPr>
            <p:cNvPr id="64" name="tx64"/>
            <p:cNvSpPr/>
            <p:nvPr/>
          </p:nvSpPr>
          <p:spPr>
            <a:xfrm>
              <a:off x="8005599" y="166463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77</a:t>
              </a:r>
            </a:p>
          </p:txBody>
        </p:sp>
        <p:sp>
          <p:nvSpPr>
            <p:cNvPr id="65" name="tx65"/>
            <p:cNvSpPr/>
            <p:nvPr/>
          </p:nvSpPr>
          <p:spPr>
            <a:xfrm>
              <a:off x="6622187" y="29449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40</a:t>
              </a:r>
            </a:p>
          </p:txBody>
        </p:sp>
        <p:sp>
          <p:nvSpPr>
            <p:cNvPr id="66" name="tx66"/>
            <p:cNvSpPr/>
            <p:nvPr/>
          </p:nvSpPr>
          <p:spPr>
            <a:xfrm>
              <a:off x="6898870" y="29449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40</a:t>
              </a:r>
            </a:p>
          </p:txBody>
        </p:sp>
        <p:sp>
          <p:nvSpPr>
            <p:cNvPr id="67" name="tx67"/>
            <p:cNvSpPr/>
            <p:nvPr/>
          </p:nvSpPr>
          <p:spPr>
            <a:xfrm>
              <a:off x="7175552" y="30291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37</a:t>
              </a:r>
            </a:p>
          </p:txBody>
        </p:sp>
        <p:sp>
          <p:nvSpPr>
            <p:cNvPr id="68" name="tx68"/>
            <p:cNvSpPr/>
            <p:nvPr/>
          </p:nvSpPr>
          <p:spPr>
            <a:xfrm>
              <a:off x="7452234" y="29449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40</a:t>
              </a:r>
            </a:p>
          </p:txBody>
        </p:sp>
        <p:sp>
          <p:nvSpPr>
            <p:cNvPr id="69" name="tx69"/>
            <p:cNvSpPr/>
            <p:nvPr/>
          </p:nvSpPr>
          <p:spPr>
            <a:xfrm>
              <a:off x="7728917" y="26360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51</a:t>
              </a:r>
            </a:p>
          </p:txBody>
        </p:sp>
        <p:sp>
          <p:nvSpPr>
            <p:cNvPr id="70" name="tx70"/>
            <p:cNvSpPr/>
            <p:nvPr/>
          </p:nvSpPr>
          <p:spPr>
            <a:xfrm>
              <a:off x="8005599" y="2552190"/>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54</a:t>
              </a:r>
            </a:p>
          </p:txBody>
        </p:sp>
        <p:sp>
          <p:nvSpPr>
            <p:cNvPr id="71" name="tx71"/>
            <p:cNvSpPr/>
            <p:nvPr/>
          </p:nvSpPr>
          <p:spPr>
            <a:xfrm>
              <a:off x="1345126" y="371450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72" name="tx72"/>
            <p:cNvSpPr/>
            <p:nvPr/>
          </p:nvSpPr>
          <p:spPr>
            <a:xfrm>
              <a:off x="2728538" y="371031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73" name="tx73"/>
            <p:cNvSpPr/>
            <p:nvPr/>
          </p:nvSpPr>
          <p:spPr>
            <a:xfrm>
              <a:off x="4142095" y="37607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74" name="tx74"/>
            <p:cNvSpPr/>
            <p:nvPr/>
          </p:nvSpPr>
          <p:spPr>
            <a:xfrm>
              <a:off x="5525506" y="37936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75" name="tx75"/>
            <p:cNvSpPr/>
            <p:nvPr/>
          </p:nvSpPr>
          <p:spPr>
            <a:xfrm>
              <a:off x="6632236" y="38230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76" name="tx76"/>
            <p:cNvSpPr/>
            <p:nvPr/>
          </p:nvSpPr>
          <p:spPr>
            <a:xfrm>
              <a:off x="6908918" y="38237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77" name="tx77"/>
            <p:cNvSpPr/>
            <p:nvPr/>
          </p:nvSpPr>
          <p:spPr>
            <a:xfrm>
              <a:off x="7185600" y="37646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78" name="tx78"/>
            <p:cNvSpPr/>
            <p:nvPr/>
          </p:nvSpPr>
          <p:spPr>
            <a:xfrm>
              <a:off x="7462283" y="37817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79" name="tx79"/>
            <p:cNvSpPr/>
            <p:nvPr/>
          </p:nvSpPr>
          <p:spPr>
            <a:xfrm>
              <a:off x="7738965" y="3814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80" name="tx80"/>
            <p:cNvSpPr/>
            <p:nvPr/>
          </p:nvSpPr>
          <p:spPr>
            <a:xfrm>
              <a:off x="8015647" y="38432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81" name="tx81"/>
            <p:cNvSpPr/>
            <p:nvPr/>
          </p:nvSpPr>
          <p:spPr>
            <a:xfrm>
              <a:off x="6632236" y="349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82" name="tx82"/>
            <p:cNvSpPr/>
            <p:nvPr/>
          </p:nvSpPr>
          <p:spPr>
            <a:xfrm>
              <a:off x="6908918" y="34984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83" name="tx83"/>
            <p:cNvSpPr/>
            <p:nvPr/>
          </p:nvSpPr>
          <p:spPr>
            <a:xfrm>
              <a:off x="7185600" y="34242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84" name="tx84"/>
            <p:cNvSpPr/>
            <p:nvPr/>
          </p:nvSpPr>
          <p:spPr>
            <a:xfrm>
              <a:off x="7462283" y="3458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85" name="tx85"/>
            <p:cNvSpPr/>
            <p:nvPr/>
          </p:nvSpPr>
          <p:spPr>
            <a:xfrm>
              <a:off x="7738965" y="35524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86" name="tx86"/>
            <p:cNvSpPr/>
            <p:nvPr/>
          </p:nvSpPr>
          <p:spPr>
            <a:xfrm>
              <a:off x="8015647" y="35967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87" name="tx87"/>
            <p:cNvSpPr/>
            <p:nvPr/>
          </p:nvSpPr>
          <p:spPr>
            <a:xfrm>
              <a:off x="6611134" y="324813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150</a:t>
              </a:r>
            </a:p>
          </p:txBody>
        </p:sp>
        <p:sp>
          <p:nvSpPr>
            <p:cNvPr id="88" name="tx88"/>
            <p:cNvSpPr/>
            <p:nvPr/>
          </p:nvSpPr>
          <p:spPr>
            <a:xfrm>
              <a:off x="6887816" y="324980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150</a:t>
              </a:r>
            </a:p>
          </p:txBody>
        </p:sp>
        <p:sp>
          <p:nvSpPr>
            <p:cNvPr id="89" name="tx89"/>
            <p:cNvSpPr/>
            <p:nvPr/>
          </p:nvSpPr>
          <p:spPr>
            <a:xfrm>
              <a:off x="7164499" y="321951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157</a:t>
              </a:r>
            </a:p>
          </p:txBody>
        </p:sp>
        <p:sp>
          <p:nvSpPr>
            <p:cNvPr id="90" name="tx90"/>
            <p:cNvSpPr/>
            <p:nvPr/>
          </p:nvSpPr>
          <p:spPr>
            <a:xfrm>
              <a:off x="7441181" y="325479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149</a:t>
              </a:r>
            </a:p>
          </p:txBody>
        </p:sp>
        <p:sp>
          <p:nvSpPr>
            <p:cNvPr id="91" name="tx91"/>
            <p:cNvSpPr/>
            <p:nvPr/>
          </p:nvSpPr>
          <p:spPr>
            <a:xfrm>
              <a:off x="7717863" y="3376904"/>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121</a:t>
              </a:r>
            </a:p>
          </p:txBody>
        </p:sp>
        <p:sp>
          <p:nvSpPr>
            <p:cNvPr id="92" name="tx92"/>
            <p:cNvSpPr/>
            <p:nvPr/>
          </p:nvSpPr>
          <p:spPr>
            <a:xfrm>
              <a:off x="7994546" y="3410131"/>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113</a:t>
              </a:r>
            </a:p>
          </p:txBody>
        </p:sp>
        <p:sp>
          <p:nvSpPr>
            <p:cNvPr id="93" name="tx93"/>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4" name="tx94"/>
            <p:cNvSpPr/>
            <p:nvPr/>
          </p:nvSpPr>
          <p:spPr>
            <a:xfrm>
              <a:off x="577692" y="308556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95" name="tx95"/>
            <p:cNvSpPr/>
            <p:nvPr/>
          </p:nvSpPr>
          <p:spPr>
            <a:xfrm>
              <a:off x="577692" y="221655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96" name="tx96"/>
            <p:cNvSpPr/>
            <p:nvPr/>
          </p:nvSpPr>
          <p:spPr>
            <a:xfrm>
              <a:off x="577692" y="13475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97" name="tx9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988345" y="2466929"/>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13" name="tx113"/>
            <p:cNvSpPr/>
            <p:nvPr/>
          </p:nvSpPr>
          <p:spPr>
            <a:xfrm rot="5400000">
              <a:off x="8322181" y="2466929"/>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14" name="pl114"/>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6" name="tx116"/>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7" name="tx117"/>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8" name="rc118"/>
            <p:cNvSpPr/>
            <p:nvPr/>
          </p:nvSpPr>
          <p:spPr>
            <a:xfrm>
              <a:off x="4686533" y="4909475"/>
              <a:ext cx="201456" cy="201456"/>
            </a:xfrm>
            <a:prstGeom prst="rect">
              <a:avLst/>
            </a:prstGeom>
            <a:solidFill>
              <a:srgbClr val="E2231A">
                <a:alpha val="100000"/>
              </a:srgbClr>
            </a:solidFill>
          </p:spPr>
          <p:txBody>
            <a:bodyPr/>
            <a:lstStyle/>
            <a:p/>
          </p:txBody>
        </p:sp>
        <p:sp>
          <p:nvSpPr>
            <p:cNvPr id="119" name="rc119"/>
            <p:cNvSpPr/>
            <p:nvPr/>
          </p:nvSpPr>
          <p:spPr>
            <a:xfrm>
              <a:off x="5650692" y="4909475"/>
              <a:ext cx="201456" cy="201456"/>
            </a:xfrm>
            <a:prstGeom prst="rect">
              <a:avLst/>
            </a:prstGeom>
            <a:solidFill>
              <a:srgbClr val="B3B3B3">
                <a:alpha val="100000"/>
              </a:srgbClr>
            </a:solidFill>
          </p:spPr>
          <p:txBody>
            <a:bodyPr/>
            <a:lstStyle/>
            <a:p/>
          </p:txBody>
        </p:sp>
        <p:sp>
          <p:nvSpPr>
            <p:cNvPr id="120" name="tx120"/>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1" name="tx121"/>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2" name="tx122"/>
            <p:cNvSpPr/>
            <p:nvPr/>
          </p:nvSpPr>
          <p:spPr>
            <a:xfrm>
              <a:off x="966584" y="469576"/>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23" name="tx123"/>
            <p:cNvSpPr/>
            <p:nvPr/>
          </p:nvSpPr>
          <p:spPr>
            <a:xfrm>
              <a:off x="966584" y="661514"/>
              <a:ext cx="1239537" cy="14447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Haïti, 2000-2024</a:t>
              </a:r>
            </a:p>
          </p:txBody>
        </p:sp>
        <p:sp>
          <p:nvSpPr>
            <p:cNvPr id="124" name="pl124"/>
            <p:cNvSpPr/>
            <p:nvPr/>
          </p:nvSpPr>
          <p:spPr>
            <a:xfrm>
              <a:off x="245829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75276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04724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8" name="pl128"/>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9" name="pl129"/>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0" name="pl130"/>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60552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90000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19447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1054" y="5774644"/>
              <a:ext cx="3025402" cy="162162"/>
            </a:xfrm>
            <a:prstGeom prst="rect">
              <a:avLst/>
            </a:prstGeom>
            <a:solidFill>
              <a:srgbClr val="E2231A">
                <a:alpha val="100000"/>
              </a:srgbClr>
            </a:solidFill>
          </p:spPr>
          <p:txBody>
            <a:bodyPr/>
            <a:lstStyle/>
            <a:p/>
          </p:txBody>
        </p:sp>
        <p:sp>
          <p:nvSpPr>
            <p:cNvPr id="135" name="rc135"/>
            <p:cNvSpPr/>
            <p:nvPr/>
          </p:nvSpPr>
          <p:spPr>
            <a:xfrm>
              <a:off x="1311054" y="5571941"/>
              <a:ext cx="3199599" cy="162162"/>
            </a:xfrm>
            <a:prstGeom prst="rect">
              <a:avLst/>
            </a:prstGeom>
            <a:solidFill>
              <a:srgbClr val="E2231A">
                <a:alpha val="100000"/>
              </a:srgbClr>
            </a:solidFill>
          </p:spPr>
          <p:txBody>
            <a:bodyPr/>
            <a:lstStyle/>
            <a:p/>
          </p:txBody>
        </p:sp>
        <p:sp>
          <p:nvSpPr>
            <p:cNvPr id="136" name="rc136"/>
            <p:cNvSpPr/>
            <p:nvPr/>
          </p:nvSpPr>
          <p:spPr>
            <a:xfrm>
              <a:off x="1311054" y="5369238"/>
              <a:ext cx="2626531" cy="162162"/>
            </a:xfrm>
            <a:prstGeom prst="rect">
              <a:avLst/>
            </a:prstGeom>
            <a:solidFill>
              <a:srgbClr val="E2231A">
                <a:alpha val="100000"/>
              </a:srgbClr>
            </a:solidFill>
          </p:spPr>
          <p:txBody>
            <a:bodyPr/>
            <a:lstStyle/>
            <a:p/>
          </p:txBody>
        </p:sp>
        <p:sp>
          <p:nvSpPr>
            <p:cNvPr id="137" name="rc137"/>
            <p:cNvSpPr/>
            <p:nvPr/>
          </p:nvSpPr>
          <p:spPr>
            <a:xfrm>
              <a:off x="4336457" y="5774644"/>
              <a:ext cx="3863987" cy="162162"/>
            </a:xfrm>
            <a:prstGeom prst="rect">
              <a:avLst/>
            </a:prstGeom>
            <a:solidFill>
              <a:srgbClr val="B3B3B3">
                <a:alpha val="100000"/>
              </a:srgbClr>
            </a:solidFill>
          </p:spPr>
          <p:txBody>
            <a:bodyPr/>
            <a:lstStyle/>
            <a:p/>
          </p:txBody>
        </p:sp>
        <p:sp>
          <p:nvSpPr>
            <p:cNvPr id="138" name="rc138"/>
            <p:cNvSpPr/>
            <p:nvPr/>
          </p:nvSpPr>
          <p:spPr>
            <a:xfrm>
              <a:off x="4510653" y="5571941"/>
              <a:ext cx="2342337" cy="162162"/>
            </a:xfrm>
            <a:prstGeom prst="rect">
              <a:avLst/>
            </a:prstGeom>
            <a:solidFill>
              <a:srgbClr val="B3B3B3">
                <a:alpha val="100000"/>
              </a:srgbClr>
            </a:solidFill>
          </p:spPr>
          <p:txBody>
            <a:bodyPr/>
            <a:lstStyle/>
            <a:p/>
          </p:txBody>
        </p:sp>
        <p:sp>
          <p:nvSpPr>
            <p:cNvPr id="139" name="rc139"/>
            <p:cNvSpPr/>
            <p:nvPr/>
          </p:nvSpPr>
          <p:spPr>
            <a:xfrm>
              <a:off x="3937585" y="5369238"/>
              <a:ext cx="2551410" cy="162162"/>
            </a:xfrm>
            <a:prstGeom prst="rect">
              <a:avLst/>
            </a:prstGeom>
            <a:solidFill>
              <a:srgbClr val="B3B3B3">
                <a:alpha val="100000"/>
              </a:srgbClr>
            </a:solidFill>
          </p:spPr>
          <p:txBody>
            <a:bodyPr/>
            <a:lstStyle/>
            <a:p/>
          </p:txBody>
        </p:sp>
        <p:sp>
          <p:nvSpPr>
            <p:cNvPr id="140" name="tx140"/>
            <p:cNvSpPr/>
            <p:nvPr/>
          </p:nvSpPr>
          <p:spPr>
            <a:xfrm>
              <a:off x="8345125"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150.1</a:t>
              </a:r>
            </a:p>
          </p:txBody>
        </p:sp>
        <p:sp>
          <p:nvSpPr>
            <p:cNvPr id="141" name="tx141"/>
            <p:cNvSpPr/>
            <p:nvPr/>
          </p:nvSpPr>
          <p:spPr>
            <a:xfrm>
              <a:off x="6997672"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120.8</a:t>
              </a:r>
            </a:p>
          </p:txBody>
        </p:sp>
        <p:sp>
          <p:nvSpPr>
            <p:cNvPr id="142" name="tx142"/>
            <p:cNvSpPr/>
            <p:nvPr/>
          </p:nvSpPr>
          <p:spPr>
            <a:xfrm>
              <a:off x="6633676"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112.8</a:t>
              </a:r>
            </a:p>
          </p:txBody>
        </p:sp>
        <p:sp>
          <p:nvSpPr>
            <p:cNvPr id="143" name="tx143"/>
            <p:cNvSpPr/>
            <p:nvPr/>
          </p:nvSpPr>
          <p:spPr>
            <a:xfrm>
              <a:off x="2711229"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65.9</a:t>
              </a:r>
            </a:p>
          </p:txBody>
        </p:sp>
        <p:sp>
          <p:nvSpPr>
            <p:cNvPr id="144" name="tx144"/>
            <p:cNvSpPr/>
            <p:nvPr/>
          </p:nvSpPr>
          <p:spPr>
            <a:xfrm>
              <a:off x="2798327"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69.7</a:t>
              </a:r>
            </a:p>
          </p:txBody>
        </p:sp>
        <p:sp>
          <p:nvSpPr>
            <p:cNvPr id="145" name="tx145"/>
            <p:cNvSpPr/>
            <p:nvPr/>
          </p:nvSpPr>
          <p:spPr>
            <a:xfrm>
              <a:off x="251179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57.2</a:t>
              </a:r>
            </a:p>
          </p:txBody>
        </p:sp>
        <p:sp>
          <p:nvSpPr>
            <p:cNvPr id="146" name="tx146"/>
            <p:cNvSpPr/>
            <p:nvPr/>
          </p:nvSpPr>
          <p:spPr>
            <a:xfrm>
              <a:off x="6155924"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84.2</a:t>
              </a:r>
            </a:p>
          </p:txBody>
        </p:sp>
        <p:sp>
          <p:nvSpPr>
            <p:cNvPr id="147" name="tx147"/>
            <p:cNvSpPr/>
            <p:nvPr/>
          </p:nvSpPr>
          <p:spPr>
            <a:xfrm>
              <a:off x="5617513" y="560988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51</a:t>
              </a:r>
            </a:p>
          </p:txBody>
        </p:sp>
        <p:sp>
          <p:nvSpPr>
            <p:cNvPr id="148" name="tx148"/>
            <p:cNvSpPr/>
            <p:nvPr/>
          </p:nvSpPr>
          <p:spPr>
            <a:xfrm>
              <a:off x="510076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55.6</a:t>
              </a:r>
            </a:p>
          </p:txBody>
        </p:sp>
        <p:sp>
          <p:nvSpPr>
            <p:cNvPr id="149" name="tx149"/>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3" name="tx153"/>
            <p:cNvSpPr/>
            <p:nvPr/>
          </p:nvSpPr>
          <p:spPr>
            <a:xfrm>
              <a:off x="3481245"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54" name="tx154"/>
            <p:cNvSpPr/>
            <p:nvPr/>
          </p:nvSpPr>
          <p:spPr>
            <a:xfrm>
              <a:off x="5736872"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55" name="tx155"/>
            <p:cNvSpPr/>
            <p:nvPr/>
          </p:nvSpPr>
          <p:spPr>
            <a:xfrm>
              <a:off x="8031347"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56" name="tx156"/>
            <p:cNvSpPr/>
            <p:nvPr/>
          </p:nvSpPr>
          <p:spPr>
            <a:xfrm>
              <a:off x="3319458" y="617306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57" name="tx157"/>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8" name="tx158"/>
            <p:cNvSpPr/>
            <p:nvPr/>
          </p:nvSpPr>
          <p:spPr>
            <a:xfrm>
              <a:off x="4367447" y="6498977"/>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recevant le MCV1 - généralement à 9 ou 12 mois selon le calendrier national de vaccination - a augmenté pour atteindre 77%. Ce chiffre est supérieur à celui de 2019, où la couverture était de 74 %.
57 000 enfants ont manqué leur première dose systématique de vaccin contre la rougeole.
Le MCV2 est généralement administré aux enfants âgés de 18 mois à 5 ans. La couverture par le MCV2 est passée à 54 %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636249"/>
              <a:ext cx="3397293" cy="664463"/>
            </a:xfrm>
            <a:custGeom>
              <a:avLst/>
              <a:pathLst>
                <a:path w="3397293" h="664463">
                  <a:moveTo>
                    <a:pt x="0" y="636777"/>
                  </a:moveTo>
                  <a:lnTo>
                    <a:pt x="141553" y="636777"/>
                  </a:lnTo>
                  <a:lnTo>
                    <a:pt x="283107" y="664463"/>
                  </a:lnTo>
                  <a:lnTo>
                    <a:pt x="424661" y="664463"/>
                  </a:lnTo>
                  <a:lnTo>
                    <a:pt x="566215" y="664463"/>
                  </a:lnTo>
                  <a:lnTo>
                    <a:pt x="707769" y="664463"/>
                  </a:lnTo>
                  <a:lnTo>
                    <a:pt x="849323" y="609091"/>
                  </a:lnTo>
                  <a:lnTo>
                    <a:pt x="990877" y="553719"/>
                  </a:lnTo>
                  <a:lnTo>
                    <a:pt x="1132431" y="498347"/>
                  </a:lnTo>
                  <a:lnTo>
                    <a:pt x="1273984" y="415289"/>
                  </a:lnTo>
                  <a:lnTo>
                    <a:pt x="1415538" y="387603"/>
                  </a:lnTo>
                  <a:lnTo>
                    <a:pt x="1557092" y="332231"/>
                  </a:lnTo>
                  <a:lnTo>
                    <a:pt x="1698646" y="304545"/>
                  </a:lnTo>
                  <a:lnTo>
                    <a:pt x="1840200" y="249173"/>
                  </a:lnTo>
                  <a:lnTo>
                    <a:pt x="1981754" y="221487"/>
                  </a:lnTo>
                  <a:lnTo>
                    <a:pt x="2123308" y="221487"/>
                  </a:lnTo>
                  <a:lnTo>
                    <a:pt x="2264862" y="276859"/>
                  </a:lnTo>
                  <a:lnTo>
                    <a:pt x="2406416" y="332231"/>
                  </a:lnTo>
                  <a:lnTo>
                    <a:pt x="2547969" y="193801"/>
                  </a:lnTo>
                  <a:lnTo>
                    <a:pt x="2689523" y="83057"/>
                  </a:lnTo>
                  <a:lnTo>
                    <a:pt x="2831077" y="83057"/>
                  </a:lnTo>
                  <a:lnTo>
                    <a:pt x="2972631" y="387603"/>
                  </a:lnTo>
                  <a:lnTo>
                    <a:pt x="3114185" y="304545"/>
                  </a:lnTo>
                  <a:lnTo>
                    <a:pt x="3255739" y="138429"/>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37902"/>
              <a:ext cx="3397293" cy="387603"/>
            </a:xfrm>
            <a:custGeom>
              <a:avLst/>
              <a:pathLst>
                <a:path w="3397293" h="387603">
                  <a:moveTo>
                    <a:pt x="0" y="55371"/>
                  </a:moveTo>
                  <a:lnTo>
                    <a:pt x="141553" y="0"/>
                  </a:lnTo>
                  <a:lnTo>
                    <a:pt x="283107" y="55371"/>
                  </a:lnTo>
                  <a:lnTo>
                    <a:pt x="424661" y="27685"/>
                  </a:lnTo>
                  <a:lnTo>
                    <a:pt x="566215" y="55371"/>
                  </a:lnTo>
                  <a:lnTo>
                    <a:pt x="707769" y="83057"/>
                  </a:lnTo>
                  <a:lnTo>
                    <a:pt x="849323" y="27685"/>
                  </a:lnTo>
                  <a:lnTo>
                    <a:pt x="990877" y="27685"/>
                  </a:lnTo>
                  <a:lnTo>
                    <a:pt x="1132431" y="0"/>
                  </a:lnTo>
                  <a:lnTo>
                    <a:pt x="1273984" y="27685"/>
                  </a:lnTo>
                  <a:lnTo>
                    <a:pt x="1415538" y="55371"/>
                  </a:lnTo>
                  <a:lnTo>
                    <a:pt x="1557092" y="27685"/>
                  </a:lnTo>
                  <a:lnTo>
                    <a:pt x="1698646" y="0"/>
                  </a:lnTo>
                  <a:lnTo>
                    <a:pt x="1840200" y="83057"/>
                  </a:lnTo>
                  <a:lnTo>
                    <a:pt x="1981754" y="55371"/>
                  </a:lnTo>
                  <a:lnTo>
                    <a:pt x="2123308" y="55371"/>
                  </a:lnTo>
                  <a:lnTo>
                    <a:pt x="2264862" y="55371"/>
                  </a:lnTo>
                  <a:lnTo>
                    <a:pt x="2406416" y="249173"/>
                  </a:lnTo>
                  <a:lnTo>
                    <a:pt x="2547969" y="110743"/>
                  </a:lnTo>
                  <a:lnTo>
                    <a:pt x="2689523" y="249173"/>
                  </a:lnTo>
                  <a:lnTo>
                    <a:pt x="2831077" y="304545"/>
                  </a:lnTo>
                  <a:lnTo>
                    <a:pt x="2972631" y="332231"/>
                  </a:lnTo>
                  <a:lnTo>
                    <a:pt x="3114185" y="387603"/>
                  </a:lnTo>
                  <a:lnTo>
                    <a:pt x="3255739" y="332231"/>
                  </a:lnTo>
                  <a:lnTo>
                    <a:pt x="3397293" y="24917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636249"/>
              <a:ext cx="3397293" cy="664463"/>
            </a:xfrm>
            <a:custGeom>
              <a:avLst/>
              <a:pathLst>
                <a:path w="3397293" h="664463">
                  <a:moveTo>
                    <a:pt x="0" y="636777"/>
                  </a:moveTo>
                  <a:lnTo>
                    <a:pt x="141553" y="636777"/>
                  </a:lnTo>
                  <a:lnTo>
                    <a:pt x="283107" y="664463"/>
                  </a:lnTo>
                  <a:lnTo>
                    <a:pt x="424661" y="664463"/>
                  </a:lnTo>
                  <a:lnTo>
                    <a:pt x="566215" y="664463"/>
                  </a:lnTo>
                  <a:lnTo>
                    <a:pt x="707769" y="664463"/>
                  </a:lnTo>
                  <a:lnTo>
                    <a:pt x="849323" y="609091"/>
                  </a:lnTo>
                  <a:lnTo>
                    <a:pt x="990877" y="553719"/>
                  </a:lnTo>
                  <a:lnTo>
                    <a:pt x="1132431" y="498347"/>
                  </a:lnTo>
                  <a:lnTo>
                    <a:pt x="1273984" y="415289"/>
                  </a:lnTo>
                  <a:lnTo>
                    <a:pt x="1415538" y="387603"/>
                  </a:lnTo>
                  <a:lnTo>
                    <a:pt x="1557092" y="332231"/>
                  </a:lnTo>
                  <a:lnTo>
                    <a:pt x="1698646" y="304545"/>
                  </a:lnTo>
                  <a:lnTo>
                    <a:pt x="1840200" y="249173"/>
                  </a:lnTo>
                  <a:lnTo>
                    <a:pt x="1981754" y="221487"/>
                  </a:lnTo>
                  <a:lnTo>
                    <a:pt x="2123308" y="221487"/>
                  </a:lnTo>
                  <a:lnTo>
                    <a:pt x="2264862" y="276859"/>
                  </a:lnTo>
                  <a:lnTo>
                    <a:pt x="2406416" y="332231"/>
                  </a:lnTo>
                  <a:lnTo>
                    <a:pt x="2547969" y="193801"/>
                  </a:lnTo>
                  <a:lnTo>
                    <a:pt x="2689523" y="83057"/>
                  </a:lnTo>
                  <a:lnTo>
                    <a:pt x="2831077" y="83057"/>
                  </a:lnTo>
                  <a:lnTo>
                    <a:pt x="2972631" y="387603"/>
                  </a:lnTo>
                  <a:lnTo>
                    <a:pt x="3114185" y="304545"/>
                  </a:lnTo>
                  <a:lnTo>
                    <a:pt x="3255739" y="138429"/>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328927"/>
            </a:xfrm>
            <a:custGeom>
              <a:avLst/>
              <a:pathLst>
                <a:path w="0" h="1328927">
                  <a:moveTo>
                    <a:pt x="0" y="0"/>
                  </a:moveTo>
                  <a:lnTo>
                    <a:pt x="0" y="1328927"/>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356613"/>
            </a:xfrm>
            <a:custGeom>
              <a:avLst/>
              <a:pathLst>
                <a:path w="0" h="1356613">
                  <a:moveTo>
                    <a:pt x="0" y="0"/>
                  </a:moveTo>
                  <a:lnTo>
                    <a:pt x="0" y="1356613"/>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079753"/>
            </a:xfrm>
            <a:custGeom>
              <a:avLst/>
              <a:pathLst>
                <a:path w="0" h="1079753">
                  <a:moveTo>
                    <a:pt x="0" y="0"/>
                  </a:moveTo>
                  <a:lnTo>
                    <a:pt x="0" y="107975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913637"/>
            </a:xfrm>
            <a:custGeom>
              <a:avLst/>
              <a:pathLst>
                <a:path w="0" h="913637">
                  <a:moveTo>
                    <a:pt x="0" y="0"/>
                  </a:moveTo>
                  <a:lnTo>
                    <a:pt x="0" y="91363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775207"/>
            </a:xfrm>
            <a:custGeom>
              <a:avLst/>
              <a:pathLst>
                <a:path w="0" h="775207">
                  <a:moveTo>
                    <a:pt x="0" y="0"/>
                  </a:moveTo>
                  <a:lnTo>
                    <a:pt x="0" y="775207"/>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830579"/>
            </a:xfrm>
            <a:custGeom>
              <a:avLst/>
              <a:pathLst>
                <a:path w="0" h="830579">
                  <a:moveTo>
                    <a:pt x="0" y="0"/>
                  </a:moveTo>
                  <a:lnTo>
                    <a:pt x="0" y="830579"/>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692149"/>
            </a:xfrm>
            <a:custGeom>
              <a:avLst/>
              <a:pathLst>
                <a:path w="0" h="692149">
                  <a:moveTo>
                    <a:pt x="0" y="0"/>
                  </a:moveTo>
                  <a:lnTo>
                    <a:pt x="0" y="692149"/>
                  </a:lnTo>
                </a:path>
              </a:pathLst>
            </a:custGeom>
            <a:ln w="13550" cap="flat">
              <a:solidFill>
                <a:srgbClr val="0058AB">
                  <a:alpha val="100000"/>
                </a:srgbClr>
              </a:solidFill>
              <a:prstDash val="dot"/>
              <a:round/>
            </a:ln>
          </p:spPr>
          <p:txBody>
            <a:bodyPr/>
            <a:lstStyle/>
            <a:p/>
          </p:txBody>
        </p:sp>
        <p:sp>
          <p:nvSpPr>
            <p:cNvPr id="32" name="pl32"/>
            <p:cNvSpPr/>
            <p:nvPr/>
          </p:nvSpPr>
          <p:spPr>
            <a:xfrm>
              <a:off x="1120965" y="1636249"/>
              <a:ext cx="3397293" cy="664463"/>
            </a:xfrm>
            <a:custGeom>
              <a:avLst/>
              <a:pathLst>
                <a:path w="3397293" h="664463">
                  <a:moveTo>
                    <a:pt x="0" y="636777"/>
                  </a:moveTo>
                  <a:lnTo>
                    <a:pt x="141553" y="636777"/>
                  </a:lnTo>
                  <a:lnTo>
                    <a:pt x="283107" y="664463"/>
                  </a:lnTo>
                  <a:lnTo>
                    <a:pt x="424661" y="664463"/>
                  </a:lnTo>
                  <a:lnTo>
                    <a:pt x="566215" y="664463"/>
                  </a:lnTo>
                  <a:lnTo>
                    <a:pt x="707769" y="664463"/>
                  </a:lnTo>
                  <a:lnTo>
                    <a:pt x="849323" y="609091"/>
                  </a:lnTo>
                  <a:lnTo>
                    <a:pt x="990877" y="553719"/>
                  </a:lnTo>
                  <a:lnTo>
                    <a:pt x="1132431" y="498347"/>
                  </a:lnTo>
                  <a:lnTo>
                    <a:pt x="1273984" y="415289"/>
                  </a:lnTo>
                  <a:lnTo>
                    <a:pt x="1415538" y="387603"/>
                  </a:lnTo>
                  <a:lnTo>
                    <a:pt x="1557092" y="332231"/>
                  </a:lnTo>
                  <a:lnTo>
                    <a:pt x="1698646" y="304545"/>
                  </a:lnTo>
                  <a:lnTo>
                    <a:pt x="1840200" y="249173"/>
                  </a:lnTo>
                  <a:lnTo>
                    <a:pt x="1981754" y="221487"/>
                  </a:lnTo>
                  <a:lnTo>
                    <a:pt x="2123308" y="221487"/>
                  </a:lnTo>
                  <a:lnTo>
                    <a:pt x="2264862" y="276859"/>
                  </a:lnTo>
                  <a:lnTo>
                    <a:pt x="2406416" y="332231"/>
                  </a:lnTo>
                  <a:lnTo>
                    <a:pt x="2547969" y="193801"/>
                  </a:lnTo>
                  <a:lnTo>
                    <a:pt x="2689523" y="83057"/>
                  </a:lnTo>
                  <a:lnTo>
                    <a:pt x="2831077" y="83057"/>
                  </a:lnTo>
                  <a:lnTo>
                    <a:pt x="2972631" y="387603"/>
                  </a:lnTo>
                  <a:lnTo>
                    <a:pt x="3114185" y="304545"/>
                  </a:lnTo>
                  <a:lnTo>
                    <a:pt x="3255739" y="138429"/>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43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4" name="tx34"/>
            <p:cNvSpPr/>
            <p:nvPr/>
          </p:nvSpPr>
          <p:spPr>
            <a:xfrm>
              <a:off x="176844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35" name="tx35"/>
            <p:cNvSpPr/>
            <p:nvPr/>
          </p:nvSpPr>
          <p:spPr>
            <a:xfrm>
              <a:off x="247621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7" name="tx37"/>
            <p:cNvSpPr/>
            <p:nvPr/>
          </p:nvSpPr>
          <p:spPr>
            <a:xfrm>
              <a:off x="3750199" y="82875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8" name="tx38"/>
            <p:cNvSpPr/>
            <p:nvPr/>
          </p:nvSpPr>
          <p:spPr>
            <a:xfrm>
              <a:off x="4316414"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9" name="tx39"/>
            <p:cNvSpPr/>
            <p:nvPr/>
          </p:nvSpPr>
          <p:spPr>
            <a:xfrm>
              <a:off x="4457968" y="82976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466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80654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0654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2423"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4877"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73644" y="4729033"/>
              <a:ext cx="287244"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Haïti</a:t>
              </a:r>
            </a:p>
          </p:txBody>
        </p:sp>
        <p:sp>
          <p:nvSpPr>
            <p:cNvPr id="60" name="tx60"/>
            <p:cNvSpPr/>
            <p:nvPr/>
          </p:nvSpPr>
          <p:spPr>
            <a:xfrm>
              <a:off x="2719522"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1977"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20950" y="481497"/>
              <a:ext cx="239732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Haïti, 2000-2024</a:t>
              </a:r>
            </a:p>
          </p:txBody>
        </p:sp>
        <p:sp>
          <p:nvSpPr>
            <p:cNvPr id="63" name="pl63"/>
            <p:cNvSpPr/>
            <p:nvPr/>
          </p:nvSpPr>
          <p:spPr>
            <a:xfrm>
              <a:off x="5267799" y="33320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052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785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1517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953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686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418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5151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7883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023853"/>
              <a:ext cx="3397293" cy="1744217"/>
            </a:xfrm>
            <a:custGeom>
              <a:avLst/>
              <a:pathLst>
                <a:path w="3397293" h="1744217">
                  <a:moveTo>
                    <a:pt x="0" y="1671542"/>
                  </a:moveTo>
                  <a:lnTo>
                    <a:pt x="141553" y="1671542"/>
                  </a:lnTo>
                  <a:lnTo>
                    <a:pt x="283107" y="1744217"/>
                  </a:lnTo>
                  <a:lnTo>
                    <a:pt x="424661" y="1744217"/>
                  </a:lnTo>
                  <a:lnTo>
                    <a:pt x="566215" y="1744217"/>
                  </a:lnTo>
                  <a:lnTo>
                    <a:pt x="707769" y="1744217"/>
                  </a:lnTo>
                  <a:lnTo>
                    <a:pt x="849323" y="1598866"/>
                  </a:lnTo>
                  <a:lnTo>
                    <a:pt x="990877" y="1453514"/>
                  </a:lnTo>
                  <a:lnTo>
                    <a:pt x="1132431" y="1308163"/>
                  </a:lnTo>
                  <a:lnTo>
                    <a:pt x="1273984" y="1090136"/>
                  </a:lnTo>
                  <a:lnTo>
                    <a:pt x="1415538" y="1017460"/>
                  </a:lnTo>
                  <a:lnTo>
                    <a:pt x="1557092" y="872108"/>
                  </a:lnTo>
                  <a:lnTo>
                    <a:pt x="1698646" y="799433"/>
                  </a:lnTo>
                  <a:lnTo>
                    <a:pt x="1840200" y="654081"/>
                  </a:lnTo>
                  <a:lnTo>
                    <a:pt x="1981754" y="581405"/>
                  </a:lnTo>
                  <a:lnTo>
                    <a:pt x="2123308" y="581405"/>
                  </a:lnTo>
                  <a:lnTo>
                    <a:pt x="2264862" y="726757"/>
                  </a:lnTo>
                  <a:lnTo>
                    <a:pt x="2406416" y="872108"/>
                  </a:lnTo>
                  <a:lnTo>
                    <a:pt x="2547969" y="508730"/>
                  </a:lnTo>
                  <a:lnTo>
                    <a:pt x="2689523" y="218027"/>
                  </a:lnTo>
                  <a:lnTo>
                    <a:pt x="2831077" y="218027"/>
                  </a:lnTo>
                  <a:lnTo>
                    <a:pt x="2972631" y="1017460"/>
                  </a:lnTo>
                  <a:lnTo>
                    <a:pt x="3114185" y="799433"/>
                  </a:lnTo>
                  <a:lnTo>
                    <a:pt x="3255739" y="363378"/>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2241881"/>
              <a:ext cx="3397293" cy="1090136"/>
            </a:xfrm>
            <a:custGeom>
              <a:avLst/>
              <a:pathLst>
                <a:path w="3397293" h="1090136">
                  <a:moveTo>
                    <a:pt x="0" y="1090136"/>
                  </a:moveTo>
                  <a:lnTo>
                    <a:pt x="141553" y="1017460"/>
                  </a:lnTo>
                  <a:lnTo>
                    <a:pt x="283107" y="1017460"/>
                  </a:lnTo>
                  <a:lnTo>
                    <a:pt x="424661" y="944784"/>
                  </a:lnTo>
                  <a:lnTo>
                    <a:pt x="566215" y="799433"/>
                  </a:lnTo>
                  <a:lnTo>
                    <a:pt x="707769" y="654081"/>
                  </a:lnTo>
                  <a:lnTo>
                    <a:pt x="849323" y="508730"/>
                  </a:lnTo>
                  <a:lnTo>
                    <a:pt x="990877" y="508730"/>
                  </a:lnTo>
                  <a:lnTo>
                    <a:pt x="1132431" y="363378"/>
                  </a:lnTo>
                  <a:lnTo>
                    <a:pt x="1273984" y="218027"/>
                  </a:lnTo>
                  <a:lnTo>
                    <a:pt x="1415538" y="145351"/>
                  </a:lnTo>
                  <a:lnTo>
                    <a:pt x="1557092" y="145351"/>
                  </a:lnTo>
                  <a:lnTo>
                    <a:pt x="1698646" y="145351"/>
                  </a:lnTo>
                  <a:lnTo>
                    <a:pt x="1840200" y="145351"/>
                  </a:lnTo>
                  <a:lnTo>
                    <a:pt x="1981754" y="145351"/>
                  </a:lnTo>
                  <a:lnTo>
                    <a:pt x="2123308" y="145351"/>
                  </a:lnTo>
                  <a:lnTo>
                    <a:pt x="2264862" y="72675"/>
                  </a:lnTo>
                  <a:lnTo>
                    <a:pt x="2406416" y="72675"/>
                  </a:lnTo>
                  <a:lnTo>
                    <a:pt x="2547969" y="0"/>
                  </a:lnTo>
                  <a:lnTo>
                    <a:pt x="2689523" y="0"/>
                  </a:lnTo>
                  <a:lnTo>
                    <a:pt x="2831077" y="218027"/>
                  </a:lnTo>
                  <a:lnTo>
                    <a:pt x="2972631" y="363378"/>
                  </a:lnTo>
                  <a:lnTo>
                    <a:pt x="3114185" y="218027"/>
                  </a:lnTo>
                  <a:lnTo>
                    <a:pt x="3255739" y="218027"/>
                  </a:lnTo>
                  <a:lnTo>
                    <a:pt x="3397293" y="145351"/>
                  </a:lnTo>
                </a:path>
              </a:pathLst>
            </a:custGeom>
            <a:ln w="27101" cap="flat">
              <a:solidFill>
                <a:srgbClr val="80BD41">
                  <a:alpha val="100000"/>
                </a:srgbClr>
              </a:solidFill>
              <a:prstDash val="solid"/>
              <a:round/>
            </a:ln>
          </p:spPr>
          <p:txBody>
            <a:bodyPr/>
            <a:lstStyle/>
            <a:p/>
          </p:txBody>
        </p:sp>
        <p:sp>
          <p:nvSpPr>
            <p:cNvPr id="81" name="pl81"/>
            <p:cNvSpPr/>
            <p:nvPr/>
          </p:nvSpPr>
          <p:spPr>
            <a:xfrm>
              <a:off x="5437664" y="1587799"/>
              <a:ext cx="3397293" cy="1017460"/>
            </a:xfrm>
            <a:custGeom>
              <a:avLst/>
              <a:pathLst>
                <a:path w="3397293" h="1017460">
                  <a:moveTo>
                    <a:pt x="0" y="145351"/>
                  </a:moveTo>
                  <a:lnTo>
                    <a:pt x="141553" y="0"/>
                  </a:lnTo>
                  <a:lnTo>
                    <a:pt x="283107" y="145351"/>
                  </a:lnTo>
                  <a:lnTo>
                    <a:pt x="424661" y="72675"/>
                  </a:lnTo>
                  <a:lnTo>
                    <a:pt x="566215" y="145351"/>
                  </a:lnTo>
                  <a:lnTo>
                    <a:pt x="707769" y="218027"/>
                  </a:lnTo>
                  <a:lnTo>
                    <a:pt x="849323" y="72675"/>
                  </a:lnTo>
                  <a:lnTo>
                    <a:pt x="990877" y="72675"/>
                  </a:lnTo>
                  <a:lnTo>
                    <a:pt x="1132431" y="0"/>
                  </a:lnTo>
                  <a:lnTo>
                    <a:pt x="1273984" y="72675"/>
                  </a:lnTo>
                  <a:lnTo>
                    <a:pt x="1415538" y="145351"/>
                  </a:lnTo>
                  <a:lnTo>
                    <a:pt x="1557092" y="72675"/>
                  </a:lnTo>
                  <a:lnTo>
                    <a:pt x="1698646" y="0"/>
                  </a:lnTo>
                  <a:lnTo>
                    <a:pt x="1840200" y="218027"/>
                  </a:lnTo>
                  <a:lnTo>
                    <a:pt x="1981754" y="145351"/>
                  </a:lnTo>
                  <a:lnTo>
                    <a:pt x="2123308" y="145351"/>
                  </a:lnTo>
                  <a:lnTo>
                    <a:pt x="2264862" y="145351"/>
                  </a:lnTo>
                  <a:lnTo>
                    <a:pt x="2406416" y="654081"/>
                  </a:lnTo>
                  <a:lnTo>
                    <a:pt x="2547969" y="290702"/>
                  </a:lnTo>
                  <a:lnTo>
                    <a:pt x="2689523" y="654081"/>
                  </a:lnTo>
                  <a:lnTo>
                    <a:pt x="2831077" y="799433"/>
                  </a:lnTo>
                  <a:lnTo>
                    <a:pt x="2972631" y="872108"/>
                  </a:lnTo>
                  <a:lnTo>
                    <a:pt x="3114185" y="1017460"/>
                  </a:lnTo>
                  <a:lnTo>
                    <a:pt x="3255739" y="872108"/>
                  </a:lnTo>
                  <a:lnTo>
                    <a:pt x="3397293" y="654081"/>
                  </a:lnTo>
                </a:path>
              </a:pathLst>
            </a:custGeom>
            <a:ln w="27101" cap="flat">
              <a:solidFill>
                <a:srgbClr val="961A49">
                  <a:alpha val="100000"/>
                </a:srgbClr>
              </a:solidFill>
              <a:prstDash val="solid"/>
              <a:round/>
            </a:ln>
          </p:spPr>
          <p:txBody>
            <a:bodyPr/>
            <a:lstStyle/>
            <a:p/>
          </p:txBody>
        </p:sp>
        <p:sp>
          <p:nvSpPr>
            <p:cNvPr id="82" name="pl82"/>
            <p:cNvSpPr/>
            <p:nvPr/>
          </p:nvSpPr>
          <p:spPr>
            <a:xfrm>
              <a:off x="5437664" y="224188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023853"/>
              <a:ext cx="3397293" cy="1744217"/>
            </a:xfrm>
            <a:custGeom>
              <a:avLst/>
              <a:pathLst>
                <a:path w="3397293" h="1744217">
                  <a:moveTo>
                    <a:pt x="0" y="1671542"/>
                  </a:moveTo>
                  <a:lnTo>
                    <a:pt x="141553" y="1671542"/>
                  </a:lnTo>
                  <a:lnTo>
                    <a:pt x="283107" y="1744217"/>
                  </a:lnTo>
                  <a:lnTo>
                    <a:pt x="424661" y="1744217"/>
                  </a:lnTo>
                  <a:lnTo>
                    <a:pt x="566215" y="1744217"/>
                  </a:lnTo>
                  <a:lnTo>
                    <a:pt x="707769" y="1744217"/>
                  </a:lnTo>
                  <a:lnTo>
                    <a:pt x="849323" y="1598866"/>
                  </a:lnTo>
                  <a:lnTo>
                    <a:pt x="990877" y="1453514"/>
                  </a:lnTo>
                  <a:lnTo>
                    <a:pt x="1132431" y="1308163"/>
                  </a:lnTo>
                  <a:lnTo>
                    <a:pt x="1273984" y="1090136"/>
                  </a:lnTo>
                  <a:lnTo>
                    <a:pt x="1415538" y="1017460"/>
                  </a:lnTo>
                  <a:lnTo>
                    <a:pt x="1557092" y="872108"/>
                  </a:lnTo>
                  <a:lnTo>
                    <a:pt x="1698646" y="799433"/>
                  </a:lnTo>
                  <a:lnTo>
                    <a:pt x="1840200" y="654081"/>
                  </a:lnTo>
                  <a:lnTo>
                    <a:pt x="1981754" y="581405"/>
                  </a:lnTo>
                  <a:lnTo>
                    <a:pt x="2123308" y="581405"/>
                  </a:lnTo>
                  <a:lnTo>
                    <a:pt x="2264862" y="726757"/>
                  </a:lnTo>
                  <a:lnTo>
                    <a:pt x="2406416" y="872108"/>
                  </a:lnTo>
                  <a:lnTo>
                    <a:pt x="2547969" y="508730"/>
                  </a:lnTo>
                  <a:lnTo>
                    <a:pt x="2689523" y="218027"/>
                  </a:lnTo>
                  <a:lnTo>
                    <a:pt x="2831077" y="218027"/>
                  </a:lnTo>
                  <a:lnTo>
                    <a:pt x="2972631" y="1017460"/>
                  </a:lnTo>
                  <a:lnTo>
                    <a:pt x="3114185" y="799433"/>
                  </a:lnTo>
                  <a:lnTo>
                    <a:pt x="3255739" y="363378"/>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1471518"/>
              <a:ext cx="0" cy="2223877"/>
            </a:xfrm>
            <a:custGeom>
              <a:avLst/>
              <a:pathLst>
                <a:path w="0" h="2223877">
                  <a:moveTo>
                    <a:pt x="0" y="222387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471518"/>
              <a:ext cx="0" cy="2296553"/>
            </a:xfrm>
            <a:custGeom>
              <a:avLst/>
              <a:pathLst>
                <a:path w="0" h="2296553">
                  <a:moveTo>
                    <a:pt x="0" y="229655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471518"/>
              <a:ext cx="0" cy="1569795"/>
            </a:xfrm>
            <a:custGeom>
              <a:avLst/>
              <a:pathLst>
                <a:path w="0" h="1569795">
                  <a:moveTo>
                    <a:pt x="0" y="156979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471518"/>
              <a:ext cx="0" cy="1133741"/>
            </a:xfrm>
            <a:custGeom>
              <a:avLst/>
              <a:pathLst>
                <a:path w="0" h="1133741">
                  <a:moveTo>
                    <a:pt x="0" y="113374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471518"/>
              <a:ext cx="0" cy="770362"/>
            </a:xfrm>
            <a:custGeom>
              <a:avLst/>
              <a:pathLst>
                <a:path w="0" h="770362">
                  <a:moveTo>
                    <a:pt x="0" y="77036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471518"/>
              <a:ext cx="0" cy="915714"/>
            </a:xfrm>
            <a:custGeom>
              <a:avLst/>
              <a:pathLst>
                <a:path w="0" h="915714">
                  <a:moveTo>
                    <a:pt x="0" y="91571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471518"/>
              <a:ext cx="0" cy="552335"/>
            </a:xfrm>
            <a:custGeom>
              <a:avLst/>
              <a:pathLst>
                <a:path w="0" h="552335">
                  <a:moveTo>
                    <a:pt x="0" y="55233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023853"/>
              <a:ext cx="3397293" cy="1744217"/>
            </a:xfrm>
            <a:custGeom>
              <a:avLst/>
              <a:pathLst>
                <a:path w="3397293" h="1744217">
                  <a:moveTo>
                    <a:pt x="0" y="1671542"/>
                  </a:moveTo>
                  <a:lnTo>
                    <a:pt x="141553" y="1671542"/>
                  </a:lnTo>
                  <a:lnTo>
                    <a:pt x="283107" y="1744217"/>
                  </a:lnTo>
                  <a:lnTo>
                    <a:pt x="424661" y="1744217"/>
                  </a:lnTo>
                  <a:lnTo>
                    <a:pt x="566215" y="1744217"/>
                  </a:lnTo>
                  <a:lnTo>
                    <a:pt x="707769" y="1744217"/>
                  </a:lnTo>
                  <a:lnTo>
                    <a:pt x="849323" y="1598866"/>
                  </a:lnTo>
                  <a:lnTo>
                    <a:pt x="990877" y="1453514"/>
                  </a:lnTo>
                  <a:lnTo>
                    <a:pt x="1132431" y="1308163"/>
                  </a:lnTo>
                  <a:lnTo>
                    <a:pt x="1273984" y="1090136"/>
                  </a:lnTo>
                  <a:lnTo>
                    <a:pt x="1415538" y="1017460"/>
                  </a:lnTo>
                  <a:lnTo>
                    <a:pt x="1557092" y="872108"/>
                  </a:lnTo>
                  <a:lnTo>
                    <a:pt x="1698646" y="799433"/>
                  </a:lnTo>
                  <a:lnTo>
                    <a:pt x="1840200" y="654081"/>
                  </a:lnTo>
                  <a:lnTo>
                    <a:pt x="1981754" y="581405"/>
                  </a:lnTo>
                  <a:lnTo>
                    <a:pt x="2123308" y="581405"/>
                  </a:lnTo>
                  <a:lnTo>
                    <a:pt x="2264862" y="726757"/>
                  </a:lnTo>
                  <a:lnTo>
                    <a:pt x="2406416" y="872108"/>
                  </a:lnTo>
                  <a:lnTo>
                    <a:pt x="2547969" y="508730"/>
                  </a:lnTo>
                  <a:lnTo>
                    <a:pt x="2689523" y="218027"/>
                  </a:lnTo>
                  <a:lnTo>
                    <a:pt x="2831077" y="218027"/>
                  </a:lnTo>
                  <a:lnTo>
                    <a:pt x="2972631" y="1017460"/>
                  </a:lnTo>
                  <a:lnTo>
                    <a:pt x="3114185" y="799433"/>
                  </a:lnTo>
                  <a:lnTo>
                    <a:pt x="3255739" y="363378"/>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359324" y="140200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3" name="tx93"/>
            <p:cNvSpPr/>
            <p:nvPr/>
          </p:nvSpPr>
          <p:spPr>
            <a:xfrm>
              <a:off x="6067093" y="140333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-21</a:t>
              </a:r>
            </a:p>
          </p:txBody>
        </p:sp>
        <p:sp>
          <p:nvSpPr>
            <p:cNvPr id="94" name="tx94"/>
            <p:cNvSpPr/>
            <p:nvPr/>
          </p:nvSpPr>
          <p:spPr>
            <a:xfrm>
              <a:off x="6774863" y="140333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5" name="tx95"/>
            <p:cNvSpPr/>
            <p:nvPr/>
          </p:nvSpPr>
          <p:spPr>
            <a:xfrm>
              <a:off x="7512777" y="140338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8097042" y="14020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14033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804812" y="140195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902429" y="234811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877160" y="22014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6432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291652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18976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14630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7362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4" name="pl114"/>
            <p:cNvSpPr/>
            <p:nvPr/>
          </p:nvSpPr>
          <p:spPr>
            <a:xfrm>
              <a:off x="612324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12324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769122"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531576"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390343" y="4729033"/>
              <a:ext cx="287244"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Haïti</a:t>
              </a:r>
            </a:p>
          </p:txBody>
        </p:sp>
        <p:sp>
          <p:nvSpPr>
            <p:cNvPr id="119" name="tx119"/>
            <p:cNvSpPr/>
            <p:nvPr/>
          </p:nvSpPr>
          <p:spPr>
            <a:xfrm>
              <a:off x="7036221"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798676"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1" name="tx121"/>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2" name="pl122"/>
            <p:cNvSpPr/>
            <p:nvPr/>
          </p:nvSpPr>
          <p:spPr>
            <a:xfrm>
              <a:off x="236725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46741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56756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66772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41733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51749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61764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10248"/>
              <a:ext cx="6922955" cy="145351"/>
            </a:xfrm>
            <a:prstGeom prst="rect">
              <a:avLst/>
            </a:prstGeom>
            <a:solidFill>
              <a:srgbClr val="E2231A">
                <a:alpha val="80000"/>
              </a:srgbClr>
            </a:solidFill>
          </p:spPr>
          <p:txBody>
            <a:bodyPr/>
            <a:lstStyle/>
            <a:p/>
          </p:txBody>
        </p:sp>
        <p:sp>
          <p:nvSpPr>
            <p:cNvPr id="134" name="rc134"/>
            <p:cNvSpPr/>
            <p:nvPr/>
          </p:nvSpPr>
          <p:spPr>
            <a:xfrm>
              <a:off x="1317178" y="5528559"/>
              <a:ext cx="7321564" cy="145351"/>
            </a:xfrm>
            <a:prstGeom prst="rect">
              <a:avLst/>
            </a:prstGeom>
            <a:solidFill>
              <a:srgbClr val="E2231A">
                <a:alpha val="80000"/>
              </a:srgbClr>
            </a:solidFill>
          </p:spPr>
          <p:txBody>
            <a:bodyPr/>
            <a:lstStyle/>
            <a:p/>
          </p:txBody>
        </p:sp>
        <p:sp>
          <p:nvSpPr>
            <p:cNvPr id="135" name="rc135"/>
            <p:cNvSpPr/>
            <p:nvPr/>
          </p:nvSpPr>
          <p:spPr>
            <a:xfrm>
              <a:off x="1317178" y="5346869"/>
              <a:ext cx="6010227" cy="145351"/>
            </a:xfrm>
            <a:prstGeom prst="rect">
              <a:avLst/>
            </a:prstGeom>
            <a:solidFill>
              <a:srgbClr val="E2231A">
                <a:alpha val="80000"/>
              </a:srgbClr>
            </a:solidFill>
          </p:spPr>
          <p:txBody>
            <a:bodyPr/>
            <a:lstStyle/>
            <a:p/>
          </p:txBody>
        </p:sp>
        <p:sp>
          <p:nvSpPr>
            <p:cNvPr id="136" name="tx136"/>
            <p:cNvSpPr/>
            <p:nvPr/>
          </p:nvSpPr>
          <p:spPr>
            <a:xfrm>
              <a:off x="7809097" y="572845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66,000</a:t>
              </a:r>
            </a:p>
          </p:txBody>
        </p:sp>
        <p:sp>
          <p:nvSpPr>
            <p:cNvPr id="137" name="tx137"/>
            <p:cNvSpPr/>
            <p:nvPr/>
          </p:nvSpPr>
          <p:spPr>
            <a:xfrm>
              <a:off x="8207706" y="554676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70,000</a:t>
              </a:r>
            </a:p>
          </p:txBody>
        </p:sp>
        <p:sp>
          <p:nvSpPr>
            <p:cNvPr id="138" name="tx138"/>
            <p:cNvSpPr/>
            <p:nvPr/>
          </p:nvSpPr>
          <p:spPr>
            <a:xfrm>
              <a:off x="6896369" y="5365078"/>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57,000</a:t>
              </a:r>
            </a:p>
          </p:txBody>
        </p:sp>
        <p:sp>
          <p:nvSpPr>
            <p:cNvPr id="139" name="tx139"/>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990049"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509020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5" name="tx145"/>
            <p:cNvSpPr/>
            <p:nvPr/>
          </p:nvSpPr>
          <p:spPr>
            <a:xfrm>
              <a:off x="7190362"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6" name="tx146"/>
            <p:cNvSpPr/>
            <p:nvPr/>
          </p:nvSpPr>
          <p:spPr>
            <a:xfrm>
              <a:off x="951100" y="5065846"/>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2023 et 2024</a:t>
              </a:r>
            </a:p>
          </p:txBody>
        </p:sp>
        <p:sp>
          <p:nvSpPr>
            <p:cNvPr id="147" name="tx147"/>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8" name="tx148"/>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9" name="tx149"/>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par le MCV1 en Haïti (77%) était inférieure de 7 points de pourcentage à la moyenne mondiale (84%) et de 9 points de pourcentage à la moyenne de l'ensemble des pays du site LACR (86%).
La couverture nationale en MCV1 était supérieure de 3 points de pourcentage à celle de 2019 (74%).
Cela équivaut à 57 000 enfants non vaccinés en 2024 contre 66 000 enfants non vaccinés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2267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4924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6229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21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377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075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773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471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70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48858"/>
              <a:ext cx="231165" cy="16889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48028"/>
              <a:ext cx="231165" cy="178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97612"/>
              <a:ext cx="231165" cy="18401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2405"/>
              <a:ext cx="231165" cy="18653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496782"/>
              <a:ext cx="231165" cy="194098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46367"/>
              <a:ext cx="231165" cy="19914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1159"/>
              <a:ext cx="231165" cy="20166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1159"/>
              <a:ext cx="231165" cy="20166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0744"/>
              <a:ext cx="231165" cy="20670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45536"/>
              <a:ext cx="231165" cy="2092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45536"/>
              <a:ext cx="231165" cy="2092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0329"/>
              <a:ext cx="231165" cy="211743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69914"/>
              <a:ext cx="231165" cy="21678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19498"/>
              <a:ext cx="231165" cy="22182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4291"/>
              <a:ext cx="231165" cy="22434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94291"/>
              <a:ext cx="231165" cy="22434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69083"/>
              <a:ext cx="231165" cy="22686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69083"/>
              <a:ext cx="231165" cy="22686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3460"/>
              <a:ext cx="231165" cy="23443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3460"/>
              <a:ext cx="231165" cy="23443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3460"/>
              <a:ext cx="231165" cy="23443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3460"/>
              <a:ext cx="231165" cy="23443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3460"/>
              <a:ext cx="231165" cy="23443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68253"/>
              <a:ext cx="231165" cy="23695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3045"/>
              <a:ext cx="231165" cy="2394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17838"/>
              <a:ext cx="231165" cy="24199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17838"/>
              <a:ext cx="231165" cy="24199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2630"/>
              <a:ext cx="231165" cy="24451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2630"/>
              <a:ext cx="231165" cy="24451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2215"/>
              <a:ext cx="231165" cy="24955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2215"/>
              <a:ext cx="231165" cy="24955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2215"/>
              <a:ext cx="231165" cy="24955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48858"/>
              <a:ext cx="231165" cy="1688909"/>
            </a:xfrm>
            <a:prstGeom prst="rect">
              <a:avLst/>
            </a:prstGeom>
            <a:solidFill>
              <a:srgbClr val="0083CF">
                <a:alpha val="100000"/>
              </a:srgbClr>
            </a:solidFill>
          </p:spPr>
          <p:txBody>
            <a:bodyPr/>
            <a:lstStyle/>
            <a:p/>
          </p:txBody>
        </p:sp>
        <p:sp>
          <p:nvSpPr>
            <p:cNvPr id="46" name="rc46"/>
            <p:cNvSpPr/>
            <p:nvPr/>
          </p:nvSpPr>
          <p:spPr>
            <a:xfrm>
              <a:off x="1099195" y="1648028"/>
              <a:ext cx="231165" cy="1789739"/>
            </a:xfrm>
            <a:prstGeom prst="rect">
              <a:avLst/>
            </a:prstGeom>
            <a:solidFill>
              <a:srgbClr val="0083CF">
                <a:alpha val="100000"/>
              </a:srgbClr>
            </a:solidFill>
          </p:spPr>
          <p:txBody>
            <a:bodyPr/>
            <a:lstStyle/>
            <a:p/>
          </p:txBody>
        </p:sp>
        <p:sp>
          <p:nvSpPr>
            <p:cNvPr id="47" name="rc47"/>
            <p:cNvSpPr/>
            <p:nvPr/>
          </p:nvSpPr>
          <p:spPr>
            <a:xfrm>
              <a:off x="1612896" y="1572405"/>
              <a:ext cx="231165" cy="1865362"/>
            </a:xfrm>
            <a:prstGeom prst="rect">
              <a:avLst/>
            </a:prstGeom>
            <a:solidFill>
              <a:srgbClr val="0083CF">
                <a:alpha val="100000"/>
              </a:srgbClr>
            </a:solidFill>
          </p:spPr>
          <p:txBody>
            <a:bodyPr/>
            <a:lstStyle/>
            <a:p/>
          </p:txBody>
        </p:sp>
        <p:sp>
          <p:nvSpPr>
            <p:cNvPr id="48" name="rc48"/>
            <p:cNvSpPr/>
            <p:nvPr/>
          </p:nvSpPr>
          <p:spPr>
            <a:xfrm>
              <a:off x="1869747" y="1496782"/>
              <a:ext cx="231165" cy="1940985"/>
            </a:xfrm>
            <a:prstGeom prst="rect">
              <a:avLst/>
            </a:prstGeom>
            <a:solidFill>
              <a:srgbClr val="F26A21">
                <a:alpha val="100000"/>
              </a:srgbClr>
            </a:solidFill>
          </p:spPr>
          <p:txBody>
            <a:bodyPr/>
            <a:lstStyle/>
            <a:p/>
          </p:txBody>
        </p:sp>
        <p:sp>
          <p:nvSpPr>
            <p:cNvPr id="49" name="rc49"/>
            <p:cNvSpPr/>
            <p:nvPr/>
          </p:nvSpPr>
          <p:spPr>
            <a:xfrm>
              <a:off x="2126598" y="1446367"/>
              <a:ext cx="231165" cy="1991400"/>
            </a:xfrm>
            <a:prstGeom prst="rect">
              <a:avLst/>
            </a:prstGeom>
            <a:solidFill>
              <a:srgbClr val="0083CF">
                <a:alpha val="100000"/>
              </a:srgbClr>
            </a:solidFill>
          </p:spPr>
          <p:txBody>
            <a:bodyPr/>
            <a:lstStyle/>
            <a:p/>
          </p:txBody>
        </p:sp>
        <p:sp>
          <p:nvSpPr>
            <p:cNvPr id="50" name="rc50"/>
            <p:cNvSpPr/>
            <p:nvPr/>
          </p:nvSpPr>
          <p:spPr>
            <a:xfrm>
              <a:off x="2640299" y="1421159"/>
              <a:ext cx="231165" cy="2016607"/>
            </a:xfrm>
            <a:prstGeom prst="rect">
              <a:avLst/>
            </a:prstGeom>
            <a:solidFill>
              <a:srgbClr val="0083CF">
                <a:alpha val="100000"/>
              </a:srgbClr>
            </a:solidFill>
          </p:spPr>
          <p:txBody>
            <a:bodyPr/>
            <a:lstStyle/>
            <a:p/>
          </p:txBody>
        </p:sp>
        <p:sp>
          <p:nvSpPr>
            <p:cNvPr id="51" name="rc51"/>
            <p:cNvSpPr/>
            <p:nvPr/>
          </p:nvSpPr>
          <p:spPr>
            <a:xfrm>
              <a:off x="2897150" y="1370744"/>
              <a:ext cx="231165" cy="2067023"/>
            </a:xfrm>
            <a:prstGeom prst="rect">
              <a:avLst/>
            </a:prstGeom>
            <a:solidFill>
              <a:srgbClr val="0083CF">
                <a:alpha val="100000"/>
              </a:srgbClr>
            </a:solidFill>
          </p:spPr>
          <p:txBody>
            <a:bodyPr/>
            <a:lstStyle/>
            <a:p/>
          </p:txBody>
        </p:sp>
        <p:sp>
          <p:nvSpPr>
            <p:cNvPr id="52" name="rc52"/>
            <p:cNvSpPr/>
            <p:nvPr/>
          </p:nvSpPr>
          <p:spPr>
            <a:xfrm>
              <a:off x="4438255" y="1194291"/>
              <a:ext cx="231165" cy="2243476"/>
            </a:xfrm>
            <a:prstGeom prst="rect">
              <a:avLst/>
            </a:prstGeom>
            <a:solidFill>
              <a:srgbClr val="0083CF">
                <a:alpha val="100000"/>
              </a:srgbClr>
            </a:solidFill>
          </p:spPr>
          <p:txBody>
            <a:bodyPr/>
            <a:lstStyle/>
            <a:p/>
          </p:txBody>
        </p:sp>
        <p:sp>
          <p:nvSpPr>
            <p:cNvPr id="53" name="rc53"/>
            <p:cNvSpPr/>
            <p:nvPr/>
          </p:nvSpPr>
          <p:spPr>
            <a:xfrm>
              <a:off x="5465658" y="1093460"/>
              <a:ext cx="231165" cy="2344306"/>
            </a:xfrm>
            <a:prstGeom prst="rect">
              <a:avLst/>
            </a:prstGeom>
            <a:solidFill>
              <a:srgbClr val="0083CF">
                <a:alpha val="100000"/>
              </a:srgbClr>
            </a:solidFill>
          </p:spPr>
          <p:txBody>
            <a:bodyPr/>
            <a:lstStyle/>
            <a:p/>
          </p:txBody>
        </p:sp>
        <p:sp>
          <p:nvSpPr>
            <p:cNvPr id="54" name="rc54"/>
            <p:cNvSpPr/>
            <p:nvPr/>
          </p:nvSpPr>
          <p:spPr>
            <a:xfrm>
              <a:off x="5979359" y="1093460"/>
              <a:ext cx="231165" cy="2344306"/>
            </a:xfrm>
            <a:prstGeom prst="rect">
              <a:avLst/>
            </a:prstGeom>
            <a:solidFill>
              <a:srgbClr val="0083CF">
                <a:alpha val="100000"/>
              </a:srgbClr>
            </a:solidFill>
          </p:spPr>
          <p:txBody>
            <a:bodyPr/>
            <a:lstStyle/>
            <a:p/>
          </p:txBody>
        </p:sp>
        <p:sp>
          <p:nvSpPr>
            <p:cNvPr id="55" name="pg55"/>
            <p:cNvSpPr/>
            <p:nvPr/>
          </p:nvSpPr>
          <p:spPr>
            <a:xfrm>
              <a:off x="1060995" y="3425252"/>
              <a:ext cx="12515" cy="12515"/>
            </a:xfrm>
            <a:custGeom>
              <a:avLst/>
              <a:pathLst>
                <a:path w="12515" h="12515">
                  <a:moveTo>
                    <a:pt x="12515" y="0"/>
                  </a:moveTo>
                  <a:lnTo>
                    <a:pt x="12515" y="8230"/>
                  </a:lnTo>
                  <a:lnTo>
                    <a:pt x="8230" y="12515"/>
                  </a:lnTo>
                  <a:lnTo>
                    <a:pt x="0" y="125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78693" y="3342950"/>
              <a:ext cx="94817" cy="94817"/>
            </a:xfrm>
            <a:custGeom>
              <a:avLst/>
              <a:pathLst>
                <a:path w="94817" h="94817">
                  <a:moveTo>
                    <a:pt x="94817" y="0"/>
                  </a:moveTo>
                  <a:lnTo>
                    <a:pt x="94817" y="8230"/>
                  </a:lnTo>
                  <a:lnTo>
                    <a:pt x="8230" y="94817"/>
                  </a:lnTo>
                  <a:lnTo>
                    <a:pt x="0" y="94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96391" y="3260648"/>
              <a:ext cx="177119" cy="177119"/>
            </a:xfrm>
            <a:custGeom>
              <a:avLst/>
              <a:pathLst>
                <a:path w="177119" h="177119">
                  <a:moveTo>
                    <a:pt x="177119" y="0"/>
                  </a:moveTo>
                  <a:lnTo>
                    <a:pt x="177119" y="8230"/>
                  </a:lnTo>
                  <a:lnTo>
                    <a:pt x="8230" y="177119"/>
                  </a:lnTo>
                  <a:lnTo>
                    <a:pt x="0" y="177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7834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9604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1374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3144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4913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6683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8453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60223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1993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3762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5532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7302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9072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10842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2611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4381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6151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7921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48858"/>
              <a:ext cx="187448" cy="187448"/>
            </a:xfrm>
            <a:custGeom>
              <a:avLst/>
              <a:pathLst>
                <a:path w="187448" h="187448">
                  <a:moveTo>
                    <a:pt x="179218" y="0"/>
                  </a:moveTo>
                  <a:lnTo>
                    <a:pt x="187448" y="0"/>
                  </a:lnTo>
                  <a:lnTo>
                    <a:pt x="0" y="187448"/>
                  </a:lnTo>
                  <a:lnTo>
                    <a:pt x="0" y="1792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48858"/>
              <a:ext cx="105146" cy="105146"/>
            </a:xfrm>
            <a:custGeom>
              <a:avLst/>
              <a:pathLst>
                <a:path w="105146" h="105146">
                  <a:moveTo>
                    <a:pt x="96916" y="0"/>
                  </a:moveTo>
                  <a:lnTo>
                    <a:pt x="105146" y="0"/>
                  </a:lnTo>
                  <a:lnTo>
                    <a:pt x="0" y="105146"/>
                  </a:lnTo>
                  <a:lnTo>
                    <a:pt x="0" y="969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842344" y="1748858"/>
              <a:ext cx="22844" cy="22844"/>
            </a:xfrm>
            <a:custGeom>
              <a:avLst/>
              <a:pathLst>
                <a:path w="22844" h="22844">
                  <a:moveTo>
                    <a:pt x="14614" y="0"/>
                  </a:moveTo>
                  <a:lnTo>
                    <a:pt x="22844" y="0"/>
                  </a:lnTo>
                  <a:lnTo>
                    <a:pt x="0" y="22844"/>
                  </a:lnTo>
                  <a:lnTo>
                    <a:pt x="0" y="146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307901" y="3415307"/>
              <a:ext cx="22459" cy="22459"/>
            </a:xfrm>
            <a:custGeom>
              <a:avLst/>
              <a:pathLst>
                <a:path w="22459" h="22459">
                  <a:moveTo>
                    <a:pt x="22459" y="0"/>
                  </a:moveTo>
                  <a:lnTo>
                    <a:pt x="22459" y="8230"/>
                  </a:lnTo>
                  <a:lnTo>
                    <a:pt x="8230" y="22459"/>
                  </a:lnTo>
                  <a:lnTo>
                    <a:pt x="0" y="22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25599" y="3333005"/>
              <a:ext cx="104761" cy="104761"/>
            </a:xfrm>
            <a:custGeom>
              <a:avLst/>
              <a:pathLst>
                <a:path w="104761" h="104761">
                  <a:moveTo>
                    <a:pt x="104761" y="0"/>
                  </a:moveTo>
                  <a:lnTo>
                    <a:pt x="104761" y="8230"/>
                  </a:lnTo>
                  <a:lnTo>
                    <a:pt x="8230" y="104761"/>
                  </a:lnTo>
                  <a:lnTo>
                    <a:pt x="0" y="104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43297" y="3250703"/>
              <a:ext cx="187063" cy="187063"/>
            </a:xfrm>
            <a:custGeom>
              <a:avLst/>
              <a:pathLst>
                <a:path w="187063" h="187063">
                  <a:moveTo>
                    <a:pt x="187063" y="0"/>
                  </a:moveTo>
                  <a:lnTo>
                    <a:pt x="187063" y="8230"/>
                  </a:lnTo>
                  <a:lnTo>
                    <a:pt x="8230" y="187063"/>
                  </a:lnTo>
                  <a:lnTo>
                    <a:pt x="0" y="1870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16840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308609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300379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92149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83919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75689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67458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59228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50998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42768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34538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26308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18077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9847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201617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93387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85157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6926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8696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48028"/>
              <a:ext cx="196032" cy="196032"/>
            </a:xfrm>
            <a:custGeom>
              <a:avLst/>
              <a:pathLst>
                <a:path w="196032" h="196032">
                  <a:moveTo>
                    <a:pt x="187801" y="0"/>
                  </a:moveTo>
                  <a:lnTo>
                    <a:pt x="196032" y="0"/>
                  </a:lnTo>
                  <a:lnTo>
                    <a:pt x="0" y="196032"/>
                  </a:lnTo>
                  <a:lnTo>
                    <a:pt x="0" y="1878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48028"/>
              <a:ext cx="113730" cy="113730"/>
            </a:xfrm>
            <a:custGeom>
              <a:avLst/>
              <a:pathLst>
                <a:path w="113730" h="113730">
                  <a:moveTo>
                    <a:pt x="105499" y="0"/>
                  </a:moveTo>
                  <a:lnTo>
                    <a:pt x="113730" y="0"/>
                  </a:lnTo>
                  <a:lnTo>
                    <a:pt x="0" y="113730"/>
                  </a:lnTo>
                  <a:lnTo>
                    <a:pt x="0" y="1054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099195" y="1648028"/>
              <a:ext cx="31428" cy="31428"/>
            </a:xfrm>
            <a:custGeom>
              <a:avLst/>
              <a:pathLst>
                <a:path w="31428" h="31428">
                  <a:moveTo>
                    <a:pt x="23197" y="0"/>
                  </a:moveTo>
                  <a:lnTo>
                    <a:pt x="31428" y="0"/>
                  </a:lnTo>
                  <a:lnTo>
                    <a:pt x="0" y="31428"/>
                  </a:lnTo>
                  <a:lnTo>
                    <a:pt x="0" y="23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801712" y="3395417"/>
              <a:ext cx="42349" cy="42349"/>
            </a:xfrm>
            <a:custGeom>
              <a:avLst/>
              <a:pathLst>
                <a:path w="42349" h="42349">
                  <a:moveTo>
                    <a:pt x="42349" y="0"/>
                  </a:moveTo>
                  <a:lnTo>
                    <a:pt x="42349" y="8230"/>
                  </a:lnTo>
                  <a:lnTo>
                    <a:pt x="8230" y="42349"/>
                  </a:lnTo>
                  <a:lnTo>
                    <a:pt x="0" y="423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19410" y="3313115"/>
              <a:ext cx="124651" cy="124651"/>
            </a:xfrm>
            <a:custGeom>
              <a:avLst/>
              <a:pathLst>
                <a:path w="124651" h="124651">
                  <a:moveTo>
                    <a:pt x="124651" y="0"/>
                  </a:moveTo>
                  <a:lnTo>
                    <a:pt x="124651" y="8230"/>
                  </a:lnTo>
                  <a:lnTo>
                    <a:pt x="8230" y="124651"/>
                  </a:lnTo>
                  <a:lnTo>
                    <a:pt x="0" y="1246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37108" y="3230814"/>
              <a:ext cx="206953" cy="206953"/>
            </a:xfrm>
            <a:custGeom>
              <a:avLst/>
              <a:pathLst>
                <a:path w="206953" h="206953">
                  <a:moveTo>
                    <a:pt x="206953" y="0"/>
                  </a:moveTo>
                  <a:lnTo>
                    <a:pt x="206953" y="8230"/>
                  </a:lnTo>
                  <a:lnTo>
                    <a:pt x="8230" y="206953"/>
                  </a:lnTo>
                  <a:lnTo>
                    <a:pt x="0" y="206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14851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306621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98390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90160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81930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73700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65470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57239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49009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40779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32549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24319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16088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207858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9628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91398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83168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74937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66707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8477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2405"/>
              <a:ext cx="169463" cy="169463"/>
            </a:xfrm>
            <a:custGeom>
              <a:avLst/>
              <a:pathLst>
                <a:path w="169463" h="169463">
                  <a:moveTo>
                    <a:pt x="161233" y="0"/>
                  </a:moveTo>
                  <a:lnTo>
                    <a:pt x="169463" y="0"/>
                  </a:lnTo>
                  <a:lnTo>
                    <a:pt x="0" y="169463"/>
                  </a:lnTo>
                  <a:lnTo>
                    <a:pt x="0" y="161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2896" y="1572405"/>
              <a:ext cx="87161" cy="87161"/>
            </a:xfrm>
            <a:custGeom>
              <a:avLst/>
              <a:pathLst>
                <a:path w="87161" h="87161">
                  <a:moveTo>
                    <a:pt x="78931" y="0"/>
                  </a:moveTo>
                  <a:lnTo>
                    <a:pt x="87161" y="0"/>
                  </a:lnTo>
                  <a:lnTo>
                    <a:pt x="0" y="87161"/>
                  </a:lnTo>
                  <a:lnTo>
                    <a:pt x="0" y="789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1572405"/>
              <a:ext cx="4859" cy="4859"/>
            </a:xfrm>
            <a:custGeom>
              <a:avLst/>
              <a:pathLst>
                <a:path w="4859" h="4859">
                  <a:moveTo>
                    <a:pt x="0" y="4859"/>
                  </a:moveTo>
                  <a:lnTo>
                    <a:pt x="0" y="0"/>
                  </a:lnTo>
                  <a:lnTo>
                    <a:pt x="485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48618" y="3385473"/>
              <a:ext cx="52294" cy="52294"/>
            </a:xfrm>
            <a:custGeom>
              <a:avLst/>
              <a:pathLst>
                <a:path w="52294" h="52294">
                  <a:moveTo>
                    <a:pt x="52294" y="0"/>
                  </a:moveTo>
                  <a:lnTo>
                    <a:pt x="52294" y="8230"/>
                  </a:lnTo>
                  <a:lnTo>
                    <a:pt x="8230" y="52294"/>
                  </a:lnTo>
                  <a:lnTo>
                    <a:pt x="0" y="522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966316" y="3303171"/>
              <a:ext cx="134596" cy="134596"/>
            </a:xfrm>
            <a:custGeom>
              <a:avLst/>
              <a:pathLst>
                <a:path w="134596" h="134596">
                  <a:moveTo>
                    <a:pt x="134596" y="0"/>
                  </a:moveTo>
                  <a:lnTo>
                    <a:pt x="134596" y="8230"/>
                  </a:lnTo>
                  <a:lnTo>
                    <a:pt x="8230" y="134596"/>
                  </a:lnTo>
                  <a:lnTo>
                    <a:pt x="0" y="1345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84014" y="3220869"/>
              <a:ext cx="216898" cy="216898"/>
            </a:xfrm>
            <a:custGeom>
              <a:avLst/>
              <a:pathLst>
                <a:path w="216898" h="216898">
                  <a:moveTo>
                    <a:pt x="216898" y="0"/>
                  </a:moveTo>
                  <a:lnTo>
                    <a:pt x="216898" y="8230"/>
                  </a:lnTo>
                  <a:lnTo>
                    <a:pt x="8230" y="216898"/>
                  </a:lnTo>
                  <a:lnTo>
                    <a:pt x="0" y="2168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313856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305626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97396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89166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80935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72705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64475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56245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48015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39784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31554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23324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215094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206864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98633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90403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82173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73943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65713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7482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496782"/>
              <a:ext cx="231165" cy="235141"/>
            </a:xfrm>
            <a:custGeom>
              <a:avLst/>
              <a:pathLst>
                <a:path w="231165" h="235141">
                  <a:moveTo>
                    <a:pt x="226911" y="0"/>
                  </a:moveTo>
                  <a:lnTo>
                    <a:pt x="231165" y="0"/>
                  </a:lnTo>
                  <a:lnTo>
                    <a:pt x="231165" y="3975"/>
                  </a:lnTo>
                  <a:lnTo>
                    <a:pt x="0" y="235141"/>
                  </a:lnTo>
                  <a:lnTo>
                    <a:pt x="0" y="226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869747" y="1496782"/>
              <a:ext cx="152839" cy="152839"/>
            </a:xfrm>
            <a:custGeom>
              <a:avLst/>
              <a:pathLst>
                <a:path w="152839" h="152839">
                  <a:moveTo>
                    <a:pt x="144609" y="0"/>
                  </a:moveTo>
                  <a:lnTo>
                    <a:pt x="152839" y="0"/>
                  </a:lnTo>
                  <a:lnTo>
                    <a:pt x="0" y="152839"/>
                  </a:lnTo>
                  <a:lnTo>
                    <a:pt x="0" y="1446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1869747" y="1496782"/>
              <a:ext cx="70537" cy="70537"/>
            </a:xfrm>
            <a:custGeom>
              <a:avLst/>
              <a:pathLst>
                <a:path w="70537" h="70537">
                  <a:moveTo>
                    <a:pt x="62307" y="0"/>
                  </a:moveTo>
                  <a:lnTo>
                    <a:pt x="70537" y="0"/>
                  </a:lnTo>
                  <a:lnTo>
                    <a:pt x="0" y="70537"/>
                  </a:lnTo>
                  <a:lnTo>
                    <a:pt x="0" y="62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295524" y="3375528"/>
              <a:ext cx="62239" cy="62239"/>
            </a:xfrm>
            <a:custGeom>
              <a:avLst/>
              <a:pathLst>
                <a:path w="62239" h="62239">
                  <a:moveTo>
                    <a:pt x="62239" y="0"/>
                  </a:moveTo>
                  <a:lnTo>
                    <a:pt x="62239" y="8230"/>
                  </a:lnTo>
                  <a:lnTo>
                    <a:pt x="8230" y="62239"/>
                  </a:lnTo>
                  <a:lnTo>
                    <a:pt x="0" y="62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13222" y="3293226"/>
              <a:ext cx="144541" cy="144541"/>
            </a:xfrm>
            <a:custGeom>
              <a:avLst/>
              <a:pathLst>
                <a:path w="144541" h="144541">
                  <a:moveTo>
                    <a:pt x="144541" y="0"/>
                  </a:moveTo>
                  <a:lnTo>
                    <a:pt x="144541" y="8230"/>
                  </a:lnTo>
                  <a:lnTo>
                    <a:pt x="8230" y="144541"/>
                  </a:lnTo>
                  <a:lnTo>
                    <a:pt x="0" y="1445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30920" y="3210924"/>
              <a:ext cx="226843" cy="226843"/>
            </a:xfrm>
            <a:custGeom>
              <a:avLst/>
              <a:pathLst>
                <a:path w="226843" h="226843">
                  <a:moveTo>
                    <a:pt x="226843" y="0"/>
                  </a:moveTo>
                  <a:lnTo>
                    <a:pt x="226843" y="8230"/>
                  </a:lnTo>
                  <a:lnTo>
                    <a:pt x="8230" y="226843"/>
                  </a:lnTo>
                  <a:lnTo>
                    <a:pt x="0" y="226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312862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304632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96401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88171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79941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71711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63481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55250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47020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38790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30560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22330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214099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205869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97639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89409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81179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72948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64718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56488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8258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46367"/>
              <a:ext cx="193309" cy="193309"/>
            </a:xfrm>
            <a:custGeom>
              <a:avLst/>
              <a:pathLst>
                <a:path w="193309" h="193309">
                  <a:moveTo>
                    <a:pt x="185079" y="0"/>
                  </a:moveTo>
                  <a:lnTo>
                    <a:pt x="193309" y="0"/>
                  </a:lnTo>
                  <a:lnTo>
                    <a:pt x="0" y="193309"/>
                  </a:lnTo>
                  <a:lnTo>
                    <a:pt x="0" y="1850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126598" y="1446367"/>
              <a:ext cx="111007" cy="111007"/>
            </a:xfrm>
            <a:custGeom>
              <a:avLst/>
              <a:pathLst>
                <a:path w="111007" h="111007">
                  <a:moveTo>
                    <a:pt x="102777" y="0"/>
                  </a:moveTo>
                  <a:lnTo>
                    <a:pt x="111007" y="0"/>
                  </a:lnTo>
                  <a:lnTo>
                    <a:pt x="0" y="111007"/>
                  </a:lnTo>
                  <a:lnTo>
                    <a:pt x="0" y="102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126598" y="1446367"/>
              <a:ext cx="28705" cy="28705"/>
            </a:xfrm>
            <a:custGeom>
              <a:avLst/>
              <a:pathLst>
                <a:path w="28705" h="28705">
                  <a:moveTo>
                    <a:pt x="20475" y="0"/>
                  </a:moveTo>
                  <a:lnTo>
                    <a:pt x="28705" y="0"/>
                  </a:lnTo>
                  <a:lnTo>
                    <a:pt x="0" y="28705"/>
                  </a:lnTo>
                  <a:lnTo>
                    <a:pt x="0" y="204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789336" y="3355638"/>
              <a:ext cx="82129" cy="82129"/>
            </a:xfrm>
            <a:custGeom>
              <a:avLst/>
              <a:pathLst>
                <a:path w="82129" h="82129">
                  <a:moveTo>
                    <a:pt x="82129" y="0"/>
                  </a:moveTo>
                  <a:lnTo>
                    <a:pt x="82129" y="8230"/>
                  </a:lnTo>
                  <a:lnTo>
                    <a:pt x="8230" y="82129"/>
                  </a:lnTo>
                  <a:lnTo>
                    <a:pt x="0" y="82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707034" y="3273336"/>
              <a:ext cx="164430" cy="164430"/>
            </a:xfrm>
            <a:custGeom>
              <a:avLst/>
              <a:pathLst>
                <a:path w="164430" h="164430">
                  <a:moveTo>
                    <a:pt x="164430" y="0"/>
                  </a:moveTo>
                  <a:lnTo>
                    <a:pt x="164430" y="8230"/>
                  </a:lnTo>
                  <a:lnTo>
                    <a:pt x="8230" y="164430"/>
                  </a:lnTo>
                  <a:lnTo>
                    <a:pt x="0" y="164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9103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10873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302643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94412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86182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77952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9722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61492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53261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45031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36801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28571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20341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12110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203880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95650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87420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9190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70959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62729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54499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6269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1159"/>
              <a:ext cx="198627" cy="198627"/>
            </a:xfrm>
            <a:custGeom>
              <a:avLst/>
              <a:pathLst>
                <a:path w="198627" h="198627">
                  <a:moveTo>
                    <a:pt x="190397" y="0"/>
                  </a:moveTo>
                  <a:lnTo>
                    <a:pt x="198627" y="0"/>
                  </a:lnTo>
                  <a:lnTo>
                    <a:pt x="0" y="198627"/>
                  </a:lnTo>
                  <a:lnTo>
                    <a:pt x="0" y="190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1159"/>
              <a:ext cx="116325" cy="116325"/>
            </a:xfrm>
            <a:custGeom>
              <a:avLst/>
              <a:pathLst>
                <a:path w="116325" h="116325">
                  <a:moveTo>
                    <a:pt x="108095" y="0"/>
                  </a:moveTo>
                  <a:lnTo>
                    <a:pt x="116325" y="0"/>
                  </a:lnTo>
                  <a:lnTo>
                    <a:pt x="0" y="116325"/>
                  </a:lnTo>
                  <a:lnTo>
                    <a:pt x="0" y="108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299" y="1421159"/>
              <a:ext cx="34023" cy="34023"/>
            </a:xfrm>
            <a:custGeom>
              <a:avLst/>
              <a:pathLst>
                <a:path w="34023" h="34023">
                  <a:moveTo>
                    <a:pt x="25793" y="0"/>
                  </a:moveTo>
                  <a:lnTo>
                    <a:pt x="34023" y="0"/>
                  </a:lnTo>
                  <a:lnTo>
                    <a:pt x="0" y="34023"/>
                  </a:lnTo>
                  <a:lnTo>
                    <a:pt x="0" y="25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118544" y="3427995"/>
              <a:ext cx="9771" cy="9771"/>
            </a:xfrm>
            <a:custGeom>
              <a:avLst/>
              <a:pathLst>
                <a:path w="9771" h="9771">
                  <a:moveTo>
                    <a:pt x="9771" y="0"/>
                  </a:moveTo>
                  <a:lnTo>
                    <a:pt x="9771" y="8230"/>
                  </a:lnTo>
                  <a:lnTo>
                    <a:pt x="8230" y="9771"/>
                  </a:lnTo>
                  <a:lnTo>
                    <a:pt x="0" y="9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036242" y="3345693"/>
              <a:ext cx="92073" cy="92073"/>
            </a:xfrm>
            <a:custGeom>
              <a:avLst/>
              <a:pathLst>
                <a:path w="92073" h="92073">
                  <a:moveTo>
                    <a:pt x="92073" y="0"/>
                  </a:moveTo>
                  <a:lnTo>
                    <a:pt x="92073" y="8230"/>
                  </a:lnTo>
                  <a:lnTo>
                    <a:pt x="8230" y="92073"/>
                  </a:lnTo>
                  <a:lnTo>
                    <a:pt x="0" y="920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953940" y="3263391"/>
              <a:ext cx="174375" cy="174375"/>
            </a:xfrm>
            <a:custGeom>
              <a:avLst/>
              <a:pathLst>
                <a:path w="174375" h="174375">
                  <a:moveTo>
                    <a:pt x="174375" y="0"/>
                  </a:moveTo>
                  <a:lnTo>
                    <a:pt x="174375" y="8230"/>
                  </a:lnTo>
                  <a:lnTo>
                    <a:pt x="8230" y="174375"/>
                  </a:lnTo>
                  <a:lnTo>
                    <a:pt x="0" y="174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8108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9878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301648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93418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85188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76957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8727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60497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52267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44037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35807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27576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9346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11116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202886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94656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86425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78195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9965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61735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53505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45274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0744"/>
              <a:ext cx="231165" cy="239097"/>
            </a:xfrm>
            <a:custGeom>
              <a:avLst/>
              <a:pathLst>
                <a:path w="231165" h="239097">
                  <a:moveTo>
                    <a:pt x="230867" y="0"/>
                  </a:moveTo>
                  <a:lnTo>
                    <a:pt x="231165" y="0"/>
                  </a:lnTo>
                  <a:lnTo>
                    <a:pt x="231165" y="7932"/>
                  </a:lnTo>
                  <a:lnTo>
                    <a:pt x="0" y="239097"/>
                  </a:lnTo>
                  <a:lnTo>
                    <a:pt x="0" y="2308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0744"/>
              <a:ext cx="156795" cy="156795"/>
            </a:xfrm>
            <a:custGeom>
              <a:avLst/>
              <a:pathLst>
                <a:path w="156795" h="156795">
                  <a:moveTo>
                    <a:pt x="148565" y="0"/>
                  </a:moveTo>
                  <a:lnTo>
                    <a:pt x="156795" y="0"/>
                  </a:lnTo>
                  <a:lnTo>
                    <a:pt x="0" y="156795"/>
                  </a:lnTo>
                  <a:lnTo>
                    <a:pt x="0" y="148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2897150" y="1370744"/>
              <a:ext cx="74493" cy="74493"/>
            </a:xfrm>
            <a:custGeom>
              <a:avLst/>
              <a:pathLst>
                <a:path w="74493" h="74493">
                  <a:moveTo>
                    <a:pt x="66263" y="0"/>
                  </a:moveTo>
                  <a:lnTo>
                    <a:pt x="74493" y="0"/>
                  </a:lnTo>
                  <a:lnTo>
                    <a:pt x="0" y="74493"/>
                  </a:lnTo>
                  <a:lnTo>
                    <a:pt x="0" y="66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599979" y="3368326"/>
              <a:ext cx="69440" cy="69440"/>
            </a:xfrm>
            <a:custGeom>
              <a:avLst/>
              <a:pathLst>
                <a:path w="69440" h="69440">
                  <a:moveTo>
                    <a:pt x="69440" y="0"/>
                  </a:moveTo>
                  <a:lnTo>
                    <a:pt x="69440" y="8230"/>
                  </a:lnTo>
                  <a:lnTo>
                    <a:pt x="8230" y="69440"/>
                  </a:lnTo>
                  <a:lnTo>
                    <a:pt x="0" y="69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517677" y="3286024"/>
              <a:ext cx="151742" cy="151742"/>
            </a:xfrm>
            <a:custGeom>
              <a:avLst/>
              <a:pathLst>
                <a:path w="151742" h="151742">
                  <a:moveTo>
                    <a:pt x="151742" y="0"/>
                  </a:moveTo>
                  <a:lnTo>
                    <a:pt x="151742" y="8230"/>
                  </a:lnTo>
                  <a:lnTo>
                    <a:pt x="8230" y="151742"/>
                  </a:lnTo>
                  <a:lnTo>
                    <a:pt x="0" y="151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38255" y="3203722"/>
              <a:ext cx="231165" cy="234044"/>
            </a:xfrm>
            <a:custGeom>
              <a:avLst/>
              <a:pathLst>
                <a:path w="231165" h="234044">
                  <a:moveTo>
                    <a:pt x="231165" y="0"/>
                  </a:moveTo>
                  <a:lnTo>
                    <a:pt x="231165" y="8230"/>
                  </a:lnTo>
                  <a:lnTo>
                    <a:pt x="5351" y="234044"/>
                  </a:lnTo>
                  <a:lnTo>
                    <a:pt x="0" y="234044"/>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38255" y="312142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38255" y="303911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38255" y="295681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38255" y="287451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38255" y="279221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38255" y="270991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38255" y="262760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38255" y="254530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438255" y="246300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438255" y="238070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438255" y="229840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438255" y="221609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213379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205149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196919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188689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180458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172228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163998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155768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147538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139307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131077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122847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1194291"/>
              <a:ext cx="191278" cy="191278"/>
            </a:xfrm>
            <a:custGeom>
              <a:avLst/>
              <a:pathLst>
                <a:path w="191278" h="191278">
                  <a:moveTo>
                    <a:pt x="183047" y="0"/>
                  </a:moveTo>
                  <a:lnTo>
                    <a:pt x="191278" y="0"/>
                  </a:lnTo>
                  <a:lnTo>
                    <a:pt x="0" y="191278"/>
                  </a:lnTo>
                  <a:lnTo>
                    <a:pt x="0" y="183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1194291"/>
              <a:ext cx="108976" cy="108976"/>
            </a:xfrm>
            <a:custGeom>
              <a:avLst/>
              <a:pathLst>
                <a:path w="108976" h="108976">
                  <a:moveTo>
                    <a:pt x="100745" y="0"/>
                  </a:moveTo>
                  <a:lnTo>
                    <a:pt x="108976" y="0"/>
                  </a:lnTo>
                  <a:lnTo>
                    <a:pt x="0" y="108976"/>
                  </a:lnTo>
                  <a:lnTo>
                    <a:pt x="0" y="1007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1194291"/>
              <a:ext cx="26674" cy="26674"/>
            </a:xfrm>
            <a:custGeom>
              <a:avLst/>
              <a:pathLst>
                <a:path w="26674" h="26674">
                  <a:moveTo>
                    <a:pt x="18443" y="0"/>
                  </a:moveTo>
                  <a:lnTo>
                    <a:pt x="26674" y="0"/>
                  </a:lnTo>
                  <a:lnTo>
                    <a:pt x="0" y="26674"/>
                  </a:lnTo>
                  <a:lnTo>
                    <a:pt x="0" y="184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669905" y="3410849"/>
              <a:ext cx="26918" cy="26918"/>
            </a:xfrm>
            <a:custGeom>
              <a:avLst/>
              <a:pathLst>
                <a:path w="26918" h="26918">
                  <a:moveTo>
                    <a:pt x="26918" y="0"/>
                  </a:moveTo>
                  <a:lnTo>
                    <a:pt x="26918" y="8230"/>
                  </a:lnTo>
                  <a:lnTo>
                    <a:pt x="8230" y="26918"/>
                  </a:lnTo>
                  <a:lnTo>
                    <a:pt x="0" y="269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87603" y="3328547"/>
              <a:ext cx="109220" cy="109220"/>
            </a:xfrm>
            <a:custGeom>
              <a:avLst/>
              <a:pathLst>
                <a:path w="109220" h="109220">
                  <a:moveTo>
                    <a:pt x="109220" y="0"/>
                  </a:moveTo>
                  <a:lnTo>
                    <a:pt x="109220" y="8230"/>
                  </a:lnTo>
                  <a:lnTo>
                    <a:pt x="8230" y="109220"/>
                  </a:lnTo>
                  <a:lnTo>
                    <a:pt x="0" y="1092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505301" y="3246245"/>
              <a:ext cx="191522" cy="191522"/>
            </a:xfrm>
            <a:custGeom>
              <a:avLst/>
              <a:pathLst>
                <a:path w="191522" h="191522">
                  <a:moveTo>
                    <a:pt x="191522" y="0"/>
                  </a:moveTo>
                  <a:lnTo>
                    <a:pt x="191522" y="8230"/>
                  </a:lnTo>
                  <a:lnTo>
                    <a:pt x="8230" y="191522"/>
                  </a:lnTo>
                  <a:lnTo>
                    <a:pt x="0" y="191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6394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8164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9933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91703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83473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75243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7013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8782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50552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42322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34092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25862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7631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9401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201171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92941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84711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76480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8250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60020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51790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43560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35330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27099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8869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10639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3460"/>
              <a:ext cx="170027" cy="170027"/>
            </a:xfrm>
            <a:custGeom>
              <a:avLst/>
              <a:pathLst>
                <a:path w="170027" h="170027">
                  <a:moveTo>
                    <a:pt x="161796" y="0"/>
                  </a:moveTo>
                  <a:lnTo>
                    <a:pt x="170027" y="0"/>
                  </a:lnTo>
                  <a:lnTo>
                    <a:pt x="0" y="170027"/>
                  </a:lnTo>
                  <a:lnTo>
                    <a:pt x="0" y="1617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3460"/>
              <a:ext cx="87725" cy="87725"/>
            </a:xfrm>
            <a:custGeom>
              <a:avLst/>
              <a:pathLst>
                <a:path w="87725" h="87725">
                  <a:moveTo>
                    <a:pt x="79495" y="0"/>
                  </a:moveTo>
                  <a:lnTo>
                    <a:pt x="87725" y="0"/>
                  </a:lnTo>
                  <a:lnTo>
                    <a:pt x="0" y="87725"/>
                  </a:lnTo>
                  <a:lnTo>
                    <a:pt x="0" y="79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465658" y="1093460"/>
              <a:ext cx="5423" cy="5423"/>
            </a:xfrm>
            <a:custGeom>
              <a:avLst/>
              <a:pathLst>
                <a:path w="5423" h="5423">
                  <a:moveTo>
                    <a:pt x="0" y="5423"/>
                  </a:moveTo>
                  <a:lnTo>
                    <a:pt x="0" y="0"/>
                  </a:lnTo>
                  <a:lnTo>
                    <a:pt x="542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163717" y="3390959"/>
              <a:ext cx="46807" cy="46807"/>
            </a:xfrm>
            <a:custGeom>
              <a:avLst/>
              <a:pathLst>
                <a:path w="46807" h="46807">
                  <a:moveTo>
                    <a:pt x="46807" y="0"/>
                  </a:moveTo>
                  <a:lnTo>
                    <a:pt x="46807" y="8230"/>
                  </a:lnTo>
                  <a:lnTo>
                    <a:pt x="8230" y="46807"/>
                  </a:lnTo>
                  <a:lnTo>
                    <a:pt x="0" y="46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81415" y="3308657"/>
              <a:ext cx="129109" cy="129109"/>
            </a:xfrm>
            <a:custGeom>
              <a:avLst/>
              <a:pathLst>
                <a:path w="129109" h="129109">
                  <a:moveTo>
                    <a:pt x="129109" y="0"/>
                  </a:moveTo>
                  <a:lnTo>
                    <a:pt x="129109" y="8230"/>
                  </a:lnTo>
                  <a:lnTo>
                    <a:pt x="8230" y="129109"/>
                  </a:lnTo>
                  <a:lnTo>
                    <a:pt x="0" y="129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99113" y="3226355"/>
              <a:ext cx="211411" cy="211411"/>
            </a:xfrm>
            <a:custGeom>
              <a:avLst/>
              <a:pathLst>
                <a:path w="211411" h="211411">
                  <a:moveTo>
                    <a:pt x="211411" y="0"/>
                  </a:moveTo>
                  <a:lnTo>
                    <a:pt x="211411" y="8230"/>
                  </a:lnTo>
                  <a:lnTo>
                    <a:pt x="8230" y="211411"/>
                  </a:lnTo>
                  <a:lnTo>
                    <a:pt x="0" y="2114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14405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6175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7944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97147"/>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814845"/>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732543"/>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650241"/>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67939"/>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8563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40333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32103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23873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15643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7412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9182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90952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82722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74492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66261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8031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98014"/>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415712"/>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333410"/>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251108"/>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168806"/>
              <a:ext cx="231165" cy="239395"/>
            </a:xfrm>
            <a:custGeom>
              <a:avLst/>
              <a:pathLst>
                <a:path w="231165" h="239395">
                  <a:moveTo>
                    <a:pt x="231165" y="0"/>
                  </a:moveTo>
                  <a:lnTo>
                    <a:pt x="231165" y="8230"/>
                  </a:lnTo>
                  <a:lnTo>
                    <a:pt x="0" y="239395"/>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3460"/>
              <a:ext cx="231165" cy="232439"/>
            </a:xfrm>
            <a:custGeom>
              <a:avLst/>
              <a:pathLst>
                <a:path w="231165" h="232439">
                  <a:moveTo>
                    <a:pt x="224209" y="0"/>
                  </a:moveTo>
                  <a:lnTo>
                    <a:pt x="231165" y="0"/>
                  </a:lnTo>
                  <a:lnTo>
                    <a:pt x="231165" y="1273"/>
                  </a:lnTo>
                  <a:lnTo>
                    <a:pt x="0" y="232439"/>
                  </a:lnTo>
                  <a:lnTo>
                    <a:pt x="0" y="2242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3460"/>
              <a:ext cx="150137" cy="150137"/>
            </a:xfrm>
            <a:custGeom>
              <a:avLst/>
              <a:pathLst>
                <a:path w="150137" h="150137">
                  <a:moveTo>
                    <a:pt x="141907" y="0"/>
                  </a:moveTo>
                  <a:lnTo>
                    <a:pt x="150137" y="0"/>
                  </a:lnTo>
                  <a:lnTo>
                    <a:pt x="0" y="150137"/>
                  </a:lnTo>
                  <a:lnTo>
                    <a:pt x="0" y="141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979359" y="1093460"/>
              <a:ext cx="67835" cy="67835"/>
            </a:xfrm>
            <a:custGeom>
              <a:avLst/>
              <a:pathLst>
                <a:path w="67835" h="67835">
                  <a:moveTo>
                    <a:pt x="59605" y="0"/>
                  </a:moveTo>
                  <a:lnTo>
                    <a:pt x="67835" y="0"/>
                  </a:lnTo>
                  <a:lnTo>
                    <a:pt x="0" y="67835"/>
                  </a:lnTo>
                  <a:lnTo>
                    <a:pt x="0" y="5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rc331"/>
            <p:cNvSpPr/>
            <p:nvPr/>
          </p:nvSpPr>
          <p:spPr>
            <a:xfrm>
              <a:off x="842344" y="1748858"/>
              <a:ext cx="231165" cy="168890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099195" y="1648028"/>
              <a:ext cx="231165" cy="1789739"/>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612896" y="1572405"/>
              <a:ext cx="231165" cy="1865362"/>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1869747" y="1496782"/>
              <a:ext cx="231165" cy="1940985"/>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126598" y="1446367"/>
              <a:ext cx="231165" cy="1991400"/>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640299" y="1421159"/>
              <a:ext cx="231165" cy="2016607"/>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2897150" y="1370744"/>
              <a:ext cx="231165" cy="2067023"/>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4438255" y="1194291"/>
              <a:ext cx="231165" cy="2243476"/>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465658" y="1093460"/>
              <a:ext cx="231165" cy="2344306"/>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5979359" y="1093460"/>
              <a:ext cx="231165" cy="2344306"/>
            </a:xfrm>
            <a:prstGeom prst="rect">
              <a:avLst/>
            </a:prstGeom>
            <a:ln w="1355" cap="flat">
              <a:solidFill>
                <a:srgbClr val="000000">
                  <a:alpha val="100000"/>
                </a:srgbClr>
              </a:solidFill>
              <a:prstDash val="solid"/>
              <a:miter/>
            </a:ln>
          </p:spPr>
          <p:txBody>
            <a:bodyPr/>
            <a:lstStyle/>
            <a:p/>
          </p:txBody>
        </p:sp>
        <p:sp>
          <p:nvSpPr>
            <p:cNvPr id="341" name="tx341"/>
            <p:cNvSpPr/>
            <p:nvPr/>
          </p:nvSpPr>
          <p:spPr>
            <a:xfrm>
              <a:off x="887589" y="16003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2" name="tx342"/>
            <p:cNvSpPr/>
            <p:nvPr/>
          </p:nvSpPr>
          <p:spPr>
            <a:xfrm>
              <a:off x="1144440" y="149500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3" name="tx343"/>
            <p:cNvSpPr/>
            <p:nvPr/>
          </p:nvSpPr>
          <p:spPr>
            <a:xfrm>
              <a:off x="1401290" y="143996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4" name="tx344"/>
            <p:cNvSpPr/>
            <p:nvPr/>
          </p:nvSpPr>
          <p:spPr>
            <a:xfrm>
              <a:off x="1658141" y="141521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5" name="tx345"/>
            <p:cNvSpPr/>
            <p:nvPr/>
          </p:nvSpPr>
          <p:spPr>
            <a:xfrm>
              <a:off x="1914992" y="133623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6" name="tx346"/>
            <p:cNvSpPr/>
            <p:nvPr/>
          </p:nvSpPr>
          <p:spPr>
            <a:xfrm>
              <a:off x="2171843" y="12797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7" name="tx347"/>
            <p:cNvSpPr/>
            <p:nvPr/>
          </p:nvSpPr>
          <p:spPr>
            <a:xfrm>
              <a:off x="2685544" y="12529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428693" y="12529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9" name="tx349"/>
            <p:cNvSpPr/>
            <p:nvPr/>
          </p:nvSpPr>
          <p:spPr>
            <a:xfrm>
              <a:off x="2942395" y="11995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50" name="tx350"/>
            <p:cNvSpPr/>
            <p:nvPr/>
          </p:nvSpPr>
          <p:spPr>
            <a:xfrm>
              <a:off x="3456096" y="117276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199246" y="117276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2" name="tx352"/>
            <p:cNvSpPr/>
            <p:nvPr/>
          </p:nvSpPr>
          <p:spPr>
            <a:xfrm>
              <a:off x="3712947" y="11461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3" name="tx353"/>
            <p:cNvSpPr/>
            <p:nvPr/>
          </p:nvSpPr>
          <p:spPr>
            <a:xfrm>
              <a:off x="3969798" y="109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4" name="tx354"/>
            <p:cNvSpPr/>
            <p:nvPr/>
          </p:nvSpPr>
          <p:spPr>
            <a:xfrm>
              <a:off x="4226649" y="103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5" name="tx355"/>
            <p:cNvSpPr/>
            <p:nvPr/>
          </p:nvSpPr>
          <p:spPr>
            <a:xfrm>
              <a:off x="4483499" y="10125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740350" y="10125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7" name="tx357"/>
            <p:cNvSpPr/>
            <p:nvPr/>
          </p:nvSpPr>
          <p:spPr>
            <a:xfrm>
              <a:off x="4997201" y="9857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254052" y="9857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9" name="tx359"/>
            <p:cNvSpPr/>
            <p:nvPr/>
          </p:nvSpPr>
          <p:spPr>
            <a:xfrm>
              <a:off x="5510902" y="90556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6024604" y="90556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5767753" y="90556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538305" y="90556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281455" y="90556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4" name="tx364"/>
            <p:cNvSpPr/>
            <p:nvPr/>
          </p:nvSpPr>
          <p:spPr>
            <a:xfrm>
              <a:off x="6795156" y="878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5" name="tx365"/>
            <p:cNvSpPr/>
            <p:nvPr/>
          </p:nvSpPr>
          <p:spPr>
            <a:xfrm>
              <a:off x="7052007" y="8521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6" name="tx366"/>
            <p:cNvSpPr/>
            <p:nvPr/>
          </p:nvSpPr>
          <p:spPr>
            <a:xfrm>
              <a:off x="7308858" y="8254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7565708" y="8254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8" name="tx368"/>
            <p:cNvSpPr/>
            <p:nvPr/>
          </p:nvSpPr>
          <p:spPr>
            <a:xfrm>
              <a:off x="8079410" y="798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7822559" y="798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70" name="tx370"/>
            <p:cNvSpPr/>
            <p:nvPr/>
          </p:nvSpPr>
          <p:spPr>
            <a:xfrm>
              <a:off x="8336261" y="745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593111" y="745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tx372"/>
            <p:cNvSpPr/>
            <p:nvPr/>
          </p:nvSpPr>
          <p:spPr>
            <a:xfrm>
              <a:off x="8849962" y="745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3" name="pg373"/>
            <p:cNvSpPr/>
            <p:nvPr/>
          </p:nvSpPr>
          <p:spPr>
            <a:xfrm>
              <a:off x="895261" y="249678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927782" y="25290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5" name="pg375"/>
            <p:cNvSpPr/>
            <p:nvPr/>
          </p:nvSpPr>
          <p:spPr>
            <a:xfrm>
              <a:off x="1152111" y="244636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184633" y="247719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7" name="pg377"/>
            <p:cNvSpPr/>
            <p:nvPr/>
          </p:nvSpPr>
          <p:spPr>
            <a:xfrm>
              <a:off x="1665813" y="24085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698334" y="24394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9" name="pg379"/>
            <p:cNvSpPr/>
            <p:nvPr/>
          </p:nvSpPr>
          <p:spPr>
            <a:xfrm>
              <a:off x="1922664" y="23707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1955185" y="24016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1" name="pg381"/>
            <p:cNvSpPr/>
            <p:nvPr/>
          </p:nvSpPr>
          <p:spPr>
            <a:xfrm>
              <a:off x="2179514" y="234553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2212036" y="23764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3" name="pg383"/>
            <p:cNvSpPr/>
            <p:nvPr/>
          </p:nvSpPr>
          <p:spPr>
            <a:xfrm>
              <a:off x="2693216" y="23329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2725737" y="23651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5" name="pg385"/>
            <p:cNvSpPr/>
            <p:nvPr/>
          </p:nvSpPr>
          <p:spPr>
            <a:xfrm>
              <a:off x="2950067" y="230772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2982588" y="234024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7" name="pg387"/>
            <p:cNvSpPr/>
            <p:nvPr/>
          </p:nvSpPr>
          <p:spPr>
            <a:xfrm>
              <a:off x="4491171" y="22195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4523693" y="225302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9" name="pg389"/>
            <p:cNvSpPr/>
            <p:nvPr/>
          </p:nvSpPr>
          <p:spPr>
            <a:xfrm>
              <a:off x="5518574" y="21690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5551095" y="22012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1" name="pg391"/>
            <p:cNvSpPr/>
            <p:nvPr/>
          </p:nvSpPr>
          <p:spPr>
            <a:xfrm>
              <a:off x="6002131" y="21690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6034652" y="21999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3" name="tx393"/>
            <p:cNvSpPr/>
            <p:nvPr/>
          </p:nvSpPr>
          <p:spPr>
            <a:xfrm>
              <a:off x="663492" y="33856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4" name="tx394"/>
            <p:cNvSpPr/>
            <p:nvPr/>
          </p:nvSpPr>
          <p:spPr>
            <a:xfrm>
              <a:off x="585797" y="27554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5" name="tx395"/>
            <p:cNvSpPr/>
            <p:nvPr/>
          </p:nvSpPr>
          <p:spPr>
            <a:xfrm>
              <a:off x="585797" y="21252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6" name="tx396"/>
            <p:cNvSpPr/>
            <p:nvPr/>
          </p:nvSpPr>
          <p:spPr>
            <a:xfrm>
              <a:off x="585797" y="149678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7" name="tx397"/>
            <p:cNvSpPr/>
            <p:nvPr/>
          </p:nvSpPr>
          <p:spPr>
            <a:xfrm>
              <a:off x="508103" y="86489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8" name="tx398"/>
            <p:cNvSpPr/>
            <p:nvPr/>
          </p:nvSpPr>
          <p:spPr>
            <a:xfrm rot="-5400000">
              <a:off x="751344" y="3787607"/>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Bolivie</a:t>
              </a:r>
            </a:p>
          </p:txBody>
        </p:sp>
        <p:sp>
          <p:nvSpPr>
            <p:cNvPr id="399" name="tx399"/>
            <p:cNvSpPr/>
            <p:nvPr/>
          </p:nvSpPr>
          <p:spPr>
            <a:xfrm rot="-5400000">
              <a:off x="883843" y="3911959"/>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400" name="tx400"/>
            <p:cNvSpPr/>
            <p:nvPr/>
          </p:nvSpPr>
          <p:spPr>
            <a:xfrm rot="-5400000">
              <a:off x="1170980" y="3879899"/>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1" name="tx401"/>
            <p:cNvSpPr/>
            <p:nvPr/>
          </p:nvSpPr>
          <p:spPr>
            <a:xfrm rot="-5400000">
              <a:off x="1418486" y="3839654"/>
              <a:ext cx="566985" cy="15300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Équateur</a:t>
              </a:r>
            </a:p>
          </p:txBody>
        </p:sp>
        <p:sp>
          <p:nvSpPr>
            <p:cNvPr id="402" name="tx402"/>
            <p:cNvSpPr/>
            <p:nvPr/>
          </p:nvSpPr>
          <p:spPr>
            <a:xfrm rot="-5400000">
              <a:off x="1840582" y="3725158"/>
              <a:ext cx="287244"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Haïti</a:t>
              </a:r>
            </a:p>
          </p:txBody>
        </p:sp>
        <p:sp>
          <p:nvSpPr>
            <p:cNvPr id="403" name="tx403"/>
            <p:cNvSpPr/>
            <p:nvPr/>
          </p:nvSpPr>
          <p:spPr>
            <a:xfrm rot="-5400000">
              <a:off x="1938497" y="3884708"/>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4" name="tx404"/>
            <p:cNvSpPr/>
            <p:nvPr/>
          </p:nvSpPr>
          <p:spPr>
            <a:xfrm rot="-5400000">
              <a:off x="2151248" y="3902682"/>
              <a:ext cx="6678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Dominique</a:t>
              </a:r>
            </a:p>
          </p:txBody>
        </p:sp>
        <p:sp>
          <p:nvSpPr>
            <p:cNvPr id="405" name="tx405"/>
            <p:cNvSpPr/>
            <p:nvPr/>
          </p:nvSpPr>
          <p:spPr>
            <a:xfrm rot="-5400000">
              <a:off x="2477983" y="3832798"/>
              <a:ext cx="528035"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Mexique</a:t>
              </a:r>
            </a:p>
          </p:txBody>
        </p:sp>
        <p:sp>
          <p:nvSpPr>
            <p:cNvPr id="406" name="tx406"/>
            <p:cNvSpPr/>
            <p:nvPr/>
          </p:nvSpPr>
          <p:spPr>
            <a:xfrm rot="-5400000">
              <a:off x="2699022" y="3866973"/>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Argentine</a:t>
              </a:r>
            </a:p>
          </p:txBody>
        </p:sp>
        <p:sp>
          <p:nvSpPr>
            <p:cNvPr id="407" name="tx407"/>
            <p:cNvSpPr/>
            <p:nvPr/>
          </p:nvSpPr>
          <p:spPr>
            <a:xfrm rot="-5400000">
              <a:off x="2996050" y="3852785"/>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Grenade</a:t>
              </a:r>
            </a:p>
          </p:txBody>
        </p:sp>
        <p:sp>
          <p:nvSpPr>
            <p:cNvPr id="408" name="tx408"/>
            <p:cNvSpPr/>
            <p:nvPr/>
          </p:nvSpPr>
          <p:spPr>
            <a:xfrm rot="-5400000">
              <a:off x="3136427" y="3969258"/>
              <a:ext cx="7766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Sainte-Lucie</a:t>
              </a:r>
            </a:p>
          </p:txBody>
        </p:sp>
        <p:sp>
          <p:nvSpPr>
            <p:cNvPr id="409" name="tx409"/>
            <p:cNvSpPr/>
            <p:nvPr/>
          </p:nvSpPr>
          <p:spPr>
            <a:xfrm rot="-5400000">
              <a:off x="3592221" y="3772089"/>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10" name="tx410"/>
            <p:cNvSpPr/>
            <p:nvPr/>
          </p:nvSpPr>
          <p:spPr>
            <a:xfrm rot="-5400000">
              <a:off x="3744228" y="3876932"/>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1" name="tx411"/>
            <p:cNvSpPr/>
            <p:nvPr/>
          </p:nvSpPr>
          <p:spPr>
            <a:xfrm rot="-5400000">
              <a:off x="4032082" y="3845929"/>
              <a:ext cx="5281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Barbade</a:t>
              </a:r>
            </a:p>
          </p:txBody>
        </p:sp>
        <p:sp>
          <p:nvSpPr>
            <p:cNvPr id="412" name="tx412"/>
            <p:cNvSpPr/>
            <p:nvPr/>
          </p:nvSpPr>
          <p:spPr>
            <a:xfrm rot="-5400000">
              <a:off x="4366354" y="3767962"/>
              <a:ext cx="3727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Pérou</a:t>
              </a:r>
            </a:p>
          </p:txBody>
        </p:sp>
        <p:sp>
          <p:nvSpPr>
            <p:cNvPr id="413" name="tx413"/>
            <p:cNvSpPr/>
            <p:nvPr/>
          </p:nvSpPr>
          <p:spPr>
            <a:xfrm rot="-5400000">
              <a:off x="4050967" y="4314074"/>
              <a:ext cx="149113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dominicaine</a:t>
              </a:r>
            </a:p>
          </p:txBody>
        </p:sp>
        <p:sp>
          <p:nvSpPr>
            <p:cNvPr id="414" name="tx414"/>
            <p:cNvSpPr/>
            <p:nvPr/>
          </p:nvSpPr>
          <p:spPr>
            <a:xfrm rot="-5400000">
              <a:off x="4724155" y="3922635"/>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5" name="tx415"/>
            <p:cNvSpPr/>
            <p:nvPr/>
          </p:nvSpPr>
          <p:spPr>
            <a:xfrm rot="-5400000">
              <a:off x="5010679" y="3866973"/>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6" name="tx416"/>
            <p:cNvSpPr/>
            <p:nvPr/>
          </p:nvSpPr>
          <p:spPr>
            <a:xfrm rot="-5400000">
              <a:off x="5405490" y="3756229"/>
              <a:ext cx="34931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Brésil</a:t>
              </a:r>
            </a:p>
          </p:txBody>
        </p:sp>
        <p:sp>
          <p:nvSpPr>
            <p:cNvPr id="417" name="tx417"/>
            <p:cNvSpPr/>
            <p:nvPr/>
          </p:nvSpPr>
          <p:spPr>
            <a:xfrm rot="-5400000">
              <a:off x="5700540" y="3716802"/>
              <a:ext cx="27169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Chili</a:t>
              </a:r>
            </a:p>
          </p:txBody>
        </p:sp>
        <p:sp>
          <p:nvSpPr>
            <p:cNvPr id="418" name="tx418"/>
            <p:cNvSpPr/>
            <p:nvPr/>
          </p:nvSpPr>
          <p:spPr>
            <a:xfrm rot="-5400000">
              <a:off x="5798182" y="3876011"/>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Colombie</a:t>
              </a:r>
            </a:p>
          </p:txBody>
        </p:sp>
        <p:sp>
          <p:nvSpPr>
            <p:cNvPr id="419" name="tx419"/>
            <p:cNvSpPr/>
            <p:nvPr/>
          </p:nvSpPr>
          <p:spPr>
            <a:xfrm rot="-5400000">
              <a:off x="6008477" y="3922566"/>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20" name="tx420"/>
            <p:cNvSpPr/>
            <p:nvPr/>
          </p:nvSpPr>
          <p:spPr>
            <a:xfrm rot="-5400000">
              <a:off x="6347661" y="3842007"/>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1" name="tx421"/>
            <p:cNvSpPr/>
            <p:nvPr/>
          </p:nvSpPr>
          <p:spPr>
            <a:xfrm rot="-5400000">
              <a:off x="6544552" y="3875227"/>
              <a:ext cx="613506" cy="12837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Jamaïque</a:t>
              </a:r>
            </a:p>
          </p:txBody>
        </p:sp>
        <p:sp>
          <p:nvSpPr>
            <p:cNvPr id="422" name="tx422"/>
            <p:cNvSpPr/>
            <p:nvPr/>
          </p:nvSpPr>
          <p:spPr>
            <a:xfrm rot="-5400000">
              <a:off x="6522890" y="4178706"/>
              <a:ext cx="119549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Saint-Kitts-et-Nevis</a:t>
              </a:r>
            </a:p>
          </p:txBody>
        </p:sp>
        <p:sp>
          <p:nvSpPr>
            <p:cNvPr id="423" name="tx423"/>
            <p:cNvSpPr/>
            <p:nvPr/>
          </p:nvSpPr>
          <p:spPr>
            <a:xfrm rot="-5400000">
              <a:off x="7101808" y="3856639"/>
              <a:ext cx="55136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Salvador</a:t>
              </a:r>
            </a:p>
          </p:txBody>
        </p:sp>
        <p:sp>
          <p:nvSpPr>
            <p:cNvPr id="424" name="tx424"/>
            <p:cNvSpPr/>
            <p:nvPr/>
          </p:nvSpPr>
          <p:spPr>
            <a:xfrm rot="-5400000">
              <a:off x="7085330" y="4103433"/>
              <a:ext cx="1071488"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Trinité-et-Tobago</a:t>
              </a:r>
            </a:p>
          </p:txBody>
        </p:sp>
        <p:sp>
          <p:nvSpPr>
            <p:cNvPr id="425" name="tx425"/>
            <p:cNvSpPr/>
            <p:nvPr/>
          </p:nvSpPr>
          <p:spPr>
            <a:xfrm rot="-5400000">
              <a:off x="7272433" y="4173726"/>
              <a:ext cx="121152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Antigua-et-Barbuda</a:t>
              </a:r>
            </a:p>
          </p:txBody>
        </p:sp>
        <p:sp>
          <p:nvSpPr>
            <p:cNvPr id="426" name="tx426"/>
            <p:cNvSpPr/>
            <p:nvPr/>
          </p:nvSpPr>
          <p:spPr>
            <a:xfrm rot="-5400000">
              <a:off x="7871030" y="3831980"/>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7" name="tx427"/>
            <p:cNvSpPr/>
            <p:nvPr/>
          </p:nvSpPr>
          <p:spPr>
            <a:xfrm rot="-5400000">
              <a:off x="8237908" y="3747941"/>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8" name="tx428"/>
            <p:cNvSpPr/>
            <p:nvPr/>
          </p:nvSpPr>
          <p:spPr>
            <a:xfrm rot="-5400000">
              <a:off x="8403251" y="3811754"/>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9" name="tx429"/>
            <p:cNvSpPr/>
            <p:nvPr/>
          </p:nvSpPr>
          <p:spPr>
            <a:xfrm rot="-5400000">
              <a:off x="7924699" y="4574852"/>
              <a:ext cx="198779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Saint-Vincent-et-les-Grenadines</a:t>
              </a:r>
            </a:p>
          </p:txBody>
        </p:sp>
        <p:sp>
          <p:nvSpPr>
            <p:cNvPr id="430" name="tx430"/>
            <p:cNvSpPr/>
            <p:nvPr/>
          </p:nvSpPr>
          <p:spPr>
            <a:xfrm rot="-5400000">
              <a:off x="-95211" y="204957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31" name="rc431"/>
            <p:cNvSpPr/>
            <p:nvPr/>
          </p:nvSpPr>
          <p:spPr>
            <a:xfrm>
              <a:off x="4184938" y="5993415"/>
              <a:ext cx="219455" cy="219455"/>
            </a:xfrm>
            <a:prstGeom prst="rect">
              <a:avLst/>
            </a:prstGeom>
            <a:solidFill>
              <a:srgbClr val="FFFFFF">
                <a:alpha val="100000"/>
              </a:srgbClr>
            </a:solidFill>
          </p:spPr>
          <p:txBody>
            <a:bodyPr/>
            <a:lstStyle/>
            <a:p/>
          </p:txBody>
        </p:sp>
        <p:sp>
          <p:nvSpPr>
            <p:cNvPr id="432" name="pg432"/>
            <p:cNvSpPr/>
            <p:nvPr/>
          </p:nvSpPr>
          <p:spPr>
            <a:xfrm>
              <a:off x="436948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27487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8500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8500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pg436"/>
            <p:cNvSpPr/>
            <p:nvPr/>
          </p:nvSpPr>
          <p:spPr>
            <a:xfrm>
              <a:off x="418500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7" name="rc437"/>
            <p:cNvSpPr/>
            <p:nvPr/>
          </p:nvSpPr>
          <p:spPr>
            <a:xfrm>
              <a:off x="4184938" y="5993415"/>
              <a:ext cx="219455" cy="219455"/>
            </a:xfrm>
            <a:prstGeom prst="rect">
              <a:avLst/>
            </a:prstGeom>
            <a:ln w="476" cap="sq">
              <a:solidFill>
                <a:srgbClr val="000000">
                  <a:alpha val="100000"/>
                </a:srgbClr>
              </a:solidFill>
              <a:prstDash val="solid"/>
              <a:miter/>
            </a:ln>
          </p:spPr>
          <p:txBody>
            <a:bodyPr/>
            <a:lstStyle/>
            <a:p/>
          </p:txBody>
        </p:sp>
        <p:sp>
          <p:nvSpPr>
            <p:cNvPr id="438" name="tx438"/>
            <p:cNvSpPr/>
            <p:nvPr/>
          </p:nvSpPr>
          <p:spPr>
            <a:xfrm>
              <a:off x="4473983" y="6024834"/>
              <a:ext cx="121930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a:t>
              </a:r>
            </a:p>
          </p:txBody>
        </p:sp>
        <p:sp>
          <p:nvSpPr>
            <p:cNvPr id="439" name="tx439"/>
            <p:cNvSpPr/>
            <p:nvPr/>
          </p:nvSpPr>
          <p:spPr>
            <a:xfrm>
              <a:off x="803816" y="398022"/>
              <a:ext cx="59170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couverture et classement du nombre non vacciné, par pays, LACR, 2024</a:t>
              </a:r>
            </a:p>
          </p:txBody>
        </p:sp>
        <p:sp>
          <p:nvSpPr>
            <p:cNvPr id="440" name="tx440"/>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41" name="tx441"/>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42" name="tx442"/>
            <p:cNvSpPr/>
            <p:nvPr/>
          </p:nvSpPr>
          <p:spPr>
            <a:xfrm>
              <a:off x="7195391" y="6590777"/>
              <a:ext cx="1879019"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a:t>
              </a:r>
            </a:p>
          </p:txBody>
        </p:sp>
      </p:grpSp>
      <p:sp>
        <p:nvSpPr>
          <p:cNvPr id="4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MCV1 dans les pays de LACR, classés du plus faible au plus élevé, ainsi que le classement des 10 pays comptant le plus grand nombre d'enfants non vaccinés, en chiffres absolus.
En 2024, Haïti se classera au cinquième rang sur 32 pays pour la plus faible couverture en MCV1 (sur la base des rangs ex æquo).
Haïti était dans le top 10 des pays ayant le plus grand nombre d'enfants non vaccinés (rang=8).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34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250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065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842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658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342040"/>
              <a:ext cx="249522" cy="760656"/>
            </a:xfrm>
            <a:prstGeom prst="rect">
              <a:avLst/>
            </a:prstGeom>
            <a:solidFill>
              <a:srgbClr val="80BD41">
                <a:alpha val="100000"/>
              </a:srgbClr>
            </a:solidFill>
          </p:spPr>
          <p:txBody>
            <a:bodyPr/>
            <a:lstStyle/>
            <a:p/>
          </p:txBody>
        </p:sp>
        <p:sp>
          <p:nvSpPr>
            <p:cNvPr id="22" name="rc22"/>
            <p:cNvSpPr/>
            <p:nvPr/>
          </p:nvSpPr>
          <p:spPr>
            <a:xfrm>
              <a:off x="1296273" y="2694067"/>
              <a:ext cx="249522" cy="647973"/>
            </a:xfrm>
            <a:prstGeom prst="rect">
              <a:avLst/>
            </a:prstGeom>
            <a:solidFill>
              <a:srgbClr val="E2231A">
                <a:alpha val="100000"/>
              </a:srgbClr>
            </a:solidFill>
          </p:spPr>
          <p:txBody>
            <a:bodyPr/>
            <a:lstStyle/>
            <a:p/>
          </p:txBody>
        </p:sp>
        <p:sp>
          <p:nvSpPr>
            <p:cNvPr id="23" name="rc23"/>
            <p:cNvSpPr/>
            <p:nvPr/>
          </p:nvSpPr>
          <p:spPr>
            <a:xfrm>
              <a:off x="1573521" y="3348192"/>
              <a:ext cx="249522" cy="754505"/>
            </a:xfrm>
            <a:prstGeom prst="rect">
              <a:avLst/>
            </a:prstGeom>
            <a:solidFill>
              <a:srgbClr val="80BD41">
                <a:alpha val="100000"/>
              </a:srgbClr>
            </a:solidFill>
          </p:spPr>
          <p:txBody>
            <a:bodyPr/>
            <a:lstStyle/>
            <a:p/>
          </p:txBody>
        </p:sp>
        <p:sp>
          <p:nvSpPr>
            <p:cNvPr id="24" name="rc24"/>
            <p:cNvSpPr/>
            <p:nvPr/>
          </p:nvSpPr>
          <p:spPr>
            <a:xfrm>
              <a:off x="1573521" y="2705475"/>
              <a:ext cx="249522" cy="642716"/>
            </a:xfrm>
            <a:prstGeom prst="rect">
              <a:avLst/>
            </a:prstGeom>
            <a:solidFill>
              <a:srgbClr val="E2231A">
                <a:alpha val="100000"/>
              </a:srgbClr>
            </a:solidFill>
          </p:spPr>
          <p:txBody>
            <a:bodyPr/>
            <a:lstStyle/>
            <a:p/>
          </p:txBody>
        </p:sp>
        <p:sp>
          <p:nvSpPr>
            <p:cNvPr id="25" name="rc25"/>
            <p:cNvSpPr/>
            <p:nvPr/>
          </p:nvSpPr>
          <p:spPr>
            <a:xfrm>
              <a:off x="1850769" y="3365024"/>
              <a:ext cx="249522" cy="737672"/>
            </a:xfrm>
            <a:prstGeom prst="rect">
              <a:avLst/>
            </a:prstGeom>
            <a:solidFill>
              <a:srgbClr val="80BD41">
                <a:alpha val="100000"/>
              </a:srgbClr>
            </a:solidFill>
          </p:spPr>
          <p:txBody>
            <a:bodyPr/>
            <a:lstStyle/>
            <a:p/>
          </p:txBody>
        </p:sp>
        <p:sp>
          <p:nvSpPr>
            <p:cNvPr id="26" name="rc26"/>
            <p:cNvSpPr/>
            <p:nvPr/>
          </p:nvSpPr>
          <p:spPr>
            <a:xfrm>
              <a:off x="1850769" y="2710900"/>
              <a:ext cx="249522" cy="654124"/>
            </a:xfrm>
            <a:prstGeom prst="rect">
              <a:avLst/>
            </a:prstGeom>
            <a:solidFill>
              <a:srgbClr val="E2231A">
                <a:alpha val="100000"/>
              </a:srgbClr>
            </a:solidFill>
          </p:spPr>
          <p:txBody>
            <a:bodyPr/>
            <a:lstStyle/>
            <a:p/>
          </p:txBody>
        </p:sp>
        <p:sp>
          <p:nvSpPr>
            <p:cNvPr id="27" name="rc27"/>
            <p:cNvSpPr/>
            <p:nvPr/>
          </p:nvSpPr>
          <p:spPr>
            <a:xfrm>
              <a:off x="2128016" y="3361222"/>
              <a:ext cx="249522" cy="741475"/>
            </a:xfrm>
            <a:prstGeom prst="rect">
              <a:avLst/>
            </a:prstGeom>
            <a:solidFill>
              <a:srgbClr val="80BD41">
                <a:alpha val="100000"/>
              </a:srgbClr>
            </a:solidFill>
          </p:spPr>
          <p:txBody>
            <a:bodyPr/>
            <a:lstStyle/>
            <a:p/>
          </p:txBody>
        </p:sp>
        <p:sp>
          <p:nvSpPr>
            <p:cNvPr id="28" name="rc28"/>
            <p:cNvSpPr/>
            <p:nvPr/>
          </p:nvSpPr>
          <p:spPr>
            <a:xfrm>
              <a:off x="2128016" y="2703686"/>
              <a:ext cx="249522" cy="657535"/>
            </a:xfrm>
            <a:prstGeom prst="rect">
              <a:avLst/>
            </a:prstGeom>
            <a:solidFill>
              <a:srgbClr val="E2231A">
                <a:alpha val="100000"/>
              </a:srgbClr>
            </a:solidFill>
          </p:spPr>
          <p:txBody>
            <a:bodyPr/>
            <a:lstStyle/>
            <a:p/>
          </p:txBody>
        </p:sp>
        <p:sp>
          <p:nvSpPr>
            <p:cNvPr id="29" name="rc29"/>
            <p:cNvSpPr/>
            <p:nvPr/>
          </p:nvSpPr>
          <p:spPr>
            <a:xfrm>
              <a:off x="2405264" y="3362508"/>
              <a:ext cx="249522" cy="740189"/>
            </a:xfrm>
            <a:prstGeom prst="rect">
              <a:avLst/>
            </a:prstGeom>
            <a:solidFill>
              <a:srgbClr val="80BD41">
                <a:alpha val="100000"/>
              </a:srgbClr>
            </a:solidFill>
          </p:spPr>
          <p:txBody>
            <a:bodyPr/>
            <a:lstStyle/>
            <a:p/>
          </p:txBody>
        </p:sp>
        <p:sp>
          <p:nvSpPr>
            <p:cNvPr id="30" name="rc30"/>
            <p:cNvSpPr/>
            <p:nvPr/>
          </p:nvSpPr>
          <p:spPr>
            <a:xfrm>
              <a:off x="2405264" y="2706146"/>
              <a:ext cx="249522" cy="656361"/>
            </a:xfrm>
            <a:prstGeom prst="rect">
              <a:avLst/>
            </a:prstGeom>
            <a:solidFill>
              <a:srgbClr val="E2231A">
                <a:alpha val="100000"/>
              </a:srgbClr>
            </a:solidFill>
          </p:spPr>
          <p:txBody>
            <a:bodyPr/>
            <a:lstStyle/>
            <a:p/>
          </p:txBody>
        </p:sp>
        <p:sp>
          <p:nvSpPr>
            <p:cNvPr id="31" name="rc31"/>
            <p:cNvSpPr/>
            <p:nvPr/>
          </p:nvSpPr>
          <p:spPr>
            <a:xfrm>
              <a:off x="2682512" y="3359823"/>
              <a:ext cx="249522" cy="742873"/>
            </a:xfrm>
            <a:prstGeom prst="rect">
              <a:avLst/>
            </a:prstGeom>
            <a:solidFill>
              <a:srgbClr val="80BD41">
                <a:alpha val="100000"/>
              </a:srgbClr>
            </a:solidFill>
          </p:spPr>
          <p:txBody>
            <a:bodyPr/>
            <a:lstStyle/>
            <a:p/>
          </p:txBody>
        </p:sp>
        <p:sp>
          <p:nvSpPr>
            <p:cNvPr id="32" name="rc32"/>
            <p:cNvSpPr/>
            <p:nvPr/>
          </p:nvSpPr>
          <p:spPr>
            <a:xfrm>
              <a:off x="2682512" y="2701057"/>
              <a:ext cx="249522" cy="658766"/>
            </a:xfrm>
            <a:prstGeom prst="rect">
              <a:avLst/>
            </a:prstGeom>
            <a:solidFill>
              <a:srgbClr val="E2231A">
                <a:alpha val="100000"/>
              </a:srgbClr>
            </a:solidFill>
          </p:spPr>
          <p:txBody>
            <a:bodyPr/>
            <a:lstStyle/>
            <a:p/>
          </p:txBody>
        </p:sp>
        <p:sp>
          <p:nvSpPr>
            <p:cNvPr id="33" name="rc33"/>
            <p:cNvSpPr/>
            <p:nvPr/>
          </p:nvSpPr>
          <p:spPr>
            <a:xfrm>
              <a:off x="2959759" y="3325263"/>
              <a:ext cx="249522" cy="777433"/>
            </a:xfrm>
            <a:prstGeom prst="rect">
              <a:avLst/>
            </a:prstGeom>
            <a:solidFill>
              <a:srgbClr val="80BD41">
                <a:alpha val="100000"/>
              </a:srgbClr>
            </a:solidFill>
          </p:spPr>
          <p:txBody>
            <a:bodyPr/>
            <a:lstStyle/>
            <a:p/>
          </p:txBody>
        </p:sp>
        <p:sp>
          <p:nvSpPr>
            <p:cNvPr id="34" name="rc34"/>
            <p:cNvSpPr/>
            <p:nvPr/>
          </p:nvSpPr>
          <p:spPr>
            <a:xfrm>
              <a:off x="2959759" y="2689202"/>
              <a:ext cx="249522" cy="636061"/>
            </a:xfrm>
            <a:prstGeom prst="rect">
              <a:avLst/>
            </a:prstGeom>
            <a:solidFill>
              <a:srgbClr val="E2231A">
                <a:alpha val="100000"/>
              </a:srgbClr>
            </a:solidFill>
          </p:spPr>
          <p:txBody>
            <a:bodyPr/>
            <a:lstStyle/>
            <a:p/>
          </p:txBody>
        </p:sp>
        <p:sp>
          <p:nvSpPr>
            <p:cNvPr id="35" name="rc35"/>
            <p:cNvSpPr/>
            <p:nvPr/>
          </p:nvSpPr>
          <p:spPr>
            <a:xfrm>
              <a:off x="3237007" y="3292045"/>
              <a:ext cx="249522" cy="810651"/>
            </a:xfrm>
            <a:prstGeom prst="rect">
              <a:avLst/>
            </a:prstGeom>
            <a:solidFill>
              <a:srgbClr val="80BD41">
                <a:alpha val="100000"/>
              </a:srgbClr>
            </a:solidFill>
          </p:spPr>
          <p:txBody>
            <a:bodyPr/>
            <a:lstStyle/>
            <a:p/>
          </p:txBody>
        </p:sp>
        <p:sp>
          <p:nvSpPr>
            <p:cNvPr id="36" name="rc36"/>
            <p:cNvSpPr/>
            <p:nvPr/>
          </p:nvSpPr>
          <p:spPr>
            <a:xfrm>
              <a:off x="3237007" y="2680478"/>
              <a:ext cx="249522" cy="611567"/>
            </a:xfrm>
            <a:prstGeom prst="rect">
              <a:avLst/>
            </a:prstGeom>
            <a:solidFill>
              <a:srgbClr val="E2231A">
                <a:alpha val="100000"/>
              </a:srgbClr>
            </a:solidFill>
          </p:spPr>
          <p:txBody>
            <a:bodyPr/>
            <a:lstStyle/>
            <a:p/>
          </p:txBody>
        </p:sp>
        <p:sp>
          <p:nvSpPr>
            <p:cNvPr id="37" name="rc37"/>
            <p:cNvSpPr/>
            <p:nvPr/>
          </p:nvSpPr>
          <p:spPr>
            <a:xfrm>
              <a:off x="3514255" y="3256870"/>
              <a:ext cx="249522" cy="845826"/>
            </a:xfrm>
            <a:prstGeom prst="rect">
              <a:avLst/>
            </a:prstGeom>
            <a:solidFill>
              <a:srgbClr val="80BD41">
                <a:alpha val="100000"/>
              </a:srgbClr>
            </a:solidFill>
          </p:spPr>
          <p:txBody>
            <a:bodyPr/>
            <a:lstStyle/>
            <a:p/>
          </p:txBody>
        </p:sp>
        <p:sp>
          <p:nvSpPr>
            <p:cNvPr id="38" name="rc38"/>
            <p:cNvSpPr/>
            <p:nvPr/>
          </p:nvSpPr>
          <p:spPr>
            <a:xfrm>
              <a:off x="3514255" y="2669070"/>
              <a:ext cx="249522" cy="587800"/>
            </a:xfrm>
            <a:prstGeom prst="rect">
              <a:avLst/>
            </a:prstGeom>
            <a:solidFill>
              <a:srgbClr val="E2231A">
                <a:alpha val="100000"/>
              </a:srgbClr>
            </a:solidFill>
          </p:spPr>
          <p:txBody>
            <a:bodyPr/>
            <a:lstStyle/>
            <a:p/>
          </p:txBody>
        </p:sp>
        <p:sp>
          <p:nvSpPr>
            <p:cNvPr id="39" name="rc39"/>
            <p:cNvSpPr/>
            <p:nvPr/>
          </p:nvSpPr>
          <p:spPr>
            <a:xfrm>
              <a:off x="3791502" y="3205198"/>
              <a:ext cx="249522" cy="897498"/>
            </a:xfrm>
            <a:prstGeom prst="rect">
              <a:avLst/>
            </a:prstGeom>
            <a:solidFill>
              <a:srgbClr val="80BD41">
                <a:alpha val="100000"/>
              </a:srgbClr>
            </a:solidFill>
          </p:spPr>
          <p:txBody>
            <a:bodyPr/>
            <a:lstStyle/>
            <a:p/>
          </p:txBody>
        </p:sp>
        <p:sp>
          <p:nvSpPr>
            <p:cNvPr id="40" name="rc40"/>
            <p:cNvSpPr/>
            <p:nvPr/>
          </p:nvSpPr>
          <p:spPr>
            <a:xfrm>
              <a:off x="3791502" y="2655145"/>
              <a:ext cx="249522" cy="550052"/>
            </a:xfrm>
            <a:prstGeom prst="rect">
              <a:avLst/>
            </a:prstGeom>
            <a:solidFill>
              <a:srgbClr val="E2231A">
                <a:alpha val="100000"/>
              </a:srgbClr>
            </a:solidFill>
          </p:spPr>
          <p:txBody>
            <a:bodyPr/>
            <a:lstStyle/>
            <a:p/>
          </p:txBody>
        </p:sp>
        <p:sp>
          <p:nvSpPr>
            <p:cNvPr id="41" name="rc41"/>
            <p:cNvSpPr/>
            <p:nvPr/>
          </p:nvSpPr>
          <p:spPr>
            <a:xfrm>
              <a:off x="4068750" y="3202178"/>
              <a:ext cx="249522" cy="900518"/>
            </a:xfrm>
            <a:prstGeom prst="rect">
              <a:avLst/>
            </a:prstGeom>
            <a:solidFill>
              <a:srgbClr val="80BD41">
                <a:alpha val="100000"/>
              </a:srgbClr>
            </a:solidFill>
          </p:spPr>
          <p:txBody>
            <a:bodyPr/>
            <a:lstStyle/>
            <a:p/>
          </p:txBody>
        </p:sp>
        <p:sp>
          <p:nvSpPr>
            <p:cNvPr id="42" name="rc42"/>
            <p:cNvSpPr/>
            <p:nvPr/>
          </p:nvSpPr>
          <p:spPr>
            <a:xfrm>
              <a:off x="4068750" y="2673320"/>
              <a:ext cx="249522" cy="528858"/>
            </a:xfrm>
            <a:prstGeom prst="rect">
              <a:avLst/>
            </a:prstGeom>
            <a:solidFill>
              <a:srgbClr val="E2231A">
                <a:alpha val="100000"/>
              </a:srgbClr>
            </a:solidFill>
          </p:spPr>
          <p:txBody>
            <a:bodyPr/>
            <a:lstStyle/>
            <a:p/>
          </p:txBody>
        </p:sp>
        <p:sp>
          <p:nvSpPr>
            <p:cNvPr id="43" name="rc43"/>
            <p:cNvSpPr/>
            <p:nvPr/>
          </p:nvSpPr>
          <p:spPr>
            <a:xfrm>
              <a:off x="4345998" y="3162977"/>
              <a:ext cx="249522" cy="939720"/>
            </a:xfrm>
            <a:prstGeom prst="rect">
              <a:avLst/>
            </a:prstGeom>
            <a:solidFill>
              <a:srgbClr val="80BD41">
                <a:alpha val="100000"/>
              </a:srgbClr>
            </a:solidFill>
          </p:spPr>
          <p:txBody>
            <a:bodyPr/>
            <a:lstStyle/>
            <a:p/>
          </p:txBody>
        </p:sp>
        <p:sp>
          <p:nvSpPr>
            <p:cNvPr id="44" name="rc44"/>
            <p:cNvSpPr/>
            <p:nvPr/>
          </p:nvSpPr>
          <p:spPr>
            <a:xfrm>
              <a:off x="4345998" y="2656991"/>
              <a:ext cx="249522" cy="505986"/>
            </a:xfrm>
            <a:prstGeom prst="rect">
              <a:avLst/>
            </a:prstGeom>
            <a:solidFill>
              <a:srgbClr val="E2231A">
                <a:alpha val="100000"/>
              </a:srgbClr>
            </a:solidFill>
          </p:spPr>
          <p:txBody>
            <a:bodyPr/>
            <a:lstStyle/>
            <a:p/>
          </p:txBody>
        </p:sp>
        <p:sp>
          <p:nvSpPr>
            <p:cNvPr id="45" name="rc45"/>
            <p:cNvSpPr/>
            <p:nvPr/>
          </p:nvSpPr>
          <p:spPr>
            <a:xfrm>
              <a:off x="4623245" y="3156322"/>
              <a:ext cx="249522" cy="946375"/>
            </a:xfrm>
            <a:prstGeom prst="rect">
              <a:avLst/>
            </a:prstGeom>
            <a:solidFill>
              <a:srgbClr val="80BD41">
                <a:alpha val="100000"/>
              </a:srgbClr>
            </a:solidFill>
          </p:spPr>
          <p:txBody>
            <a:bodyPr/>
            <a:lstStyle/>
            <a:p/>
          </p:txBody>
        </p:sp>
        <p:sp>
          <p:nvSpPr>
            <p:cNvPr id="46" name="rc46"/>
            <p:cNvSpPr/>
            <p:nvPr/>
          </p:nvSpPr>
          <p:spPr>
            <a:xfrm>
              <a:off x="4623245" y="2668790"/>
              <a:ext cx="249522" cy="487531"/>
            </a:xfrm>
            <a:prstGeom prst="rect">
              <a:avLst/>
            </a:prstGeom>
            <a:solidFill>
              <a:srgbClr val="E2231A">
                <a:alpha val="100000"/>
              </a:srgbClr>
            </a:solidFill>
          </p:spPr>
          <p:txBody>
            <a:bodyPr/>
            <a:lstStyle/>
            <a:p/>
          </p:txBody>
        </p:sp>
        <p:sp>
          <p:nvSpPr>
            <p:cNvPr id="47" name="rc47"/>
            <p:cNvSpPr/>
            <p:nvPr/>
          </p:nvSpPr>
          <p:spPr>
            <a:xfrm>
              <a:off x="4900493" y="3134959"/>
              <a:ext cx="249522" cy="967737"/>
            </a:xfrm>
            <a:prstGeom prst="rect">
              <a:avLst/>
            </a:prstGeom>
            <a:solidFill>
              <a:srgbClr val="80BD41">
                <a:alpha val="100000"/>
              </a:srgbClr>
            </a:solidFill>
          </p:spPr>
          <p:txBody>
            <a:bodyPr/>
            <a:lstStyle/>
            <a:p/>
          </p:txBody>
        </p:sp>
        <p:sp>
          <p:nvSpPr>
            <p:cNvPr id="48" name="rc48"/>
            <p:cNvSpPr/>
            <p:nvPr/>
          </p:nvSpPr>
          <p:spPr>
            <a:xfrm>
              <a:off x="4900493" y="2679527"/>
              <a:ext cx="249522" cy="455432"/>
            </a:xfrm>
            <a:prstGeom prst="rect">
              <a:avLst/>
            </a:prstGeom>
            <a:solidFill>
              <a:srgbClr val="E2231A">
                <a:alpha val="100000"/>
              </a:srgbClr>
            </a:solidFill>
          </p:spPr>
          <p:txBody>
            <a:bodyPr/>
            <a:lstStyle/>
            <a:p/>
          </p:txBody>
        </p:sp>
        <p:sp>
          <p:nvSpPr>
            <p:cNvPr id="49" name="rc49"/>
            <p:cNvSpPr/>
            <p:nvPr/>
          </p:nvSpPr>
          <p:spPr>
            <a:xfrm>
              <a:off x="5177741" y="3117344"/>
              <a:ext cx="249522" cy="985352"/>
            </a:xfrm>
            <a:prstGeom prst="rect">
              <a:avLst/>
            </a:prstGeom>
            <a:solidFill>
              <a:srgbClr val="80BD41">
                <a:alpha val="100000"/>
              </a:srgbClr>
            </a:solidFill>
          </p:spPr>
          <p:txBody>
            <a:bodyPr/>
            <a:lstStyle/>
            <a:p/>
          </p:txBody>
        </p:sp>
        <p:sp>
          <p:nvSpPr>
            <p:cNvPr id="50" name="rc50"/>
            <p:cNvSpPr/>
            <p:nvPr/>
          </p:nvSpPr>
          <p:spPr>
            <a:xfrm>
              <a:off x="5177741" y="2674662"/>
              <a:ext cx="249522" cy="442681"/>
            </a:xfrm>
            <a:prstGeom prst="rect">
              <a:avLst/>
            </a:prstGeom>
            <a:solidFill>
              <a:srgbClr val="E2231A">
                <a:alpha val="100000"/>
              </a:srgbClr>
            </a:solidFill>
          </p:spPr>
          <p:txBody>
            <a:bodyPr/>
            <a:lstStyle/>
            <a:p/>
          </p:txBody>
        </p:sp>
        <p:sp>
          <p:nvSpPr>
            <p:cNvPr id="51" name="rc51"/>
            <p:cNvSpPr/>
            <p:nvPr/>
          </p:nvSpPr>
          <p:spPr>
            <a:xfrm>
              <a:off x="5454988" y="3114100"/>
              <a:ext cx="249522" cy="988596"/>
            </a:xfrm>
            <a:prstGeom prst="rect">
              <a:avLst/>
            </a:prstGeom>
            <a:solidFill>
              <a:srgbClr val="80BD41">
                <a:alpha val="100000"/>
              </a:srgbClr>
            </a:solidFill>
          </p:spPr>
          <p:txBody>
            <a:bodyPr/>
            <a:lstStyle/>
            <a:p/>
          </p:txBody>
        </p:sp>
        <p:sp>
          <p:nvSpPr>
            <p:cNvPr id="52" name="rc52"/>
            <p:cNvSpPr/>
            <p:nvPr/>
          </p:nvSpPr>
          <p:spPr>
            <a:xfrm>
              <a:off x="5454988" y="2669965"/>
              <a:ext cx="249522" cy="444135"/>
            </a:xfrm>
            <a:prstGeom prst="rect">
              <a:avLst/>
            </a:prstGeom>
            <a:solidFill>
              <a:srgbClr val="E2231A">
                <a:alpha val="100000"/>
              </a:srgbClr>
            </a:solidFill>
          </p:spPr>
          <p:txBody>
            <a:bodyPr/>
            <a:lstStyle/>
            <a:p/>
          </p:txBody>
        </p:sp>
        <p:sp>
          <p:nvSpPr>
            <p:cNvPr id="53" name="rc53"/>
            <p:cNvSpPr/>
            <p:nvPr/>
          </p:nvSpPr>
          <p:spPr>
            <a:xfrm>
              <a:off x="5732236" y="3141670"/>
              <a:ext cx="249522" cy="961026"/>
            </a:xfrm>
            <a:prstGeom prst="rect">
              <a:avLst/>
            </a:prstGeom>
            <a:solidFill>
              <a:srgbClr val="80BD41">
                <a:alpha val="100000"/>
              </a:srgbClr>
            </a:solidFill>
          </p:spPr>
          <p:txBody>
            <a:bodyPr/>
            <a:lstStyle/>
            <a:p/>
          </p:txBody>
        </p:sp>
        <p:sp>
          <p:nvSpPr>
            <p:cNvPr id="54" name="rc54"/>
            <p:cNvSpPr/>
            <p:nvPr/>
          </p:nvSpPr>
          <p:spPr>
            <a:xfrm>
              <a:off x="5732236" y="2668343"/>
              <a:ext cx="249522" cy="473327"/>
            </a:xfrm>
            <a:prstGeom prst="rect">
              <a:avLst/>
            </a:prstGeom>
            <a:solidFill>
              <a:srgbClr val="E2231A">
                <a:alpha val="100000"/>
              </a:srgbClr>
            </a:solidFill>
          </p:spPr>
          <p:txBody>
            <a:bodyPr/>
            <a:lstStyle/>
            <a:p/>
          </p:txBody>
        </p:sp>
        <p:sp>
          <p:nvSpPr>
            <p:cNvPr id="55" name="rc55"/>
            <p:cNvSpPr/>
            <p:nvPr/>
          </p:nvSpPr>
          <p:spPr>
            <a:xfrm>
              <a:off x="6009484" y="3173714"/>
              <a:ext cx="249522" cy="928983"/>
            </a:xfrm>
            <a:prstGeom prst="rect">
              <a:avLst/>
            </a:prstGeom>
            <a:solidFill>
              <a:srgbClr val="80BD41">
                <a:alpha val="100000"/>
              </a:srgbClr>
            </a:solidFill>
          </p:spPr>
          <p:txBody>
            <a:bodyPr/>
            <a:lstStyle/>
            <a:p/>
          </p:txBody>
        </p:sp>
        <p:sp>
          <p:nvSpPr>
            <p:cNvPr id="56" name="rc56"/>
            <p:cNvSpPr/>
            <p:nvPr/>
          </p:nvSpPr>
          <p:spPr>
            <a:xfrm>
              <a:off x="6009484" y="2673488"/>
              <a:ext cx="249522" cy="500225"/>
            </a:xfrm>
            <a:prstGeom prst="rect">
              <a:avLst/>
            </a:prstGeom>
            <a:solidFill>
              <a:srgbClr val="E2231A">
                <a:alpha val="100000"/>
              </a:srgbClr>
            </a:solidFill>
          </p:spPr>
          <p:txBody>
            <a:bodyPr/>
            <a:lstStyle/>
            <a:p/>
          </p:txBody>
        </p:sp>
        <p:sp>
          <p:nvSpPr>
            <p:cNvPr id="57" name="rc57"/>
            <p:cNvSpPr/>
            <p:nvPr/>
          </p:nvSpPr>
          <p:spPr>
            <a:xfrm>
              <a:off x="6286731" y="3105321"/>
              <a:ext cx="249522" cy="997376"/>
            </a:xfrm>
            <a:prstGeom prst="rect">
              <a:avLst/>
            </a:prstGeom>
            <a:solidFill>
              <a:srgbClr val="80BD41">
                <a:alpha val="100000"/>
              </a:srgbClr>
            </a:solidFill>
          </p:spPr>
          <p:txBody>
            <a:bodyPr/>
            <a:lstStyle/>
            <a:p/>
          </p:txBody>
        </p:sp>
        <p:sp>
          <p:nvSpPr>
            <p:cNvPr id="58" name="rc58"/>
            <p:cNvSpPr/>
            <p:nvPr/>
          </p:nvSpPr>
          <p:spPr>
            <a:xfrm>
              <a:off x="6286731" y="2677850"/>
              <a:ext cx="249522" cy="427470"/>
            </a:xfrm>
            <a:prstGeom prst="rect">
              <a:avLst/>
            </a:prstGeom>
            <a:solidFill>
              <a:srgbClr val="E2231A">
                <a:alpha val="100000"/>
              </a:srgbClr>
            </a:solidFill>
          </p:spPr>
          <p:txBody>
            <a:bodyPr/>
            <a:lstStyle/>
            <a:p/>
          </p:txBody>
        </p:sp>
        <p:sp>
          <p:nvSpPr>
            <p:cNvPr id="59" name="rc59"/>
            <p:cNvSpPr/>
            <p:nvPr/>
          </p:nvSpPr>
          <p:spPr>
            <a:xfrm>
              <a:off x="6563979" y="3053369"/>
              <a:ext cx="249522" cy="1049328"/>
            </a:xfrm>
            <a:prstGeom prst="rect">
              <a:avLst/>
            </a:prstGeom>
            <a:solidFill>
              <a:srgbClr val="80BD41">
                <a:alpha val="100000"/>
              </a:srgbClr>
            </a:solidFill>
          </p:spPr>
          <p:txBody>
            <a:bodyPr/>
            <a:lstStyle/>
            <a:p/>
          </p:txBody>
        </p:sp>
        <p:sp>
          <p:nvSpPr>
            <p:cNvPr id="60" name="rc60"/>
            <p:cNvSpPr/>
            <p:nvPr/>
          </p:nvSpPr>
          <p:spPr>
            <a:xfrm>
              <a:off x="6563979" y="2684672"/>
              <a:ext cx="249522" cy="368696"/>
            </a:xfrm>
            <a:prstGeom prst="rect">
              <a:avLst/>
            </a:prstGeom>
            <a:solidFill>
              <a:srgbClr val="E2231A">
                <a:alpha val="100000"/>
              </a:srgbClr>
            </a:solidFill>
          </p:spPr>
          <p:txBody>
            <a:bodyPr/>
            <a:lstStyle/>
            <a:p/>
          </p:txBody>
        </p:sp>
        <p:sp>
          <p:nvSpPr>
            <p:cNvPr id="61" name="rc61"/>
            <p:cNvSpPr/>
            <p:nvPr/>
          </p:nvSpPr>
          <p:spPr>
            <a:xfrm>
              <a:off x="6841227" y="3058737"/>
              <a:ext cx="249522" cy="1043959"/>
            </a:xfrm>
            <a:prstGeom prst="rect">
              <a:avLst/>
            </a:prstGeom>
            <a:solidFill>
              <a:srgbClr val="80BD41">
                <a:alpha val="100000"/>
              </a:srgbClr>
            </a:solidFill>
          </p:spPr>
          <p:txBody>
            <a:bodyPr/>
            <a:lstStyle/>
            <a:p/>
          </p:txBody>
        </p:sp>
        <p:sp>
          <p:nvSpPr>
            <p:cNvPr id="62" name="rc62"/>
            <p:cNvSpPr/>
            <p:nvPr/>
          </p:nvSpPr>
          <p:spPr>
            <a:xfrm>
              <a:off x="6841227" y="2691942"/>
              <a:ext cx="249522" cy="366795"/>
            </a:xfrm>
            <a:prstGeom prst="rect">
              <a:avLst/>
            </a:prstGeom>
            <a:solidFill>
              <a:srgbClr val="E2231A">
                <a:alpha val="100000"/>
              </a:srgbClr>
            </a:solidFill>
          </p:spPr>
          <p:txBody>
            <a:bodyPr/>
            <a:lstStyle/>
            <a:p/>
          </p:txBody>
        </p:sp>
        <p:sp>
          <p:nvSpPr>
            <p:cNvPr id="63" name="rc63"/>
            <p:cNvSpPr/>
            <p:nvPr/>
          </p:nvSpPr>
          <p:spPr>
            <a:xfrm>
              <a:off x="7118474" y="3219235"/>
              <a:ext cx="249522" cy="883462"/>
            </a:xfrm>
            <a:prstGeom prst="rect">
              <a:avLst/>
            </a:prstGeom>
            <a:solidFill>
              <a:srgbClr val="80BD41">
                <a:alpha val="100000"/>
              </a:srgbClr>
            </a:solidFill>
          </p:spPr>
          <p:txBody>
            <a:bodyPr/>
            <a:lstStyle/>
            <a:p/>
          </p:txBody>
        </p:sp>
        <p:sp>
          <p:nvSpPr>
            <p:cNvPr id="64" name="rc64"/>
            <p:cNvSpPr/>
            <p:nvPr/>
          </p:nvSpPr>
          <p:spPr>
            <a:xfrm>
              <a:off x="7118474" y="2700386"/>
              <a:ext cx="249522" cy="518848"/>
            </a:xfrm>
            <a:prstGeom prst="rect">
              <a:avLst/>
            </a:prstGeom>
            <a:solidFill>
              <a:srgbClr val="E2231A">
                <a:alpha val="100000"/>
              </a:srgbClr>
            </a:solidFill>
          </p:spPr>
          <p:txBody>
            <a:bodyPr/>
            <a:lstStyle/>
            <a:p/>
          </p:txBody>
        </p:sp>
        <p:sp>
          <p:nvSpPr>
            <p:cNvPr id="65" name="rc65"/>
            <p:cNvSpPr/>
            <p:nvPr/>
          </p:nvSpPr>
          <p:spPr>
            <a:xfrm>
              <a:off x="7395722" y="3180760"/>
              <a:ext cx="249522" cy="921936"/>
            </a:xfrm>
            <a:prstGeom prst="rect">
              <a:avLst/>
            </a:prstGeom>
            <a:solidFill>
              <a:srgbClr val="80BD41">
                <a:alpha val="100000"/>
              </a:srgbClr>
            </a:solidFill>
          </p:spPr>
          <p:txBody>
            <a:bodyPr/>
            <a:lstStyle/>
            <a:p/>
          </p:txBody>
        </p:sp>
        <p:sp>
          <p:nvSpPr>
            <p:cNvPr id="66" name="rc66"/>
            <p:cNvSpPr/>
            <p:nvPr/>
          </p:nvSpPr>
          <p:spPr>
            <a:xfrm>
              <a:off x="7395722" y="2705811"/>
              <a:ext cx="249522" cy="474949"/>
            </a:xfrm>
            <a:prstGeom prst="rect">
              <a:avLst/>
            </a:prstGeom>
            <a:solidFill>
              <a:srgbClr val="E2231A">
                <a:alpha val="100000"/>
              </a:srgbClr>
            </a:solidFill>
          </p:spPr>
          <p:txBody>
            <a:bodyPr/>
            <a:lstStyle/>
            <a:p/>
          </p:txBody>
        </p:sp>
        <p:sp>
          <p:nvSpPr>
            <p:cNvPr id="67" name="rc67"/>
            <p:cNvSpPr/>
            <p:nvPr/>
          </p:nvSpPr>
          <p:spPr>
            <a:xfrm>
              <a:off x="7672970" y="3100064"/>
              <a:ext cx="249522" cy="1002632"/>
            </a:xfrm>
            <a:prstGeom prst="rect">
              <a:avLst/>
            </a:prstGeom>
            <a:solidFill>
              <a:srgbClr val="80BD41">
                <a:alpha val="100000"/>
              </a:srgbClr>
            </a:solidFill>
          </p:spPr>
          <p:txBody>
            <a:bodyPr/>
            <a:lstStyle/>
            <a:p/>
          </p:txBody>
        </p:sp>
        <p:sp>
          <p:nvSpPr>
            <p:cNvPr id="68" name="rc68"/>
            <p:cNvSpPr/>
            <p:nvPr/>
          </p:nvSpPr>
          <p:spPr>
            <a:xfrm>
              <a:off x="7672970" y="2710173"/>
              <a:ext cx="249522" cy="389891"/>
            </a:xfrm>
            <a:prstGeom prst="rect">
              <a:avLst/>
            </a:prstGeom>
            <a:solidFill>
              <a:srgbClr val="E2231A">
                <a:alpha val="100000"/>
              </a:srgbClr>
            </a:solidFill>
          </p:spPr>
          <p:txBody>
            <a:bodyPr/>
            <a:lstStyle/>
            <a:p/>
          </p:txBody>
        </p:sp>
        <p:sp>
          <p:nvSpPr>
            <p:cNvPr id="69" name="rc69"/>
            <p:cNvSpPr/>
            <p:nvPr/>
          </p:nvSpPr>
          <p:spPr>
            <a:xfrm>
              <a:off x="7950217" y="3031111"/>
              <a:ext cx="249522" cy="1071585"/>
            </a:xfrm>
            <a:prstGeom prst="rect">
              <a:avLst/>
            </a:prstGeom>
            <a:solidFill>
              <a:srgbClr val="80BD41">
                <a:alpha val="100000"/>
              </a:srgbClr>
            </a:solidFill>
          </p:spPr>
          <p:txBody>
            <a:bodyPr/>
            <a:lstStyle/>
            <a:p/>
          </p:txBody>
        </p:sp>
        <p:sp>
          <p:nvSpPr>
            <p:cNvPr id="70" name="rc70"/>
            <p:cNvSpPr/>
            <p:nvPr/>
          </p:nvSpPr>
          <p:spPr>
            <a:xfrm>
              <a:off x="7950217" y="2711012"/>
              <a:ext cx="249522" cy="320099"/>
            </a:xfrm>
            <a:prstGeom prst="rect">
              <a:avLst/>
            </a:prstGeom>
            <a:solidFill>
              <a:srgbClr val="E2231A">
                <a:alpha val="100000"/>
              </a:srgbClr>
            </a:solidFill>
          </p:spPr>
          <p:txBody>
            <a:bodyPr/>
            <a:lstStyle/>
            <a:p/>
          </p:txBody>
        </p:sp>
        <p:sp>
          <p:nvSpPr>
            <p:cNvPr id="71" name="pl71"/>
            <p:cNvSpPr/>
            <p:nvPr/>
          </p:nvSpPr>
          <p:spPr>
            <a:xfrm>
              <a:off x="1421035" y="1873476"/>
              <a:ext cx="6653943" cy="694822"/>
            </a:xfrm>
            <a:custGeom>
              <a:avLst/>
              <a:pathLst>
                <a:path w="6653943" h="694822">
                  <a:moveTo>
                    <a:pt x="0" y="665871"/>
                  </a:moveTo>
                  <a:lnTo>
                    <a:pt x="277247" y="665871"/>
                  </a:lnTo>
                  <a:lnTo>
                    <a:pt x="554495" y="694822"/>
                  </a:lnTo>
                  <a:lnTo>
                    <a:pt x="831742" y="694822"/>
                  </a:lnTo>
                  <a:lnTo>
                    <a:pt x="1108990" y="694822"/>
                  </a:lnTo>
                  <a:lnTo>
                    <a:pt x="1386238" y="694822"/>
                  </a:lnTo>
                  <a:lnTo>
                    <a:pt x="1663485" y="636920"/>
                  </a:lnTo>
                  <a:lnTo>
                    <a:pt x="1940733" y="579018"/>
                  </a:lnTo>
                  <a:lnTo>
                    <a:pt x="2217981" y="521116"/>
                  </a:lnTo>
                  <a:lnTo>
                    <a:pt x="2495228" y="434263"/>
                  </a:lnTo>
                  <a:lnTo>
                    <a:pt x="2772476" y="405312"/>
                  </a:lnTo>
                  <a:lnTo>
                    <a:pt x="3049724" y="347411"/>
                  </a:lnTo>
                  <a:lnTo>
                    <a:pt x="3326971" y="318460"/>
                  </a:lnTo>
                  <a:lnTo>
                    <a:pt x="3604219" y="260558"/>
                  </a:lnTo>
                  <a:lnTo>
                    <a:pt x="3881467" y="231607"/>
                  </a:lnTo>
                  <a:lnTo>
                    <a:pt x="4158714" y="231607"/>
                  </a:lnTo>
                  <a:lnTo>
                    <a:pt x="4435962" y="289509"/>
                  </a:lnTo>
                  <a:lnTo>
                    <a:pt x="4713210" y="347411"/>
                  </a:lnTo>
                  <a:lnTo>
                    <a:pt x="4990457" y="202656"/>
                  </a:lnTo>
                  <a:lnTo>
                    <a:pt x="5267705" y="86852"/>
                  </a:lnTo>
                  <a:lnTo>
                    <a:pt x="5544953" y="86852"/>
                  </a:lnTo>
                  <a:lnTo>
                    <a:pt x="5822200" y="405312"/>
                  </a:lnTo>
                  <a:lnTo>
                    <a:pt x="6099448" y="318460"/>
                  </a:lnTo>
                  <a:lnTo>
                    <a:pt x="6376696" y="144754"/>
                  </a:lnTo>
                  <a:lnTo>
                    <a:pt x="6653943" y="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7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73" name="tx73"/>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74" name="tx74"/>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6" name="tx76"/>
            <p:cNvSpPr/>
            <p:nvPr/>
          </p:nvSpPr>
          <p:spPr>
            <a:xfrm>
              <a:off x="6628451"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7" name="tx77"/>
            <p:cNvSpPr/>
            <p:nvPr/>
          </p:nvSpPr>
          <p:spPr>
            <a:xfrm>
              <a:off x="6905698"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8" name="tx78"/>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0" name="tx80"/>
            <p:cNvSpPr/>
            <p:nvPr/>
          </p:nvSpPr>
          <p:spPr>
            <a:xfrm>
              <a:off x="7737441"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1" name="tx81"/>
            <p:cNvSpPr/>
            <p:nvPr/>
          </p:nvSpPr>
          <p:spPr>
            <a:xfrm>
              <a:off x="8014689"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2" name="tx82"/>
            <p:cNvSpPr/>
            <p:nvPr/>
          </p:nvSpPr>
          <p:spPr>
            <a:xfrm>
              <a:off x="1303481" y="25580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251.9</a:t>
              </a:r>
            </a:p>
          </p:txBody>
        </p:sp>
        <p:sp>
          <p:nvSpPr>
            <p:cNvPr id="83" name="tx83"/>
            <p:cNvSpPr/>
            <p:nvPr/>
          </p:nvSpPr>
          <p:spPr>
            <a:xfrm>
              <a:off x="2689720" y="25651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250.6</a:t>
              </a:r>
            </a:p>
          </p:txBody>
        </p:sp>
        <p:sp>
          <p:nvSpPr>
            <p:cNvPr id="84" name="tx84"/>
            <p:cNvSpPr/>
            <p:nvPr/>
          </p:nvSpPr>
          <p:spPr>
            <a:xfrm>
              <a:off x="4075958" y="25373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255.6</a:t>
              </a:r>
            </a:p>
          </p:txBody>
        </p:sp>
        <p:sp>
          <p:nvSpPr>
            <p:cNvPr id="85" name="tx85"/>
            <p:cNvSpPr/>
            <p:nvPr/>
          </p:nvSpPr>
          <p:spPr>
            <a:xfrm>
              <a:off x="5462196" y="25340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256.2</a:t>
              </a:r>
            </a:p>
          </p:txBody>
        </p:sp>
        <p:sp>
          <p:nvSpPr>
            <p:cNvPr id="86" name="tx86"/>
            <p:cNvSpPr/>
            <p:nvPr/>
          </p:nvSpPr>
          <p:spPr>
            <a:xfrm>
              <a:off x="6571187" y="25487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253.6</a:t>
              </a:r>
            </a:p>
          </p:txBody>
        </p:sp>
        <p:sp>
          <p:nvSpPr>
            <p:cNvPr id="87" name="tx87"/>
            <p:cNvSpPr/>
            <p:nvPr/>
          </p:nvSpPr>
          <p:spPr>
            <a:xfrm>
              <a:off x="6848435" y="25559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252.3</a:t>
              </a:r>
            </a:p>
          </p:txBody>
        </p:sp>
        <p:sp>
          <p:nvSpPr>
            <p:cNvPr id="88" name="tx88"/>
            <p:cNvSpPr/>
            <p:nvPr/>
          </p:nvSpPr>
          <p:spPr>
            <a:xfrm>
              <a:off x="7125682" y="25644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250.8</a:t>
              </a:r>
            </a:p>
          </p:txBody>
        </p:sp>
        <p:sp>
          <p:nvSpPr>
            <p:cNvPr id="89" name="tx89"/>
            <p:cNvSpPr/>
            <p:nvPr/>
          </p:nvSpPr>
          <p:spPr>
            <a:xfrm>
              <a:off x="7402930" y="25699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249.8</a:t>
              </a:r>
            </a:p>
          </p:txBody>
        </p:sp>
        <p:sp>
          <p:nvSpPr>
            <p:cNvPr id="90" name="tx90"/>
            <p:cNvSpPr/>
            <p:nvPr/>
          </p:nvSpPr>
          <p:spPr>
            <a:xfrm>
              <a:off x="7719354" y="257419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a:t>
              </a:r>
            </a:p>
          </p:txBody>
        </p:sp>
        <p:sp>
          <p:nvSpPr>
            <p:cNvPr id="91" name="tx91"/>
            <p:cNvSpPr/>
            <p:nvPr/>
          </p:nvSpPr>
          <p:spPr>
            <a:xfrm>
              <a:off x="7957425" y="25751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248.8</a:t>
              </a:r>
            </a:p>
          </p:txBody>
        </p:sp>
        <p:sp>
          <p:nvSpPr>
            <p:cNvPr id="92" name="pl92"/>
            <p:cNvSpPr/>
            <p:nvPr/>
          </p:nvSpPr>
          <p:spPr>
            <a:xfrm>
              <a:off x="1421035" y="1207605"/>
              <a:ext cx="0" cy="1331742"/>
            </a:xfrm>
            <a:custGeom>
              <a:avLst/>
              <a:pathLst>
                <a:path w="0" h="1331742">
                  <a:moveTo>
                    <a:pt x="0" y="133174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1360693"/>
            </a:xfrm>
            <a:custGeom>
              <a:avLst/>
              <a:pathLst>
                <a:path w="0" h="1360693">
                  <a:moveTo>
                    <a:pt x="0" y="136069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1071184"/>
            </a:xfrm>
            <a:custGeom>
              <a:avLst/>
              <a:pathLst>
                <a:path w="0" h="1071184">
                  <a:moveTo>
                    <a:pt x="0" y="107118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1071184"/>
            </a:xfrm>
            <a:custGeom>
              <a:avLst/>
              <a:pathLst>
                <a:path w="0" h="1071184">
                  <a:moveTo>
                    <a:pt x="0" y="107118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984331"/>
            </a:xfrm>
            <a:custGeom>
              <a:avLst/>
              <a:pathLst>
                <a:path w="0" h="984331">
                  <a:moveTo>
                    <a:pt x="0" y="98433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42658" y="368727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03" name="tx103"/>
            <p:cNvSpPr/>
            <p:nvPr/>
          </p:nvSpPr>
          <p:spPr>
            <a:xfrm>
              <a:off x="1303481" y="29830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115.9</a:t>
              </a:r>
            </a:p>
          </p:txBody>
        </p:sp>
        <p:sp>
          <p:nvSpPr>
            <p:cNvPr id="104" name="tx104"/>
            <p:cNvSpPr/>
            <p:nvPr/>
          </p:nvSpPr>
          <p:spPr>
            <a:xfrm>
              <a:off x="2689720" y="36961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132.8</a:t>
              </a:r>
            </a:p>
          </p:txBody>
        </p:sp>
        <p:sp>
          <p:nvSpPr>
            <p:cNvPr id="105" name="tx105"/>
            <p:cNvSpPr/>
            <p:nvPr/>
          </p:nvSpPr>
          <p:spPr>
            <a:xfrm>
              <a:off x="2689720" y="29953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117.8</a:t>
              </a:r>
            </a:p>
          </p:txBody>
        </p:sp>
        <p:sp>
          <p:nvSpPr>
            <p:cNvPr id="106" name="tx106"/>
            <p:cNvSpPr/>
            <p:nvPr/>
          </p:nvSpPr>
          <p:spPr>
            <a:xfrm>
              <a:off x="4115135" y="361738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07" name="tx107"/>
            <p:cNvSpPr/>
            <p:nvPr/>
          </p:nvSpPr>
          <p:spPr>
            <a:xfrm>
              <a:off x="4102084" y="29027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94.6</a:t>
              </a:r>
            </a:p>
          </p:txBody>
        </p:sp>
        <p:sp>
          <p:nvSpPr>
            <p:cNvPr id="108" name="tx108"/>
            <p:cNvSpPr/>
            <p:nvPr/>
          </p:nvSpPr>
          <p:spPr>
            <a:xfrm>
              <a:off x="5462196" y="35733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176.8</a:t>
              </a:r>
            </a:p>
          </p:txBody>
        </p:sp>
        <p:sp>
          <p:nvSpPr>
            <p:cNvPr id="109" name="tx109"/>
            <p:cNvSpPr/>
            <p:nvPr/>
          </p:nvSpPr>
          <p:spPr>
            <a:xfrm>
              <a:off x="5488322" y="28569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79.4</a:t>
              </a:r>
            </a:p>
          </p:txBody>
        </p:sp>
        <p:sp>
          <p:nvSpPr>
            <p:cNvPr id="110" name="tx110"/>
            <p:cNvSpPr/>
            <p:nvPr/>
          </p:nvSpPr>
          <p:spPr>
            <a:xfrm>
              <a:off x="6571187" y="35429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187.6</a:t>
              </a:r>
            </a:p>
          </p:txBody>
        </p:sp>
        <p:sp>
          <p:nvSpPr>
            <p:cNvPr id="111" name="tx111"/>
            <p:cNvSpPr/>
            <p:nvPr/>
          </p:nvSpPr>
          <p:spPr>
            <a:xfrm>
              <a:off x="6597312" y="28339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65.9</a:t>
              </a:r>
            </a:p>
          </p:txBody>
        </p:sp>
        <p:sp>
          <p:nvSpPr>
            <p:cNvPr id="112" name="tx112"/>
            <p:cNvSpPr/>
            <p:nvPr/>
          </p:nvSpPr>
          <p:spPr>
            <a:xfrm>
              <a:off x="6848435" y="35456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186.7</a:t>
              </a:r>
            </a:p>
          </p:txBody>
        </p:sp>
        <p:sp>
          <p:nvSpPr>
            <p:cNvPr id="113" name="tx113"/>
            <p:cNvSpPr/>
            <p:nvPr/>
          </p:nvSpPr>
          <p:spPr>
            <a:xfrm>
              <a:off x="6874560" y="28402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65.6</a:t>
              </a:r>
            </a:p>
          </p:txBody>
        </p:sp>
        <p:sp>
          <p:nvSpPr>
            <p:cNvPr id="114" name="tx114"/>
            <p:cNvSpPr/>
            <p:nvPr/>
          </p:nvSpPr>
          <p:spPr>
            <a:xfrm>
              <a:off x="7164859" y="362591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15" name="tx115"/>
            <p:cNvSpPr/>
            <p:nvPr/>
          </p:nvSpPr>
          <p:spPr>
            <a:xfrm>
              <a:off x="7151808" y="29247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92.8</a:t>
              </a:r>
            </a:p>
          </p:txBody>
        </p:sp>
        <p:sp>
          <p:nvSpPr>
            <p:cNvPr id="116" name="tx116"/>
            <p:cNvSpPr/>
            <p:nvPr/>
          </p:nvSpPr>
          <p:spPr>
            <a:xfrm>
              <a:off x="7402930" y="36066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164.9</a:t>
              </a:r>
            </a:p>
          </p:txBody>
        </p:sp>
        <p:sp>
          <p:nvSpPr>
            <p:cNvPr id="117" name="tx117"/>
            <p:cNvSpPr/>
            <p:nvPr/>
          </p:nvSpPr>
          <p:spPr>
            <a:xfrm>
              <a:off x="7429055" y="29082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84.9</a:t>
              </a:r>
            </a:p>
          </p:txBody>
        </p:sp>
        <p:sp>
          <p:nvSpPr>
            <p:cNvPr id="118" name="tx118"/>
            <p:cNvSpPr/>
            <p:nvPr/>
          </p:nvSpPr>
          <p:spPr>
            <a:xfrm>
              <a:off x="7680178" y="35662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179.3</a:t>
              </a:r>
            </a:p>
          </p:txBody>
        </p:sp>
        <p:sp>
          <p:nvSpPr>
            <p:cNvPr id="119" name="tx119"/>
            <p:cNvSpPr/>
            <p:nvPr/>
          </p:nvSpPr>
          <p:spPr>
            <a:xfrm>
              <a:off x="7706303" y="28700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69.7</a:t>
              </a:r>
            </a:p>
          </p:txBody>
        </p:sp>
        <p:sp>
          <p:nvSpPr>
            <p:cNvPr id="120" name="tx120"/>
            <p:cNvSpPr/>
            <p:nvPr/>
          </p:nvSpPr>
          <p:spPr>
            <a:xfrm>
              <a:off x="7957425" y="35318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191.6</a:t>
              </a:r>
            </a:p>
          </p:txBody>
        </p:sp>
        <p:sp>
          <p:nvSpPr>
            <p:cNvPr id="121" name="tx121"/>
            <p:cNvSpPr/>
            <p:nvPr/>
          </p:nvSpPr>
          <p:spPr>
            <a:xfrm>
              <a:off x="7983551" y="28360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57.2</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55386" y="293213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4" name="tx124"/>
            <p:cNvSpPr/>
            <p:nvPr/>
          </p:nvSpPr>
          <p:spPr>
            <a:xfrm>
              <a:off x="655386" y="18136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1" name="tx141"/>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2" name="pl142"/>
            <p:cNvSpPr/>
            <p:nvPr/>
          </p:nvSpPr>
          <p:spPr>
            <a:xfrm>
              <a:off x="290453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1632" y="5057376"/>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44" name="rc144"/>
            <p:cNvSpPr/>
            <p:nvPr/>
          </p:nvSpPr>
          <p:spPr>
            <a:xfrm>
              <a:off x="4545960" y="5010059"/>
              <a:ext cx="201456" cy="201456"/>
            </a:xfrm>
            <a:prstGeom prst="rect">
              <a:avLst/>
            </a:prstGeom>
            <a:solidFill>
              <a:srgbClr val="E2231A">
                <a:alpha val="100000"/>
              </a:srgbClr>
            </a:solidFill>
          </p:spPr>
          <p:txBody>
            <a:bodyPr/>
            <a:lstStyle/>
            <a:p/>
          </p:txBody>
        </p:sp>
        <p:sp>
          <p:nvSpPr>
            <p:cNvPr id="145" name="rc145"/>
            <p:cNvSpPr/>
            <p:nvPr/>
          </p:nvSpPr>
          <p:spPr>
            <a:xfrm>
              <a:off x="5766533" y="5010059"/>
              <a:ext cx="201456" cy="201456"/>
            </a:xfrm>
            <a:prstGeom prst="rect">
              <a:avLst/>
            </a:prstGeom>
            <a:solidFill>
              <a:srgbClr val="80BD41">
                <a:alpha val="100000"/>
              </a:srgbClr>
            </a:solidFill>
          </p:spPr>
          <p:txBody>
            <a:bodyPr/>
            <a:lstStyle/>
            <a:p/>
          </p:txBody>
        </p:sp>
        <p:sp>
          <p:nvSpPr>
            <p:cNvPr id="146" name="tx146"/>
            <p:cNvSpPr/>
            <p:nvPr/>
          </p:nvSpPr>
          <p:spPr>
            <a:xfrm>
              <a:off x="4826005" y="5058604"/>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47" name="tx147"/>
            <p:cNvSpPr/>
            <p:nvPr/>
          </p:nvSpPr>
          <p:spPr>
            <a:xfrm>
              <a:off x="6046578"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48" name="tx148"/>
            <p:cNvSpPr/>
            <p:nvPr/>
          </p:nvSpPr>
          <p:spPr>
            <a:xfrm>
              <a:off x="951100" y="479153"/>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49" name="tx149"/>
            <p:cNvSpPr/>
            <p:nvPr/>
          </p:nvSpPr>
          <p:spPr>
            <a:xfrm>
              <a:off x="951100" y="661514"/>
              <a:ext cx="1239537" cy="14447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Haïti, 2000-2024</a:t>
              </a:r>
            </a:p>
          </p:txBody>
        </p:sp>
        <p:sp>
          <p:nvSpPr>
            <p:cNvPr id="150" name="pl150"/>
            <p:cNvSpPr/>
            <p:nvPr/>
          </p:nvSpPr>
          <p:spPr>
            <a:xfrm>
              <a:off x="259270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18557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77843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88913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48200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889059"/>
              <a:ext cx="4865253" cy="167191"/>
            </a:xfrm>
            <a:prstGeom prst="rect">
              <a:avLst/>
            </a:prstGeom>
            <a:solidFill>
              <a:srgbClr val="80BD41">
                <a:alpha val="100000"/>
              </a:srgbClr>
            </a:solidFill>
          </p:spPr>
          <p:txBody>
            <a:bodyPr/>
            <a:lstStyle/>
            <a:p/>
          </p:txBody>
        </p:sp>
        <p:sp>
          <p:nvSpPr>
            <p:cNvPr id="160" name="rc160"/>
            <p:cNvSpPr/>
            <p:nvPr/>
          </p:nvSpPr>
          <p:spPr>
            <a:xfrm>
              <a:off x="6161527" y="5889059"/>
              <a:ext cx="1709476" cy="167191"/>
            </a:xfrm>
            <a:prstGeom prst="rect">
              <a:avLst/>
            </a:prstGeom>
            <a:solidFill>
              <a:srgbClr val="E2231A">
                <a:alpha val="100000"/>
              </a:srgbClr>
            </a:solidFill>
          </p:spPr>
          <p:txBody>
            <a:bodyPr/>
            <a:lstStyle/>
            <a:p/>
          </p:txBody>
        </p:sp>
        <p:sp>
          <p:nvSpPr>
            <p:cNvPr id="161" name="rc161"/>
            <p:cNvSpPr/>
            <p:nvPr/>
          </p:nvSpPr>
          <p:spPr>
            <a:xfrm>
              <a:off x="1296273" y="5680069"/>
              <a:ext cx="4648749" cy="167191"/>
            </a:xfrm>
            <a:prstGeom prst="rect">
              <a:avLst/>
            </a:prstGeom>
            <a:solidFill>
              <a:srgbClr val="80BD41">
                <a:alpha val="100000"/>
              </a:srgbClr>
            </a:solidFill>
          </p:spPr>
          <p:txBody>
            <a:bodyPr/>
            <a:lstStyle/>
            <a:p/>
          </p:txBody>
        </p:sp>
        <p:sp>
          <p:nvSpPr>
            <p:cNvPr id="162" name="rc162"/>
            <p:cNvSpPr/>
            <p:nvPr/>
          </p:nvSpPr>
          <p:spPr>
            <a:xfrm>
              <a:off x="5945023" y="5680069"/>
              <a:ext cx="1807746" cy="167191"/>
            </a:xfrm>
            <a:prstGeom prst="rect">
              <a:avLst/>
            </a:prstGeom>
            <a:solidFill>
              <a:srgbClr val="E2231A">
                <a:alpha val="100000"/>
              </a:srgbClr>
            </a:solidFill>
          </p:spPr>
          <p:txBody>
            <a:bodyPr/>
            <a:lstStyle/>
            <a:p/>
          </p:txBody>
        </p:sp>
        <p:sp>
          <p:nvSpPr>
            <p:cNvPr id="163" name="rc163"/>
            <p:cNvSpPr/>
            <p:nvPr/>
          </p:nvSpPr>
          <p:spPr>
            <a:xfrm>
              <a:off x="1296273" y="5471080"/>
              <a:ext cx="4968449" cy="167191"/>
            </a:xfrm>
            <a:prstGeom prst="rect">
              <a:avLst/>
            </a:prstGeom>
            <a:solidFill>
              <a:srgbClr val="80BD41">
                <a:alpha val="100000"/>
              </a:srgbClr>
            </a:solidFill>
          </p:spPr>
          <p:txBody>
            <a:bodyPr/>
            <a:lstStyle/>
            <a:p/>
          </p:txBody>
        </p:sp>
        <p:sp>
          <p:nvSpPr>
            <p:cNvPr id="164" name="rc164"/>
            <p:cNvSpPr/>
            <p:nvPr/>
          </p:nvSpPr>
          <p:spPr>
            <a:xfrm>
              <a:off x="6264723" y="5471080"/>
              <a:ext cx="1484156" cy="167191"/>
            </a:xfrm>
            <a:prstGeom prst="rect">
              <a:avLst/>
            </a:prstGeom>
            <a:solidFill>
              <a:srgbClr val="E2231A">
                <a:alpha val="100000"/>
              </a:srgbClr>
            </a:solidFill>
          </p:spPr>
          <p:txBody>
            <a:bodyPr/>
            <a:lstStyle/>
            <a:p/>
          </p:txBody>
        </p:sp>
        <p:sp>
          <p:nvSpPr>
            <p:cNvPr id="165" name="tx165"/>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253.6</a:t>
              </a:r>
            </a:p>
          </p:txBody>
        </p:sp>
        <p:sp>
          <p:nvSpPr>
            <p:cNvPr id="166" name="tx166"/>
            <p:cNvSpPr/>
            <p:nvPr/>
          </p:nvSpPr>
          <p:spPr>
            <a:xfrm>
              <a:off x="7979402" y="572052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249</a:t>
              </a:r>
            </a:p>
          </p:txBody>
        </p:sp>
        <p:sp>
          <p:nvSpPr>
            <p:cNvPr id="167" name="tx167"/>
            <p:cNvSpPr/>
            <p:nvPr/>
          </p:nvSpPr>
          <p:spPr>
            <a:xfrm>
              <a:off x="7926557"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248.8</a:t>
              </a:r>
            </a:p>
          </p:txBody>
        </p:sp>
        <p:sp>
          <p:nvSpPr>
            <p:cNvPr id="168" name="tx168"/>
            <p:cNvSpPr/>
            <p:nvPr/>
          </p:nvSpPr>
          <p:spPr>
            <a:xfrm>
              <a:off x="3593262"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187.6</a:t>
              </a:r>
            </a:p>
          </p:txBody>
        </p:sp>
        <p:sp>
          <p:nvSpPr>
            <p:cNvPr id="169" name="tx169"/>
            <p:cNvSpPr/>
            <p:nvPr/>
          </p:nvSpPr>
          <p:spPr>
            <a:xfrm>
              <a:off x="6910772"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65.9</a:t>
              </a:r>
            </a:p>
          </p:txBody>
        </p:sp>
        <p:sp>
          <p:nvSpPr>
            <p:cNvPr id="170" name="tx170"/>
            <p:cNvSpPr/>
            <p:nvPr/>
          </p:nvSpPr>
          <p:spPr>
            <a:xfrm>
              <a:off x="3485009"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179.3</a:t>
              </a:r>
            </a:p>
          </p:txBody>
        </p:sp>
        <p:sp>
          <p:nvSpPr>
            <p:cNvPr id="171" name="tx171"/>
            <p:cNvSpPr/>
            <p:nvPr/>
          </p:nvSpPr>
          <p:spPr>
            <a:xfrm>
              <a:off x="6743402"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69.7</a:t>
              </a:r>
            </a:p>
          </p:txBody>
        </p:sp>
        <p:sp>
          <p:nvSpPr>
            <p:cNvPr id="172" name="tx172"/>
            <p:cNvSpPr/>
            <p:nvPr/>
          </p:nvSpPr>
          <p:spPr>
            <a:xfrm>
              <a:off x="3644860"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191.6</a:t>
              </a:r>
            </a:p>
          </p:txBody>
        </p:sp>
        <p:sp>
          <p:nvSpPr>
            <p:cNvPr id="173" name="tx173"/>
            <p:cNvSpPr/>
            <p:nvPr/>
          </p:nvSpPr>
          <p:spPr>
            <a:xfrm>
              <a:off x="6901308"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57.2</a:t>
              </a:r>
            </a:p>
          </p:txBody>
        </p:sp>
        <p:sp>
          <p:nvSpPr>
            <p:cNvPr id="174" name="tx17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8" name="tx178"/>
            <p:cNvSpPr/>
            <p:nvPr/>
          </p:nvSpPr>
          <p:spPr>
            <a:xfrm>
              <a:off x="377259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79" name="tx179"/>
            <p:cNvSpPr/>
            <p:nvPr/>
          </p:nvSpPr>
          <p:spPr>
            <a:xfrm>
              <a:off x="636546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0" name="tx180"/>
            <p:cNvSpPr/>
            <p:nvPr/>
          </p:nvSpPr>
          <p:spPr>
            <a:xfrm>
              <a:off x="4006567"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81" name="tx181"/>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MCV1 en 2024 (77 %) était plus élevée qu'en 2019 (74 %).
Le nombre d'enfants vaccinés avec le MCV1 a augmenté de 2% par rapport à 2019.
Le nombre de nourrissons survivants a diminué d'environ 2 % par rapport à 2019.
En 2024, plus d'enfants ont été vaccinés qu'en 2019.
En 2024, le nombre de nourrissons survivants (population cible) est inférieur à celui de 2019.
Pour que la couverture vaccinale augmente, il faut que le nombre d'enfants vaccinés augmente ou diminue moins vite que la population cible de nourrissons survivants.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247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324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01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478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45554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02085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2285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43627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6439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8516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10594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1534777"/>
              <a:ext cx="3520101" cy="1901497"/>
            </a:xfrm>
            <a:custGeom>
              <a:avLst/>
              <a:pathLst>
                <a:path w="3520101" h="1901497">
                  <a:moveTo>
                    <a:pt x="0" y="0"/>
                  </a:moveTo>
                  <a:lnTo>
                    <a:pt x="146670" y="237687"/>
                  </a:lnTo>
                  <a:lnTo>
                    <a:pt x="293341" y="475374"/>
                  </a:lnTo>
                  <a:lnTo>
                    <a:pt x="440012" y="633832"/>
                  </a:lnTo>
                  <a:lnTo>
                    <a:pt x="586683" y="792290"/>
                  </a:lnTo>
                  <a:lnTo>
                    <a:pt x="733354" y="950748"/>
                  </a:lnTo>
                  <a:lnTo>
                    <a:pt x="880025" y="1029977"/>
                  </a:lnTo>
                  <a:lnTo>
                    <a:pt x="1026696" y="1267664"/>
                  </a:lnTo>
                  <a:lnTo>
                    <a:pt x="1173367" y="1346893"/>
                  </a:lnTo>
                  <a:lnTo>
                    <a:pt x="1320038" y="1426123"/>
                  </a:lnTo>
                  <a:lnTo>
                    <a:pt x="1466709" y="1584581"/>
                  </a:lnTo>
                  <a:lnTo>
                    <a:pt x="1613379" y="1663810"/>
                  </a:lnTo>
                  <a:lnTo>
                    <a:pt x="1760050" y="1743039"/>
                  </a:lnTo>
                  <a:lnTo>
                    <a:pt x="1906721" y="1822268"/>
                  </a:lnTo>
                  <a:lnTo>
                    <a:pt x="2053392" y="1901497"/>
                  </a:lnTo>
                  <a:lnTo>
                    <a:pt x="2200063" y="1584581"/>
                  </a:lnTo>
                  <a:lnTo>
                    <a:pt x="2346734" y="1505352"/>
                  </a:lnTo>
                  <a:lnTo>
                    <a:pt x="2493405" y="1584581"/>
                  </a:lnTo>
                  <a:lnTo>
                    <a:pt x="2640076" y="1109206"/>
                  </a:lnTo>
                  <a:lnTo>
                    <a:pt x="2786747" y="633832"/>
                  </a:lnTo>
                  <a:lnTo>
                    <a:pt x="2933418" y="1267664"/>
                  </a:lnTo>
                  <a:lnTo>
                    <a:pt x="3080089" y="475374"/>
                  </a:lnTo>
                  <a:lnTo>
                    <a:pt x="3226759" y="1029977"/>
                  </a:lnTo>
                  <a:lnTo>
                    <a:pt x="3373430" y="1426123"/>
                  </a:lnTo>
                  <a:lnTo>
                    <a:pt x="3520101" y="1822268"/>
                  </a:lnTo>
                </a:path>
              </a:pathLst>
            </a:custGeom>
            <a:ln w="27101" cap="flat">
              <a:solidFill>
                <a:srgbClr val="0058AB">
                  <a:alpha val="80000"/>
                </a:srgbClr>
              </a:solidFill>
              <a:prstDash val="solid"/>
              <a:round/>
            </a:ln>
          </p:spPr>
          <p:txBody>
            <a:bodyPr/>
            <a:lstStyle/>
            <a:p/>
          </p:txBody>
        </p:sp>
        <p:sp>
          <p:nvSpPr>
            <p:cNvPr id="24" name="pl24"/>
            <p:cNvSpPr/>
            <p:nvPr/>
          </p:nvSpPr>
          <p:spPr>
            <a:xfrm>
              <a:off x="943464" y="3990878"/>
              <a:ext cx="3520101" cy="633832"/>
            </a:xfrm>
            <a:custGeom>
              <a:avLst/>
              <a:pathLst>
                <a:path w="3520101" h="633832">
                  <a:moveTo>
                    <a:pt x="0" y="0"/>
                  </a:moveTo>
                  <a:lnTo>
                    <a:pt x="146670" y="79229"/>
                  </a:lnTo>
                  <a:lnTo>
                    <a:pt x="293341" y="0"/>
                  </a:lnTo>
                  <a:lnTo>
                    <a:pt x="440012" y="158458"/>
                  </a:lnTo>
                  <a:lnTo>
                    <a:pt x="586683" y="237687"/>
                  </a:lnTo>
                  <a:lnTo>
                    <a:pt x="733354" y="158458"/>
                  </a:lnTo>
                  <a:lnTo>
                    <a:pt x="880025" y="237687"/>
                  </a:lnTo>
                  <a:lnTo>
                    <a:pt x="1026696" y="237687"/>
                  </a:lnTo>
                  <a:lnTo>
                    <a:pt x="1173367" y="396145"/>
                  </a:lnTo>
                  <a:lnTo>
                    <a:pt x="1320038" y="475374"/>
                  </a:lnTo>
                  <a:lnTo>
                    <a:pt x="1466709" y="554603"/>
                  </a:lnTo>
                  <a:lnTo>
                    <a:pt x="1613379" y="554603"/>
                  </a:lnTo>
                  <a:lnTo>
                    <a:pt x="1760050" y="554603"/>
                  </a:lnTo>
                  <a:lnTo>
                    <a:pt x="1906721" y="554603"/>
                  </a:lnTo>
                  <a:lnTo>
                    <a:pt x="2053392" y="633832"/>
                  </a:lnTo>
                  <a:lnTo>
                    <a:pt x="2200063" y="633832"/>
                  </a:lnTo>
                  <a:lnTo>
                    <a:pt x="2346734" y="633832"/>
                  </a:lnTo>
                  <a:lnTo>
                    <a:pt x="2493405" y="633832"/>
                  </a:lnTo>
                  <a:lnTo>
                    <a:pt x="2640076" y="633832"/>
                  </a:lnTo>
                  <a:lnTo>
                    <a:pt x="2786747" y="633832"/>
                  </a:lnTo>
                  <a:lnTo>
                    <a:pt x="2933418" y="633832"/>
                  </a:lnTo>
                  <a:lnTo>
                    <a:pt x="3080089" y="554603"/>
                  </a:lnTo>
                  <a:lnTo>
                    <a:pt x="3226759" y="633832"/>
                  </a:lnTo>
                  <a:lnTo>
                    <a:pt x="3373430" y="633832"/>
                  </a:lnTo>
                  <a:lnTo>
                    <a:pt x="3520101" y="633832"/>
                  </a:lnTo>
                </a:path>
              </a:pathLst>
            </a:custGeom>
            <a:ln w="27101" cap="flat">
              <a:solidFill>
                <a:srgbClr val="1CABE2">
                  <a:alpha val="80000"/>
                </a:srgbClr>
              </a:solidFill>
              <a:prstDash val="solid"/>
              <a:round/>
            </a:ln>
          </p:spPr>
          <p:txBody>
            <a:bodyPr/>
            <a:lstStyle/>
            <a:p/>
          </p:txBody>
        </p:sp>
        <p:sp>
          <p:nvSpPr>
            <p:cNvPr id="25" name="pl25"/>
            <p:cNvSpPr/>
            <p:nvPr/>
          </p:nvSpPr>
          <p:spPr>
            <a:xfrm>
              <a:off x="943464" y="4228565"/>
              <a:ext cx="3520101" cy="633832"/>
            </a:xfrm>
            <a:custGeom>
              <a:avLst/>
              <a:pathLst>
                <a:path w="3520101" h="633832">
                  <a:moveTo>
                    <a:pt x="0" y="316916"/>
                  </a:moveTo>
                  <a:lnTo>
                    <a:pt x="146670" y="396145"/>
                  </a:lnTo>
                  <a:lnTo>
                    <a:pt x="293341" y="396145"/>
                  </a:lnTo>
                  <a:lnTo>
                    <a:pt x="440012" y="475374"/>
                  </a:lnTo>
                  <a:lnTo>
                    <a:pt x="586683" y="554603"/>
                  </a:lnTo>
                  <a:lnTo>
                    <a:pt x="733354" y="475374"/>
                  </a:lnTo>
                  <a:lnTo>
                    <a:pt x="880025" y="554603"/>
                  </a:lnTo>
                  <a:lnTo>
                    <a:pt x="1026696" y="633832"/>
                  </a:lnTo>
                  <a:lnTo>
                    <a:pt x="1173367" y="396145"/>
                  </a:lnTo>
                  <a:lnTo>
                    <a:pt x="1320038" y="554603"/>
                  </a:lnTo>
                  <a:lnTo>
                    <a:pt x="1466709" y="554603"/>
                  </a:lnTo>
                  <a:lnTo>
                    <a:pt x="1613379" y="475374"/>
                  </a:lnTo>
                  <a:lnTo>
                    <a:pt x="1760050" y="554603"/>
                  </a:lnTo>
                  <a:lnTo>
                    <a:pt x="1906721" y="475374"/>
                  </a:lnTo>
                  <a:lnTo>
                    <a:pt x="2053392" y="237687"/>
                  </a:lnTo>
                  <a:lnTo>
                    <a:pt x="2200063" y="237687"/>
                  </a:lnTo>
                  <a:lnTo>
                    <a:pt x="2346734" y="316916"/>
                  </a:lnTo>
                  <a:lnTo>
                    <a:pt x="2493405" y="79229"/>
                  </a:lnTo>
                  <a:lnTo>
                    <a:pt x="2640076" y="396145"/>
                  </a:lnTo>
                  <a:lnTo>
                    <a:pt x="2786747" y="237687"/>
                  </a:lnTo>
                  <a:lnTo>
                    <a:pt x="2933418" y="0"/>
                  </a:lnTo>
                  <a:lnTo>
                    <a:pt x="3080089" y="79229"/>
                  </a:lnTo>
                  <a:lnTo>
                    <a:pt x="3226759" y="79229"/>
                  </a:lnTo>
                  <a:lnTo>
                    <a:pt x="3373430" y="396145"/>
                  </a:lnTo>
                  <a:lnTo>
                    <a:pt x="3520101" y="475374"/>
                  </a:lnTo>
                </a:path>
              </a:pathLst>
            </a:custGeom>
            <a:ln w="27101" cap="flat">
              <a:solidFill>
                <a:srgbClr val="00833D">
                  <a:alpha val="80000"/>
                </a:srgbClr>
              </a:solidFill>
              <a:prstDash val="solid"/>
              <a:round/>
            </a:ln>
          </p:spPr>
          <p:txBody>
            <a:bodyPr/>
            <a:lstStyle/>
            <a:p/>
          </p:txBody>
        </p:sp>
        <p:sp>
          <p:nvSpPr>
            <p:cNvPr id="26" name="pl26"/>
            <p:cNvSpPr/>
            <p:nvPr/>
          </p:nvSpPr>
          <p:spPr>
            <a:xfrm>
              <a:off x="943464" y="1534777"/>
              <a:ext cx="3520101" cy="1901497"/>
            </a:xfrm>
            <a:custGeom>
              <a:avLst/>
              <a:pathLst>
                <a:path w="3520101" h="1901497">
                  <a:moveTo>
                    <a:pt x="0" y="0"/>
                  </a:moveTo>
                  <a:lnTo>
                    <a:pt x="146670" y="237687"/>
                  </a:lnTo>
                  <a:lnTo>
                    <a:pt x="293341" y="475374"/>
                  </a:lnTo>
                  <a:lnTo>
                    <a:pt x="440012" y="633832"/>
                  </a:lnTo>
                  <a:lnTo>
                    <a:pt x="586683" y="792290"/>
                  </a:lnTo>
                  <a:lnTo>
                    <a:pt x="733354" y="950748"/>
                  </a:lnTo>
                  <a:lnTo>
                    <a:pt x="880025" y="1029977"/>
                  </a:lnTo>
                  <a:lnTo>
                    <a:pt x="1026696" y="1267664"/>
                  </a:lnTo>
                  <a:lnTo>
                    <a:pt x="1173367" y="1346893"/>
                  </a:lnTo>
                  <a:lnTo>
                    <a:pt x="1320038" y="1426123"/>
                  </a:lnTo>
                  <a:lnTo>
                    <a:pt x="1466709" y="1584581"/>
                  </a:lnTo>
                  <a:lnTo>
                    <a:pt x="1613379" y="1663810"/>
                  </a:lnTo>
                  <a:lnTo>
                    <a:pt x="1760050" y="1743039"/>
                  </a:lnTo>
                  <a:lnTo>
                    <a:pt x="1906721" y="1822268"/>
                  </a:lnTo>
                  <a:lnTo>
                    <a:pt x="2053392" y="1901497"/>
                  </a:lnTo>
                  <a:lnTo>
                    <a:pt x="2200063" y="1584581"/>
                  </a:lnTo>
                  <a:lnTo>
                    <a:pt x="2346734" y="1505352"/>
                  </a:lnTo>
                  <a:lnTo>
                    <a:pt x="2493405" y="1584581"/>
                  </a:lnTo>
                  <a:lnTo>
                    <a:pt x="2640076" y="1109206"/>
                  </a:lnTo>
                  <a:lnTo>
                    <a:pt x="2786747" y="633832"/>
                  </a:lnTo>
                  <a:lnTo>
                    <a:pt x="2933418" y="1267664"/>
                  </a:lnTo>
                  <a:lnTo>
                    <a:pt x="3080089" y="475374"/>
                  </a:lnTo>
                  <a:lnTo>
                    <a:pt x="3226759" y="1029977"/>
                  </a:lnTo>
                  <a:lnTo>
                    <a:pt x="3373430" y="1426123"/>
                  </a:lnTo>
                  <a:lnTo>
                    <a:pt x="3520101" y="1822268"/>
                  </a:lnTo>
                </a:path>
              </a:pathLst>
            </a:custGeom>
            <a:ln w="43362" cap="flat">
              <a:solidFill>
                <a:srgbClr val="000000">
                  <a:alpha val="100000"/>
                </a:srgbClr>
              </a:solidFill>
              <a:prstDash val="solid"/>
              <a:round/>
            </a:ln>
          </p:spPr>
          <p:txBody>
            <a:bodyPr/>
            <a:lstStyle/>
            <a:p/>
          </p:txBody>
        </p:sp>
        <p:sp>
          <p:nvSpPr>
            <p:cNvPr id="27" name="pl27"/>
            <p:cNvSpPr/>
            <p:nvPr/>
          </p:nvSpPr>
          <p:spPr>
            <a:xfrm>
              <a:off x="943464" y="1534777"/>
              <a:ext cx="3520101" cy="1901497"/>
            </a:xfrm>
            <a:custGeom>
              <a:avLst/>
              <a:pathLst>
                <a:path w="3520101" h="1901497">
                  <a:moveTo>
                    <a:pt x="0" y="0"/>
                  </a:moveTo>
                  <a:lnTo>
                    <a:pt x="146670" y="237687"/>
                  </a:lnTo>
                  <a:lnTo>
                    <a:pt x="293341" y="475374"/>
                  </a:lnTo>
                  <a:lnTo>
                    <a:pt x="440012" y="633832"/>
                  </a:lnTo>
                  <a:lnTo>
                    <a:pt x="586683" y="792290"/>
                  </a:lnTo>
                  <a:lnTo>
                    <a:pt x="733354" y="950748"/>
                  </a:lnTo>
                  <a:lnTo>
                    <a:pt x="880025" y="1029977"/>
                  </a:lnTo>
                  <a:lnTo>
                    <a:pt x="1026696" y="1267664"/>
                  </a:lnTo>
                  <a:lnTo>
                    <a:pt x="1173367" y="1346893"/>
                  </a:lnTo>
                  <a:lnTo>
                    <a:pt x="1320038" y="1426123"/>
                  </a:lnTo>
                  <a:lnTo>
                    <a:pt x="1466709" y="1584581"/>
                  </a:lnTo>
                  <a:lnTo>
                    <a:pt x="1613379" y="1663810"/>
                  </a:lnTo>
                  <a:lnTo>
                    <a:pt x="1760050" y="1743039"/>
                  </a:lnTo>
                  <a:lnTo>
                    <a:pt x="1906721" y="1822268"/>
                  </a:lnTo>
                  <a:lnTo>
                    <a:pt x="2053392" y="1901497"/>
                  </a:lnTo>
                  <a:lnTo>
                    <a:pt x="2200063" y="1584581"/>
                  </a:lnTo>
                  <a:lnTo>
                    <a:pt x="2346734" y="1505352"/>
                  </a:lnTo>
                  <a:lnTo>
                    <a:pt x="2493405" y="1584581"/>
                  </a:lnTo>
                  <a:lnTo>
                    <a:pt x="2640076" y="1109206"/>
                  </a:lnTo>
                  <a:lnTo>
                    <a:pt x="2786747" y="633832"/>
                  </a:lnTo>
                  <a:lnTo>
                    <a:pt x="2933418" y="1267664"/>
                  </a:lnTo>
                  <a:lnTo>
                    <a:pt x="3080089" y="475374"/>
                  </a:lnTo>
                  <a:lnTo>
                    <a:pt x="3226759" y="1029977"/>
                  </a:lnTo>
                  <a:lnTo>
                    <a:pt x="3373430" y="1426123"/>
                  </a:lnTo>
                  <a:lnTo>
                    <a:pt x="3520101" y="1822268"/>
                  </a:lnTo>
                </a:path>
              </a:pathLst>
            </a:custGeom>
            <a:ln w="27101" cap="flat">
              <a:solidFill>
                <a:srgbClr val="0058AB">
                  <a:alpha val="100000"/>
                </a:srgbClr>
              </a:solidFill>
              <a:prstDash val="solid"/>
              <a:round/>
            </a:ln>
          </p:spPr>
          <p:txBody>
            <a:bodyPr/>
            <a:lstStyle/>
            <a:p/>
          </p:txBody>
        </p:sp>
        <p:sp>
          <p:nvSpPr>
            <p:cNvPr id="28" name="pl28"/>
            <p:cNvSpPr/>
            <p:nvPr/>
          </p:nvSpPr>
          <p:spPr>
            <a:xfrm>
              <a:off x="767459" y="5020855"/>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1297090"/>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76818" y="2247838"/>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410173" y="2881671"/>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143527" y="2881671"/>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730211" y="1930922"/>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16894" y="2723213"/>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3119358"/>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56840" y="123052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887193" y="1260877"/>
              <a:ext cx="11254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44</a:t>
              </a:r>
            </a:p>
          </p:txBody>
        </p:sp>
        <p:sp>
          <p:nvSpPr>
            <p:cNvPr id="38" name="pg38"/>
            <p:cNvSpPr/>
            <p:nvPr/>
          </p:nvSpPr>
          <p:spPr>
            <a:xfrm>
              <a:off x="1590194" y="218127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20548" y="2210045"/>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32</a:t>
              </a:r>
            </a:p>
          </p:txBody>
        </p:sp>
        <p:sp>
          <p:nvSpPr>
            <p:cNvPr id="40" name="pg40"/>
            <p:cNvSpPr/>
            <p:nvPr/>
          </p:nvSpPr>
          <p:spPr>
            <a:xfrm>
              <a:off x="2323549" y="281510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53902" y="284516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42" name="pg42"/>
            <p:cNvSpPr/>
            <p:nvPr/>
          </p:nvSpPr>
          <p:spPr>
            <a:xfrm>
              <a:off x="3056903" y="281510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087257" y="284516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44" name="pg44"/>
            <p:cNvSpPr/>
            <p:nvPr/>
          </p:nvSpPr>
          <p:spPr>
            <a:xfrm>
              <a:off x="3643587" y="18643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673940" y="189312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36</a:t>
              </a:r>
            </a:p>
          </p:txBody>
        </p:sp>
        <p:sp>
          <p:nvSpPr>
            <p:cNvPr id="46" name="pg46"/>
            <p:cNvSpPr/>
            <p:nvPr/>
          </p:nvSpPr>
          <p:spPr>
            <a:xfrm>
              <a:off x="4230271" y="26566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60624" y="268546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48" name="pg48"/>
            <p:cNvSpPr/>
            <p:nvPr/>
          </p:nvSpPr>
          <p:spPr>
            <a:xfrm>
              <a:off x="4376942" y="305279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07295" y="308284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50" name="tx50"/>
            <p:cNvSpPr/>
            <p:nvPr/>
          </p:nvSpPr>
          <p:spPr>
            <a:xfrm>
              <a:off x="4523855" y="458564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466514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2" name="tx52"/>
            <p:cNvSpPr/>
            <p:nvPr/>
          </p:nvSpPr>
          <p:spPr>
            <a:xfrm>
              <a:off x="641260" y="497821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3" name="tx53"/>
            <p:cNvSpPr/>
            <p:nvPr/>
          </p:nvSpPr>
          <p:spPr>
            <a:xfrm>
              <a:off x="577692" y="41859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339363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a:off x="577692" y="260128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6" name="tx56"/>
            <p:cNvSpPr/>
            <p:nvPr/>
          </p:nvSpPr>
          <p:spPr>
            <a:xfrm>
              <a:off x="577692" y="180905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7" name="tx57"/>
            <p:cNvSpPr/>
            <p:nvPr/>
          </p:nvSpPr>
          <p:spPr>
            <a:xfrm>
              <a:off x="577692" y="10167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58" name="tx58"/>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4" name="tx64"/>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5" name="tx65"/>
            <p:cNvSpPr/>
            <p:nvPr/>
          </p:nvSpPr>
          <p:spPr>
            <a:xfrm rot="-5400000">
              <a:off x="-178896"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6" name="pl66"/>
            <p:cNvSpPr/>
            <p:nvPr/>
          </p:nvSpPr>
          <p:spPr>
            <a:xfrm>
              <a:off x="169044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169044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233632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309878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957547" y="6102004"/>
              <a:ext cx="287244"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Haïti</a:t>
              </a:r>
            </a:p>
          </p:txBody>
        </p:sp>
        <p:sp>
          <p:nvSpPr>
            <p:cNvPr id="71" name="tx71"/>
            <p:cNvSpPr/>
            <p:nvPr/>
          </p:nvSpPr>
          <p:spPr>
            <a:xfrm>
              <a:off x="260342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3365880"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3" name="tx73"/>
            <p:cNvSpPr/>
            <p:nvPr/>
          </p:nvSpPr>
          <p:spPr>
            <a:xfrm>
              <a:off x="2199657" y="726011"/>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74" name="pl74"/>
            <p:cNvSpPr/>
            <p:nvPr/>
          </p:nvSpPr>
          <p:spPr>
            <a:xfrm>
              <a:off x="5132709" y="46247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38324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30401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2478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145554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502085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42285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43627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26439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18516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10594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08715" y="1851693"/>
              <a:ext cx="3520101" cy="3248391"/>
            </a:xfrm>
            <a:custGeom>
              <a:avLst/>
              <a:pathLst>
                <a:path w="3520101" h="3248391">
                  <a:moveTo>
                    <a:pt x="0" y="713061"/>
                  </a:moveTo>
                  <a:lnTo>
                    <a:pt x="146670" y="633832"/>
                  </a:lnTo>
                  <a:lnTo>
                    <a:pt x="293341" y="396145"/>
                  </a:lnTo>
                  <a:lnTo>
                    <a:pt x="440012" y="237687"/>
                  </a:lnTo>
                  <a:lnTo>
                    <a:pt x="586683" y="158458"/>
                  </a:lnTo>
                  <a:lnTo>
                    <a:pt x="733354" y="0"/>
                  </a:lnTo>
                  <a:lnTo>
                    <a:pt x="880025" y="158458"/>
                  </a:lnTo>
                  <a:lnTo>
                    <a:pt x="1026696" y="396145"/>
                  </a:lnTo>
                  <a:lnTo>
                    <a:pt x="1173367" y="554603"/>
                  </a:lnTo>
                  <a:lnTo>
                    <a:pt x="1320038" y="792290"/>
                  </a:lnTo>
                  <a:lnTo>
                    <a:pt x="1466709" y="950748"/>
                  </a:lnTo>
                  <a:lnTo>
                    <a:pt x="1613379" y="1109206"/>
                  </a:lnTo>
                  <a:lnTo>
                    <a:pt x="1760050" y="1426123"/>
                  </a:lnTo>
                  <a:lnTo>
                    <a:pt x="1906721" y="1822268"/>
                  </a:lnTo>
                  <a:lnTo>
                    <a:pt x="2053392" y="2139184"/>
                  </a:lnTo>
                  <a:lnTo>
                    <a:pt x="2200063" y="1743039"/>
                  </a:lnTo>
                  <a:lnTo>
                    <a:pt x="2346734" y="1980726"/>
                  </a:lnTo>
                  <a:lnTo>
                    <a:pt x="2493405" y="1743039"/>
                  </a:lnTo>
                  <a:lnTo>
                    <a:pt x="2640076" y="1980726"/>
                  </a:lnTo>
                  <a:lnTo>
                    <a:pt x="2786747" y="2139184"/>
                  </a:lnTo>
                  <a:lnTo>
                    <a:pt x="2933418" y="2456100"/>
                  </a:lnTo>
                  <a:lnTo>
                    <a:pt x="3080089" y="1743039"/>
                  </a:lnTo>
                  <a:lnTo>
                    <a:pt x="3226759" y="2693787"/>
                  </a:lnTo>
                  <a:lnTo>
                    <a:pt x="3373430" y="3089933"/>
                  </a:lnTo>
                  <a:lnTo>
                    <a:pt x="3520101" y="3248391"/>
                  </a:lnTo>
                </a:path>
              </a:pathLst>
            </a:custGeom>
            <a:ln w="27101" cap="flat">
              <a:solidFill>
                <a:srgbClr val="0058AB">
                  <a:alpha val="80000"/>
                </a:srgbClr>
              </a:solidFill>
              <a:prstDash val="solid"/>
              <a:round/>
            </a:ln>
          </p:spPr>
          <p:txBody>
            <a:bodyPr/>
            <a:lstStyle/>
            <a:p/>
          </p:txBody>
        </p:sp>
        <p:sp>
          <p:nvSpPr>
            <p:cNvPr id="93" name="pl93"/>
            <p:cNvSpPr/>
            <p:nvPr/>
          </p:nvSpPr>
          <p:spPr>
            <a:xfrm>
              <a:off x="5308715" y="3911649"/>
              <a:ext cx="3520101" cy="713061"/>
            </a:xfrm>
            <a:custGeom>
              <a:avLst/>
              <a:pathLst>
                <a:path w="3520101" h="713061">
                  <a:moveTo>
                    <a:pt x="0" y="0"/>
                  </a:moveTo>
                  <a:lnTo>
                    <a:pt x="146670" y="79229"/>
                  </a:lnTo>
                  <a:lnTo>
                    <a:pt x="293341" y="79229"/>
                  </a:lnTo>
                  <a:lnTo>
                    <a:pt x="440012" y="158458"/>
                  </a:lnTo>
                  <a:lnTo>
                    <a:pt x="586683" y="237687"/>
                  </a:lnTo>
                  <a:lnTo>
                    <a:pt x="733354" y="237687"/>
                  </a:lnTo>
                  <a:lnTo>
                    <a:pt x="880025" y="316916"/>
                  </a:lnTo>
                  <a:lnTo>
                    <a:pt x="1026696" y="396145"/>
                  </a:lnTo>
                  <a:lnTo>
                    <a:pt x="1173367" y="475374"/>
                  </a:lnTo>
                  <a:lnTo>
                    <a:pt x="1320038" y="554603"/>
                  </a:lnTo>
                  <a:lnTo>
                    <a:pt x="1466709" y="633832"/>
                  </a:lnTo>
                  <a:lnTo>
                    <a:pt x="1613379" y="633832"/>
                  </a:lnTo>
                  <a:lnTo>
                    <a:pt x="1760050" y="633832"/>
                  </a:lnTo>
                  <a:lnTo>
                    <a:pt x="1906721" y="713061"/>
                  </a:lnTo>
                  <a:lnTo>
                    <a:pt x="2053392" y="633832"/>
                  </a:lnTo>
                  <a:lnTo>
                    <a:pt x="2200063" y="713061"/>
                  </a:lnTo>
                  <a:lnTo>
                    <a:pt x="2346734" y="633832"/>
                  </a:lnTo>
                  <a:lnTo>
                    <a:pt x="2493405" y="633832"/>
                  </a:lnTo>
                  <a:lnTo>
                    <a:pt x="2640076" y="713061"/>
                  </a:lnTo>
                  <a:lnTo>
                    <a:pt x="2786747" y="713061"/>
                  </a:lnTo>
                  <a:lnTo>
                    <a:pt x="2933418" y="713061"/>
                  </a:lnTo>
                  <a:lnTo>
                    <a:pt x="3080089" y="633832"/>
                  </a:lnTo>
                  <a:lnTo>
                    <a:pt x="3226759" y="554603"/>
                  </a:lnTo>
                  <a:lnTo>
                    <a:pt x="3373430" y="554603"/>
                  </a:lnTo>
                  <a:lnTo>
                    <a:pt x="3520101" y="633832"/>
                  </a:lnTo>
                </a:path>
              </a:pathLst>
            </a:custGeom>
            <a:ln w="27101" cap="flat">
              <a:solidFill>
                <a:srgbClr val="1CABE2">
                  <a:alpha val="80000"/>
                </a:srgbClr>
              </a:solidFill>
              <a:prstDash val="solid"/>
              <a:round/>
            </a:ln>
          </p:spPr>
          <p:txBody>
            <a:bodyPr/>
            <a:lstStyle/>
            <a:p/>
          </p:txBody>
        </p:sp>
        <p:sp>
          <p:nvSpPr>
            <p:cNvPr id="94" name="pl94"/>
            <p:cNvSpPr/>
            <p:nvPr/>
          </p:nvSpPr>
          <p:spPr>
            <a:xfrm>
              <a:off x="5308715" y="4387023"/>
              <a:ext cx="3520101" cy="713061"/>
            </a:xfrm>
            <a:custGeom>
              <a:avLst/>
              <a:pathLst>
                <a:path w="3520101" h="713061">
                  <a:moveTo>
                    <a:pt x="0" y="396145"/>
                  </a:moveTo>
                  <a:lnTo>
                    <a:pt x="146670" y="633832"/>
                  </a:lnTo>
                  <a:lnTo>
                    <a:pt x="293341" y="396145"/>
                  </a:lnTo>
                  <a:lnTo>
                    <a:pt x="440012" y="396145"/>
                  </a:lnTo>
                  <a:lnTo>
                    <a:pt x="586683" y="396145"/>
                  </a:lnTo>
                  <a:lnTo>
                    <a:pt x="733354" y="237687"/>
                  </a:lnTo>
                  <a:lnTo>
                    <a:pt x="880025" y="475374"/>
                  </a:lnTo>
                  <a:lnTo>
                    <a:pt x="1026696" y="554603"/>
                  </a:lnTo>
                  <a:lnTo>
                    <a:pt x="1173367" y="475374"/>
                  </a:lnTo>
                  <a:lnTo>
                    <a:pt x="1320038" y="475374"/>
                  </a:lnTo>
                  <a:lnTo>
                    <a:pt x="1466709" y="396145"/>
                  </a:lnTo>
                  <a:lnTo>
                    <a:pt x="1613379" y="475374"/>
                  </a:lnTo>
                  <a:lnTo>
                    <a:pt x="1760050" y="554603"/>
                  </a:lnTo>
                  <a:lnTo>
                    <a:pt x="1906721" y="475374"/>
                  </a:lnTo>
                  <a:lnTo>
                    <a:pt x="2053392" y="475374"/>
                  </a:lnTo>
                  <a:lnTo>
                    <a:pt x="2200063" y="396145"/>
                  </a:lnTo>
                  <a:lnTo>
                    <a:pt x="2346734" y="475374"/>
                  </a:lnTo>
                  <a:lnTo>
                    <a:pt x="2493405" y="0"/>
                  </a:lnTo>
                  <a:lnTo>
                    <a:pt x="2640076" y="713061"/>
                  </a:lnTo>
                  <a:lnTo>
                    <a:pt x="2786747" y="633832"/>
                  </a:lnTo>
                  <a:lnTo>
                    <a:pt x="2933418" y="475374"/>
                  </a:lnTo>
                  <a:lnTo>
                    <a:pt x="3080089" y="633832"/>
                  </a:lnTo>
                  <a:lnTo>
                    <a:pt x="3226759" y="79229"/>
                  </a:lnTo>
                  <a:lnTo>
                    <a:pt x="3373430" y="237687"/>
                  </a:lnTo>
                  <a:lnTo>
                    <a:pt x="3520101" y="713061"/>
                  </a:lnTo>
                </a:path>
              </a:pathLst>
            </a:custGeom>
            <a:ln w="27101" cap="flat">
              <a:solidFill>
                <a:srgbClr val="00833D">
                  <a:alpha val="80000"/>
                </a:srgbClr>
              </a:solidFill>
              <a:prstDash val="solid"/>
              <a:round/>
            </a:ln>
          </p:spPr>
          <p:txBody>
            <a:bodyPr/>
            <a:lstStyle/>
            <a:p/>
          </p:txBody>
        </p:sp>
        <p:sp>
          <p:nvSpPr>
            <p:cNvPr id="95" name="pl95"/>
            <p:cNvSpPr/>
            <p:nvPr/>
          </p:nvSpPr>
          <p:spPr>
            <a:xfrm>
              <a:off x="5308715" y="1851693"/>
              <a:ext cx="3520101" cy="3248391"/>
            </a:xfrm>
            <a:custGeom>
              <a:avLst/>
              <a:pathLst>
                <a:path w="3520101" h="3248391">
                  <a:moveTo>
                    <a:pt x="0" y="713061"/>
                  </a:moveTo>
                  <a:lnTo>
                    <a:pt x="146670" y="633832"/>
                  </a:lnTo>
                  <a:lnTo>
                    <a:pt x="293341" y="396145"/>
                  </a:lnTo>
                  <a:lnTo>
                    <a:pt x="440012" y="237687"/>
                  </a:lnTo>
                  <a:lnTo>
                    <a:pt x="586683" y="158458"/>
                  </a:lnTo>
                  <a:lnTo>
                    <a:pt x="733354" y="0"/>
                  </a:lnTo>
                  <a:lnTo>
                    <a:pt x="880025" y="158458"/>
                  </a:lnTo>
                  <a:lnTo>
                    <a:pt x="1026696" y="396145"/>
                  </a:lnTo>
                  <a:lnTo>
                    <a:pt x="1173367" y="554603"/>
                  </a:lnTo>
                  <a:lnTo>
                    <a:pt x="1320038" y="792290"/>
                  </a:lnTo>
                  <a:lnTo>
                    <a:pt x="1466709" y="950748"/>
                  </a:lnTo>
                  <a:lnTo>
                    <a:pt x="1613379" y="1109206"/>
                  </a:lnTo>
                  <a:lnTo>
                    <a:pt x="1760050" y="1426123"/>
                  </a:lnTo>
                  <a:lnTo>
                    <a:pt x="1906721" y="1822268"/>
                  </a:lnTo>
                  <a:lnTo>
                    <a:pt x="2053392" y="2139184"/>
                  </a:lnTo>
                  <a:lnTo>
                    <a:pt x="2200063" y="1743039"/>
                  </a:lnTo>
                  <a:lnTo>
                    <a:pt x="2346734" y="1980726"/>
                  </a:lnTo>
                  <a:lnTo>
                    <a:pt x="2493405" y="1743039"/>
                  </a:lnTo>
                  <a:lnTo>
                    <a:pt x="2640076" y="1980726"/>
                  </a:lnTo>
                  <a:lnTo>
                    <a:pt x="2786747" y="2139184"/>
                  </a:lnTo>
                  <a:lnTo>
                    <a:pt x="2933418" y="2456100"/>
                  </a:lnTo>
                  <a:lnTo>
                    <a:pt x="3080089" y="1743039"/>
                  </a:lnTo>
                  <a:lnTo>
                    <a:pt x="3226759" y="2693787"/>
                  </a:lnTo>
                  <a:lnTo>
                    <a:pt x="3373430" y="3089933"/>
                  </a:lnTo>
                  <a:lnTo>
                    <a:pt x="3520101" y="3248391"/>
                  </a:lnTo>
                </a:path>
              </a:pathLst>
            </a:custGeom>
            <a:ln w="43362" cap="flat">
              <a:solidFill>
                <a:srgbClr val="000000">
                  <a:alpha val="100000"/>
                </a:srgbClr>
              </a:solidFill>
              <a:prstDash val="solid"/>
              <a:round/>
            </a:ln>
          </p:spPr>
          <p:txBody>
            <a:bodyPr/>
            <a:lstStyle/>
            <a:p/>
          </p:txBody>
        </p:sp>
        <p:sp>
          <p:nvSpPr>
            <p:cNvPr id="96" name="pl96"/>
            <p:cNvSpPr/>
            <p:nvPr/>
          </p:nvSpPr>
          <p:spPr>
            <a:xfrm>
              <a:off x="5308715" y="1851693"/>
              <a:ext cx="3520101" cy="3248391"/>
            </a:xfrm>
            <a:custGeom>
              <a:avLst/>
              <a:pathLst>
                <a:path w="3520101" h="3248391">
                  <a:moveTo>
                    <a:pt x="0" y="713061"/>
                  </a:moveTo>
                  <a:lnTo>
                    <a:pt x="146670" y="633832"/>
                  </a:lnTo>
                  <a:lnTo>
                    <a:pt x="293341" y="396145"/>
                  </a:lnTo>
                  <a:lnTo>
                    <a:pt x="440012" y="237687"/>
                  </a:lnTo>
                  <a:lnTo>
                    <a:pt x="586683" y="158458"/>
                  </a:lnTo>
                  <a:lnTo>
                    <a:pt x="733354" y="0"/>
                  </a:lnTo>
                  <a:lnTo>
                    <a:pt x="880025" y="158458"/>
                  </a:lnTo>
                  <a:lnTo>
                    <a:pt x="1026696" y="396145"/>
                  </a:lnTo>
                  <a:lnTo>
                    <a:pt x="1173367" y="554603"/>
                  </a:lnTo>
                  <a:lnTo>
                    <a:pt x="1320038" y="792290"/>
                  </a:lnTo>
                  <a:lnTo>
                    <a:pt x="1466709" y="950748"/>
                  </a:lnTo>
                  <a:lnTo>
                    <a:pt x="1613379" y="1109206"/>
                  </a:lnTo>
                  <a:lnTo>
                    <a:pt x="1760050" y="1426123"/>
                  </a:lnTo>
                  <a:lnTo>
                    <a:pt x="1906721" y="1822268"/>
                  </a:lnTo>
                  <a:lnTo>
                    <a:pt x="2053392" y="2139184"/>
                  </a:lnTo>
                  <a:lnTo>
                    <a:pt x="2200063" y="1743039"/>
                  </a:lnTo>
                  <a:lnTo>
                    <a:pt x="2346734" y="1980726"/>
                  </a:lnTo>
                  <a:lnTo>
                    <a:pt x="2493405" y="1743039"/>
                  </a:lnTo>
                  <a:lnTo>
                    <a:pt x="2640076" y="1980726"/>
                  </a:lnTo>
                  <a:lnTo>
                    <a:pt x="2786747" y="2139184"/>
                  </a:lnTo>
                  <a:lnTo>
                    <a:pt x="2933418" y="2456100"/>
                  </a:lnTo>
                  <a:lnTo>
                    <a:pt x="3080089" y="1743039"/>
                  </a:lnTo>
                  <a:lnTo>
                    <a:pt x="3226759" y="2693787"/>
                  </a:lnTo>
                  <a:lnTo>
                    <a:pt x="3373430" y="3089933"/>
                  </a:lnTo>
                  <a:lnTo>
                    <a:pt x="3520101" y="3248391"/>
                  </a:lnTo>
                </a:path>
              </a:pathLst>
            </a:custGeom>
            <a:ln w="27101" cap="flat">
              <a:solidFill>
                <a:srgbClr val="0058AB">
                  <a:alpha val="100000"/>
                </a:srgbClr>
              </a:solidFill>
              <a:prstDash val="solid"/>
              <a:round/>
            </a:ln>
          </p:spPr>
          <p:txBody>
            <a:bodyPr/>
            <a:lstStyle/>
            <a:p/>
          </p:txBody>
        </p:sp>
        <p:sp>
          <p:nvSpPr>
            <p:cNvPr id="97" name="pl97"/>
            <p:cNvSpPr/>
            <p:nvPr/>
          </p:nvSpPr>
          <p:spPr>
            <a:xfrm>
              <a:off x="5132709" y="5020855"/>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8" name="pl98"/>
            <p:cNvSpPr/>
            <p:nvPr/>
          </p:nvSpPr>
          <p:spPr>
            <a:xfrm>
              <a:off x="5308715" y="2327067"/>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42069" y="1614006"/>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75424" y="2564755"/>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08778" y="3357045"/>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95462" y="3753190"/>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82145" y="4703939"/>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28816" y="4862397"/>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22091" y="226050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252444" y="228927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31</a:t>
              </a:r>
            </a:p>
          </p:txBody>
        </p:sp>
        <p:sp>
          <p:nvSpPr>
            <p:cNvPr id="107" name="pg107"/>
            <p:cNvSpPr/>
            <p:nvPr/>
          </p:nvSpPr>
          <p:spPr>
            <a:xfrm>
              <a:off x="5955445" y="15474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5985799" y="157626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40</a:t>
              </a:r>
            </a:p>
          </p:txBody>
        </p:sp>
        <p:sp>
          <p:nvSpPr>
            <p:cNvPr id="109" name="pg109"/>
            <p:cNvSpPr/>
            <p:nvPr/>
          </p:nvSpPr>
          <p:spPr>
            <a:xfrm>
              <a:off x="6688800" y="249818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719153" y="252701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28</a:t>
              </a:r>
            </a:p>
          </p:txBody>
        </p:sp>
        <p:sp>
          <p:nvSpPr>
            <p:cNvPr id="111" name="pg111"/>
            <p:cNvSpPr/>
            <p:nvPr/>
          </p:nvSpPr>
          <p:spPr>
            <a:xfrm>
              <a:off x="7422154" y="329047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452508" y="331930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13" name="pg113"/>
            <p:cNvSpPr/>
            <p:nvPr/>
          </p:nvSpPr>
          <p:spPr>
            <a:xfrm>
              <a:off x="8008838" y="368662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8039191" y="3715397"/>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15" name="pg115"/>
            <p:cNvSpPr/>
            <p:nvPr/>
          </p:nvSpPr>
          <p:spPr>
            <a:xfrm>
              <a:off x="8623657" y="46373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54010" y="466743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7" name="pg117"/>
            <p:cNvSpPr/>
            <p:nvPr/>
          </p:nvSpPr>
          <p:spPr>
            <a:xfrm>
              <a:off x="8753481" y="479583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783835" y="4825888"/>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9" name="tx119"/>
            <p:cNvSpPr/>
            <p:nvPr/>
          </p:nvSpPr>
          <p:spPr>
            <a:xfrm>
              <a:off x="8889106" y="450504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925206" y="506096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21" name="tx121"/>
            <p:cNvSpPr/>
            <p:nvPr/>
          </p:nvSpPr>
          <p:spPr>
            <a:xfrm>
              <a:off x="5006511" y="497821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2" name="tx122"/>
            <p:cNvSpPr/>
            <p:nvPr/>
          </p:nvSpPr>
          <p:spPr>
            <a:xfrm>
              <a:off x="4942943" y="41859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3" name="tx123"/>
            <p:cNvSpPr/>
            <p:nvPr/>
          </p:nvSpPr>
          <p:spPr>
            <a:xfrm>
              <a:off x="4942943" y="339363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4" name="tx124"/>
            <p:cNvSpPr/>
            <p:nvPr/>
          </p:nvSpPr>
          <p:spPr>
            <a:xfrm>
              <a:off x="4942943" y="260128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5" name="tx125"/>
            <p:cNvSpPr/>
            <p:nvPr/>
          </p:nvSpPr>
          <p:spPr>
            <a:xfrm>
              <a:off x="4942943" y="180905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6" name="tx126"/>
            <p:cNvSpPr/>
            <p:nvPr/>
          </p:nvSpPr>
          <p:spPr>
            <a:xfrm>
              <a:off x="4942943" y="10167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27" name="tx12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4186354"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35" name="pl135"/>
            <p:cNvSpPr/>
            <p:nvPr/>
          </p:nvSpPr>
          <p:spPr>
            <a:xfrm>
              <a:off x="605569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605569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670157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746403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6322798" y="6102004"/>
              <a:ext cx="287244"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Haïti</a:t>
              </a:r>
            </a:p>
          </p:txBody>
        </p:sp>
        <p:sp>
          <p:nvSpPr>
            <p:cNvPr id="140" name="tx140"/>
            <p:cNvSpPr/>
            <p:nvPr/>
          </p:nvSpPr>
          <p:spPr>
            <a:xfrm>
              <a:off x="696867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7731131"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42" name="tx142"/>
            <p:cNvSpPr/>
            <p:nvPr/>
          </p:nvSpPr>
          <p:spPr>
            <a:xfrm>
              <a:off x="6552183" y="726086"/>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43" name="tx143"/>
            <p:cNvSpPr/>
            <p:nvPr/>
          </p:nvSpPr>
          <p:spPr>
            <a:xfrm>
              <a:off x="4706263"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4" name="tx144"/>
            <p:cNvSpPr/>
            <p:nvPr/>
          </p:nvSpPr>
          <p:spPr>
            <a:xfrm>
              <a:off x="5149865" y="6498977"/>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45" name="tx145"/>
            <p:cNvSpPr/>
            <p:nvPr/>
          </p:nvSpPr>
          <p:spPr>
            <a:xfrm>
              <a:off x="3059526" y="410874"/>
              <a:ext cx="3299266" cy="14447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Haïti, 2000-2024</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2024, 21% des enfants ayant reçu le DTC1 n'ont pas reçu le DTC3 (à gauche), et -1% des enfants ayant reçu le DTC1 n'ont pas reçu le MCV1 (à droite).
Les taux élevés d'abandon du DTC impliquent une faible capacité à fournir une série complète de vaccins au début de la vie. Les faibles taux d'abandon du DTC-MCV impliquent une bonne rétention dans les programmes de vaccination et la possibilité d'administrer une série complète de vaccins au cours de la petite enfance (jusqu'à un an).
En 2024, le taux d'abandon du DTC en Haïti était plus élevé et le taux d'abandon du DTC-MCV était plus élevé que le taux d'abandon mondial, respectivement.</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252524"/>
              <a:ext cx="2123063" cy="222754"/>
            </a:xfrm>
            <a:custGeom>
              <a:avLst/>
              <a:pathLst>
                <a:path w="2123063" h="222754">
                  <a:moveTo>
                    <a:pt x="0" y="160877"/>
                  </a:moveTo>
                  <a:lnTo>
                    <a:pt x="88460" y="148502"/>
                  </a:lnTo>
                  <a:lnTo>
                    <a:pt x="176921" y="148502"/>
                  </a:lnTo>
                  <a:lnTo>
                    <a:pt x="265382" y="136127"/>
                  </a:lnTo>
                  <a:lnTo>
                    <a:pt x="353843" y="123752"/>
                  </a:lnTo>
                  <a:lnTo>
                    <a:pt x="442304" y="123752"/>
                  </a:lnTo>
                  <a:lnTo>
                    <a:pt x="530765" y="123752"/>
                  </a:lnTo>
                  <a:lnTo>
                    <a:pt x="619226" y="111377"/>
                  </a:lnTo>
                  <a:lnTo>
                    <a:pt x="707687" y="111377"/>
                  </a:lnTo>
                  <a:lnTo>
                    <a:pt x="796148" y="111377"/>
                  </a:lnTo>
                  <a:lnTo>
                    <a:pt x="884609" y="99001"/>
                  </a:lnTo>
                  <a:lnTo>
                    <a:pt x="973070" y="99001"/>
                  </a:lnTo>
                  <a:lnTo>
                    <a:pt x="1061531" y="61876"/>
                  </a:lnTo>
                  <a:lnTo>
                    <a:pt x="1149992" y="37125"/>
                  </a:lnTo>
                  <a:lnTo>
                    <a:pt x="1238453" y="0"/>
                  </a:lnTo>
                  <a:lnTo>
                    <a:pt x="1326914" y="24750"/>
                  </a:lnTo>
                  <a:lnTo>
                    <a:pt x="1415375" y="185628"/>
                  </a:lnTo>
                  <a:lnTo>
                    <a:pt x="1503836" y="148502"/>
                  </a:lnTo>
                  <a:lnTo>
                    <a:pt x="1592297" y="148502"/>
                  </a:lnTo>
                  <a:lnTo>
                    <a:pt x="1680758" y="148502"/>
                  </a:lnTo>
                  <a:lnTo>
                    <a:pt x="1769219" y="99001"/>
                  </a:lnTo>
                  <a:lnTo>
                    <a:pt x="1857680" y="222754"/>
                  </a:lnTo>
                  <a:lnTo>
                    <a:pt x="1946141" y="210378"/>
                  </a:lnTo>
                  <a:lnTo>
                    <a:pt x="2034602" y="210378"/>
                  </a:lnTo>
                  <a:lnTo>
                    <a:pt x="2123063" y="210378"/>
                  </a:lnTo>
                </a:path>
              </a:pathLst>
            </a:custGeom>
            <a:ln w="27101" cap="flat">
              <a:solidFill>
                <a:srgbClr val="1CABE2">
                  <a:alpha val="100000"/>
                </a:srgbClr>
              </a:solidFill>
              <a:prstDash val="solid"/>
              <a:round/>
            </a:ln>
          </p:spPr>
          <p:txBody>
            <a:bodyPr/>
            <a:lstStyle/>
            <a:p/>
          </p:txBody>
        </p:sp>
        <p:sp>
          <p:nvSpPr>
            <p:cNvPr id="24" name="tx24"/>
            <p:cNvSpPr/>
            <p:nvPr/>
          </p:nvSpPr>
          <p:spPr>
            <a:xfrm>
              <a:off x="910275" y="132232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5" name="tx25"/>
            <p:cNvSpPr/>
            <p:nvPr/>
          </p:nvSpPr>
          <p:spPr>
            <a:xfrm>
              <a:off x="3217825" y="13706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6" name="tx26"/>
            <p:cNvSpPr/>
            <p:nvPr/>
          </p:nvSpPr>
          <p:spPr>
            <a:xfrm>
              <a:off x="2688703" y="12598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7" name="tx27"/>
            <p:cNvSpPr/>
            <p:nvPr/>
          </p:nvSpPr>
          <p:spPr>
            <a:xfrm>
              <a:off x="3042547" y="13217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3083879"/>
              <a:ext cx="707687" cy="433132"/>
            </a:xfrm>
            <a:custGeom>
              <a:avLst/>
              <a:pathLst>
                <a:path w="707687" h="433132">
                  <a:moveTo>
                    <a:pt x="0" y="433132"/>
                  </a:moveTo>
                  <a:lnTo>
                    <a:pt x="88460" y="173253"/>
                  </a:lnTo>
                  <a:lnTo>
                    <a:pt x="176921" y="0"/>
                  </a:lnTo>
                  <a:lnTo>
                    <a:pt x="265382" y="0"/>
                  </a:lnTo>
                  <a:lnTo>
                    <a:pt x="353843" y="12375"/>
                  </a:lnTo>
                  <a:lnTo>
                    <a:pt x="442304" y="173253"/>
                  </a:lnTo>
                  <a:lnTo>
                    <a:pt x="530765" y="173253"/>
                  </a:lnTo>
                  <a:lnTo>
                    <a:pt x="619226" y="148502"/>
                  </a:lnTo>
                  <a:lnTo>
                    <a:pt x="707687" y="136127"/>
                  </a:lnTo>
                </a:path>
              </a:pathLst>
            </a:custGeom>
            <a:ln w="27101" cap="flat">
              <a:solidFill>
                <a:srgbClr val="1CABE2">
                  <a:alpha val="100000"/>
                </a:srgbClr>
              </a:solidFill>
              <a:prstDash val="solid"/>
              <a:round/>
            </a:ln>
          </p:spPr>
          <p:txBody>
            <a:bodyPr/>
            <a:lstStyle/>
            <a:p/>
          </p:txBody>
        </p:sp>
        <p:sp>
          <p:nvSpPr>
            <p:cNvPr id="48" name="tx48"/>
            <p:cNvSpPr/>
            <p:nvPr/>
          </p:nvSpPr>
          <p:spPr>
            <a:xfrm>
              <a:off x="2325651" y="3424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49" name="tx49"/>
            <p:cNvSpPr/>
            <p:nvPr/>
          </p:nvSpPr>
          <p:spPr>
            <a:xfrm>
              <a:off x="3217825" y="31277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50" name="tx50"/>
            <p:cNvSpPr/>
            <p:nvPr/>
          </p:nvSpPr>
          <p:spPr>
            <a:xfrm>
              <a:off x="2688703" y="2942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1" name="tx51"/>
            <p:cNvSpPr/>
            <p:nvPr/>
          </p:nvSpPr>
          <p:spPr>
            <a:xfrm>
              <a:off x="3042547" y="3091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54503" y="5212239"/>
              <a:ext cx="530765" cy="655886"/>
            </a:xfrm>
            <a:custGeom>
              <a:avLst/>
              <a:pathLst>
                <a:path w="530765" h="655886">
                  <a:moveTo>
                    <a:pt x="0" y="655886"/>
                  </a:moveTo>
                  <a:lnTo>
                    <a:pt x="88460" y="321755"/>
                  </a:lnTo>
                  <a:lnTo>
                    <a:pt x="176921" y="0"/>
                  </a:lnTo>
                  <a:lnTo>
                    <a:pt x="265382" y="99001"/>
                  </a:lnTo>
                  <a:lnTo>
                    <a:pt x="353843" y="61876"/>
                  </a:lnTo>
                  <a:lnTo>
                    <a:pt x="442304" y="74251"/>
                  </a:lnTo>
                  <a:lnTo>
                    <a:pt x="530765" y="99001"/>
                  </a:lnTo>
                </a:path>
              </a:pathLst>
            </a:custGeom>
            <a:ln w="27101" cap="flat">
              <a:solidFill>
                <a:srgbClr val="1CABE2">
                  <a:alpha val="100000"/>
                </a:srgbClr>
              </a:solidFill>
              <a:prstDash val="solid"/>
              <a:round/>
            </a:ln>
          </p:spPr>
          <p:txBody>
            <a:bodyPr/>
            <a:lstStyle/>
            <a:p/>
          </p:txBody>
        </p:sp>
        <p:sp>
          <p:nvSpPr>
            <p:cNvPr id="72" name="tx72"/>
            <p:cNvSpPr/>
            <p:nvPr/>
          </p:nvSpPr>
          <p:spPr>
            <a:xfrm>
              <a:off x="2578538" y="5775859"/>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73" name="tx73"/>
            <p:cNvSpPr/>
            <p:nvPr/>
          </p:nvSpPr>
          <p:spPr>
            <a:xfrm>
              <a:off x="3217825" y="5219260"/>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74" name="tx74"/>
            <p:cNvSpPr/>
            <p:nvPr/>
          </p:nvSpPr>
          <p:spPr>
            <a:xfrm>
              <a:off x="2688703" y="539403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75" name="tx75"/>
            <p:cNvSpPr/>
            <p:nvPr/>
          </p:nvSpPr>
          <p:spPr>
            <a:xfrm>
              <a:off x="3042547" y="5146813"/>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215398"/>
              <a:ext cx="2123063" cy="222754"/>
            </a:xfrm>
            <a:custGeom>
              <a:avLst/>
              <a:pathLst>
                <a:path w="2123063" h="222754">
                  <a:moveTo>
                    <a:pt x="0" y="123752"/>
                  </a:moveTo>
                  <a:lnTo>
                    <a:pt x="88460" y="99001"/>
                  </a:lnTo>
                  <a:lnTo>
                    <a:pt x="176921" y="74251"/>
                  </a:lnTo>
                  <a:lnTo>
                    <a:pt x="265382" y="49500"/>
                  </a:lnTo>
                  <a:lnTo>
                    <a:pt x="353843" y="24750"/>
                  </a:lnTo>
                  <a:lnTo>
                    <a:pt x="442304" y="0"/>
                  </a:lnTo>
                  <a:lnTo>
                    <a:pt x="530765" y="0"/>
                  </a:lnTo>
                  <a:lnTo>
                    <a:pt x="619226" y="0"/>
                  </a:lnTo>
                  <a:lnTo>
                    <a:pt x="707687" y="0"/>
                  </a:lnTo>
                  <a:lnTo>
                    <a:pt x="796148" y="0"/>
                  </a:lnTo>
                  <a:lnTo>
                    <a:pt x="884609" y="0"/>
                  </a:lnTo>
                  <a:lnTo>
                    <a:pt x="973070" y="0"/>
                  </a:lnTo>
                  <a:lnTo>
                    <a:pt x="1061531" y="37125"/>
                  </a:lnTo>
                  <a:lnTo>
                    <a:pt x="1149992" y="74251"/>
                  </a:lnTo>
                  <a:lnTo>
                    <a:pt x="1238453" y="111377"/>
                  </a:lnTo>
                  <a:lnTo>
                    <a:pt x="1326914" y="49500"/>
                  </a:lnTo>
                  <a:lnTo>
                    <a:pt x="1415375" y="111377"/>
                  </a:lnTo>
                  <a:lnTo>
                    <a:pt x="1503836" y="111377"/>
                  </a:lnTo>
                  <a:lnTo>
                    <a:pt x="1592297" y="74251"/>
                  </a:lnTo>
                  <a:lnTo>
                    <a:pt x="1680758" y="37125"/>
                  </a:lnTo>
                  <a:lnTo>
                    <a:pt x="1769219" y="86626"/>
                  </a:lnTo>
                  <a:lnTo>
                    <a:pt x="1857680" y="136127"/>
                  </a:lnTo>
                  <a:lnTo>
                    <a:pt x="1946141" y="222754"/>
                  </a:lnTo>
                  <a:lnTo>
                    <a:pt x="2034602" y="185628"/>
                  </a:lnTo>
                  <a:lnTo>
                    <a:pt x="2123063" y="148502"/>
                  </a:lnTo>
                </a:path>
              </a:pathLst>
            </a:custGeom>
            <a:ln w="27101" cap="flat">
              <a:solidFill>
                <a:srgbClr val="1CABE2">
                  <a:alpha val="100000"/>
                </a:srgbClr>
              </a:solidFill>
              <a:prstDash val="solid"/>
              <a:round/>
            </a:ln>
          </p:spPr>
          <p:txBody>
            <a:bodyPr/>
            <a:lstStyle/>
            <a:p/>
          </p:txBody>
        </p:sp>
        <p:sp>
          <p:nvSpPr>
            <p:cNvPr id="96" name="tx96"/>
            <p:cNvSpPr/>
            <p:nvPr/>
          </p:nvSpPr>
          <p:spPr>
            <a:xfrm>
              <a:off x="3704462" y="1246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97" name="tx97"/>
            <p:cNvSpPr/>
            <p:nvPr/>
          </p:nvSpPr>
          <p:spPr>
            <a:xfrm>
              <a:off x="6012012" y="1271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98" name="tx98"/>
            <p:cNvSpPr/>
            <p:nvPr/>
          </p:nvSpPr>
          <p:spPr>
            <a:xfrm>
              <a:off x="5482890"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99" name="tx99"/>
            <p:cNvSpPr/>
            <p:nvPr/>
          </p:nvSpPr>
          <p:spPr>
            <a:xfrm>
              <a:off x="5836734" y="12598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133380"/>
              <a:ext cx="2123063" cy="297005"/>
            </a:xfrm>
            <a:custGeom>
              <a:avLst/>
              <a:pathLst>
                <a:path w="2123063" h="297005">
                  <a:moveTo>
                    <a:pt x="0" y="284630"/>
                  </a:moveTo>
                  <a:lnTo>
                    <a:pt x="88460" y="284630"/>
                  </a:lnTo>
                  <a:lnTo>
                    <a:pt x="176921" y="297005"/>
                  </a:lnTo>
                  <a:lnTo>
                    <a:pt x="265382" y="297005"/>
                  </a:lnTo>
                  <a:lnTo>
                    <a:pt x="353843" y="297005"/>
                  </a:lnTo>
                  <a:lnTo>
                    <a:pt x="442304" y="297005"/>
                  </a:lnTo>
                  <a:lnTo>
                    <a:pt x="530765" y="272254"/>
                  </a:lnTo>
                  <a:lnTo>
                    <a:pt x="619226" y="247504"/>
                  </a:lnTo>
                  <a:lnTo>
                    <a:pt x="707687" y="222754"/>
                  </a:lnTo>
                  <a:lnTo>
                    <a:pt x="796148" y="185628"/>
                  </a:lnTo>
                  <a:lnTo>
                    <a:pt x="884609" y="173253"/>
                  </a:lnTo>
                  <a:lnTo>
                    <a:pt x="973070" y="148502"/>
                  </a:lnTo>
                  <a:lnTo>
                    <a:pt x="1061531" y="136127"/>
                  </a:lnTo>
                  <a:lnTo>
                    <a:pt x="1149992" y="111377"/>
                  </a:lnTo>
                  <a:lnTo>
                    <a:pt x="1238453" y="99001"/>
                  </a:lnTo>
                  <a:lnTo>
                    <a:pt x="1326914" y="99001"/>
                  </a:lnTo>
                  <a:lnTo>
                    <a:pt x="1415375" y="123752"/>
                  </a:lnTo>
                  <a:lnTo>
                    <a:pt x="1503836" y="148502"/>
                  </a:lnTo>
                  <a:lnTo>
                    <a:pt x="1592297" y="86626"/>
                  </a:lnTo>
                  <a:lnTo>
                    <a:pt x="1680758" y="37125"/>
                  </a:lnTo>
                  <a:lnTo>
                    <a:pt x="1769219" y="37125"/>
                  </a:lnTo>
                  <a:lnTo>
                    <a:pt x="1857680" y="173253"/>
                  </a:lnTo>
                  <a:lnTo>
                    <a:pt x="1946141" y="136127"/>
                  </a:lnTo>
                  <a:lnTo>
                    <a:pt x="2034602" y="61876"/>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326029"/>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121" name="tx121"/>
            <p:cNvSpPr/>
            <p:nvPr/>
          </p:nvSpPr>
          <p:spPr>
            <a:xfrm>
              <a:off x="6012012" y="3043495"/>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22" name="tx122"/>
            <p:cNvSpPr/>
            <p:nvPr/>
          </p:nvSpPr>
          <p:spPr>
            <a:xfrm>
              <a:off x="5482890"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23" name="tx123"/>
            <p:cNvSpPr/>
            <p:nvPr/>
          </p:nvSpPr>
          <p:spPr>
            <a:xfrm>
              <a:off x="5836734" y="30552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5051361"/>
              <a:ext cx="2123063" cy="358881"/>
            </a:xfrm>
            <a:custGeom>
              <a:avLst/>
              <a:pathLst>
                <a:path w="2123063" h="358881">
                  <a:moveTo>
                    <a:pt x="0" y="185628"/>
                  </a:moveTo>
                  <a:lnTo>
                    <a:pt x="88460" y="160877"/>
                  </a:lnTo>
                  <a:lnTo>
                    <a:pt x="176921" y="136127"/>
                  </a:lnTo>
                  <a:lnTo>
                    <a:pt x="265382" y="111377"/>
                  </a:lnTo>
                  <a:lnTo>
                    <a:pt x="353843" y="99001"/>
                  </a:lnTo>
                  <a:lnTo>
                    <a:pt x="442304" y="74251"/>
                  </a:lnTo>
                  <a:lnTo>
                    <a:pt x="530765" y="61876"/>
                  </a:lnTo>
                  <a:lnTo>
                    <a:pt x="619226" y="49500"/>
                  </a:lnTo>
                  <a:lnTo>
                    <a:pt x="707687" y="37125"/>
                  </a:lnTo>
                  <a:lnTo>
                    <a:pt x="796148" y="24750"/>
                  </a:lnTo>
                  <a:lnTo>
                    <a:pt x="884609" y="24750"/>
                  </a:lnTo>
                  <a:lnTo>
                    <a:pt x="973070" y="0"/>
                  </a:lnTo>
                  <a:lnTo>
                    <a:pt x="1061531" y="12375"/>
                  </a:lnTo>
                  <a:lnTo>
                    <a:pt x="1149992" y="24750"/>
                  </a:lnTo>
                  <a:lnTo>
                    <a:pt x="1238453" y="37125"/>
                  </a:lnTo>
                  <a:lnTo>
                    <a:pt x="1326914" y="12375"/>
                  </a:lnTo>
                  <a:lnTo>
                    <a:pt x="1415375" y="160877"/>
                  </a:lnTo>
                  <a:lnTo>
                    <a:pt x="1503836" y="259879"/>
                  </a:lnTo>
                  <a:lnTo>
                    <a:pt x="1592297" y="123752"/>
                  </a:lnTo>
                  <a:lnTo>
                    <a:pt x="1680758" y="0"/>
                  </a:lnTo>
                  <a:lnTo>
                    <a:pt x="1769219" y="309380"/>
                  </a:lnTo>
                  <a:lnTo>
                    <a:pt x="1857680" y="358881"/>
                  </a:lnTo>
                  <a:lnTo>
                    <a:pt x="1946141" y="259879"/>
                  </a:lnTo>
                  <a:lnTo>
                    <a:pt x="2034602" y="247504"/>
                  </a:lnTo>
                  <a:lnTo>
                    <a:pt x="2123063" y="235129"/>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514472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45" name="tx145"/>
            <p:cNvSpPr/>
            <p:nvPr/>
          </p:nvSpPr>
          <p:spPr>
            <a:xfrm>
              <a:off x="6012012" y="5195700"/>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146" name="tx146"/>
            <p:cNvSpPr/>
            <p:nvPr/>
          </p:nvSpPr>
          <p:spPr>
            <a:xfrm>
              <a:off x="5482890" y="49102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47" name="tx147"/>
            <p:cNvSpPr/>
            <p:nvPr/>
          </p:nvSpPr>
          <p:spPr>
            <a:xfrm>
              <a:off x="5836734" y="5157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462903"/>
              <a:ext cx="2123063" cy="297005"/>
            </a:xfrm>
            <a:custGeom>
              <a:avLst/>
              <a:pathLst>
                <a:path w="2123063" h="297005">
                  <a:moveTo>
                    <a:pt x="0" y="297005"/>
                  </a:moveTo>
                  <a:lnTo>
                    <a:pt x="88460" y="259879"/>
                  </a:lnTo>
                  <a:lnTo>
                    <a:pt x="176921" y="210378"/>
                  </a:lnTo>
                  <a:lnTo>
                    <a:pt x="265382" y="173253"/>
                  </a:lnTo>
                  <a:lnTo>
                    <a:pt x="353843" y="136127"/>
                  </a:lnTo>
                  <a:lnTo>
                    <a:pt x="442304" y="99001"/>
                  </a:lnTo>
                  <a:lnTo>
                    <a:pt x="530765" y="86626"/>
                  </a:lnTo>
                  <a:lnTo>
                    <a:pt x="619226" y="61876"/>
                  </a:lnTo>
                  <a:lnTo>
                    <a:pt x="707687" y="49500"/>
                  </a:lnTo>
                  <a:lnTo>
                    <a:pt x="796148" y="37125"/>
                  </a:lnTo>
                  <a:lnTo>
                    <a:pt x="884609" y="12375"/>
                  </a:lnTo>
                  <a:lnTo>
                    <a:pt x="973070" y="0"/>
                  </a:lnTo>
                  <a:lnTo>
                    <a:pt x="1061531" y="24750"/>
                  </a:lnTo>
                  <a:lnTo>
                    <a:pt x="1149992" y="37125"/>
                  </a:lnTo>
                  <a:lnTo>
                    <a:pt x="1238453" y="61876"/>
                  </a:lnTo>
                  <a:lnTo>
                    <a:pt x="1326914" y="49500"/>
                  </a:lnTo>
                  <a:lnTo>
                    <a:pt x="1415375" y="111377"/>
                  </a:lnTo>
                  <a:lnTo>
                    <a:pt x="1503836" y="99001"/>
                  </a:lnTo>
                  <a:lnTo>
                    <a:pt x="1592297" y="136127"/>
                  </a:lnTo>
                  <a:lnTo>
                    <a:pt x="1680758" y="173253"/>
                  </a:lnTo>
                  <a:lnTo>
                    <a:pt x="1769219" y="123752"/>
                  </a:lnTo>
                  <a:lnTo>
                    <a:pt x="1857680" y="247504"/>
                  </a:lnTo>
                  <a:lnTo>
                    <a:pt x="1946141" y="247504"/>
                  </a:lnTo>
                  <a:lnTo>
                    <a:pt x="2034602" y="173253"/>
                  </a:lnTo>
                  <a:lnTo>
                    <a:pt x="2123063" y="99001"/>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66911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69" name="tx169"/>
            <p:cNvSpPr/>
            <p:nvPr/>
          </p:nvSpPr>
          <p:spPr>
            <a:xfrm>
              <a:off x="8806200" y="14696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70" name="tx170"/>
            <p:cNvSpPr/>
            <p:nvPr/>
          </p:nvSpPr>
          <p:spPr>
            <a:xfrm>
              <a:off x="8277077" y="1495288"/>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171" name="tx171"/>
            <p:cNvSpPr/>
            <p:nvPr/>
          </p:nvSpPr>
          <p:spPr>
            <a:xfrm>
              <a:off x="8630921" y="1495288"/>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8065955" y="3418010"/>
              <a:ext cx="707687" cy="396007"/>
            </a:xfrm>
            <a:custGeom>
              <a:avLst/>
              <a:pathLst>
                <a:path w="707687" h="396007">
                  <a:moveTo>
                    <a:pt x="0" y="396007"/>
                  </a:moveTo>
                  <a:lnTo>
                    <a:pt x="88460" y="371256"/>
                  </a:lnTo>
                  <a:lnTo>
                    <a:pt x="176921" y="247504"/>
                  </a:lnTo>
                  <a:lnTo>
                    <a:pt x="265382" y="173253"/>
                  </a:lnTo>
                  <a:lnTo>
                    <a:pt x="353843" y="173253"/>
                  </a:lnTo>
                  <a:lnTo>
                    <a:pt x="442304" y="210378"/>
                  </a:lnTo>
                  <a:lnTo>
                    <a:pt x="530765" y="173253"/>
                  </a:lnTo>
                  <a:lnTo>
                    <a:pt x="619226" y="37125"/>
                  </a:lnTo>
                  <a:lnTo>
                    <a:pt x="707687" y="0"/>
                  </a:lnTo>
                </a:path>
              </a:pathLst>
            </a:custGeom>
            <a:ln w="27101" cap="flat">
              <a:solidFill>
                <a:srgbClr val="1CABE2">
                  <a:alpha val="100000"/>
                </a:srgbClr>
              </a:solidFill>
              <a:prstDash val="solid"/>
              <a:round/>
            </a:ln>
          </p:spPr>
          <p:txBody>
            <a:bodyPr/>
            <a:lstStyle/>
            <a:p/>
          </p:txBody>
        </p:sp>
        <p:sp>
          <p:nvSpPr>
            <p:cNvPr id="192" name="tx192"/>
            <p:cNvSpPr/>
            <p:nvPr/>
          </p:nvSpPr>
          <p:spPr>
            <a:xfrm>
              <a:off x="7914025" y="372294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a:t>
              </a:r>
            </a:p>
          </p:txBody>
        </p:sp>
        <p:sp>
          <p:nvSpPr>
            <p:cNvPr id="193" name="tx193"/>
            <p:cNvSpPr/>
            <p:nvPr/>
          </p:nvSpPr>
          <p:spPr>
            <a:xfrm>
              <a:off x="8806200" y="3326029"/>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194" name="tx194"/>
            <p:cNvSpPr/>
            <p:nvPr/>
          </p:nvSpPr>
          <p:spPr>
            <a:xfrm>
              <a:off x="8277077" y="34501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a:t>
              </a:r>
            </a:p>
          </p:txBody>
        </p:sp>
        <p:sp>
          <p:nvSpPr>
            <p:cNvPr id="195" name="tx195"/>
            <p:cNvSpPr/>
            <p:nvPr/>
          </p:nvSpPr>
          <p:spPr>
            <a:xfrm>
              <a:off x="8630921" y="33139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889033" y="5137988"/>
              <a:ext cx="884609" cy="445508"/>
            </a:xfrm>
            <a:custGeom>
              <a:avLst/>
              <a:pathLst>
                <a:path w="884609" h="445508">
                  <a:moveTo>
                    <a:pt x="0" y="445508"/>
                  </a:moveTo>
                  <a:lnTo>
                    <a:pt x="88460" y="123752"/>
                  </a:lnTo>
                  <a:lnTo>
                    <a:pt x="176921" y="99001"/>
                  </a:lnTo>
                  <a:lnTo>
                    <a:pt x="265382" y="0"/>
                  </a:lnTo>
                  <a:lnTo>
                    <a:pt x="353843" y="49500"/>
                  </a:lnTo>
                  <a:lnTo>
                    <a:pt x="442304" y="99001"/>
                  </a:lnTo>
                  <a:lnTo>
                    <a:pt x="530765" y="12375"/>
                  </a:lnTo>
                  <a:lnTo>
                    <a:pt x="619226" y="185628"/>
                  </a:lnTo>
                  <a:lnTo>
                    <a:pt x="707687" y="346506"/>
                  </a:lnTo>
                  <a:lnTo>
                    <a:pt x="796148" y="235129"/>
                  </a:lnTo>
                  <a:lnTo>
                    <a:pt x="884609" y="123752"/>
                  </a:lnTo>
                </a:path>
              </a:pathLst>
            </a:custGeom>
            <a:ln w="27101" cap="flat">
              <a:solidFill>
                <a:srgbClr val="1CABE2">
                  <a:alpha val="100000"/>
                </a:srgbClr>
              </a:solidFill>
              <a:prstDash val="solid"/>
              <a:round/>
            </a:ln>
          </p:spPr>
          <p:txBody>
            <a:bodyPr/>
            <a:lstStyle/>
            <a:p/>
          </p:txBody>
        </p:sp>
        <p:sp>
          <p:nvSpPr>
            <p:cNvPr id="216" name="tx216"/>
            <p:cNvSpPr/>
            <p:nvPr/>
          </p:nvSpPr>
          <p:spPr>
            <a:xfrm>
              <a:off x="7737103" y="549118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217" name="tx217"/>
            <p:cNvSpPr/>
            <p:nvPr/>
          </p:nvSpPr>
          <p:spPr>
            <a:xfrm>
              <a:off x="8806200" y="5169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218" name="tx218"/>
            <p:cNvSpPr/>
            <p:nvPr/>
          </p:nvSpPr>
          <p:spPr>
            <a:xfrm>
              <a:off x="8277077" y="50958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219" name="tx219"/>
            <p:cNvSpPr/>
            <p:nvPr/>
          </p:nvSpPr>
          <p:spPr>
            <a:xfrm>
              <a:off x="8630921" y="52319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95211" y="334008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269" name="tx269"/>
            <p:cNvSpPr/>
            <p:nvPr/>
          </p:nvSpPr>
          <p:spPr>
            <a:xfrm>
              <a:off x="2285411" y="399987"/>
              <a:ext cx="5265025"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Haïti, 2000-2024</a:t>
              </a:r>
            </a:p>
          </p:txBody>
        </p:sp>
        <p:sp>
          <p:nvSpPr>
            <p:cNvPr id="270" name="tx270"/>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71" name="tx271"/>
            <p:cNvSpPr/>
            <p:nvPr/>
          </p:nvSpPr>
          <p:spPr>
            <a:xfrm>
              <a:off x="3693887" y="6568567"/>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2024, le PCV3 avait la couverture la plus faible (45%), suivi par le POL3 (47%).
Par rapport à 2019, la couverture de 5 vaccins a diminué (BCG, DTC1, VPI1, POL3 et ROTAC) et 4 vaccins ont augmenté (DTC3, MCV1, MCV2 et PCV3).
Par rapport à 2023, la couverture d'un vaccin est restée constante (BCG), 7 vaccins ont augmenté (DTC1, DTC3, IPV1, MCV1, MCV2, POL3 et ROTAC) et un vaccin a diminué (PCV3).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2401737"/>
              <a:ext cx="6480943" cy="1138790"/>
            </a:xfrm>
            <a:custGeom>
              <a:avLst/>
              <a:pathLst>
                <a:path w="6480943" h="1138790">
                  <a:moveTo>
                    <a:pt x="0" y="1138790"/>
                  </a:moveTo>
                  <a:lnTo>
                    <a:pt x="270039" y="996441"/>
                  </a:lnTo>
                  <a:lnTo>
                    <a:pt x="540078" y="806643"/>
                  </a:lnTo>
                  <a:lnTo>
                    <a:pt x="810117" y="664294"/>
                  </a:lnTo>
                  <a:lnTo>
                    <a:pt x="1080157" y="521945"/>
                  </a:lnTo>
                  <a:lnTo>
                    <a:pt x="1350196" y="379596"/>
                  </a:lnTo>
                  <a:lnTo>
                    <a:pt x="1620235" y="332147"/>
                  </a:lnTo>
                  <a:lnTo>
                    <a:pt x="1890275" y="237248"/>
                  </a:lnTo>
                  <a:lnTo>
                    <a:pt x="2160314" y="189798"/>
                  </a:lnTo>
                  <a:lnTo>
                    <a:pt x="2430353" y="142348"/>
                  </a:lnTo>
                  <a:lnTo>
                    <a:pt x="2700393" y="47449"/>
                  </a:lnTo>
                  <a:lnTo>
                    <a:pt x="2970432" y="0"/>
                  </a:lnTo>
                  <a:lnTo>
                    <a:pt x="3240471" y="94899"/>
                  </a:lnTo>
                  <a:lnTo>
                    <a:pt x="3510510" y="142348"/>
                  </a:lnTo>
                  <a:lnTo>
                    <a:pt x="3780550" y="237248"/>
                  </a:lnTo>
                  <a:lnTo>
                    <a:pt x="4050589" y="189798"/>
                  </a:lnTo>
                  <a:lnTo>
                    <a:pt x="4320628" y="427046"/>
                  </a:lnTo>
                  <a:lnTo>
                    <a:pt x="4590668" y="379596"/>
                  </a:lnTo>
                  <a:lnTo>
                    <a:pt x="4860707" y="521945"/>
                  </a:lnTo>
                  <a:lnTo>
                    <a:pt x="5130746" y="664294"/>
                  </a:lnTo>
                  <a:lnTo>
                    <a:pt x="5400786" y="474496"/>
                  </a:lnTo>
                  <a:lnTo>
                    <a:pt x="5670825" y="948992"/>
                  </a:lnTo>
                  <a:lnTo>
                    <a:pt x="5940864" y="948992"/>
                  </a:lnTo>
                  <a:lnTo>
                    <a:pt x="6210904" y="664294"/>
                  </a:lnTo>
                  <a:lnTo>
                    <a:pt x="6480943" y="379596"/>
                  </a:lnTo>
                </a:path>
              </a:pathLst>
            </a:custGeom>
            <a:ln w="27101" cap="flat">
              <a:solidFill>
                <a:srgbClr val="1C86EE">
                  <a:alpha val="100000"/>
                </a:srgbClr>
              </a:solidFill>
              <a:prstDash val="solid"/>
              <a:round/>
            </a:ln>
          </p:spPr>
          <p:txBody>
            <a:bodyPr/>
            <a:lstStyle/>
            <a:p/>
          </p:txBody>
        </p:sp>
        <p:sp>
          <p:nvSpPr>
            <p:cNvPr id="38" name="pl38"/>
            <p:cNvSpPr/>
            <p:nvPr/>
          </p:nvSpPr>
          <p:spPr>
            <a:xfrm>
              <a:off x="4645766" y="2401737"/>
              <a:ext cx="2970432" cy="948992"/>
            </a:xfrm>
            <a:custGeom>
              <a:avLst/>
              <a:pathLst>
                <a:path w="2970432" h="948992">
                  <a:moveTo>
                    <a:pt x="0" y="0"/>
                  </a:moveTo>
                  <a:lnTo>
                    <a:pt x="270039" y="237248"/>
                  </a:lnTo>
                  <a:lnTo>
                    <a:pt x="540078" y="189798"/>
                  </a:lnTo>
                  <a:lnTo>
                    <a:pt x="810117" y="427046"/>
                  </a:lnTo>
                  <a:lnTo>
                    <a:pt x="1080157" y="521945"/>
                  </a:lnTo>
                  <a:lnTo>
                    <a:pt x="1350196" y="569395"/>
                  </a:lnTo>
                  <a:lnTo>
                    <a:pt x="1620235" y="664294"/>
                  </a:lnTo>
                  <a:lnTo>
                    <a:pt x="1890275" y="474496"/>
                  </a:lnTo>
                  <a:lnTo>
                    <a:pt x="2160314" y="948992"/>
                  </a:lnTo>
                  <a:lnTo>
                    <a:pt x="2430353" y="948992"/>
                  </a:lnTo>
                  <a:lnTo>
                    <a:pt x="2700393" y="664294"/>
                  </a:lnTo>
                  <a:lnTo>
                    <a:pt x="2970432" y="379596"/>
                  </a:lnTo>
                </a:path>
              </a:pathLst>
            </a:custGeom>
            <a:ln w="27101" cap="flat">
              <a:solidFill>
                <a:srgbClr val="80BD41">
                  <a:alpha val="100000"/>
                </a:srgbClr>
              </a:solidFill>
              <a:prstDash val="solid"/>
              <a:round/>
            </a:ln>
          </p:spPr>
          <p:txBody>
            <a:bodyPr/>
            <a:lstStyle/>
            <a:p/>
          </p:txBody>
        </p:sp>
        <p:sp>
          <p:nvSpPr>
            <p:cNvPr id="39" name="pl39"/>
            <p:cNvSpPr/>
            <p:nvPr/>
          </p:nvSpPr>
          <p:spPr>
            <a:xfrm>
              <a:off x="4645766" y="2401737"/>
              <a:ext cx="2970432" cy="948992"/>
            </a:xfrm>
            <a:custGeom>
              <a:avLst/>
              <a:pathLst>
                <a:path w="2970432" h="948992">
                  <a:moveTo>
                    <a:pt x="0" y="0"/>
                  </a:moveTo>
                  <a:lnTo>
                    <a:pt x="270039" y="237248"/>
                  </a:lnTo>
                  <a:lnTo>
                    <a:pt x="540078" y="189798"/>
                  </a:lnTo>
                  <a:lnTo>
                    <a:pt x="810117" y="427046"/>
                  </a:lnTo>
                  <a:lnTo>
                    <a:pt x="1080157" y="521945"/>
                  </a:lnTo>
                  <a:lnTo>
                    <a:pt x="1350196" y="569395"/>
                  </a:lnTo>
                  <a:lnTo>
                    <a:pt x="1620235" y="664294"/>
                  </a:lnTo>
                  <a:lnTo>
                    <a:pt x="1890275" y="474496"/>
                  </a:lnTo>
                  <a:lnTo>
                    <a:pt x="2160314" y="948992"/>
                  </a:lnTo>
                  <a:lnTo>
                    <a:pt x="2430353" y="948992"/>
                  </a:lnTo>
                  <a:lnTo>
                    <a:pt x="2700393" y="664294"/>
                  </a:lnTo>
                  <a:lnTo>
                    <a:pt x="2970432" y="379596"/>
                  </a:lnTo>
                </a:path>
              </a:pathLst>
            </a:custGeom>
            <a:ln w="27101" cap="flat">
              <a:solidFill>
                <a:srgbClr val="EE00EE">
                  <a:alpha val="100000"/>
                </a:srgbClr>
              </a:solidFill>
              <a:prstDash val="solid"/>
              <a:round/>
            </a:ln>
          </p:spPr>
          <p:txBody>
            <a:bodyPr/>
            <a:lstStyle/>
            <a:p/>
          </p:txBody>
        </p:sp>
        <p:sp>
          <p:nvSpPr>
            <p:cNvPr id="40" name="pl40"/>
            <p:cNvSpPr/>
            <p:nvPr/>
          </p:nvSpPr>
          <p:spPr>
            <a:xfrm>
              <a:off x="5455884" y="1784892"/>
              <a:ext cx="2160314" cy="1660736"/>
            </a:xfrm>
            <a:custGeom>
              <a:avLst/>
              <a:pathLst>
                <a:path w="2160314" h="1660736">
                  <a:moveTo>
                    <a:pt x="0" y="1660736"/>
                  </a:moveTo>
                  <a:lnTo>
                    <a:pt x="270039" y="664294"/>
                  </a:lnTo>
                  <a:lnTo>
                    <a:pt x="540078" y="0"/>
                  </a:lnTo>
                  <a:lnTo>
                    <a:pt x="810117" y="0"/>
                  </a:lnTo>
                  <a:lnTo>
                    <a:pt x="1080157" y="47449"/>
                  </a:lnTo>
                  <a:lnTo>
                    <a:pt x="1350196" y="664294"/>
                  </a:lnTo>
                  <a:lnTo>
                    <a:pt x="1620235" y="664294"/>
                  </a:lnTo>
                  <a:lnTo>
                    <a:pt x="1890275" y="569395"/>
                  </a:lnTo>
                  <a:lnTo>
                    <a:pt x="2160314" y="521945"/>
                  </a:lnTo>
                </a:path>
              </a:pathLst>
            </a:custGeom>
            <a:ln w="27101" cap="flat">
              <a:solidFill>
                <a:srgbClr val="6A3D9A">
                  <a:alpha val="100000"/>
                </a:srgbClr>
              </a:solidFill>
              <a:prstDash val="solid"/>
              <a:round/>
            </a:ln>
          </p:spPr>
          <p:txBody>
            <a:bodyPr/>
            <a:lstStyle/>
            <a:p/>
          </p:txBody>
        </p:sp>
        <p:sp>
          <p:nvSpPr>
            <p:cNvPr id="41" name="pl41"/>
            <p:cNvSpPr/>
            <p:nvPr/>
          </p:nvSpPr>
          <p:spPr>
            <a:xfrm>
              <a:off x="1135255" y="1974690"/>
              <a:ext cx="6480943" cy="1138790"/>
            </a:xfrm>
            <a:custGeom>
              <a:avLst/>
              <a:pathLst>
                <a:path w="6480943" h="1138790">
                  <a:moveTo>
                    <a:pt x="0" y="1091341"/>
                  </a:moveTo>
                  <a:lnTo>
                    <a:pt x="270039" y="1091341"/>
                  </a:lnTo>
                  <a:lnTo>
                    <a:pt x="540078" y="1138790"/>
                  </a:lnTo>
                  <a:lnTo>
                    <a:pt x="810117" y="1138790"/>
                  </a:lnTo>
                  <a:lnTo>
                    <a:pt x="1080157" y="1138790"/>
                  </a:lnTo>
                  <a:lnTo>
                    <a:pt x="1350196" y="1138790"/>
                  </a:lnTo>
                  <a:lnTo>
                    <a:pt x="1620235" y="1043891"/>
                  </a:lnTo>
                  <a:lnTo>
                    <a:pt x="1890275" y="948992"/>
                  </a:lnTo>
                  <a:lnTo>
                    <a:pt x="2160314" y="854093"/>
                  </a:lnTo>
                  <a:lnTo>
                    <a:pt x="2430353" y="711744"/>
                  </a:lnTo>
                  <a:lnTo>
                    <a:pt x="2700393" y="664294"/>
                  </a:lnTo>
                  <a:lnTo>
                    <a:pt x="2970432" y="569395"/>
                  </a:lnTo>
                  <a:lnTo>
                    <a:pt x="3240471" y="521945"/>
                  </a:lnTo>
                  <a:lnTo>
                    <a:pt x="3510510" y="427046"/>
                  </a:lnTo>
                  <a:lnTo>
                    <a:pt x="3780550" y="379596"/>
                  </a:lnTo>
                  <a:lnTo>
                    <a:pt x="4050589" y="379596"/>
                  </a:lnTo>
                  <a:lnTo>
                    <a:pt x="4320628" y="474496"/>
                  </a:lnTo>
                  <a:lnTo>
                    <a:pt x="4590668" y="569395"/>
                  </a:lnTo>
                  <a:lnTo>
                    <a:pt x="4860707" y="332147"/>
                  </a:lnTo>
                  <a:lnTo>
                    <a:pt x="5130746" y="142348"/>
                  </a:lnTo>
                  <a:lnTo>
                    <a:pt x="5400786" y="142348"/>
                  </a:lnTo>
                  <a:lnTo>
                    <a:pt x="5670825" y="664294"/>
                  </a:lnTo>
                  <a:lnTo>
                    <a:pt x="5940864" y="521945"/>
                  </a:lnTo>
                  <a:lnTo>
                    <a:pt x="6210904" y="237248"/>
                  </a:lnTo>
                  <a:lnTo>
                    <a:pt x="6480943" y="0"/>
                  </a:lnTo>
                </a:path>
              </a:pathLst>
            </a:custGeom>
            <a:ln w="27101" cap="flat">
              <a:solidFill>
                <a:srgbClr val="E31A1C">
                  <a:alpha val="100000"/>
                </a:srgbClr>
              </a:solidFill>
              <a:prstDash val="solid"/>
              <a:round/>
            </a:ln>
          </p:spPr>
          <p:txBody>
            <a:bodyPr/>
            <a:lstStyle/>
            <a:p/>
          </p:txBody>
        </p:sp>
        <p:sp>
          <p:nvSpPr>
            <p:cNvPr id="42" name="pl42"/>
            <p:cNvSpPr/>
            <p:nvPr/>
          </p:nvSpPr>
          <p:spPr>
            <a:xfrm>
              <a:off x="5455884" y="3066031"/>
              <a:ext cx="2160314" cy="1518387"/>
            </a:xfrm>
            <a:custGeom>
              <a:avLst/>
              <a:pathLst>
                <a:path w="2160314" h="1518387">
                  <a:moveTo>
                    <a:pt x="0" y="1518387"/>
                  </a:moveTo>
                  <a:lnTo>
                    <a:pt x="270039" y="1423488"/>
                  </a:lnTo>
                  <a:lnTo>
                    <a:pt x="540078" y="948992"/>
                  </a:lnTo>
                  <a:lnTo>
                    <a:pt x="810117" y="664294"/>
                  </a:lnTo>
                  <a:lnTo>
                    <a:pt x="1080157" y="664294"/>
                  </a:lnTo>
                  <a:lnTo>
                    <a:pt x="1350196" y="806643"/>
                  </a:lnTo>
                  <a:lnTo>
                    <a:pt x="1620235" y="664294"/>
                  </a:lnTo>
                  <a:lnTo>
                    <a:pt x="1890275" y="142348"/>
                  </a:lnTo>
                  <a:lnTo>
                    <a:pt x="2160314" y="0"/>
                  </a:lnTo>
                </a:path>
              </a:pathLst>
            </a:custGeom>
            <a:ln w="27101" cap="flat">
              <a:solidFill>
                <a:srgbClr val="FF7F00">
                  <a:alpha val="100000"/>
                </a:srgbClr>
              </a:solidFill>
              <a:prstDash val="solid"/>
              <a:round/>
            </a:ln>
          </p:spPr>
          <p:txBody>
            <a:bodyPr/>
            <a:lstStyle/>
            <a:p/>
          </p:txBody>
        </p:sp>
        <p:sp>
          <p:nvSpPr>
            <p:cNvPr id="43" name="pl43"/>
            <p:cNvSpPr/>
            <p:nvPr/>
          </p:nvSpPr>
          <p:spPr>
            <a:xfrm>
              <a:off x="5995962" y="3113481"/>
              <a:ext cx="1620235" cy="2514829"/>
            </a:xfrm>
            <a:custGeom>
              <a:avLst/>
              <a:pathLst>
                <a:path w="1620235" h="2514829">
                  <a:moveTo>
                    <a:pt x="0" y="2514829"/>
                  </a:moveTo>
                  <a:lnTo>
                    <a:pt x="270039" y="1233689"/>
                  </a:lnTo>
                  <a:lnTo>
                    <a:pt x="540078" y="0"/>
                  </a:lnTo>
                  <a:lnTo>
                    <a:pt x="810117" y="379596"/>
                  </a:lnTo>
                  <a:lnTo>
                    <a:pt x="1080157" y="237248"/>
                  </a:lnTo>
                  <a:lnTo>
                    <a:pt x="1350196" y="284697"/>
                  </a:lnTo>
                  <a:lnTo>
                    <a:pt x="1620235" y="379596"/>
                  </a:lnTo>
                </a:path>
              </a:pathLst>
            </a:custGeom>
            <a:ln w="27101" cap="flat">
              <a:solidFill>
                <a:srgbClr val="FFC20E">
                  <a:alpha val="100000"/>
                </a:srgbClr>
              </a:solidFill>
              <a:prstDash val="solid"/>
              <a:round/>
            </a:ln>
          </p:spPr>
          <p:txBody>
            <a:bodyPr/>
            <a:lstStyle/>
            <a:p/>
          </p:txBody>
        </p:sp>
        <p:sp>
          <p:nvSpPr>
            <p:cNvPr id="44" name="pl44"/>
            <p:cNvSpPr/>
            <p:nvPr/>
          </p:nvSpPr>
          <p:spPr>
            <a:xfrm>
              <a:off x="1135255" y="2496636"/>
              <a:ext cx="6480943" cy="1376038"/>
            </a:xfrm>
            <a:custGeom>
              <a:avLst/>
              <a:pathLst>
                <a:path w="6480943" h="1376038">
                  <a:moveTo>
                    <a:pt x="0" y="711744"/>
                  </a:moveTo>
                  <a:lnTo>
                    <a:pt x="270039" y="616844"/>
                  </a:lnTo>
                  <a:lnTo>
                    <a:pt x="540078" y="521945"/>
                  </a:lnTo>
                  <a:lnTo>
                    <a:pt x="810117" y="427046"/>
                  </a:lnTo>
                  <a:lnTo>
                    <a:pt x="1080157" y="379596"/>
                  </a:lnTo>
                  <a:lnTo>
                    <a:pt x="1350196" y="284697"/>
                  </a:lnTo>
                  <a:lnTo>
                    <a:pt x="1620235" y="237248"/>
                  </a:lnTo>
                  <a:lnTo>
                    <a:pt x="1890275" y="189798"/>
                  </a:lnTo>
                  <a:lnTo>
                    <a:pt x="2160314" y="142348"/>
                  </a:lnTo>
                  <a:lnTo>
                    <a:pt x="2430353" y="94899"/>
                  </a:lnTo>
                  <a:lnTo>
                    <a:pt x="2700393" y="94899"/>
                  </a:lnTo>
                  <a:lnTo>
                    <a:pt x="2970432" y="0"/>
                  </a:lnTo>
                  <a:lnTo>
                    <a:pt x="3240471" y="47449"/>
                  </a:lnTo>
                  <a:lnTo>
                    <a:pt x="3510510" y="94899"/>
                  </a:lnTo>
                  <a:lnTo>
                    <a:pt x="3780550" y="142348"/>
                  </a:lnTo>
                  <a:lnTo>
                    <a:pt x="4050589" y="47449"/>
                  </a:lnTo>
                  <a:lnTo>
                    <a:pt x="4320628" y="616844"/>
                  </a:lnTo>
                  <a:lnTo>
                    <a:pt x="4590668" y="996441"/>
                  </a:lnTo>
                  <a:lnTo>
                    <a:pt x="4860707" y="474496"/>
                  </a:lnTo>
                  <a:lnTo>
                    <a:pt x="5130746" y="0"/>
                  </a:lnTo>
                  <a:lnTo>
                    <a:pt x="5400786" y="1186240"/>
                  </a:lnTo>
                  <a:lnTo>
                    <a:pt x="5670825" y="1376038"/>
                  </a:lnTo>
                  <a:lnTo>
                    <a:pt x="5940864" y="996441"/>
                  </a:lnTo>
                  <a:lnTo>
                    <a:pt x="6210904" y="948992"/>
                  </a:lnTo>
                  <a:lnTo>
                    <a:pt x="6480943" y="901542"/>
                  </a:lnTo>
                </a:path>
              </a:pathLst>
            </a:custGeom>
            <a:ln w="27101" cap="flat">
              <a:solidFill>
                <a:srgbClr val="008B00">
                  <a:alpha val="100000"/>
                </a:srgbClr>
              </a:solidFill>
              <a:prstDash val="solid"/>
              <a:round/>
            </a:ln>
          </p:spPr>
          <p:txBody>
            <a:bodyPr/>
            <a:lstStyle/>
            <a:p/>
          </p:txBody>
        </p:sp>
        <p:sp>
          <p:nvSpPr>
            <p:cNvPr id="45" name="pl45"/>
            <p:cNvSpPr/>
            <p:nvPr/>
          </p:nvSpPr>
          <p:spPr>
            <a:xfrm>
              <a:off x="4915805" y="2828783"/>
              <a:ext cx="2700393" cy="1708186"/>
            </a:xfrm>
            <a:custGeom>
              <a:avLst/>
              <a:pathLst>
                <a:path w="2700393" h="1708186">
                  <a:moveTo>
                    <a:pt x="0" y="1708186"/>
                  </a:moveTo>
                  <a:lnTo>
                    <a:pt x="270039" y="474496"/>
                  </a:lnTo>
                  <a:lnTo>
                    <a:pt x="540078" y="379596"/>
                  </a:lnTo>
                  <a:lnTo>
                    <a:pt x="810117" y="0"/>
                  </a:lnTo>
                  <a:lnTo>
                    <a:pt x="1080157" y="189798"/>
                  </a:lnTo>
                  <a:lnTo>
                    <a:pt x="1350196" y="379596"/>
                  </a:lnTo>
                  <a:lnTo>
                    <a:pt x="1620235" y="47449"/>
                  </a:lnTo>
                  <a:lnTo>
                    <a:pt x="1890275" y="711744"/>
                  </a:lnTo>
                  <a:lnTo>
                    <a:pt x="2160314" y="1328589"/>
                  </a:lnTo>
                  <a:lnTo>
                    <a:pt x="2430353" y="901542"/>
                  </a:lnTo>
                  <a:lnTo>
                    <a:pt x="2700393" y="474496"/>
                  </a:lnTo>
                </a:path>
              </a:pathLst>
            </a:custGeom>
            <a:ln w="27101" cap="flat">
              <a:solidFill>
                <a:srgbClr val="9A32CD">
                  <a:alpha val="100000"/>
                </a:srgbClr>
              </a:solidFill>
              <a:prstDash val="solid"/>
              <a:round/>
            </a:ln>
          </p:spPr>
          <p:txBody>
            <a:bodyPr/>
            <a:lstStyle/>
            <a:p/>
          </p:txBody>
        </p:sp>
        <p:sp>
          <p:nvSpPr>
            <p:cNvPr id="46" name="pl46"/>
            <p:cNvSpPr/>
            <p:nvPr/>
          </p:nvSpPr>
          <p:spPr>
            <a:xfrm>
              <a:off x="3295569" y="1974690"/>
              <a:ext cx="4320628" cy="854093"/>
            </a:xfrm>
            <a:custGeom>
              <a:avLst/>
              <a:pathLst>
                <a:path w="4320628" h="854093">
                  <a:moveTo>
                    <a:pt x="0" y="854093"/>
                  </a:moveTo>
                  <a:lnTo>
                    <a:pt x="270039" y="711744"/>
                  </a:lnTo>
                  <a:lnTo>
                    <a:pt x="540078" y="664294"/>
                  </a:lnTo>
                  <a:lnTo>
                    <a:pt x="810117" y="569395"/>
                  </a:lnTo>
                  <a:lnTo>
                    <a:pt x="1080157" y="521945"/>
                  </a:lnTo>
                  <a:lnTo>
                    <a:pt x="1350196" y="427046"/>
                  </a:lnTo>
                  <a:lnTo>
                    <a:pt x="1620235" y="379596"/>
                  </a:lnTo>
                  <a:lnTo>
                    <a:pt x="1890275" y="379596"/>
                  </a:lnTo>
                  <a:lnTo>
                    <a:pt x="2160314" y="474496"/>
                  </a:lnTo>
                  <a:lnTo>
                    <a:pt x="2430353" y="569395"/>
                  </a:lnTo>
                  <a:lnTo>
                    <a:pt x="2700393" y="332147"/>
                  </a:lnTo>
                  <a:lnTo>
                    <a:pt x="2970432" y="142348"/>
                  </a:lnTo>
                  <a:lnTo>
                    <a:pt x="3240471" y="142348"/>
                  </a:lnTo>
                  <a:lnTo>
                    <a:pt x="3510510" y="664294"/>
                  </a:lnTo>
                  <a:lnTo>
                    <a:pt x="3780550" y="521945"/>
                  </a:lnTo>
                  <a:lnTo>
                    <a:pt x="4050589" y="237248"/>
                  </a:lnTo>
                  <a:lnTo>
                    <a:pt x="4320628" y="0"/>
                  </a:lnTo>
                </a:path>
              </a:pathLst>
            </a:custGeom>
            <a:ln w="27101" cap="flat">
              <a:solidFill>
                <a:srgbClr val="836FFF">
                  <a:alpha val="100000"/>
                </a:srgbClr>
              </a:solidFill>
              <a:prstDash val="solid"/>
              <a:round/>
            </a:ln>
          </p:spPr>
          <p:txBody>
            <a:bodyPr/>
            <a:lstStyle/>
            <a:p/>
          </p:txBody>
        </p:sp>
        <p:sp>
          <p:nvSpPr>
            <p:cNvPr id="47" name="pl47"/>
            <p:cNvSpPr/>
            <p:nvPr/>
          </p:nvSpPr>
          <p:spPr>
            <a:xfrm>
              <a:off x="7632185" y="1724793"/>
              <a:ext cx="726675" cy="244517"/>
            </a:xfrm>
            <a:custGeom>
              <a:avLst/>
              <a:pathLst>
                <a:path w="726675" h="244517">
                  <a:moveTo>
                    <a:pt x="726675" y="0"/>
                  </a:moveTo>
                  <a:lnTo>
                    <a:pt x="0" y="244517"/>
                  </a:lnTo>
                </a:path>
              </a:pathLst>
            </a:custGeom>
          </p:spPr>
          <p:txBody>
            <a:bodyPr/>
            <a:lstStyle/>
            <a:p/>
          </p:txBody>
        </p:sp>
        <p:sp>
          <p:nvSpPr>
            <p:cNvPr id="48" name="pl48"/>
            <p:cNvSpPr/>
            <p:nvPr/>
          </p:nvSpPr>
          <p:spPr>
            <a:xfrm>
              <a:off x="7634336" y="1974891"/>
              <a:ext cx="658095" cy="7300"/>
            </a:xfrm>
            <a:custGeom>
              <a:avLst/>
              <a:pathLst>
                <a:path w="658095" h="7300">
                  <a:moveTo>
                    <a:pt x="658095" y="7300"/>
                  </a:moveTo>
                  <a:lnTo>
                    <a:pt x="0" y="0"/>
                  </a:lnTo>
                </a:path>
              </a:pathLst>
            </a:custGeom>
          </p:spPr>
          <p:txBody>
            <a:bodyPr/>
            <a:lstStyle/>
            <a:p/>
          </p:txBody>
        </p:sp>
        <p:sp>
          <p:nvSpPr>
            <p:cNvPr id="49" name="pl49"/>
            <p:cNvSpPr/>
            <p:nvPr/>
          </p:nvSpPr>
          <p:spPr>
            <a:xfrm>
              <a:off x="7634207" y="2245381"/>
              <a:ext cx="790819" cy="60088"/>
            </a:xfrm>
            <a:custGeom>
              <a:avLst/>
              <a:pathLst>
                <a:path w="790819" h="60088">
                  <a:moveTo>
                    <a:pt x="790819" y="0"/>
                  </a:moveTo>
                  <a:lnTo>
                    <a:pt x="0" y="60088"/>
                  </a:lnTo>
                </a:path>
              </a:pathLst>
            </a:custGeom>
          </p:spPr>
          <p:txBody>
            <a:bodyPr/>
            <a:lstStyle/>
            <a:p/>
          </p:txBody>
        </p:sp>
        <p:sp>
          <p:nvSpPr>
            <p:cNvPr id="50" name="pl50"/>
            <p:cNvSpPr/>
            <p:nvPr/>
          </p:nvSpPr>
          <p:spPr>
            <a:xfrm>
              <a:off x="7634331" y="2767618"/>
              <a:ext cx="748613" cy="13391"/>
            </a:xfrm>
            <a:custGeom>
              <a:avLst/>
              <a:pathLst>
                <a:path w="748613" h="13391">
                  <a:moveTo>
                    <a:pt x="748613" y="0"/>
                  </a:moveTo>
                  <a:lnTo>
                    <a:pt x="0" y="13391"/>
                  </a:lnTo>
                </a:path>
              </a:pathLst>
            </a:custGeom>
          </p:spPr>
          <p:txBody>
            <a:bodyPr/>
            <a:lstStyle/>
            <a:p/>
          </p:txBody>
        </p:sp>
        <p:sp>
          <p:nvSpPr>
            <p:cNvPr id="51" name="pl51"/>
            <p:cNvSpPr/>
            <p:nvPr/>
          </p:nvSpPr>
          <p:spPr>
            <a:xfrm>
              <a:off x="7631769" y="2514142"/>
              <a:ext cx="696814" cy="261351"/>
            </a:xfrm>
            <a:custGeom>
              <a:avLst/>
              <a:pathLst>
                <a:path w="696814" h="261351">
                  <a:moveTo>
                    <a:pt x="696814" y="0"/>
                  </a:moveTo>
                  <a:lnTo>
                    <a:pt x="0" y="261351"/>
                  </a:lnTo>
                </a:path>
              </a:pathLst>
            </a:custGeom>
          </p:spPr>
          <p:txBody>
            <a:bodyPr/>
            <a:lstStyle/>
            <a:p/>
          </p:txBody>
        </p:sp>
        <p:sp>
          <p:nvSpPr>
            <p:cNvPr id="52" name="pl52"/>
            <p:cNvSpPr/>
            <p:nvPr/>
          </p:nvSpPr>
          <p:spPr>
            <a:xfrm>
              <a:off x="7632633" y="2786152"/>
              <a:ext cx="804461" cy="235871"/>
            </a:xfrm>
            <a:custGeom>
              <a:avLst/>
              <a:pathLst>
                <a:path w="804461" h="235871">
                  <a:moveTo>
                    <a:pt x="804461" y="235871"/>
                  </a:moveTo>
                  <a:lnTo>
                    <a:pt x="0" y="0"/>
                  </a:lnTo>
                </a:path>
              </a:pathLst>
            </a:custGeom>
          </p:spPr>
          <p:txBody>
            <a:bodyPr/>
            <a:lstStyle/>
            <a:p/>
          </p:txBody>
        </p:sp>
        <p:sp>
          <p:nvSpPr>
            <p:cNvPr id="53" name="pl53"/>
            <p:cNvSpPr/>
            <p:nvPr/>
          </p:nvSpPr>
          <p:spPr>
            <a:xfrm>
              <a:off x="7632607" y="3070886"/>
              <a:ext cx="726254" cy="214860"/>
            </a:xfrm>
            <a:custGeom>
              <a:avLst/>
              <a:pathLst>
                <a:path w="726254" h="214860">
                  <a:moveTo>
                    <a:pt x="726254" y="214860"/>
                  </a:moveTo>
                  <a:lnTo>
                    <a:pt x="0" y="0"/>
                  </a:lnTo>
                </a:path>
              </a:pathLst>
            </a:custGeom>
          </p:spPr>
          <p:txBody>
            <a:bodyPr/>
            <a:lstStyle/>
            <a:p/>
          </p:txBody>
        </p:sp>
        <p:sp>
          <p:nvSpPr>
            <p:cNvPr id="54" name="pl54"/>
            <p:cNvSpPr/>
            <p:nvPr/>
          </p:nvSpPr>
          <p:spPr>
            <a:xfrm>
              <a:off x="7632240" y="3308594"/>
              <a:ext cx="720533" cy="238710"/>
            </a:xfrm>
            <a:custGeom>
              <a:avLst/>
              <a:pathLst>
                <a:path w="720533" h="238710">
                  <a:moveTo>
                    <a:pt x="720533" y="238710"/>
                  </a:moveTo>
                  <a:lnTo>
                    <a:pt x="0" y="0"/>
                  </a:lnTo>
                </a:path>
              </a:pathLst>
            </a:custGeom>
          </p:spPr>
          <p:txBody>
            <a:bodyPr/>
            <a:lstStyle/>
            <a:p/>
          </p:txBody>
        </p:sp>
        <p:sp>
          <p:nvSpPr>
            <p:cNvPr id="55" name="pl55"/>
            <p:cNvSpPr/>
            <p:nvPr/>
          </p:nvSpPr>
          <p:spPr>
            <a:xfrm>
              <a:off x="7629857" y="3405670"/>
              <a:ext cx="728845" cy="399787"/>
            </a:xfrm>
            <a:custGeom>
              <a:avLst/>
              <a:pathLst>
                <a:path w="728845" h="399787">
                  <a:moveTo>
                    <a:pt x="728845" y="399787"/>
                  </a:moveTo>
                  <a:lnTo>
                    <a:pt x="0" y="0"/>
                  </a:lnTo>
                </a:path>
              </a:pathLst>
            </a:custGeom>
          </p:spPr>
          <p:txBody>
            <a:bodyPr/>
            <a:lstStyle/>
            <a:p/>
          </p:txBody>
        </p:sp>
        <p:sp>
          <p:nvSpPr>
            <p:cNvPr id="56" name="pl56"/>
            <p:cNvSpPr/>
            <p:nvPr/>
          </p:nvSpPr>
          <p:spPr>
            <a:xfrm>
              <a:off x="7628022" y="3501711"/>
              <a:ext cx="772920" cy="564391"/>
            </a:xfrm>
            <a:custGeom>
              <a:avLst/>
              <a:pathLst>
                <a:path w="772920" h="564391">
                  <a:moveTo>
                    <a:pt x="772920" y="564391"/>
                  </a:moveTo>
                  <a:lnTo>
                    <a:pt x="0" y="0"/>
                  </a:lnTo>
                </a:path>
              </a:pathLst>
            </a:custGeom>
          </p:spPr>
          <p:txBody>
            <a:bodyPr/>
            <a:lstStyle/>
            <a:p/>
          </p:txBody>
        </p:sp>
        <p:sp>
          <p:nvSpPr>
            <p:cNvPr id="57" name="pg57"/>
            <p:cNvSpPr/>
            <p:nvPr/>
          </p:nvSpPr>
          <p:spPr>
            <a:xfrm>
              <a:off x="8290281" y="163469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8" name="tx58"/>
            <p:cNvSpPr/>
            <p:nvPr/>
          </p:nvSpPr>
          <p:spPr>
            <a:xfrm>
              <a:off x="8313141" y="167623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77%</a:t>
              </a:r>
            </a:p>
          </p:txBody>
        </p:sp>
        <p:sp>
          <p:nvSpPr>
            <p:cNvPr id="59" name="pg59"/>
            <p:cNvSpPr/>
            <p:nvPr/>
          </p:nvSpPr>
          <p:spPr>
            <a:xfrm>
              <a:off x="8223851" y="189767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0" name="tx60"/>
            <p:cNvSpPr/>
            <p:nvPr/>
          </p:nvSpPr>
          <p:spPr>
            <a:xfrm>
              <a:off x="8246711" y="193921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77%</a:t>
              </a:r>
            </a:p>
          </p:txBody>
        </p:sp>
        <p:sp>
          <p:nvSpPr>
            <p:cNvPr id="61" name="pg61"/>
            <p:cNvSpPr/>
            <p:nvPr/>
          </p:nvSpPr>
          <p:spPr>
            <a:xfrm>
              <a:off x="8356446" y="216040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2"/>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2" name="tx62"/>
            <p:cNvSpPr/>
            <p:nvPr/>
          </p:nvSpPr>
          <p:spPr>
            <a:xfrm>
              <a:off x="8379306" y="220194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70%</a:t>
              </a:r>
            </a:p>
          </p:txBody>
        </p:sp>
        <p:sp>
          <p:nvSpPr>
            <p:cNvPr id="63" name="pg63"/>
            <p:cNvSpPr/>
            <p:nvPr/>
          </p:nvSpPr>
          <p:spPr>
            <a:xfrm>
              <a:off x="8314365" y="268309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4" name="tx64"/>
            <p:cNvSpPr/>
            <p:nvPr/>
          </p:nvSpPr>
          <p:spPr>
            <a:xfrm>
              <a:off x="8337225" y="272463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60%</a:t>
              </a:r>
            </a:p>
          </p:txBody>
        </p:sp>
        <p:sp>
          <p:nvSpPr>
            <p:cNvPr id="65" name="pg65"/>
            <p:cNvSpPr/>
            <p:nvPr/>
          </p:nvSpPr>
          <p:spPr>
            <a:xfrm>
              <a:off x="8260004" y="242337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6" name="tx66"/>
            <p:cNvSpPr/>
            <p:nvPr/>
          </p:nvSpPr>
          <p:spPr>
            <a:xfrm>
              <a:off x="8282864" y="244623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60%</a:t>
              </a:r>
            </a:p>
          </p:txBody>
        </p:sp>
        <p:sp>
          <p:nvSpPr>
            <p:cNvPr id="67" name="pg67"/>
            <p:cNvSpPr/>
            <p:nvPr/>
          </p:nvSpPr>
          <p:spPr>
            <a:xfrm>
              <a:off x="8368515" y="294208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8" name="tx68"/>
            <p:cNvSpPr/>
            <p:nvPr/>
          </p:nvSpPr>
          <p:spPr>
            <a:xfrm>
              <a:off x="8391375" y="298362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60%</a:t>
              </a:r>
            </a:p>
          </p:txBody>
        </p:sp>
        <p:sp>
          <p:nvSpPr>
            <p:cNvPr id="69" name="pg69"/>
            <p:cNvSpPr/>
            <p:nvPr/>
          </p:nvSpPr>
          <p:spPr>
            <a:xfrm>
              <a:off x="8290281" y="320624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13141" y="324778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54%</a:t>
              </a:r>
            </a:p>
          </p:txBody>
        </p:sp>
        <p:sp>
          <p:nvSpPr>
            <p:cNvPr id="71" name="pg71"/>
            <p:cNvSpPr/>
            <p:nvPr/>
          </p:nvSpPr>
          <p:spPr>
            <a:xfrm>
              <a:off x="8284194" y="346833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307054" y="350987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49%</a:t>
              </a:r>
            </a:p>
          </p:txBody>
        </p:sp>
        <p:sp>
          <p:nvSpPr>
            <p:cNvPr id="73" name="pg73"/>
            <p:cNvSpPr/>
            <p:nvPr/>
          </p:nvSpPr>
          <p:spPr>
            <a:xfrm>
              <a:off x="8290122" y="3728077"/>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2"/>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12982" y="3769615"/>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47%</a:t>
              </a:r>
            </a:p>
          </p:txBody>
        </p:sp>
        <p:sp>
          <p:nvSpPr>
            <p:cNvPr id="75" name="pg75"/>
            <p:cNvSpPr/>
            <p:nvPr/>
          </p:nvSpPr>
          <p:spPr>
            <a:xfrm>
              <a:off x="8332362" y="3988502"/>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6" name="tx76"/>
            <p:cNvSpPr/>
            <p:nvPr/>
          </p:nvSpPr>
          <p:spPr>
            <a:xfrm>
              <a:off x="8355222" y="4030040"/>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45%</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01" name="tx101"/>
            <p:cNvSpPr/>
            <p:nvPr/>
          </p:nvSpPr>
          <p:spPr>
            <a:xfrm>
              <a:off x="3454573" y="401416"/>
              <a:ext cx="292246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Haïti, 2000-2024</a:t>
              </a:r>
            </a:p>
          </p:txBody>
        </p:sp>
        <p:sp>
          <p:nvSpPr>
            <p:cNvPr id="102" name="tx102"/>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03" name="tx103"/>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de la couverture de 9 vaccins (série complète).
En 2024, le PCV3 aura la couverture la plus faible de tous les vaccins (45%), suivi par le POL3 (47%).
La couverture de 7 vaccins a augmenté (DTC3, HepB3, Hib3, MCV1, MCV2, PcV3 et Rubéole) et 3 vaccins ont diminué (IPV1, Polio3 et RotaC) par rapport aux couvertures respectives en 2019.
La couverture de 9 vaccins a augmenté (DTC3, HepB3, Hib3, VPI1, MCV1, MCV2, Polio3, RotaC et Rubéole) et 1 vaccin a diminué (PcV3) par rapport à la couverture respective en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30187" y="887626"/>
              <a:ext cx="722164" cy="0"/>
            </a:xfrm>
            <a:custGeom>
              <a:avLst/>
              <a:pathLst>
                <a:path w="722164" h="0">
                  <a:moveTo>
                    <a:pt x="0" y="0"/>
                  </a:moveTo>
                  <a:lnTo>
                    <a:pt x="72216" y="0"/>
                  </a:lnTo>
                  <a:lnTo>
                    <a:pt x="72216" y="0"/>
                  </a:lnTo>
                  <a:lnTo>
                    <a:pt x="72216" y="0"/>
                  </a:lnTo>
                  <a:lnTo>
                    <a:pt x="433298" y="0"/>
                  </a:lnTo>
                  <a:lnTo>
                    <a:pt x="722164" y="0"/>
                  </a:lnTo>
                </a:path>
              </a:pathLst>
            </a:custGeom>
            <a:ln w="116535" cap="flat">
              <a:solidFill>
                <a:srgbClr val="E8E8E8">
                  <a:alpha val="100000"/>
                </a:srgbClr>
              </a:solidFill>
              <a:prstDash val="solid"/>
              <a:round/>
            </a:ln>
          </p:spPr>
          <p:txBody>
            <a:bodyPr/>
            <a:lstStyle/>
            <a:p/>
          </p:txBody>
        </p:sp>
        <p:sp>
          <p:nvSpPr>
            <p:cNvPr id="22" name="pl22"/>
            <p:cNvSpPr/>
            <p:nvPr/>
          </p:nvSpPr>
          <p:spPr>
            <a:xfrm>
              <a:off x="6546836" y="1266641"/>
              <a:ext cx="1083246" cy="0"/>
            </a:xfrm>
            <a:custGeom>
              <a:avLst/>
              <a:pathLst>
                <a:path w="1083246" h="0">
                  <a:moveTo>
                    <a:pt x="0" y="0"/>
                  </a:moveTo>
                  <a:lnTo>
                    <a:pt x="216649" y="0"/>
                  </a:lnTo>
                  <a:lnTo>
                    <a:pt x="433298" y="0"/>
                  </a:lnTo>
                  <a:lnTo>
                    <a:pt x="505514" y="0"/>
                  </a:lnTo>
                  <a:lnTo>
                    <a:pt x="794380" y="0"/>
                  </a:lnTo>
                  <a:lnTo>
                    <a:pt x="1083246" y="0"/>
                  </a:lnTo>
                </a:path>
              </a:pathLst>
            </a:custGeom>
            <a:ln w="116535" cap="flat">
              <a:solidFill>
                <a:srgbClr val="E8E8E8">
                  <a:alpha val="100000"/>
                </a:srgbClr>
              </a:solidFill>
              <a:prstDash val="solid"/>
              <a:round/>
            </a:ln>
          </p:spPr>
          <p:txBody>
            <a:bodyPr/>
            <a:lstStyle/>
            <a:p/>
          </p:txBody>
        </p:sp>
        <p:sp>
          <p:nvSpPr>
            <p:cNvPr id="23" name="pl23"/>
            <p:cNvSpPr/>
            <p:nvPr/>
          </p:nvSpPr>
          <p:spPr>
            <a:xfrm>
              <a:off x="4958075" y="1645655"/>
              <a:ext cx="866596" cy="0"/>
            </a:xfrm>
            <a:custGeom>
              <a:avLst/>
              <a:pathLst>
                <a:path w="866596" h="0">
                  <a:moveTo>
                    <a:pt x="0" y="0"/>
                  </a:moveTo>
                  <a:lnTo>
                    <a:pt x="0" y="0"/>
                  </a:lnTo>
                  <a:lnTo>
                    <a:pt x="433298" y="0"/>
                  </a:lnTo>
                  <a:lnTo>
                    <a:pt x="433298" y="0"/>
                  </a:lnTo>
                  <a:lnTo>
                    <a:pt x="722164" y="0"/>
                  </a:lnTo>
                  <a:lnTo>
                    <a:pt x="866596" y="0"/>
                  </a:lnTo>
                </a:path>
              </a:pathLst>
            </a:custGeom>
            <a:ln w="116535" cap="flat">
              <a:solidFill>
                <a:srgbClr val="E8E8E8">
                  <a:alpha val="100000"/>
                </a:srgbClr>
              </a:solidFill>
              <a:prstDash val="solid"/>
              <a:round/>
            </a:ln>
          </p:spPr>
          <p:txBody>
            <a:bodyPr/>
            <a:lstStyle/>
            <a:p/>
          </p:txBody>
        </p:sp>
        <p:sp>
          <p:nvSpPr>
            <p:cNvPr id="24" name="pl24"/>
            <p:cNvSpPr/>
            <p:nvPr/>
          </p:nvSpPr>
          <p:spPr>
            <a:xfrm>
              <a:off x="4958075" y="2024670"/>
              <a:ext cx="866596" cy="0"/>
            </a:xfrm>
            <a:custGeom>
              <a:avLst/>
              <a:pathLst>
                <a:path w="866596" h="0">
                  <a:moveTo>
                    <a:pt x="0" y="0"/>
                  </a:moveTo>
                  <a:lnTo>
                    <a:pt x="0" y="0"/>
                  </a:lnTo>
                  <a:lnTo>
                    <a:pt x="433298" y="0"/>
                  </a:lnTo>
                  <a:lnTo>
                    <a:pt x="433298" y="0"/>
                  </a:lnTo>
                  <a:lnTo>
                    <a:pt x="722164" y="0"/>
                  </a:lnTo>
                  <a:lnTo>
                    <a:pt x="866596" y="0"/>
                  </a:lnTo>
                </a:path>
              </a:pathLst>
            </a:custGeom>
            <a:ln w="116535" cap="flat">
              <a:solidFill>
                <a:srgbClr val="E8E8E8">
                  <a:alpha val="100000"/>
                </a:srgbClr>
              </a:solidFill>
              <a:prstDash val="solid"/>
              <a:round/>
            </a:ln>
          </p:spPr>
          <p:txBody>
            <a:bodyPr/>
            <a:lstStyle/>
            <a:p/>
          </p:txBody>
        </p:sp>
        <p:sp>
          <p:nvSpPr>
            <p:cNvPr id="25" name="pl25"/>
            <p:cNvSpPr/>
            <p:nvPr/>
          </p:nvSpPr>
          <p:spPr>
            <a:xfrm>
              <a:off x="4958075" y="2403685"/>
              <a:ext cx="866596" cy="0"/>
            </a:xfrm>
            <a:custGeom>
              <a:avLst/>
              <a:pathLst>
                <a:path w="866596" h="0">
                  <a:moveTo>
                    <a:pt x="0" y="0"/>
                  </a:moveTo>
                  <a:lnTo>
                    <a:pt x="0" y="0"/>
                  </a:lnTo>
                  <a:lnTo>
                    <a:pt x="433298" y="0"/>
                  </a:lnTo>
                  <a:lnTo>
                    <a:pt x="433298" y="0"/>
                  </a:lnTo>
                  <a:lnTo>
                    <a:pt x="722164" y="0"/>
                  </a:lnTo>
                  <a:lnTo>
                    <a:pt x="866596" y="0"/>
                  </a:lnTo>
                </a:path>
              </a:pathLst>
            </a:custGeom>
            <a:ln w="116535" cap="flat">
              <a:solidFill>
                <a:srgbClr val="E8E8E8">
                  <a:alpha val="100000"/>
                </a:srgbClr>
              </a:solidFill>
              <a:prstDash val="solid"/>
              <a:round/>
            </a:ln>
          </p:spPr>
          <p:txBody>
            <a:bodyPr/>
            <a:lstStyle/>
            <a:p/>
          </p:txBody>
        </p:sp>
        <p:sp>
          <p:nvSpPr>
            <p:cNvPr id="26" name="pl26"/>
            <p:cNvSpPr/>
            <p:nvPr/>
          </p:nvSpPr>
          <p:spPr>
            <a:xfrm>
              <a:off x="6330187" y="2782699"/>
              <a:ext cx="1011029" cy="0"/>
            </a:xfrm>
            <a:custGeom>
              <a:avLst/>
              <a:pathLst>
                <a:path w="1011029" h="0">
                  <a:moveTo>
                    <a:pt x="0" y="0"/>
                  </a:moveTo>
                  <a:lnTo>
                    <a:pt x="0" y="0"/>
                  </a:lnTo>
                  <a:lnTo>
                    <a:pt x="144432" y="0"/>
                  </a:lnTo>
                  <a:lnTo>
                    <a:pt x="216649" y="0"/>
                  </a:lnTo>
                  <a:lnTo>
                    <a:pt x="938813" y="0"/>
                  </a:lnTo>
                  <a:lnTo>
                    <a:pt x="1011029" y="0"/>
                  </a:lnTo>
                </a:path>
              </a:pathLst>
            </a:custGeom>
            <a:ln w="116535" cap="flat">
              <a:solidFill>
                <a:srgbClr val="E8E8E8">
                  <a:alpha val="100000"/>
                </a:srgbClr>
              </a:solidFill>
              <a:prstDash val="solid"/>
              <a:round/>
            </a:ln>
          </p:spPr>
          <p:txBody>
            <a:bodyPr/>
            <a:lstStyle/>
            <a:p/>
          </p:txBody>
        </p:sp>
        <p:sp>
          <p:nvSpPr>
            <p:cNvPr id="27" name="pl27"/>
            <p:cNvSpPr/>
            <p:nvPr/>
          </p:nvSpPr>
          <p:spPr>
            <a:xfrm>
              <a:off x="6041321" y="3161714"/>
              <a:ext cx="1011029" cy="0"/>
            </a:xfrm>
            <a:custGeom>
              <a:avLst/>
              <a:pathLst>
                <a:path w="1011029" h="0">
                  <a:moveTo>
                    <a:pt x="0" y="0"/>
                  </a:moveTo>
                  <a:lnTo>
                    <a:pt x="216649" y="0"/>
                  </a:lnTo>
                  <a:lnTo>
                    <a:pt x="649947" y="0"/>
                  </a:lnTo>
                  <a:lnTo>
                    <a:pt x="794380" y="0"/>
                  </a:lnTo>
                  <a:lnTo>
                    <a:pt x="794380" y="0"/>
                  </a:lnTo>
                  <a:lnTo>
                    <a:pt x="1011029" y="0"/>
                  </a:lnTo>
                </a:path>
              </a:pathLst>
            </a:custGeom>
            <a:ln w="116535" cap="flat">
              <a:solidFill>
                <a:srgbClr val="E8E8E8">
                  <a:alpha val="100000"/>
                </a:srgbClr>
              </a:solidFill>
              <a:prstDash val="solid"/>
              <a:round/>
            </a:ln>
          </p:spPr>
          <p:txBody>
            <a:bodyPr/>
            <a:lstStyle/>
            <a:p/>
          </p:txBody>
        </p:sp>
        <p:sp>
          <p:nvSpPr>
            <p:cNvPr id="28" name="pl28"/>
            <p:cNvSpPr/>
            <p:nvPr/>
          </p:nvSpPr>
          <p:spPr>
            <a:xfrm>
              <a:off x="4163695" y="3540728"/>
              <a:ext cx="1227678" cy="0"/>
            </a:xfrm>
            <a:custGeom>
              <a:avLst/>
              <a:pathLst>
                <a:path w="1227678" h="0">
                  <a:moveTo>
                    <a:pt x="0" y="0"/>
                  </a:moveTo>
                  <a:lnTo>
                    <a:pt x="216649" y="0"/>
                  </a:lnTo>
                  <a:lnTo>
                    <a:pt x="216649" y="0"/>
                  </a:lnTo>
                  <a:lnTo>
                    <a:pt x="216649" y="0"/>
                  </a:lnTo>
                  <a:lnTo>
                    <a:pt x="1011029" y="0"/>
                  </a:lnTo>
                  <a:lnTo>
                    <a:pt x="1227678" y="0"/>
                  </a:lnTo>
                </a:path>
              </a:pathLst>
            </a:custGeom>
            <a:ln w="116535" cap="flat">
              <a:solidFill>
                <a:srgbClr val="E8E8E8">
                  <a:alpha val="100000"/>
                </a:srgbClr>
              </a:solidFill>
              <a:prstDash val="solid"/>
              <a:round/>
            </a:ln>
          </p:spPr>
          <p:txBody>
            <a:bodyPr/>
            <a:lstStyle/>
            <a:p/>
          </p:txBody>
        </p:sp>
        <p:sp>
          <p:nvSpPr>
            <p:cNvPr id="29" name="pl29"/>
            <p:cNvSpPr/>
            <p:nvPr/>
          </p:nvSpPr>
          <p:spPr>
            <a:xfrm>
              <a:off x="3441531" y="3919743"/>
              <a:ext cx="1877626" cy="0"/>
            </a:xfrm>
            <a:custGeom>
              <a:avLst/>
              <a:pathLst>
                <a:path w="1877626" h="0">
                  <a:moveTo>
                    <a:pt x="0" y="0"/>
                  </a:moveTo>
                  <a:lnTo>
                    <a:pt x="1299895" y="0"/>
                  </a:lnTo>
                  <a:lnTo>
                    <a:pt x="1299895" y="0"/>
                  </a:lnTo>
                  <a:lnTo>
                    <a:pt x="1444328" y="0"/>
                  </a:lnTo>
                  <a:lnTo>
                    <a:pt x="1516544" y="0"/>
                  </a:lnTo>
                  <a:lnTo>
                    <a:pt x="1877626" y="0"/>
                  </a:lnTo>
                </a:path>
              </a:pathLst>
            </a:custGeom>
            <a:ln w="116535" cap="flat">
              <a:solidFill>
                <a:srgbClr val="E8E8E8">
                  <a:alpha val="100000"/>
                </a:srgbClr>
              </a:solidFill>
              <a:prstDash val="solid"/>
              <a:round/>
            </a:ln>
          </p:spPr>
          <p:txBody>
            <a:bodyPr/>
            <a:lstStyle/>
            <a:p/>
          </p:txBody>
        </p:sp>
        <p:sp>
          <p:nvSpPr>
            <p:cNvPr id="30" name="pl30"/>
            <p:cNvSpPr/>
            <p:nvPr/>
          </p:nvSpPr>
          <p:spPr>
            <a:xfrm>
              <a:off x="4163695" y="4298757"/>
              <a:ext cx="2094275" cy="0"/>
            </a:xfrm>
            <a:custGeom>
              <a:avLst/>
              <a:pathLst>
                <a:path w="2094275" h="0">
                  <a:moveTo>
                    <a:pt x="0" y="0"/>
                  </a:moveTo>
                  <a:lnTo>
                    <a:pt x="288865" y="0"/>
                  </a:lnTo>
                  <a:lnTo>
                    <a:pt x="577731" y="0"/>
                  </a:lnTo>
                  <a:lnTo>
                    <a:pt x="649947" y="0"/>
                  </a:lnTo>
                  <a:lnTo>
                    <a:pt x="722164" y="0"/>
                  </a:lnTo>
                  <a:lnTo>
                    <a:pt x="2094275" y="0"/>
                  </a:lnTo>
                </a:path>
              </a:pathLst>
            </a:custGeom>
            <a:ln w="116535" cap="flat">
              <a:solidFill>
                <a:srgbClr val="E8E8E8">
                  <a:alpha val="100000"/>
                </a:srgbClr>
              </a:solidFill>
              <a:prstDash val="solid"/>
              <a:round/>
            </a:ln>
          </p:spPr>
          <p:txBody>
            <a:bodyPr/>
            <a:lstStyle/>
            <a:p/>
          </p:txBody>
        </p:sp>
        <p:sp>
          <p:nvSpPr>
            <p:cNvPr id="31" name="pl31"/>
            <p:cNvSpPr/>
            <p:nvPr/>
          </p:nvSpPr>
          <p:spPr>
            <a:xfrm>
              <a:off x="6041321" y="4677772"/>
              <a:ext cx="1011029" cy="0"/>
            </a:xfrm>
            <a:custGeom>
              <a:avLst/>
              <a:pathLst>
                <a:path w="1011029" h="0">
                  <a:moveTo>
                    <a:pt x="0" y="0"/>
                  </a:moveTo>
                  <a:lnTo>
                    <a:pt x="216649" y="0"/>
                  </a:lnTo>
                  <a:lnTo>
                    <a:pt x="649947" y="0"/>
                  </a:lnTo>
                  <a:lnTo>
                    <a:pt x="794380" y="0"/>
                  </a:lnTo>
                  <a:lnTo>
                    <a:pt x="794380" y="0"/>
                  </a:lnTo>
                  <a:lnTo>
                    <a:pt x="1011029" y="0"/>
                  </a:lnTo>
                </a:path>
              </a:pathLst>
            </a:custGeom>
            <a:ln w="116535" cap="flat">
              <a:solidFill>
                <a:srgbClr val="E8E8E8">
                  <a:alpha val="100000"/>
                </a:srgbClr>
              </a:solidFill>
              <a:prstDash val="solid"/>
              <a:round/>
            </a:ln>
          </p:spPr>
          <p:txBody>
            <a:bodyPr/>
            <a:lstStyle/>
            <a:p/>
          </p:txBody>
        </p:sp>
        <p:sp>
          <p:nvSpPr>
            <p:cNvPr id="32" name="pl32"/>
            <p:cNvSpPr/>
            <p:nvPr/>
          </p:nvSpPr>
          <p:spPr>
            <a:xfrm>
              <a:off x="3730396" y="5056787"/>
              <a:ext cx="1949842" cy="0"/>
            </a:xfrm>
            <a:custGeom>
              <a:avLst/>
              <a:pathLst>
                <a:path w="1949842" h="0">
                  <a:moveTo>
                    <a:pt x="0" y="0"/>
                  </a:moveTo>
                  <a:lnTo>
                    <a:pt x="649947" y="0"/>
                  </a:lnTo>
                  <a:lnTo>
                    <a:pt x="938813" y="0"/>
                  </a:lnTo>
                  <a:lnTo>
                    <a:pt x="1299895" y="0"/>
                  </a:lnTo>
                  <a:lnTo>
                    <a:pt x="1444328" y="0"/>
                  </a:lnTo>
                  <a:lnTo>
                    <a:pt x="1949842" y="0"/>
                  </a:lnTo>
                </a:path>
              </a:pathLst>
            </a:custGeom>
            <a:ln w="116535" cap="flat">
              <a:solidFill>
                <a:srgbClr val="E8E8E8">
                  <a:alpha val="100000"/>
                </a:srgbClr>
              </a:solidFill>
              <a:prstDash val="solid"/>
              <a:round/>
            </a:ln>
          </p:spPr>
          <p:txBody>
            <a:bodyPr/>
            <a:lstStyle/>
            <a:p/>
          </p:txBody>
        </p:sp>
        <p:sp>
          <p:nvSpPr>
            <p:cNvPr id="33" name="pt33"/>
            <p:cNvSpPr/>
            <p:nvPr/>
          </p:nvSpPr>
          <p:spPr>
            <a:xfrm>
              <a:off x="675898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04785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32568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39790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39790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39790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62558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33671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04785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54233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75898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97563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38687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67573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495357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95357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38687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82017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38687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67573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495357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95357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38687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82017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38687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67573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495357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95357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38687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82017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33671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6450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32568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32568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47012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54233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83120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83120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03682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25347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68676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04785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37584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37584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15919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37584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17022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38687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43703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31465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3692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95357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88135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73692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25347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44806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15919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3692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480914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88135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83120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83120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03682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25347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68676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04785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17022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67573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466471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37258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37584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02579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700718"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6339636"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6339636"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567315"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6700718"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6917367"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5328606"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5328606"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5761905"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5328606"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5328606"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5761905"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5328606"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5328606"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5761905"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278449"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411852"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484069"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6772934"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628501"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6989583"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4317576"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5111957"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5328606"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3378763"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4823091"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4678658"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6195203"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4750875"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4823091"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6772934"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628501"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989583"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5111957"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4317576"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4967524"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43" name="tx143"/>
            <p:cNvSpPr/>
            <p:nvPr/>
          </p:nvSpPr>
          <p:spPr>
            <a:xfrm>
              <a:off x="60903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4" name="tx144"/>
            <p:cNvSpPr/>
            <p:nvPr/>
          </p:nvSpPr>
          <p:spPr>
            <a:xfrm>
              <a:off x="673364" y="3840700"/>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6" name="tx146"/>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7" name="tx147"/>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8" name="tx148"/>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2894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2147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Haïti, 2019-2024</a:t>
              </a:r>
            </a:p>
          </p:txBody>
        </p:sp>
        <p:sp>
          <p:nvSpPr>
            <p:cNvPr id="166" name="tx166"/>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67" name="tx167"/>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2019-2024 et les points représentent la couverture pour des années spécifiques. </a:t>
              </a:r>
            </a:p>
          </p:txBody>
        </p:sp>
        <p:sp>
          <p:nvSpPr>
            <p:cNvPr id="168" name="tx168"/>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2019-2024. </a:t>
              </a:r>
            </a:p>
          </p:txBody>
        </p:sp>
        <p:sp>
          <p:nvSpPr>
            <p:cNvPr id="169" name="tx169"/>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pour toutes les années comprises entre 2019 et 2024 (barres grises) et la couverture pour des années spécifiques (points), par vaccin. Il peut être utilisé pour évaluer le retour aux niveaux d'avant la pandémie.
La couverture par le DTC1 a diminué entre 2019 (85%) et 2023 (73%). La couverture par le DTC1 a augmenté en 2024 (76 %) par rapport à 2023, mais elle était plus faible qu'en 2019. Entre 2019 et 2024, la couverture par le DTC1 a atteint son niveau le plus bas en 2022 (70 %).
En 2023, la couverture de 7 vaccins était inférieure à celle de 2019.
En 2024, 5 vaccins avaient une couverture inférieure à celle de 2019.
En 2024, 1 vaccin avait une couverture inférieure à celle de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2282612"/>
              <a:ext cx="6444618" cy="934925"/>
            </a:xfrm>
            <a:custGeom>
              <a:avLst/>
              <a:pathLst>
                <a:path w="6444618" h="934925">
                  <a:moveTo>
                    <a:pt x="0" y="934925"/>
                  </a:moveTo>
                  <a:lnTo>
                    <a:pt x="268525" y="818059"/>
                  </a:lnTo>
                  <a:lnTo>
                    <a:pt x="537051" y="662239"/>
                  </a:lnTo>
                  <a:lnTo>
                    <a:pt x="805577" y="545373"/>
                  </a:lnTo>
                  <a:lnTo>
                    <a:pt x="1074103" y="428507"/>
                  </a:lnTo>
                  <a:lnTo>
                    <a:pt x="1342628" y="311641"/>
                  </a:lnTo>
                  <a:lnTo>
                    <a:pt x="1611154" y="272686"/>
                  </a:lnTo>
                  <a:lnTo>
                    <a:pt x="1879680" y="194776"/>
                  </a:lnTo>
                  <a:lnTo>
                    <a:pt x="2148206" y="155820"/>
                  </a:lnTo>
                  <a:lnTo>
                    <a:pt x="2416732" y="116865"/>
                  </a:lnTo>
                  <a:lnTo>
                    <a:pt x="2685257" y="38955"/>
                  </a:lnTo>
                  <a:lnTo>
                    <a:pt x="2953783" y="0"/>
                  </a:lnTo>
                  <a:lnTo>
                    <a:pt x="3222309" y="77910"/>
                  </a:lnTo>
                  <a:lnTo>
                    <a:pt x="3490835" y="116865"/>
                  </a:lnTo>
                  <a:lnTo>
                    <a:pt x="3759360" y="194776"/>
                  </a:lnTo>
                  <a:lnTo>
                    <a:pt x="4027886" y="155820"/>
                  </a:lnTo>
                  <a:lnTo>
                    <a:pt x="4296412" y="350597"/>
                  </a:lnTo>
                  <a:lnTo>
                    <a:pt x="4564938" y="311641"/>
                  </a:lnTo>
                  <a:lnTo>
                    <a:pt x="4833464" y="428507"/>
                  </a:lnTo>
                  <a:lnTo>
                    <a:pt x="5101989" y="545373"/>
                  </a:lnTo>
                  <a:lnTo>
                    <a:pt x="5370515" y="389552"/>
                  </a:lnTo>
                  <a:lnTo>
                    <a:pt x="5639041" y="779104"/>
                  </a:lnTo>
                  <a:lnTo>
                    <a:pt x="5907567" y="779104"/>
                  </a:lnTo>
                  <a:lnTo>
                    <a:pt x="6176092" y="545373"/>
                  </a:lnTo>
                  <a:lnTo>
                    <a:pt x="6444618" y="311641"/>
                  </a:lnTo>
                </a:path>
              </a:pathLst>
            </a:custGeom>
            <a:ln w="27101" cap="flat">
              <a:solidFill>
                <a:srgbClr val="F8766D">
                  <a:alpha val="100000"/>
                </a:srgbClr>
              </a:solidFill>
              <a:prstDash val="solid"/>
              <a:round/>
            </a:ln>
          </p:spPr>
          <p:txBody>
            <a:bodyPr/>
            <a:lstStyle/>
            <a:p/>
          </p:txBody>
        </p:sp>
        <p:sp>
          <p:nvSpPr>
            <p:cNvPr id="27" name="pl27"/>
            <p:cNvSpPr/>
            <p:nvPr/>
          </p:nvSpPr>
          <p:spPr>
            <a:xfrm>
              <a:off x="5744691" y="2827986"/>
              <a:ext cx="2148206" cy="1246567"/>
            </a:xfrm>
            <a:custGeom>
              <a:avLst/>
              <a:pathLst>
                <a:path w="2148206" h="1246567">
                  <a:moveTo>
                    <a:pt x="0" y="1246567"/>
                  </a:moveTo>
                  <a:lnTo>
                    <a:pt x="268525" y="1168657"/>
                  </a:lnTo>
                  <a:lnTo>
                    <a:pt x="537051" y="779104"/>
                  </a:lnTo>
                  <a:lnTo>
                    <a:pt x="805577" y="545373"/>
                  </a:lnTo>
                  <a:lnTo>
                    <a:pt x="1074103" y="545373"/>
                  </a:lnTo>
                  <a:lnTo>
                    <a:pt x="1342628" y="662239"/>
                  </a:lnTo>
                  <a:lnTo>
                    <a:pt x="1611154" y="545373"/>
                  </a:lnTo>
                  <a:lnTo>
                    <a:pt x="1879680" y="116865"/>
                  </a:lnTo>
                  <a:lnTo>
                    <a:pt x="2148206" y="0"/>
                  </a:lnTo>
                </a:path>
              </a:pathLst>
            </a:custGeom>
            <a:ln w="27101" cap="flat">
              <a:solidFill>
                <a:srgbClr val="00BA38">
                  <a:alpha val="100000"/>
                </a:srgbClr>
              </a:solidFill>
              <a:prstDash val="solid"/>
              <a:round/>
            </a:ln>
          </p:spPr>
          <p:txBody>
            <a:bodyPr/>
            <a:lstStyle/>
            <a:p/>
          </p:txBody>
        </p:sp>
        <p:sp>
          <p:nvSpPr>
            <p:cNvPr id="28" name="pl28"/>
            <p:cNvSpPr/>
            <p:nvPr/>
          </p:nvSpPr>
          <p:spPr>
            <a:xfrm>
              <a:off x="6281742" y="2866941"/>
              <a:ext cx="1611154" cy="2064627"/>
            </a:xfrm>
            <a:custGeom>
              <a:avLst/>
              <a:pathLst>
                <a:path w="1611154" h="2064627">
                  <a:moveTo>
                    <a:pt x="0" y="2064627"/>
                  </a:moveTo>
                  <a:lnTo>
                    <a:pt x="268525" y="1012836"/>
                  </a:lnTo>
                  <a:lnTo>
                    <a:pt x="537051" y="0"/>
                  </a:lnTo>
                  <a:lnTo>
                    <a:pt x="805577" y="311641"/>
                  </a:lnTo>
                  <a:lnTo>
                    <a:pt x="1074103" y="194776"/>
                  </a:lnTo>
                  <a:lnTo>
                    <a:pt x="1342628" y="233731"/>
                  </a:lnTo>
                  <a:lnTo>
                    <a:pt x="1611154" y="311641"/>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255587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2789609"/>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314020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317916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5706314" y="4036177"/>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6243366" y="489319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11635" y="2574919"/>
              <a:ext cx="249787" cy="17986"/>
            </a:xfrm>
            <a:custGeom>
              <a:avLst/>
              <a:pathLst>
                <a:path w="249787" h="17986">
                  <a:moveTo>
                    <a:pt x="249787" y="0"/>
                  </a:moveTo>
                  <a:lnTo>
                    <a:pt x="0" y="17986"/>
                  </a:lnTo>
                </a:path>
              </a:pathLst>
            </a:custGeom>
          </p:spPr>
          <p:txBody>
            <a:bodyPr/>
            <a:lstStyle/>
            <a:p/>
          </p:txBody>
        </p:sp>
        <p:sp>
          <p:nvSpPr>
            <p:cNvPr id="37" name="pl37"/>
            <p:cNvSpPr/>
            <p:nvPr/>
          </p:nvSpPr>
          <p:spPr>
            <a:xfrm>
              <a:off x="7911590" y="2829493"/>
              <a:ext cx="249832" cy="20148"/>
            </a:xfrm>
            <a:custGeom>
              <a:avLst/>
              <a:pathLst>
                <a:path w="249832" h="20148">
                  <a:moveTo>
                    <a:pt x="249832" y="20148"/>
                  </a:moveTo>
                  <a:lnTo>
                    <a:pt x="0" y="0"/>
                  </a:lnTo>
                </a:path>
              </a:pathLst>
            </a:custGeom>
          </p:spPr>
          <p:txBody>
            <a:bodyPr/>
            <a:lstStyle/>
            <a:p/>
          </p:txBody>
        </p:sp>
        <p:sp>
          <p:nvSpPr>
            <p:cNvPr id="38" name="pl38"/>
            <p:cNvSpPr/>
            <p:nvPr/>
          </p:nvSpPr>
          <p:spPr>
            <a:xfrm>
              <a:off x="7911816" y="3178583"/>
              <a:ext cx="249607" cy="1"/>
            </a:xfrm>
            <a:custGeom>
              <a:avLst/>
              <a:pathLst>
                <a:path w="249607" h="1">
                  <a:moveTo>
                    <a:pt x="249607" y="1"/>
                  </a:moveTo>
                  <a:lnTo>
                    <a:pt x="0" y="0"/>
                  </a:lnTo>
                </a:path>
              </a:pathLst>
            </a:custGeom>
          </p:spPr>
          <p:txBody>
            <a:bodyPr/>
            <a:lstStyle/>
            <a:p/>
          </p:txBody>
        </p:sp>
        <p:sp>
          <p:nvSpPr>
            <p:cNvPr id="39" name="pg39"/>
            <p:cNvSpPr/>
            <p:nvPr/>
          </p:nvSpPr>
          <p:spPr>
            <a:xfrm>
              <a:off x="8092843" y="248374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252458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60%</a:t>
              </a:r>
            </a:p>
          </p:txBody>
        </p:sp>
        <p:sp>
          <p:nvSpPr>
            <p:cNvPr id="41" name="pg41"/>
            <p:cNvSpPr/>
            <p:nvPr/>
          </p:nvSpPr>
          <p:spPr>
            <a:xfrm>
              <a:off x="8092843" y="275892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15703" y="279976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54%</a:t>
              </a:r>
            </a:p>
          </p:txBody>
        </p:sp>
        <p:sp>
          <p:nvSpPr>
            <p:cNvPr id="43" name="pg43"/>
            <p:cNvSpPr/>
            <p:nvPr/>
          </p:nvSpPr>
          <p:spPr>
            <a:xfrm>
              <a:off x="8092843" y="3087598"/>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3128440"/>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45%</a:t>
              </a:r>
            </a:p>
          </p:txBody>
        </p:sp>
        <p:sp>
          <p:nvSpPr>
            <p:cNvPr id="45" name="pg45"/>
            <p:cNvSpPr/>
            <p:nvPr/>
          </p:nvSpPr>
          <p:spPr>
            <a:xfrm>
              <a:off x="1150798" y="321999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6518" y="326571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44</a:t>
              </a:r>
            </a:p>
          </p:txBody>
        </p:sp>
        <p:sp>
          <p:nvSpPr>
            <p:cNvPr id="47" name="pg47"/>
            <p:cNvSpPr/>
            <p:nvPr/>
          </p:nvSpPr>
          <p:spPr>
            <a:xfrm>
              <a:off x="5808231" y="389033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5853951" y="393568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22</a:t>
              </a:r>
            </a:p>
          </p:txBody>
        </p:sp>
        <p:sp>
          <p:nvSpPr>
            <p:cNvPr id="49" name="pg49"/>
            <p:cNvSpPr/>
            <p:nvPr/>
          </p:nvSpPr>
          <p:spPr>
            <a:xfrm>
              <a:off x="6345816" y="4765556"/>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6391536" y="4809361"/>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0</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95211" y="291825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1933954" y="399905"/>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76" name="tx76"/>
            <p:cNvSpPr/>
            <p:nvPr/>
          </p:nvSpPr>
          <p:spPr>
            <a:xfrm>
              <a:off x="3159207" y="580383"/>
              <a:ext cx="3559812" cy="15601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Haïti, 2000-2024</a:t>
              </a:r>
            </a:p>
          </p:txBody>
        </p:sp>
        <p:sp>
          <p:nvSpPr>
            <p:cNvPr id="77" name="tx77"/>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78" name="tx78"/>
            <p:cNvSpPr/>
            <p:nvPr/>
          </p:nvSpPr>
          <p:spPr>
            <a:xfrm>
              <a:off x="1872111" y="6328420"/>
              <a:ext cx="720229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PCV3 et HPVc</a:t>
              </a:r>
            </a:p>
          </p:txBody>
        </p:sp>
        <p:sp>
          <p:nvSpPr>
            <p:cNvPr id="79" name="tx79"/>
            <p:cNvSpPr/>
            <p:nvPr/>
          </p:nvSpPr>
          <p:spPr>
            <a:xfrm>
              <a:off x="2161389" y="6447866"/>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80" name="tx80"/>
            <p:cNvSpPr/>
            <p:nvPr/>
          </p:nvSpPr>
          <p:spPr>
            <a:xfrm>
              <a:off x="2055086" y="6568567"/>
              <a:ext cx="70193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Haïti dispose de 3 des 4 vaccins SDG.
En 2024, Haïti aura atteint une couverture d'au moins 90 % pour aucun des 4 vaccins.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du DTC1 a augmenté de 3 points de pourcentage, passant de 73 % en 2023 à 76 % en 2024.
- La couverture du DTC3 a augmenté de 6 points de pourcentage, passant de 54 % en 2023 à 60 % en 2024.
- Le nombre d'enfants n'ayant reçu aucune dose a diminué de 8 000 en 2024. Cela laisse 60 000 enfants sans vaccination, vulnérables aux maladies évitables par la vaccination, et 40 000 autres avec une protection incomplète.
- Haïti représentait 4,4 % des enfants n'ayant reçu aucune dose de vaccin en Amérique latine et dans les Caraïbes (LACR) et 0,4 % des enfants n'ayant reçu aucune dose de vaccin dans le monde.
- La couverture par le MCV1 a augmenté de 5 points de pourcentage, passant de 72 % en 2023 à 77 % en 2024. Il y a eu 57 000 enfants qui n'ont pas reçu la première vaccination contre la rougeole.
- La couverture par le MCV2 a augmenté de 3 points de pourcentage, passant de 51 % en 2023 à 54 % en 2024.
- Le vaccin contre le papillomavirus humain (HPV) n'a pas été introduit.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 calendrier national de vaccination 2024 pour les services de routine dans Haïti,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indique l'année d'introduction de chaque vaccin dans Haïti.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Reconstitution syringes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DAPMHHIV-502652578-1607611</_dlc_DocId>
    <_dlc_DocIdUrl xmlns="9e17fbd9-fb4c-4d20-9ec4-18aa77a91b0d">
      <Url>https://unicef.sharepoint.com/teams/DAPM-Health-HIV/_layouts/15/DocIdRedir.aspx?ID=DAPMHHIV-502652578-1607611</Url>
      <Description>DAPMHHIV-502652578-1607611</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2025-07-14T20:25:14Z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2067174c-e1b0-4e69-932c-008a9f89e016</vt:lpwstr>
  </property>
  <property fmtid="{D5CDD505-2E9C-101B-9397-08002B2CF9AE}" pid="4" name="MediaServiceImageTags">
    <vt:lpwstr/>
  </property>
</Properties>
</file>