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e22201f94097d04bd25e4dd60691d44989ed281.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12 vaccines in the schedule achieved coverage of 90% or more. Vaccine coverage ranged from 45% to 77%.
Since 2008, estimates have been made for 7 new vaccines. PCV3 is the newest vaccine reported (2018), which achieved 45% coverage in 2024.
In 2024, Haiti reported stockouts of vaccines/supplies (IPV, OPV, PCV, and Rotavirus)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757542"/>
              <a:ext cx="6444618" cy="718249"/>
            </a:xfrm>
            <a:custGeom>
              <a:avLst/>
              <a:pathLst>
                <a:path w="6444618" h="718249">
                  <a:moveTo>
                    <a:pt x="0" y="399027"/>
                  </a:moveTo>
                  <a:lnTo>
                    <a:pt x="268525" y="319221"/>
                  </a:lnTo>
                  <a:lnTo>
                    <a:pt x="537051" y="239416"/>
                  </a:lnTo>
                  <a:lnTo>
                    <a:pt x="805577" y="159610"/>
                  </a:lnTo>
                  <a:lnTo>
                    <a:pt x="1074103" y="79805"/>
                  </a:lnTo>
                  <a:lnTo>
                    <a:pt x="1342628" y="0"/>
                  </a:lnTo>
                  <a:lnTo>
                    <a:pt x="1611154" y="0"/>
                  </a:lnTo>
                  <a:lnTo>
                    <a:pt x="1879680" y="0"/>
                  </a:lnTo>
                  <a:lnTo>
                    <a:pt x="2148206" y="0"/>
                  </a:lnTo>
                  <a:lnTo>
                    <a:pt x="2416732" y="0"/>
                  </a:lnTo>
                  <a:lnTo>
                    <a:pt x="2685257" y="0"/>
                  </a:lnTo>
                  <a:lnTo>
                    <a:pt x="2953783" y="0"/>
                  </a:lnTo>
                  <a:lnTo>
                    <a:pt x="3222309" y="119708"/>
                  </a:lnTo>
                  <a:lnTo>
                    <a:pt x="3490835" y="239416"/>
                  </a:lnTo>
                  <a:lnTo>
                    <a:pt x="3759360" y="359124"/>
                  </a:lnTo>
                  <a:lnTo>
                    <a:pt x="4027886" y="159610"/>
                  </a:lnTo>
                  <a:lnTo>
                    <a:pt x="4296412" y="359124"/>
                  </a:lnTo>
                  <a:lnTo>
                    <a:pt x="4564938" y="359124"/>
                  </a:lnTo>
                  <a:lnTo>
                    <a:pt x="4833464" y="239416"/>
                  </a:lnTo>
                  <a:lnTo>
                    <a:pt x="5101989" y="119708"/>
                  </a:lnTo>
                  <a:lnTo>
                    <a:pt x="5370515" y="279319"/>
                  </a:lnTo>
                  <a:lnTo>
                    <a:pt x="5639041" y="438929"/>
                  </a:lnTo>
                  <a:lnTo>
                    <a:pt x="5907567" y="718249"/>
                  </a:lnTo>
                  <a:lnTo>
                    <a:pt x="6176092" y="598540"/>
                  </a:lnTo>
                  <a:lnTo>
                    <a:pt x="6444618" y="478832"/>
                  </a:lnTo>
                </a:path>
              </a:pathLst>
            </a:custGeom>
            <a:ln w="27101" cap="flat">
              <a:solidFill>
                <a:srgbClr val="F8766D">
                  <a:alpha val="100000"/>
                </a:srgbClr>
              </a:solidFill>
              <a:prstDash val="solid"/>
              <a:round/>
            </a:ln>
          </p:spPr>
          <p:txBody>
            <a:bodyPr/>
            <a:lstStyle/>
            <a:p/>
          </p:txBody>
        </p:sp>
        <p:sp>
          <p:nvSpPr>
            <p:cNvPr id="28" name="pl28"/>
            <p:cNvSpPr/>
            <p:nvPr/>
          </p:nvSpPr>
          <p:spPr>
            <a:xfrm>
              <a:off x="1448278" y="2555597"/>
              <a:ext cx="6444618" cy="957665"/>
            </a:xfrm>
            <a:custGeom>
              <a:avLst/>
              <a:pathLst>
                <a:path w="6444618" h="957665">
                  <a:moveTo>
                    <a:pt x="0" y="957665"/>
                  </a:moveTo>
                  <a:lnTo>
                    <a:pt x="268525" y="837957"/>
                  </a:lnTo>
                  <a:lnTo>
                    <a:pt x="537051" y="678346"/>
                  </a:lnTo>
                  <a:lnTo>
                    <a:pt x="805577" y="558638"/>
                  </a:lnTo>
                  <a:lnTo>
                    <a:pt x="1074103" y="438929"/>
                  </a:lnTo>
                  <a:lnTo>
                    <a:pt x="1342628" y="319221"/>
                  </a:lnTo>
                  <a:lnTo>
                    <a:pt x="1611154" y="279319"/>
                  </a:lnTo>
                  <a:lnTo>
                    <a:pt x="1879680" y="199513"/>
                  </a:lnTo>
                  <a:lnTo>
                    <a:pt x="2148206" y="159610"/>
                  </a:lnTo>
                  <a:lnTo>
                    <a:pt x="2416732" y="119708"/>
                  </a:lnTo>
                  <a:lnTo>
                    <a:pt x="2685257" y="39902"/>
                  </a:lnTo>
                  <a:lnTo>
                    <a:pt x="2953783" y="0"/>
                  </a:lnTo>
                  <a:lnTo>
                    <a:pt x="3222309" y="79805"/>
                  </a:lnTo>
                  <a:lnTo>
                    <a:pt x="3490835" y="119708"/>
                  </a:lnTo>
                  <a:lnTo>
                    <a:pt x="3759360" y="199513"/>
                  </a:lnTo>
                  <a:lnTo>
                    <a:pt x="4027886" y="159610"/>
                  </a:lnTo>
                  <a:lnTo>
                    <a:pt x="4296412" y="359124"/>
                  </a:lnTo>
                  <a:lnTo>
                    <a:pt x="4564938" y="319221"/>
                  </a:lnTo>
                  <a:lnTo>
                    <a:pt x="4833464" y="438929"/>
                  </a:lnTo>
                  <a:lnTo>
                    <a:pt x="5101989" y="558638"/>
                  </a:lnTo>
                  <a:lnTo>
                    <a:pt x="5370515" y="399027"/>
                  </a:lnTo>
                  <a:lnTo>
                    <a:pt x="5639041" y="798054"/>
                  </a:lnTo>
                  <a:lnTo>
                    <a:pt x="5907567" y="798054"/>
                  </a:lnTo>
                  <a:lnTo>
                    <a:pt x="6176092" y="558638"/>
                  </a:lnTo>
                  <a:lnTo>
                    <a:pt x="6444618" y="319221"/>
                  </a:lnTo>
                </a:path>
              </a:pathLst>
            </a:custGeom>
            <a:ln w="27101" cap="flat">
              <a:solidFill>
                <a:srgbClr val="7CAE00">
                  <a:alpha val="100000"/>
                </a:srgbClr>
              </a:solidFill>
              <a:prstDash val="solid"/>
              <a:round/>
            </a:ln>
          </p:spPr>
          <p:txBody>
            <a:bodyPr/>
            <a:lstStyle/>
            <a:p/>
          </p:txBody>
        </p:sp>
        <p:sp>
          <p:nvSpPr>
            <p:cNvPr id="29" name="pl29"/>
            <p:cNvSpPr/>
            <p:nvPr/>
          </p:nvSpPr>
          <p:spPr>
            <a:xfrm>
              <a:off x="1448278" y="2196472"/>
              <a:ext cx="6444618" cy="957665"/>
            </a:xfrm>
            <a:custGeom>
              <a:avLst/>
              <a:pathLst>
                <a:path w="6444618" h="957665">
                  <a:moveTo>
                    <a:pt x="0" y="917762"/>
                  </a:moveTo>
                  <a:lnTo>
                    <a:pt x="268525" y="917762"/>
                  </a:lnTo>
                  <a:lnTo>
                    <a:pt x="537051" y="957665"/>
                  </a:lnTo>
                  <a:lnTo>
                    <a:pt x="805577" y="957665"/>
                  </a:lnTo>
                  <a:lnTo>
                    <a:pt x="1074103" y="957665"/>
                  </a:lnTo>
                  <a:lnTo>
                    <a:pt x="1342628" y="957665"/>
                  </a:lnTo>
                  <a:lnTo>
                    <a:pt x="1611154" y="877859"/>
                  </a:lnTo>
                  <a:lnTo>
                    <a:pt x="1879680" y="798054"/>
                  </a:lnTo>
                  <a:lnTo>
                    <a:pt x="2148206" y="718249"/>
                  </a:lnTo>
                  <a:lnTo>
                    <a:pt x="2416732" y="598540"/>
                  </a:lnTo>
                  <a:lnTo>
                    <a:pt x="2685257" y="558638"/>
                  </a:lnTo>
                  <a:lnTo>
                    <a:pt x="2953783" y="478832"/>
                  </a:lnTo>
                  <a:lnTo>
                    <a:pt x="3222309" y="438929"/>
                  </a:lnTo>
                  <a:lnTo>
                    <a:pt x="3490835" y="359124"/>
                  </a:lnTo>
                  <a:lnTo>
                    <a:pt x="3759360" y="319221"/>
                  </a:lnTo>
                  <a:lnTo>
                    <a:pt x="4027886" y="319221"/>
                  </a:lnTo>
                  <a:lnTo>
                    <a:pt x="4296412" y="399027"/>
                  </a:lnTo>
                  <a:lnTo>
                    <a:pt x="4564938" y="478832"/>
                  </a:lnTo>
                  <a:lnTo>
                    <a:pt x="4833464" y="279319"/>
                  </a:lnTo>
                  <a:lnTo>
                    <a:pt x="5101989" y="119708"/>
                  </a:lnTo>
                  <a:lnTo>
                    <a:pt x="5370515" y="119708"/>
                  </a:lnTo>
                  <a:lnTo>
                    <a:pt x="5639041" y="558638"/>
                  </a:lnTo>
                  <a:lnTo>
                    <a:pt x="5907567" y="438929"/>
                  </a:lnTo>
                  <a:lnTo>
                    <a:pt x="6176092" y="199513"/>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5744691" y="3114235"/>
              <a:ext cx="2148206" cy="1276887"/>
            </a:xfrm>
            <a:custGeom>
              <a:avLst/>
              <a:pathLst>
                <a:path w="2148206" h="1276887">
                  <a:moveTo>
                    <a:pt x="0" y="1276887"/>
                  </a:moveTo>
                  <a:lnTo>
                    <a:pt x="268525" y="1197081"/>
                  </a:lnTo>
                  <a:lnTo>
                    <a:pt x="537051" y="798054"/>
                  </a:lnTo>
                  <a:lnTo>
                    <a:pt x="805577" y="558638"/>
                  </a:lnTo>
                  <a:lnTo>
                    <a:pt x="1074103" y="558638"/>
                  </a:lnTo>
                  <a:lnTo>
                    <a:pt x="1342628" y="678346"/>
                  </a:lnTo>
                  <a:lnTo>
                    <a:pt x="1611154" y="558638"/>
                  </a:lnTo>
                  <a:lnTo>
                    <a:pt x="1879680" y="119708"/>
                  </a:lnTo>
                  <a:lnTo>
                    <a:pt x="2148206"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1979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83644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15809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0758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11819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47488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0758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706314" y="43527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8283" y="2092031"/>
              <a:ext cx="253140" cy="98457"/>
            </a:xfrm>
            <a:custGeom>
              <a:avLst/>
              <a:pathLst>
                <a:path w="253140" h="98457">
                  <a:moveTo>
                    <a:pt x="253140" y="0"/>
                  </a:moveTo>
                  <a:lnTo>
                    <a:pt x="0" y="98457"/>
                  </a:lnTo>
                </a:path>
              </a:pathLst>
            </a:custGeom>
          </p:spPr>
          <p:txBody>
            <a:bodyPr/>
            <a:lstStyle/>
            <a:p/>
          </p:txBody>
        </p:sp>
        <p:sp>
          <p:nvSpPr>
            <p:cNvPr id="41" name="pl41"/>
            <p:cNvSpPr/>
            <p:nvPr/>
          </p:nvSpPr>
          <p:spPr>
            <a:xfrm>
              <a:off x="7908703" y="2241974"/>
              <a:ext cx="252720" cy="89518"/>
            </a:xfrm>
            <a:custGeom>
              <a:avLst/>
              <a:pathLst>
                <a:path w="252720" h="89518">
                  <a:moveTo>
                    <a:pt x="252720" y="89518"/>
                  </a:moveTo>
                  <a:lnTo>
                    <a:pt x="0" y="0"/>
                  </a:lnTo>
                </a:path>
              </a:pathLst>
            </a:custGeom>
          </p:spPr>
          <p:txBody>
            <a:bodyPr/>
            <a:lstStyle/>
            <a:p/>
          </p:txBody>
        </p:sp>
        <p:sp>
          <p:nvSpPr>
            <p:cNvPr id="42" name="pl42"/>
            <p:cNvSpPr/>
            <p:nvPr/>
          </p:nvSpPr>
          <p:spPr>
            <a:xfrm>
              <a:off x="7911260" y="2856480"/>
              <a:ext cx="250163" cy="17084"/>
            </a:xfrm>
            <a:custGeom>
              <a:avLst/>
              <a:pathLst>
                <a:path w="250163" h="17084">
                  <a:moveTo>
                    <a:pt x="250163" y="0"/>
                  </a:moveTo>
                  <a:lnTo>
                    <a:pt x="0" y="17084"/>
                  </a:lnTo>
                </a:path>
              </a:pathLst>
            </a:custGeom>
          </p:spPr>
          <p:txBody>
            <a:bodyPr/>
            <a:lstStyle/>
            <a:p/>
          </p:txBody>
        </p:sp>
        <p:sp>
          <p:nvSpPr>
            <p:cNvPr id="43" name="pl43"/>
            <p:cNvSpPr/>
            <p:nvPr/>
          </p:nvSpPr>
          <p:spPr>
            <a:xfrm>
              <a:off x="7911297" y="3115287"/>
              <a:ext cx="250126" cy="14299"/>
            </a:xfrm>
            <a:custGeom>
              <a:avLst/>
              <a:pathLst>
                <a:path w="250126" h="14299">
                  <a:moveTo>
                    <a:pt x="250126" y="14299"/>
                  </a:moveTo>
                  <a:lnTo>
                    <a:pt x="0" y="0"/>
                  </a:lnTo>
                </a:path>
              </a:pathLst>
            </a:custGeom>
          </p:spPr>
          <p:txBody>
            <a:bodyPr/>
            <a:lstStyle/>
            <a:p/>
          </p:txBody>
        </p:sp>
        <p:sp>
          <p:nvSpPr>
            <p:cNvPr id="44" name="pg44"/>
            <p:cNvSpPr/>
            <p:nvPr/>
          </p:nvSpPr>
          <p:spPr>
            <a:xfrm>
              <a:off x="8092843" y="198321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202405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77%</a:t>
              </a:r>
            </a:p>
          </p:txBody>
        </p:sp>
        <p:sp>
          <p:nvSpPr>
            <p:cNvPr id="46" name="pg46"/>
            <p:cNvSpPr/>
            <p:nvPr/>
          </p:nvSpPr>
          <p:spPr>
            <a:xfrm>
              <a:off x="8092843" y="225668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229752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76%</a:t>
              </a:r>
            </a:p>
          </p:txBody>
        </p:sp>
        <p:sp>
          <p:nvSpPr>
            <p:cNvPr id="48" name="pg48"/>
            <p:cNvSpPr/>
            <p:nvPr/>
          </p:nvSpPr>
          <p:spPr>
            <a:xfrm>
              <a:off x="8092843" y="276536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80620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60%</a:t>
              </a:r>
            </a:p>
          </p:txBody>
        </p:sp>
        <p:sp>
          <p:nvSpPr>
            <p:cNvPr id="50" name="pg50"/>
            <p:cNvSpPr/>
            <p:nvPr/>
          </p:nvSpPr>
          <p:spPr>
            <a:xfrm>
              <a:off x="8092843" y="303867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07951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144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Haiti,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77%.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7041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639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5753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7510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14465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26719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66075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5431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4478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8414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537562"/>
              <a:ext cx="249014" cy="336077"/>
            </a:xfrm>
            <a:prstGeom prst="rect">
              <a:avLst/>
            </a:prstGeom>
            <a:solidFill>
              <a:srgbClr val="1CABE2">
                <a:alpha val="100000"/>
              </a:srgbClr>
            </a:solidFill>
          </p:spPr>
          <p:txBody>
            <a:bodyPr/>
            <a:lstStyle/>
            <a:p/>
          </p:txBody>
        </p:sp>
        <p:sp>
          <p:nvSpPr>
            <p:cNvPr id="27" name="rc27"/>
            <p:cNvSpPr/>
            <p:nvPr/>
          </p:nvSpPr>
          <p:spPr>
            <a:xfrm>
              <a:off x="1587736" y="3570601"/>
              <a:ext cx="249014" cy="303038"/>
            </a:xfrm>
            <a:prstGeom prst="rect">
              <a:avLst/>
            </a:prstGeom>
            <a:solidFill>
              <a:srgbClr val="1CABE2">
                <a:alpha val="100000"/>
              </a:srgbClr>
            </a:solidFill>
          </p:spPr>
          <p:txBody>
            <a:bodyPr/>
            <a:lstStyle/>
            <a:p/>
          </p:txBody>
        </p:sp>
        <p:sp>
          <p:nvSpPr>
            <p:cNvPr id="28" name="rc28"/>
            <p:cNvSpPr/>
            <p:nvPr/>
          </p:nvSpPr>
          <p:spPr>
            <a:xfrm>
              <a:off x="1864419" y="3601966"/>
              <a:ext cx="249014" cy="271673"/>
            </a:xfrm>
            <a:prstGeom prst="rect">
              <a:avLst/>
            </a:prstGeom>
            <a:solidFill>
              <a:srgbClr val="1CABE2">
                <a:alpha val="100000"/>
              </a:srgbClr>
            </a:solidFill>
          </p:spPr>
          <p:txBody>
            <a:bodyPr/>
            <a:lstStyle/>
            <a:p/>
          </p:txBody>
        </p:sp>
        <p:sp>
          <p:nvSpPr>
            <p:cNvPr id="29" name="rc29"/>
            <p:cNvSpPr/>
            <p:nvPr/>
          </p:nvSpPr>
          <p:spPr>
            <a:xfrm>
              <a:off x="2141101" y="3630905"/>
              <a:ext cx="249014" cy="242734"/>
            </a:xfrm>
            <a:prstGeom prst="rect">
              <a:avLst/>
            </a:prstGeom>
            <a:solidFill>
              <a:srgbClr val="1CABE2">
                <a:alpha val="100000"/>
              </a:srgbClr>
            </a:solidFill>
          </p:spPr>
          <p:txBody>
            <a:bodyPr/>
            <a:lstStyle/>
            <a:p/>
          </p:txBody>
        </p:sp>
        <p:sp>
          <p:nvSpPr>
            <p:cNvPr id="30" name="rc30"/>
            <p:cNvSpPr/>
            <p:nvPr/>
          </p:nvSpPr>
          <p:spPr>
            <a:xfrm>
              <a:off x="2417783" y="3661615"/>
              <a:ext cx="249014" cy="212024"/>
            </a:xfrm>
            <a:prstGeom prst="rect">
              <a:avLst/>
            </a:prstGeom>
            <a:solidFill>
              <a:srgbClr val="1CABE2">
                <a:alpha val="100000"/>
              </a:srgbClr>
            </a:solidFill>
          </p:spPr>
          <p:txBody>
            <a:bodyPr/>
            <a:lstStyle/>
            <a:p/>
          </p:txBody>
        </p:sp>
        <p:sp>
          <p:nvSpPr>
            <p:cNvPr id="31" name="rc31"/>
            <p:cNvSpPr/>
            <p:nvPr/>
          </p:nvSpPr>
          <p:spPr>
            <a:xfrm>
              <a:off x="2694466" y="3691240"/>
              <a:ext cx="249014" cy="182399"/>
            </a:xfrm>
            <a:prstGeom prst="rect">
              <a:avLst/>
            </a:prstGeom>
            <a:solidFill>
              <a:srgbClr val="1CABE2">
                <a:alpha val="100000"/>
              </a:srgbClr>
            </a:solidFill>
          </p:spPr>
          <p:txBody>
            <a:bodyPr/>
            <a:lstStyle/>
            <a:p/>
          </p:txBody>
        </p:sp>
        <p:sp>
          <p:nvSpPr>
            <p:cNvPr id="32" name="rc32"/>
            <p:cNvSpPr/>
            <p:nvPr/>
          </p:nvSpPr>
          <p:spPr>
            <a:xfrm>
              <a:off x="2971148" y="3689700"/>
              <a:ext cx="249014" cy="183939"/>
            </a:xfrm>
            <a:prstGeom prst="rect">
              <a:avLst/>
            </a:prstGeom>
            <a:solidFill>
              <a:srgbClr val="1CABE2">
                <a:alpha val="100000"/>
              </a:srgbClr>
            </a:solidFill>
          </p:spPr>
          <p:txBody>
            <a:bodyPr/>
            <a:lstStyle/>
            <a:p/>
          </p:txBody>
        </p:sp>
        <p:sp>
          <p:nvSpPr>
            <p:cNvPr id="33" name="rc33"/>
            <p:cNvSpPr/>
            <p:nvPr/>
          </p:nvSpPr>
          <p:spPr>
            <a:xfrm>
              <a:off x="3247830" y="3688566"/>
              <a:ext cx="249014" cy="185073"/>
            </a:xfrm>
            <a:prstGeom prst="rect">
              <a:avLst/>
            </a:prstGeom>
            <a:solidFill>
              <a:srgbClr val="1CABE2">
                <a:alpha val="100000"/>
              </a:srgbClr>
            </a:solidFill>
          </p:spPr>
          <p:txBody>
            <a:bodyPr/>
            <a:lstStyle/>
            <a:p/>
          </p:txBody>
        </p:sp>
        <p:sp>
          <p:nvSpPr>
            <p:cNvPr id="34" name="rc34"/>
            <p:cNvSpPr/>
            <p:nvPr/>
          </p:nvSpPr>
          <p:spPr>
            <a:xfrm>
              <a:off x="3524513" y="3687080"/>
              <a:ext cx="249014" cy="186559"/>
            </a:xfrm>
            <a:prstGeom prst="rect">
              <a:avLst/>
            </a:prstGeom>
            <a:solidFill>
              <a:srgbClr val="1CABE2">
                <a:alpha val="100000"/>
              </a:srgbClr>
            </a:solidFill>
          </p:spPr>
          <p:txBody>
            <a:bodyPr/>
            <a:lstStyle/>
            <a:p/>
          </p:txBody>
        </p:sp>
        <p:sp>
          <p:nvSpPr>
            <p:cNvPr id="35" name="rc35"/>
            <p:cNvSpPr/>
            <p:nvPr/>
          </p:nvSpPr>
          <p:spPr>
            <a:xfrm>
              <a:off x="3801195" y="3685267"/>
              <a:ext cx="249014" cy="188372"/>
            </a:xfrm>
            <a:prstGeom prst="rect">
              <a:avLst/>
            </a:prstGeom>
            <a:solidFill>
              <a:srgbClr val="1CABE2">
                <a:alpha val="100000"/>
              </a:srgbClr>
            </a:solidFill>
          </p:spPr>
          <p:txBody>
            <a:bodyPr/>
            <a:lstStyle/>
            <a:p/>
          </p:txBody>
        </p:sp>
        <p:sp>
          <p:nvSpPr>
            <p:cNvPr id="36" name="rc36"/>
            <p:cNvSpPr/>
            <p:nvPr/>
          </p:nvSpPr>
          <p:spPr>
            <a:xfrm>
              <a:off x="4077877" y="3687632"/>
              <a:ext cx="249014" cy="186007"/>
            </a:xfrm>
            <a:prstGeom prst="rect">
              <a:avLst/>
            </a:prstGeom>
            <a:solidFill>
              <a:srgbClr val="1CABE2">
                <a:alpha val="100000"/>
              </a:srgbClr>
            </a:solidFill>
          </p:spPr>
          <p:txBody>
            <a:bodyPr/>
            <a:lstStyle/>
            <a:p/>
          </p:txBody>
        </p:sp>
        <p:sp>
          <p:nvSpPr>
            <p:cNvPr id="37" name="rc37"/>
            <p:cNvSpPr/>
            <p:nvPr/>
          </p:nvSpPr>
          <p:spPr>
            <a:xfrm>
              <a:off x="4354560" y="3685509"/>
              <a:ext cx="249014" cy="188130"/>
            </a:xfrm>
            <a:prstGeom prst="rect">
              <a:avLst/>
            </a:prstGeom>
            <a:solidFill>
              <a:srgbClr val="1CABE2">
                <a:alpha val="100000"/>
              </a:srgbClr>
            </a:solidFill>
          </p:spPr>
          <p:txBody>
            <a:bodyPr/>
            <a:lstStyle/>
            <a:p/>
          </p:txBody>
        </p:sp>
        <p:sp>
          <p:nvSpPr>
            <p:cNvPr id="38" name="rc38"/>
            <p:cNvSpPr/>
            <p:nvPr/>
          </p:nvSpPr>
          <p:spPr>
            <a:xfrm>
              <a:off x="4631242" y="3640396"/>
              <a:ext cx="249014" cy="233243"/>
            </a:xfrm>
            <a:prstGeom prst="rect">
              <a:avLst/>
            </a:prstGeom>
            <a:solidFill>
              <a:srgbClr val="1CABE2">
                <a:alpha val="100000"/>
              </a:srgbClr>
            </a:solidFill>
          </p:spPr>
          <p:txBody>
            <a:bodyPr/>
            <a:lstStyle/>
            <a:p/>
          </p:txBody>
        </p:sp>
        <p:sp>
          <p:nvSpPr>
            <p:cNvPr id="39" name="rc39"/>
            <p:cNvSpPr/>
            <p:nvPr/>
          </p:nvSpPr>
          <p:spPr>
            <a:xfrm>
              <a:off x="4907924" y="3595841"/>
              <a:ext cx="249014" cy="277798"/>
            </a:xfrm>
            <a:prstGeom prst="rect">
              <a:avLst/>
            </a:prstGeom>
            <a:solidFill>
              <a:srgbClr val="1CABE2">
                <a:alpha val="100000"/>
              </a:srgbClr>
            </a:solidFill>
          </p:spPr>
          <p:txBody>
            <a:bodyPr/>
            <a:lstStyle/>
            <a:p/>
          </p:txBody>
        </p:sp>
        <p:sp>
          <p:nvSpPr>
            <p:cNvPr id="40" name="rc40"/>
            <p:cNvSpPr/>
            <p:nvPr/>
          </p:nvSpPr>
          <p:spPr>
            <a:xfrm>
              <a:off x="5184607" y="3548429"/>
              <a:ext cx="249014" cy="325210"/>
            </a:xfrm>
            <a:prstGeom prst="rect">
              <a:avLst/>
            </a:prstGeom>
            <a:solidFill>
              <a:srgbClr val="1CABE2">
                <a:alpha val="100000"/>
              </a:srgbClr>
            </a:solidFill>
          </p:spPr>
          <p:txBody>
            <a:bodyPr/>
            <a:lstStyle/>
            <a:p/>
          </p:txBody>
        </p:sp>
        <p:sp>
          <p:nvSpPr>
            <p:cNvPr id="41" name="rc41"/>
            <p:cNvSpPr/>
            <p:nvPr/>
          </p:nvSpPr>
          <p:spPr>
            <a:xfrm>
              <a:off x="5461289" y="3625047"/>
              <a:ext cx="249014" cy="248592"/>
            </a:xfrm>
            <a:prstGeom prst="rect">
              <a:avLst/>
            </a:prstGeom>
            <a:solidFill>
              <a:srgbClr val="1CABE2">
                <a:alpha val="100000"/>
              </a:srgbClr>
            </a:solidFill>
          </p:spPr>
          <p:txBody>
            <a:bodyPr/>
            <a:lstStyle/>
            <a:p/>
          </p:txBody>
        </p:sp>
        <p:sp>
          <p:nvSpPr>
            <p:cNvPr id="42" name="rc42"/>
            <p:cNvSpPr/>
            <p:nvPr/>
          </p:nvSpPr>
          <p:spPr>
            <a:xfrm>
              <a:off x="5737971" y="3546986"/>
              <a:ext cx="249014" cy="326653"/>
            </a:xfrm>
            <a:prstGeom prst="rect">
              <a:avLst/>
            </a:prstGeom>
            <a:solidFill>
              <a:srgbClr val="1CABE2">
                <a:alpha val="100000"/>
              </a:srgbClr>
            </a:solidFill>
          </p:spPr>
          <p:txBody>
            <a:bodyPr/>
            <a:lstStyle/>
            <a:p/>
          </p:txBody>
        </p:sp>
        <p:sp>
          <p:nvSpPr>
            <p:cNvPr id="43" name="rc43"/>
            <p:cNvSpPr/>
            <p:nvPr/>
          </p:nvSpPr>
          <p:spPr>
            <a:xfrm>
              <a:off x="6014654" y="3548168"/>
              <a:ext cx="249014" cy="325471"/>
            </a:xfrm>
            <a:prstGeom prst="rect">
              <a:avLst/>
            </a:prstGeom>
            <a:solidFill>
              <a:srgbClr val="1CABE2">
                <a:alpha val="100000"/>
              </a:srgbClr>
            </a:solidFill>
          </p:spPr>
          <p:txBody>
            <a:bodyPr/>
            <a:lstStyle/>
            <a:p/>
          </p:txBody>
        </p:sp>
        <p:sp>
          <p:nvSpPr>
            <p:cNvPr id="44" name="rc44"/>
            <p:cNvSpPr/>
            <p:nvPr/>
          </p:nvSpPr>
          <p:spPr>
            <a:xfrm>
              <a:off x="6291336" y="3595513"/>
              <a:ext cx="249014" cy="278126"/>
            </a:xfrm>
            <a:prstGeom prst="rect">
              <a:avLst/>
            </a:prstGeom>
            <a:solidFill>
              <a:srgbClr val="1CABE2">
                <a:alpha val="100000"/>
              </a:srgbClr>
            </a:solidFill>
          </p:spPr>
          <p:txBody>
            <a:bodyPr/>
            <a:lstStyle/>
            <a:p/>
          </p:txBody>
        </p:sp>
        <p:sp>
          <p:nvSpPr>
            <p:cNvPr id="45" name="rc45"/>
            <p:cNvSpPr/>
            <p:nvPr/>
          </p:nvSpPr>
          <p:spPr>
            <a:xfrm>
              <a:off x="6568018" y="3642973"/>
              <a:ext cx="249014" cy="230666"/>
            </a:xfrm>
            <a:prstGeom prst="rect">
              <a:avLst/>
            </a:prstGeom>
            <a:solidFill>
              <a:srgbClr val="1CABE2">
                <a:alpha val="100000"/>
              </a:srgbClr>
            </a:solidFill>
          </p:spPr>
          <p:txBody>
            <a:bodyPr/>
            <a:lstStyle/>
            <a:p/>
          </p:txBody>
        </p:sp>
        <p:sp>
          <p:nvSpPr>
            <p:cNvPr id="46" name="rc46"/>
            <p:cNvSpPr/>
            <p:nvPr/>
          </p:nvSpPr>
          <p:spPr>
            <a:xfrm>
              <a:off x="6844701" y="3582954"/>
              <a:ext cx="249014" cy="290685"/>
            </a:xfrm>
            <a:prstGeom prst="rect">
              <a:avLst/>
            </a:prstGeom>
            <a:solidFill>
              <a:srgbClr val="1CABE2">
                <a:alpha val="100000"/>
              </a:srgbClr>
            </a:solidFill>
          </p:spPr>
          <p:txBody>
            <a:bodyPr/>
            <a:lstStyle/>
            <a:p/>
          </p:txBody>
        </p:sp>
        <p:sp>
          <p:nvSpPr>
            <p:cNvPr id="47" name="rc47"/>
            <p:cNvSpPr/>
            <p:nvPr/>
          </p:nvSpPr>
          <p:spPr>
            <a:xfrm>
              <a:off x="7121383" y="3523880"/>
              <a:ext cx="249014" cy="349759"/>
            </a:xfrm>
            <a:prstGeom prst="rect">
              <a:avLst/>
            </a:prstGeom>
            <a:solidFill>
              <a:srgbClr val="1CABE2">
                <a:alpha val="100000"/>
              </a:srgbClr>
            </a:solidFill>
          </p:spPr>
          <p:txBody>
            <a:bodyPr/>
            <a:lstStyle/>
            <a:p/>
          </p:txBody>
        </p:sp>
        <p:sp>
          <p:nvSpPr>
            <p:cNvPr id="48" name="rc48"/>
            <p:cNvSpPr/>
            <p:nvPr/>
          </p:nvSpPr>
          <p:spPr>
            <a:xfrm>
              <a:off x="7398065" y="3419203"/>
              <a:ext cx="249014" cy="454437"/>
            </a:xfrm>
            <a:prstGeom prst="rect">
              <a:avLst/>
            </a:prstGeom>
            <a:solidFill>
              <a:srgbClr val="1CABE2">
                <a:alpha val="100000"/>
              </a:srgbClr>
            </a:solidFill>
          </p:spPr>
          <p:txBody>
            <a:bodyPr/>
            <a:lstStyle/>
            <a:p/>
          </p:txBody>
        </p:sp>
        <p:sp>
          <p:nvSpPr>
            <p:cNvPr id="49" name="rc49"/>
            <p:cNvSpPr/>
            <p:nvPr/>
          </p:nvSpPr>
          <p:spPr>
            <a:xfrm>
              <a:off x="7674748" y="3465905"/>
              <a:ext cx="249014" cy="407734"/>
            </a:xfrm>
            <a:prstGeom prst="rect">
              <a:avLst/>
            </a:prstGeom>
            <a:solidFill>
              <a:srgbClr val="1CABE2">
                <a:alpha val="100000"/>
              </a:srgbClr>
            </a:solidFill>
          </p:spPr>
          <p:txBody>
            <a:bodyPr/>
            <a:lstStyle/>
            <a:p/>
          </p:txBody>
        </p:sp>
        <p:sp>
          <p:nvSpPr>
            <p:cNvPr id="50" name="rc50"/>
            <p:cNvSpPr/>
            <p:nvPr/>
          </p:nvSpPr>
          <p:spPr>
            <a:xfrm>
              <a:off x="7951430" y="3511448"/>
              <a:ext cx="249014" cy="362191"/>
            </a:xfrm>
            <a:prstGeom prst="rect">
              <a:avLst/>
            </a:prstGeom>
            <a:solidFill>
              <a:srgbClr val="1CABE2">
                <a:alpha val="100000"/>
              </a:srgbClr>
            </a:solidFill>
          </p:spPr>
          <p:txBody>
            <a:bodyPr/>
            <a:lstStyle/>
            <a:p/>
          </p:txBody>
        </p:sp>
        <p:sp>
          <p:nvSpPr>
            <p:cNvPr id="51" name="rc51"/>
            <p:cNvSpPr/>
            <p:nvPr/>
          </p:nvSpPr>
          <p:spPr>
            <a:xfrm>
              <a:off x="1311054" y="3018175"/>
              <a:ext cx="249014" cy="519386"/>
            </a:xfrm>
            <a:prstGeom prst="rect">
              <a:avLst/>
            </a:prstGeom>
            <a:solidFill>
              <a:srgbClr val="B3B3B3">
                <a:alpha val="100000"/>
              </a:srgbClr>
            </a:solidFill>
          </p:spPr>
          <p:txBody>
            <a:bodyPr/>
            <a:lstStyle/>
            <a:p/>
          </p:txBody>
        </p:sp>
        <p:sp>
          <p:nvSpPr>
            <p:cNvPr id="52" name="rc52"/>
            <p:cNvSpPr/>
            <p:nvPr/>
          </p:nvSpPr>
          <p:spPr>
            <a:xfrm>
              <a:off x="1587736" y="3070590"/>
              <a:ext cx="249014" cy="500011"/>
            </a:xfrm>
            <a:prstGeom prst="rect">
              <a:avLst/>
            </a:prstGeom>
            <a:solidFill>
              <a:srgbClr val="B3B3B3">
                <a:alpha val="100000"/>
              </a:srgbClr>
            </a:solidFill>
          </p:spPr>
          <p:txBody>
            <a:bodyPr/>
            <a:lstStyle/>
            <a:p/>
          </p:txBody>
        </p:sp>
        <p:sp>
          <p:nvSpPr>
            <p:cNvPr id="53" name="rc53"/>
            <p:cNvSpPr/>
            <p:nvPr/>
          </p:nvSpPr>
          <p:spPr>
            <a:xfrm>
              <a:off x="1864419" y="3134078"/>
              <a:ext cx="249014" cy="467887"/>
            </a:xfrm>
            <a:prstGeom prst="rect">
              <a:avLst/>
            </a:prstGeom>
            <a:solidFill>
              <a:srgbClr val="B3B3B3">
                <a:alpha val="100000"/>
              </a:srgbClr>
            </a:solidFill>
          </p:spPr>
          <p:txBody>
            <a:bodyPr/>
            <a:lstStyle/>
            <a:p/>
          </p:txBody>
        </p:sp>
        <p:sp>
          <p:nvSpPr>
            <p:cNvPr id="54" name="rc54"/>
            <p:cNvSpPr/>
            <p:nvPr/>
          </p:nvSpPr>
          <p:spPr>
            <a:xfrm>
              <a:off x="2141101" y="3175777"/>
              <a:ext cx="249014" cy="455128"/>
            </a:xfrm>
            <a:prstGeom prst="rect">
              <a:avLst/>
            </a:prstGeom>
            <a:solidFill>
              <a:srgbClr val="B3B3B3">
                <a:alpha val="100000"/>
              </a:srgbClr>
            </a:solidFill>
          </p:spPr>
          <p:txBody>
            <a:bodyPr/>
            <a:lstStyle/>
            <a:p/>
          </p:txBody>
        </p:sp>
        <p:sp>
          <p:nvSpPr>
            <p:cNvPr id="55" name="rc55"/>
            <p:cNvSpPr/>
            <p:nvPr/>
          </p:nvSpPr>
          <p:spPr>
            <a:xfrm>
              <a:off x="2417783" y="3222424"/>
              <a:ext cx="249014" cy="439191"/>
            </a:xfrm>
            <a:prstGeom prst="rect">
              <a:avLst/>
            </a:prstGeom>
            <a:solidFill>
              <a:srgbClr val="B3B3B3">
                <a:alpha val="100000"/>
              </a:srgbClr>
            </a:solidFill>
          </p:spPr>
          <p:txBody>
            <a:bodyPr/>
            <a:lstStyle/>
            <a:p/>
          </p:txBody>
        </p:sp>
        <p:sp>
          <p:nvSpPr>
            <p:cNvPr id="56" name="rc56"/>
            <p:cNvSpPr/>
            <p:nvPr/>
          </p:nvSpPr>
          <p:spPr>
            <a:xfrm>
              <a:off x="2694466" y="3265639"/>
              <a:ext cx="249014" cy="425600"/>
            </a:xfrm>
            <a:prstGeom prst="rect">
              <a:avLst/>
            </a:prstGeom>
            <a:solidFill>
              <a:srgbClr val="B3B3B3">
                <a:alpha val="100000"/>
              </a:srgbClr>
            </a:solidFill>
          </p:spPr>
          <p:txBody>
            <a:bodyPr/>
            <a:lstStyle/>
            <a:p/>
          </p:txBody>
        </p:sp>
        <p:sp>
          <p:nvSpPr>
            <p:cNvPr id="57" name="rc57"/>
            <p:cNvSpPr/>
            <p:nvPr/>
          </p:nvSpPr>
          <p:spPr>
            <a:xfrm>
              <a:off x="2971148" y="3275834"/>
              <a:ext cx="249014" cy="413866"/>
            </a:xfrm>
            <a:prstGeom prst="rect">
              <a:avLst/>
            </a:prstGeom>
            <a:solidFill>
              <a:srgbClr val="B3B3B3">
                <a:alpha val="100000"/>
              </a:srgbClr>
            </a:solidFill>
          </p:spPr>
          <p:txBody>
            <a:bodyPr/>
            <a:lstStyle/>
            <a:p/>
          </p:txBody>
        </p:sp>
        <p:sp>
          <p:nvSpPr>
            <p:cNvPr id="58" name="rc58"/>
            <p:cNvSpPr/>
            <p:nvPr/>
          </p:nvSpPr>
          <p:spPr>
            <a:xfrm>
              <a:off x="3247830" y="3302990"/>
              <a:ext cx="249014" cy="385575"/>
            </a:xfrm>
            <a:prstGeom prst="rect">
              <a:avLst/>
            </a:prstGeom>
            <a:solidFill>
              <a:srgbClr val="B3B3B3">
                <a:alpha val="100000"/>
              </a:srgbClr>
            </a:solidFill>
          </p:spPr>
          <p:txBody>
            <a:bodyPr/>
            <a:lstStyle/>
            <a:p/>
          </p:txBody>
        </p:sp>
        <p:sp>
          <p:nvSpPr>
            <p:cNvPr id="59" name="rc59"/>
            <p:cNvSpPr/>
            <p:nvPr/>
          </p:nvSpPr>
          <p:spPr>
            <a:xfrm>
              <a:off x="3524513" y="3313955"/>
              <a:ext cx="249014" cy="373125"/>
            </a:xfrm>
            <a:prstGeom prst="rect">
              <a:avLst/>
            </a:prstGeom>
            <a:solidFill>
              <a:srgbClr val="B3B3B3">
                <a:alpha val="100000"/>
              </a:srgbClr>
            </a:solidFill>
          </p:spPr>
          <p:txBody>
            <a:bodyPr/>
            <a:lstStyle/>
            <a:p/>
          </p:txBody>
        </p:sp>
        <p:sp>
          <p:nvSpPr>
            <p:cNvPr id="60" name="rc60"/>
            <p:cNvSpPr/>
            <p:nvPr/>
          </p:nvSpPr>
          <p:spPr>
            <a:xfrm>
              <a:off x="3801195" y="3324222"/>
              <a:ext cx="249014" cy="361045"/>
            </a:xfrm>
            <a:prstGeom prst="rect">
              <a:avLst/>
            </a:prstGeom>
            <a:solidFill>
              <a:srgbClr val="B3B3B3">
                <a:alpha val="100000"/>
              </a:srgbClr>
            </a:solidFill>
          </p:spPr>
          <p:txBody>
            <a:bodyPr/>
            <a:lstStyle/>
            <a:p/>
          </p:txBody>
        </p:sp>
        <p:sp>
          <p:nvSpPr>
            <p:cNvPr id="61" name="rc61"/>
            <p:cNvSpPr/>
            <p:nvPr/>
          </p:nvSpPr>
          <p:spPr>
            <a:xfrm>
              <a:off x="4077877" y="3362112"/>
              <a:ext cx="249014" cy="325519"/>
            </a:xfrm>
            <a:prstGeom prst="rect">
              <a:avLst/>
            </a:prstGeom>
            <a:solidFill>
              <a:srgbClr val="B3B3B3">
                <a:alpha val="100000"/>
              </a:srgbClr>
            </a:solidFill>
          </p:spPr>
          <p:txBody>
            <a:bodyPr/>
            <a:lstStyle/>
            <a:p/>
          </p:txBody>
        </p:sp>
        <p:sp>
          <p:nvSpPr>
            <p:cNvPr id="62" name="rc62"/>
            <p:cNvSpPr/>
            <p:nvPr/>
          </p:nvSpPr>
          <p:spPr>
            <a:xfrm>
              <a:off x="4354560" y="3371961"/>
              <a:ext cx="249014" cy="313548"/>
            </a:xfrm>
            <a:prstGeom prst="rect">
              <a:avLst/>
            </a:prstGeom>
            <a:solidFill>
              <a:srgbClr val="B3B3B3">
                <a:alpha val="100000"/>
              </a:srgbClr>
            </a:solidFill>
          </p:spPr>
          <p:txBody>
            <a:bodyPr/>
            <a:lstStyle/>
            <a:p/>
          </p:txBody>
        </p:sp>
        <p:sp>
          <p:nvSpPr>
            <p:cNvPr id="63" name="rc63"/>
            <p:cNvSpPr/>
            <p:nvPr/>
          </p:nvSpPr>
          <p:spPr>
            <a:xfrm>
              <a:off x="4631242" y="3344950"/>
              <a:ext cx="249014" cy="295446"/>
            </a:xfrm>
            <a:prstGeom prst="rect">
              <a:avLst/>
            </a:prstGeom>
            <a:solidFill>
              <a:srgbClr val="B3B3B3">
                <a:alpha val="100000"/>
              </a:srgbClr>
            </a:solidFill>
          </p:spPr>
          <p:txBody>
            <a:bodyPr/>
            <a:lstStyle/>
            <a:p/>
          </p:txBody>
        </p:sp>
        <p:sp>
          <p:nvSpPr>
            <p:cNvPr id="64" name="rc64"/>
            <p:cNvSpPr/>
            <p:nvPr/>
          </p:nvSpPr>
          <p:spPr>
            <a:xfrm>
              <a:off x="4907924" y="3333476"/>
              <a:ext cx="249014" cy="262364"/>
            </a:xfrm>
            <a:prstGeom prst="rect">
              <a:avLst/>
            </a:prstGeom>
            <a:solidFill>
              <a:srgbClr val="B3B3B3">
                <a:alpha val="100000"/>
              </a:srgbClr>
            </a:solidFill>
          </p:spPr>
          <p:txBody>
            <a:bodyPr/>
            <a:lstStyle/>
            <a:p/>
          </p:txBody>
        </p:sp>
        <p:sp>
          <p:nvSpPr>
            <p:cNvPr id="65" name="rc65"/>
            <p:cNvSpPr/>
            <p:nvPr/>
          </p:nvSpPr>
          <p:spPr>
            <a:xfrm>
              <a:off x="5184607" y="3300649"/>
              <a:ext cx="249014" cy="247779"/>
            </a:xfrm>
            <a:prstGeom prst="rect">
              <a:avLst/>
            </a:prstGeom>
            <a:solidFill>
              <a:srgbClr val="B3B3B3">
                <a:alpha val="100000"/>
              </a:srgbClr>
            </a:solidFill>
          </p:spPr>
          <p:txBody>
            <a:bodyPr/>
            <a:lstStyle/>
            <a:p/>
          </p:txBody>
        </p:sp>
        <p:sp>
          <p:nvSpPr>
            <p:cNvPr id="66" name="rc66"/>
            <p:cNvSpPr/>
            <p:nvPr/>
          </p:nvSpPr>
          <p:spPr>
            <a:xfrm>
              <a:off x="5461289" y="3314306"/>
              <a:ext cx="249014" cy="310740"/>
            </a:xfrm>
            <a:prstGeom prst="rect">
              <a:avLst/>
            </a:prstGeom>
            <a:solidFill>
              <a:srgbClr val="B3B3B3">
                <a:alpha val="100000"/>
              </a:srgbClr>
            </a:solidFill>
          </p:spPr>
          <p:txBody>
            <a:bodyPr/>
            <a:lstStyle/>
            <a:p/>
          </p:txBody>
        </p:sp>
        <p:sp>
          <p:nvSpPr>
            <p:cNvPr id="67" name="rc67"/>
            <p:cNvSpPr/>
            <p:nvPr/>
          </p:nvSpPr>
          <p:spPr>
            <a:xfrm>
              <a:off x="5737971" y="3235881"/>
              <a:ext cx="249014" cy="311104"/>
            </a:xfrm>
            <a:prstGeom prst="rect">
              <a:avLst/>
            </a:prstGeom>
            <a:solidFill>
              <a:srgbClr val="B3B3B3">
                <a:alpha val="100000"/>
              </a:srgbClr>
            </a:solidFill>
          </p:spPr>
          <p:txBody>
            <a:bodyPr/>
            <a:lstStyle/>
            <a:p/>
          </p:txBody>
        </p:sp>
        <p:sp>
          <p:nvSpPr>
            <p:cNvPr id="68" name="rc68"/>
            <p:cNvSpPr/>
            <p:nvPr/>
          </p:nvSpPr>
          <p:spPr>
            <a:xfrm>
              <a:off x="6014654" y="3253686"/>
              <a:ext cx="249014" cy="294482"/>
            </a:xfrm>
            <a:prstGeom prst="rect">
              <a:avLst/>
            </a:prstGeom>
            <a:solidFill>
              <a:srgbClr val="B3B3B3">
                <a:alpha val="100000"/>
              </a:srgbClr>
            </a:solidFill>
          </p:spPr>
          <p:txBody>
            <a:bodyPr/>
            <a:lstStyle/>
            <a:p/>
          </p:txBody>
        </p:sp>
        <p:sp>
          <p:nvSpPr>
            <p:cNvPr id="69" name="rc69"/>
            <p:cNvSpPr/>
            <p:nvPr/>
          </p:nvSpPr>
          <p:spPr>
            <a:xfrm>
              <a:off x="6291336" y="3209234"/>
              <a:ext cx="249014" cy="386279"/>
            </a:xfrm>
            <a:prstGeom prst="rect">
              <a:avLst/>
            </a:prstGeom>
            <a:solidFill>
              <a:srgbClr val="B3B3B3">
                <a:alpha val="100000"/>
              </a:srgbClr>
            </a:solidFill>
          </p:spPr>
          <p:txBody>
            <a:bodyPr/>
            <a:lstStyle/>
            <a:p/>
          </p:txBody>
        </p:sp>
        <p:sp>
          <p:nvSpPr>
            <p:cNvPr id="70" name="rc70"/>
            <p:cNvSpPr/>
            <p:nvPr/>
          </p:nvSpPr>
          <p:spPr>
            <a:xfrm>
              <a:off x="6568018" y="3166268"/>
              <a:ext cx="249014" cy="476705"/>
            </a:xfrm>
            <a:prstGeom prst="rect">
              <a:avLst/>
            </a:prstGeom>
            <a:solidFill>
              <a:srgbClr val="B3B3B3">
                <a:alpha val="100000"/>
              </a:srgbClr>
            </a:solidFill>
          </p:spPr>
          <p:txBody>
            <a:bodyPr/>
            <a:lstStyle/>
            <a:p/>
          </p:txBody>
        </p:sp>
        <p:sp>
          <p:nvSpPr>
            <p:cNvPr id="71" name="rc71"/>
            <p:cNvSpPr/>
            <p:nvPr/>
          </p:nvSpPr>
          <p:spPr>
            <a:xfrm>
              <a:off x="6844701" y="3231078"/>
              <a:ext cx="249014" cy="351875"/>
            </a:xfrm>
            <a:prstGeom prst="rect">
              <a:avLst/>
            </a:prstGeom>
            <a:solidFill>
              <a:srgbClr val="B3B3B3">
                <a:alpha val="100000"/>
              </a:srgbClr>
            </a:solidFill>
          </p:spPr>
          <p:txBody>
            <a:bodyPr/>
            <a:lstStyle/>
            <a:p/>
          </p:txBody>
        </p:sp>
        <p:sp>
          <p:nvSpPr>
            <p:cNvPr id="72" name="rc72"/>
            <p:cNvSpPr/>
            <p:nvPr/>
          </p:nvSpPr>
          <p:spPr>
            <a:xfrm>
              <a:off x="7121383" y="3082882"/>
              <a:ext cx="249014" cy="440998"/>
            </a:xfrm>
            <a:prstGeom prst="rect">
              <a:avLst/>
            </a:prstGeom>
            <a:solidFill>
              <a:srgbClr val="B3B3B3">
                <a:alpha val="100000"/>
              </a:srgbClr>
            </a:solidFill>
          </p:spPr>
          <p:txBody>
            <a:bodyPr/>
            <a:lstStyle/>
            <a:p/>
          </p:txBody>
        </p:sp>
        <p:sp>
          <p:nvSpPr>
            <p:cNvPr id="73" name="rc73"/>
            <p:cNvSpPr/>
            <p:nvPr/>
          </p:nvSpPr>
          <p:spPr>
            <a:xfrm>
              <a:off x="7398065" y="3085945"/>
              <a:ext cx="249014" cy="333257"/>
            </a:xfrm>
            <a:prstGeom prst="rect">
              <a:avLst/>
            </a:prstGeom>
            <a:solidFill>
              <a:srgbClr val="B3B3B3">
                <a:alpha val="100000"/>
              </a:srgbClr>
            </a:solidFill>
          </p:spPr>
          <p:txBody>
            <a:bodyPr/>
            <a:lstStyle/>
            <a:p/>
          </p:txBody>
        </p:sp>
        <p:sp>
          <p:nvSpPr>
            <p:cNvPr id="74" name="rc74"/>
            <p:cNvSpPr/>
            <p:nvPr/>
          </p:nvSpPr>
          <p:spPr>
            <a:xfrm>
              <a:off x="7674748" y="3178979"/>
              <a:ext cx="249014" cy="286925"/>
            </a:xfrm>
            <a:prstGeom prst="rect">
              <a:avLst/>
            </a:prstGeom>
            <a:solidFill>
              <a:srgbClr val="B3B3B3">
                <a:alpha val="100000"/>
              </a:srgbClr>
            </a:solidFill>
          </p:spPr>
          <p:txBody>
            <a:bodyPr/>
            <a:lstStyle/>
            <a:p/>
          </p:txBody>
        </p:sp>
        <p:sp>
          <p:nvSpPr>
            <p:cNvPr id="75" name="rc75"/>
            <p:cNvSpPr/>
            <p:nvPr/>
          </p:nvSpPr>
          <p:spPr>
            <a:xfrm>
              <a:off x="7951430" y="3269988"/>
              <a:ext cx="249014" cy="241460"/>
            </a:xfrm>
            <a:prstGeom prst="rect">
              <a:avLst/>
            </a:prstGeom>
            <a:solidFill>
              <a:srgbClr val="B3B3B3">
                <a:alpha val="100000"/>
              </a:srgbClr>
            </a:solidFill>
          </p:spPr>
          <p:txBody>
            <a:bodyPr/>
            <a:lstStyle/>
            <a:p/>
          </p:txBody>
        </p:sp>
        <p:sp>
          <p:nvSpPr>
            <p:cNvPr id="76" name="pl76"/>
            <p:cNvSpPr/>
            <p:nvPr/>
          </p:nvSpPr>
          <p:spPr>
            <a:xfrm>
              <a:off x="1435561" y="1364276"/>
              <a:ext cx="6640376" cy="513278"/>
            </a:xfrm>
            <a:custGeom>
              <a:avLst/>
              <a:pathLst>
                <a:path w="6640376" h="513278">
                  <a:moveTo>
                    <a:pt x="0" y="285154"/>
                  </a:moveTo>
                  <a:lnTo>
                    <a:pt x="276682" y="228123"/>
                  </a:lnTo>
                  <a:lnTo>
                    <a:pt x="553364" y="171092"/>
                  </a:lnTo>
                  <a:lnTo>
                    <a:pt x="830047" y="114061"/>
                  </a:lnTo>
                  <a:lnTo>
                    <a:pt x="1106729" y="57030"/>
                  </a:lnTo>
                  <a:lnTo>
                    <a:pt x="1383411" y="0"/>
                  </a:lnTo>
                  <a:lnTo>
                    <a:pt x="1660094" y="0"/>
                  </a:lnTo>
                  <a:lnTo>
                    <a:pt x="1936776" y="0"/>
                  </a:lnTo>
                  <a:lnTo>
                    <a:pt x="2213458" y="0"/>
                  </a:lnTo>
                  <a:lnTo>
                    <a:pt x="2490141" y="0"/>
                  </a:lnTo>
                  <a:lnTo>
                    <a:pt x="2766823" y="0"/>
                  </a:lnTo>
                  <a:lnTo>
                    <a:pt x="3043505" y="0"/>
                  </a:lnTo>
                  <a:lnTo>
                    <a:pt x="3320188" y="85546"/>
                  </a:lnTo>
                  <a:lnTo>
                    <a:pt x="3596870" y="171092"/>
                  </a:lnTo>
                  <a:lnTo>
                    <a:pt x="3873552" y="256639"/>
                  </a:lnTo>
                  <a:lnTo>
                    <a:pt x="4150235" y="114061"/>
                  </a:lnTo>
                  <a:lnTo>
                    <a:pt x="4426917" y="256639"/>
                  </a:lnTo>
                  <a:lnTo>
                    <a:pt x="4703599" y="256639"/>
                  </a:lnTo>
                  <a:lnTo>
                    <a:pt x="4980282" y="171092"/>
                  </a:lnTo>
                  <a:lnTo>
                    <a:pt x="5256964" y="85546"/>
                  </a:lnTo>
                  <a:lnTo>
                    <a:pt x="5533646" y="199608"/>
                  </a:lnTo>
                  <a:lnTo>
                    <a:pt x="5810329" y="313670"/>
                  </a:lnTo>
                  <a:lnTo>
                    <a:pt x="6087011" y="513278"/>
                  </a:lnTo>
                  <a:lnTo>
                    <a:pt x="6363693" y="427732"/>
                  </a:lnTo>
                  <a:lnTo>
                    <a:pt x="6640376" y="342185"/>
                  </a:lnTo>
                </a:path>
              </a:pathLst>
            </a:custGeom>
            <a:ln w="27101" cap="flat">
              <a:solidFill>
                <a:srgbClr val="0058AB">
                  <a:alpha val="50196"/>
                </a:srgbClr>
              </a:solidFill>
              <a:prstDash val="solid"/>
              <a:round/>
            </a:ln>
          </p:spPr>
          <p:txBody>
            <a:bodyPr/>
            <a:lstStyle/>
            <a:p/>
          </p:txBody>
        </p:sp>
        <p:sp>
          <p:nvSpPr>
            <p:cNvPr id="77" name="pl77"/>
            <p:cNvSpPr/>
            <p:nvPr/>
          </p:nvSpPr>
          <p:spPr>
            <a:xfrm>
              <a:off x="1435561" y="1934586"/>
              <a:ext cx="6640376" cy="684371"/>
            </a:xfrm>
            <a:custGeom>
              <a:avLst/>
              <a:pathLst>
                <a:path w="6640376" h="684371">
                  <a:moveTo>
                    <a:pt x="0" y="684371"/>
                  </a:moveTo>
                  <a:lnTo>
                    <a:pt x="276682" y="598825"/>
                  </a:lnTo>
                  <a:lnTo>
                    <a:pt x="553364" y="484763"/>
                  </a:lnTo>
                  <a:lnTo>
                    <a:pt x="830047" y="399216"/>
                  </a:lnTo>
                  <a:lnTo>
                    <a:pt x="1106729" y="313670"/>
                  </a:lnTo>
                  <a:lnTo>
                    <a:pt x="1383411" y="228123"/>
                  </a:lnTo>
                  <a:lnTo>
                    <a:pt x="1660094" y="199608"/>
                  </a:lnTo>
                  <a:lnTo>
                    <a:pt x="1936776" y="142577"/>
                  </a:lnTo>
                  <a:lnTo>
                    <a:pt x="2213458" y="114061"/>
                  </a:lnTo>
                  <a:lnTo>
                    <a:pt x="2490141" y="85546"/>
                  </a:lnTo>
                  <a:lnTo>
                    <a:pt x="2766823" y="28515"/>
                  </a:lnTo>
                  <a:lnTo>
                    <a:pt x="3043505" y="0"/>
                  </a:lnTo>
                  <a:lnTo>
                    <a:pt x="3320188" y="57030"/>
                  </a:lnTo>
                  <a:lnTo>
                    <a:pt x="3596870" y="85546"/>
                  </a:lnTo>
                  <a:lnTo>
                    <a:pt x="3873552" y="142577"/>
                  </a:lnTo>
                  <a:lnTo>
                    <a:pt x="4150235" y="114061"/>
                  </a:lnTo>
                  <a:lnTo>
                    <a:pt x="4426917" y="256639"/>
                  </a:lnTo>
                  <a:lnTo>
                    <a:pt x="4703599" y="228123"/>
                  </a:lnTo>
                  <a:lnTo>
                    <a:pt x="4980282" y="313670"/>
                  </a:lnTo>
                  <a:lnTo>
                    <a:pt x="5256964" y="399216"/>
                  </a:lnTo>
                  <a:lnTo>
                    <a:pt x="5533646" y="285154"/>
                  </a:lnTo>
                  <a:lnTo>
                    <a:pt x="5810329" y="570309"/>
                  </a:lnTo>
                  <a:lnTo>
                    <a:pt x="6087011" y="570309"/>
                  </a:lnTo>
                  <a:lnTo>
                    <a:pt x="6363693" y="399216"/>
                  </a:lnTo>
                  <a:lnTo>
                    <a:pt x="6640376" y="228123"/>
                  </a:lnTo>
                </a:path>
              </a:pathLst>
            </a:custGeom>
            <a:ln w="27101" cap="flat">
              <a:solidFill>
                <a:srgbClr val="333333">
                  <a:alpha val="50196"/>
                </a:srgbClr>
              </a:solidFill>
              <a:prstDash val="solid"/>
              <a:round/>
            </a:ln>
          </p:spPr>
          <p:txBody>
            <a:bodyPr/>
            <a:lstStyle/>
            <a:p/>
          </p:txBody>
        </p:sp>
        <p:sp>
          <p:nvSpPr>
            <p:cNvPr id="78" name="tx78"/>
            <p:cNvSpPr/>
            <p:nvPr/>
          </p:nvSpPr>
          <p:spPr>
            <a:xfrm>
              <a:off x="6632236" y="1292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6908918"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7185600" y="152375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1" name="tx81"/>
            <p:cNvSpPr/>
            <p:nvPr/>
          </p:nvSpPr>
          <p:spPr>
            <a:xfrm>
              <a:off x="7462283" y="1720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7738965" y="16351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8015647"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6632236" y="238679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54</a:t>
              </a:r>
            </a:p>
          </p:txBody>
        </p:sp>
        <p:sp>
          <p:nvSpPr>
            <p:cNvPr id="85" name="tx85"/>
            <p:cNvSpPr/>
            <p:nvPr/>
          </p:nvSpPr>
          <p:spPr>
            <a:xfrm>
              <a:off x="6908918" y="2272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58</a:t>
              </a:r>
            </a:p>
          </p:txBody>
        </p:sp>
        <p:sp>
          <p:nvSpPr>
            <p:cNvPr id="86" name="tx86"/>
            <p:cNvSpPr/>
            <p:nvPr/>
          </p:nvSpPr>
          <p:spPr>
            <a:xfrm>
              <a:off x="7185600" y="2557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48</a:t>
              </a:r>
            </a:p>
          </p:txBody>
        </p:sp>
        <p:sp>
          <p:nvSpPr>
            <p:cNvPr id="87" name="tx87"/>
            <p:cNvSpPr/>
            <p:nvPr/>
          </p:nvSpPr>
          <p:spPr>
            <a:xfrm>
              <a:off x="7462283" y="2557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48</a:t>
              </a:r>
            </a:p>
          </p:txBody>
        </p:sp>
        <p:sp>
          <p:nvSpPr>
            <p:cNvPr id="88" name="tx88"/>
            <p:cNvSpPr/>
            <p:nvPr/>
          </p:nvSpPr>
          <p:spPr>
            <a:xfrm>
              <a:off x="7738965" y="238679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54</a:t>
              </a:r>
            </a:p>
          </p:txBody>
        </p:sp>
        <p:sp>
          <p:nvSpPr>
            <p:cNvPr id="89" name="tx89"/>
            <p:cNvSpPr/>
            <p:nvPr/>
          </p:nvSpPr>
          <p:spPr>
            <a:xfrm>
              <a:off x="8015647" y="22153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60</a:t>
              </a:r>
            </a:p>
          </p:txBody>
        </p:sp>
        <p:sp>
          <p:nvSpPr>
            <p:cNvPr id="90" name="tx90"/>
            <p:cNvSpPr/>
            <p:nvPr/>
          </p:nvSpPr>
          <p:spPr>
            <a:xfrm>
              <a:off x="1375271" y="366653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1" name="tx91"/>
            <p:cNvSpPr/>
            <p:nvPr/>
          </p:nvSpPr>
          <p:spPr>
            <a:xfrm>
              <a:off x="2758683" y="37419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92" name="tx92"/>
            <p:cNvSpPr/>
            <p:nvPr/>
          </p:nvSpPr>
          <p:spPr>
            <a:xfrm>
              <a:off x="4142095" y="37401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3" name="tx93"/>
            <p:cNvSpPr/>
            <p:nvPr/>
          </p:nvSpPr>
          <p:spPr>
            <a:xfrm>
              <a:off x="5525506" y="37102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4" name="tx94"/>
            <p:cNvSpPr/>
            <p:nvPr/>
          </p:nvSpPr>
          <p:spPr>
            <a:xfrm>
              <a:off x="6632236" y="37178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5" name="tx95"/>
            <p:cNvSpPr/>
            <p:nvPr/>
          </p:nvSpPr>
          <p:spPr>
            <a:xfrm>
              <a:off x="6908918" y="36878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6" name="tx96"/>
            <p:cNvSpPr/>
            <p:nvPr/>
          </p:nvSpPr>
          <p:spPr>
            <a:xfrm>
              <a:off x="7185600" y="3658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7" name="tx97"/>
            <p:cNvSpPr/>
            <p:nvPr/>
          </p:nvSpPr>
          <p:spPr>
            <a:xfrm>
              <a:off x="7462283" y="36073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98" name="tx98"/>
            <p:cNvSpPr/>
            <p:nvPr/>
          </p:nvSpPr>
          <p:spPr>
            <a:xfrm>
              <a:off x="7738965" y="36293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99" name="tx99"/>
            <p:cNvSpPr/>
            <p:nvPr/>
          </p:nvSpPr>
          <p:spPr>
            <a:xfrm>
              <a:off x="8015647" y="36521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00" name="tx100"/>
            <p:cNvSpPr/>
            <p:nvPr/>
          </p:nvSpPr>
          <p:spPr>
            <a:xfrm>
              <a:off x="1375271" y="3237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01" name="tx101"/>
            <p:cNvSpPr/>
            <p:nvPr/>
          </p:nvSpPr>
          <p:spPr>
            <a:xfrm>
              <a:off x="2758683" y="34380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02" name="tx102"/>
            <p:cNvSpPr/>
            <p:nvPr/>
          </p:nvSpPr>
          <p:spPr>
            <a:xfrm>
              <a:off x="4142095" y="34847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3" name="tx103"/>
            <p:cNvSpPr/>
            <p:nvPr/>
          </p:nvSpPr>
          <p:spPr>
            <a:xfrm>
              <a:off x="5525506" y="3429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4" name="tx104"/>
            <p:cNvSpPr/>
            <p:nvPr/>
          </p:nvSpPr>
          <p:spPr>
            <a:xfrm>
              <a:off x="6632236" y="3364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05" name="tx105"/>
            <p:cNvSpPr/>
            <p:nvPr/>
          </p:nvSpPr>
          <p:spPr>
            <a:xfrm>
              <a:off x="6908918" y="33665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6" name="tx106"/>
            <p:cNvSpPr/>
            <p:nvPr/>
          </p:nvSpPr>
          <p:spPr>
            <a:xfrm>
              <a:off x="7185600" y="32628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7" name="tx107"/>
            <p:cNvSpPr/>
            <p:nvPr/>
          </p:nvSpPr>
          <p:spPr>
            <a:xfrm>
              <a:off x="7462283" y="321351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8" name="tx108"/>
            <p:cNvSpPr/>
            <p:nvPr/>
          </p:nvSpPr>
          <p:spPr>
            <a:xfrm>
              <a:off x="7738965" y="328364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9" name="tx109"/>
            <p:cNvSpPr/>
            <p:nvPr/>
          </p:nvSpPr>
          <p:spPr>
            <a:xfrm>
              <a:off x="8015647" y="3350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0" name="tx110"/>
            <p:cNvSpPr/>
            <p:nvPr/>
          </p:nvSpPr>
          <p:spPr>
            <a:xfrm>
              <a:off x="1345126" y="290145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a:t>
              </a:r>
            </a:p>
          </p:txBody>
        </p:sp>
        <p:sp>
          <p:nvSpPr>
            <p:cNvPr id="111" name="tx111"/>
            <p:cNvSpPr/>
            <p:nvPr/>
          </p:nvSpPr>
          <p:spPr>
            <a:xfrm>
              <a:off x="2728538" y="31476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12" name="tx112"/>
            <p:cNvSpPr/>
            <p:nvPr/>
          </p:nvSpPr>
          <p:spPr>
            <a:xfrm>
              <a:off x="4142095" y="32440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3" name="tx113"/>
            <p:cNvSpPr/>
            <p:nvPr/>
          </p:nvSpPr>
          <p:spPr>
            <a:xfrm>
              <a:off x="5525506" y="31962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4" name="tx114"/>
            <p:cNvSpPr/>
            <p:nvPr/>
          </p:nvSpPr>
          <p:spPr>
            <a:xfrm>
              <a:off x="6602091" y="304955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a:t>
              </a:r>
            </a:p>
          </p:txBody>
        </p:sp>
        <p:sp>
          <p:nvSpPr>
            <p:cNvPr id="115" name="tx115"/>
            <p:cNvSpPr/>
            <p:nvPr/>
          </p:nvSpPr>
          <p:spPr>
            <a:xfrm>
              <a:off x="6878773" y="31130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106</a:t>
              </a:r>
            </a:p>
          </p:txBody>
        </p:sp>
        <p:sp>
          <p:nvSpPr>
            <p:cNvPr id="116" name="tx116"/>
            <p:cNvSpPr/>
            <p:nvPr/>
          </p:nvSpPr>
          <p:spPr>
            <a:xfrm>
              <a:off x="7155455" y="296479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a:t>
              </a:r>
            </a:p>
          </p:txBody>
        </p:sp>
        <p:sp>
          <p:nvSpPr>
            <p:cNvPr id="117" name="tx117"/>
            <p:cNvSpPr/>
            <p:nvPr/>
          </p:nvSpPr>
          <p:spPr>
            <a:xfrm>
              <a:off x="7432138" y="296785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a:t>
              </a:r>
            </a:p>
          </p:txBody>
        </p:sp>
        <p:sp>
          <p:nvSpPr>
            <p:cNvPr id="118" name="tx118"/>
            <p:cNvSpPr/>
            <p:nvPr/>
          </p:nvSpPr>
          <p:spPr>
            <a:xfrm>
              <a:off x="7708820" y="30609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115</a:t>
              </a:r>
            </a:p>
          </p:txBody>
        </p:sp>
        <p:sp>
          <p:nvSpPr>
            <p:cNvPr id="119" name="tx119"/>
            <p:cNvSpPr/>
            <p:nvPr/>
          </p:nvSpPr>
          <p:spPr>
            <a:xfrm>
              <a:off x="7985502" y="315194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20" name="tx120"/>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1" name="tx121"/>
            <p:cNvSpPr/>
            <p:nvPr/>
          </p:nvSpPr>
          <p:spPr>
            <a:xfrm>
              <a:off x="577692" y="32150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2" name="tx122"/>
            <p:cNvSpPr/>
            <p:nvPr/>
          </p:nvSpPr>
          <p:spPr>
            <a:xfrm>
              <a:off x="577692" y="260864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3" name="tx123"/>
            <p:cNvSpPr/>
            <p:nvPr/>
          </p:nvSpPr>
          <p:spPr>
            <a:xfrm>
              <a:off x="577692" y="200213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4" name="tx124"/>
            <p:cNvSpPr/>
            <p:nvPr/>
          </p:nvSpPr>
          <p:spPr>
            <a:xfrm>
              <a:off x="577692" y="139575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5" name="tx125"/>
            <p:cNvSpPr/>
            <p:nvPr/>
          </p:nvSpPr>
          <p:spPr>
            <a:xfrm>
              <a:off x="577692" y="78931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6" name="tx12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3" name="tx133"/>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4" name="tx134"/>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5" name="tx135"/>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7" name="tx137"/>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8" name="tx138"/>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9" name="tx139"/>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2" name="tx14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3" name="pl143"/>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4" name="pl144"/>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5" name="tx145"/>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6" name="tx146"/>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7" name="rc147"/>
            <p:cNvSpPr/>
            <p:nvPr/>
          </p:nvSpPr>
          <p:spPr>
            <a:xfrm>
              <a:off x="4670912" y="4778716"/>
              <a:ext cx="201456" cy="201456"/>
            </a:xfrm>
            <a:prstGeom prst="rect">
              <a:avLst/>
            </a:prstGeom>
            <a:solidFill>
              <a:srgbClr val="B3B3B3">
                <a:alpha val="100000"/>
              </a:srgbClr>
            </a:solidFill>
          </p:spPr>
          <p:txBody>
            <a:bodyPr/>
            <a:lstStyle/>
            <a:p/>
          </p:txBody>
        </p:sp>
        <p:sp>
          <p:nvSpPr>
            <p:cNvPr id="148" name="rc148"/>
            <p:cNvSpPr/>
            <p:nvPr/>
          </p:nvSpPr>
          <p:spPr>
            <a:xfrm>
              <a:off x="5573066" y="4778716"/>
              <a:ext cx="201456" cy="201456"/>
            </a:xfrm>
            <a:prstGeom prst="rect">
              <a:avLst/>
            </a:prstGeom>
            <a:solidFill>
              <a:srgbClr val="1CABE2">
                <a:alpha val="100000"/>
              </a:srgbClr>
            </a:solidFill>
          </p:spPr>
          <p:txBody>
            <a:bodyPr/>
            <a:lstStyle/>
            <a:p/>
          </p:txBody>
        </p:sp>
        <p:sp>
          <p:nvSpPr>
            <p:cNvPr id="149" name="tx149"/>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0" name="tx150"/>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1" name="tx151"/>
            <p:cNvSpPr/>
            <p:nvPr/>
          </p:nvSpPr>
          <p:spPr>
            <a:xfrm>
              <a:off x="966584" y="467611"/>
              <a:ext cx="71380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Haiti, 2000-2024</a:t>
              </a:r>
            </a:p>
          </p:txBody>
        </p:sp>
        <p:sp>
          <p:nvSpPr>
            <p:cNvPr id="152" name="pl152"/>
            <p:cNvSpPr/>
            <p:nvPr/>
          </p:nvSpPr>
          <p:spPr>
            <a:xfrm>
              <a:off x="219701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96892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74084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51276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8" name="pl158"/>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9" name="pl159"/>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08297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85488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62680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9872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311054" y="5650800"/>
              <a:ext cx="2246554" cy="164676"/>
            </a:xfrm>
            <a:prstGeom prst="rect">
              <a:avLst/>
            </a:prstGeom>
            <a:solidFill>
              <a:srgbClr val="1CABE2">
                <a:alpha val="100000"/>
              </a:srgbClr>
            </a:solidFill>
          </p:spPr>
          <p:txBody>
            <a:bodyPr/>
            <a:lstStyle/>
            <a:p/>
          </p:txBody>
        </p:sp>
        <p:sp>
          <p:nvSpPr>
            <p:cNvPr id="165" name="rc165"/>
            <p:cNvSpPr/>
            <p:nvPr/>
          </p:nvSpPr>
          <p:spPr>
            <a:xfrm>
              <a:off x="1311054" y="5444954"/>
              <a:ext cx="3971102" cy="164676"/>
            </a:xfrm>
            <a:prstGeom prst="rect">
              <a:avLst/>
            </a:prstGeom>
            <a:solidFill>
              <a:srgbClr val="1CABE2">
                <a:alpha val="100000"/>
              </a:srgbClr>
            </a:solidFill>
          </p:spPr>
          <p:txBody>
            <a:bodyPr/>
            <a:lstStyle/>
            <a:p/>
          </p:txBody>
        </p:sp>
        <p:sp>
          <p:nvSpPr>
            <p:cNvPr id="166" name="rc166"/>
            <p:cNvSpPr/>
            <p:nvPr/>
          </p:nvSpPr>
          <p:spPr>
            <a:xfrm>
              <a:off x="1311054" y="5239108"/>
              <a:ext cx="3527532" cy="164676"/>
            </a:xfrm>
            <a:prstGeom prst="rect">
              <a:avLst/>
            </a:prstGeom>
            <a:solidFill>
              <a:srgbClr val="1CABE2">
                <a:alpha val="100000"/>
              </a:srgbClr>
            </a:solidFill>
          </p:spPr>
          <p:txBody>
            <a:bodyPr/>
            <a:lstStyle/>
            <a:p/>
          </p:txBody>
        </p:sp>
        <p:sp>
          <p:nvSpPr>
            <p:cNvPr id="167" name="rc167"/>
            <p:cNvSpPr/>
            <p:nvPr/>
          </p:nvSpPr>
          <p:spPr>
            <a:xfrm>
              <a:off x="3557608" y="5650800"/>
              <a:ext cx="4642835" cy="164676"/>
            </a:xfrm>
            <a:prstGeom prst="rect">
              <a:avLst/>
            </a:prstGeom>
            <a:solidFill>
              <a:srgbClr val="B3B3B3">
                <a:alpha val="100000"/>
              </a:srgbClr>
            </a:solidFill>
          </p:spPr>
          <p:txBody>
            <a:bodyPr/>
            <a:lstStyle/>
            <a:p/>
          </p:txBody>
        </p:sp>
        <p:sp>
          <p:nvSpPr>
            <p:cNvPr id="168" name="rc168"/>
            <p:cNvSpPr/>
            <p:nvPr/>
          </p:nvSpPr>
          <p:spPr>
            <a:xfrm>
              <a:off x="5282156" y="5444954"/>
              <a:ext cx="2794490" cy="164676"/>
            </a:xfrm>
            <a:prstGeom prst="rect">
              <a:avLst/>
            </a:prstGeom>
            <a:solidFill>
              <a:srgbClr val="B3B3B3">
                <a:alpha val="100000"/>
              </a:srgbClr>
            </a:solidFill>
          </p:spPr>
          <p:txBody>
            <a:bodyPr/>
            <a:lstStyle/>
            <a:p/>
          </p:txBody>
        </p:sp>
        <p:sp>
          <p:nvSpPr>
            <p:cNvPr id="169" name="rc169"/>
            <p:cNvSpPr/>
            <p:nvPr/>
          </p:nvSpPr>
          <p:spPr>
            <a:xfrm>
              <a:off x="4838586" y="5239108"/>
              <a:ext cx="2351688" cy="164676"/>
            </a:xfrm>
            <a:prstGeom prst="rect">
              <a:avLst/>
            </a:prstGeom>
            <a:solidFill>
              <a:srgbClr val="B3B3B3">
                <a:alpha val="100000"/>
              </a:srgbClr>
            </a:solidFill>
          </p:spPr>
          <p:txBody>
            <a:bodyPr/>
            <a:lstStyle/>
            <a:p/>
          </p:txBody>
        </p:sp>
        <p:sp>
          <p:nvSpPr>
            <p:cNvPr id="170" name="tx170"/>
            <p:cNvSpPr/>
            <p:nvPr/>
          </p:nvSpPr>
          <p:spPr>
            <a:xfrm>
              <a:off x="8345125"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116.6</a:t>
              </a:r>
            </a:p>
          </p:txBody>
        </p:sp>
        <p:sp>
          <p:nvSpPr>
            <p:cNvPr id="171" name="tx171"/>
            <p:cNvSpPr/>
            <p:nvPr/>
          </p:nvSpPr>
          <p:spPr>
            <a:xfrm>
              <a:off x="8221327"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114.6</a:t>
              </a:r>
            </a:p>
          </p:txBody>
        </p:sp>
        <p:sp>
          <p:nvSpPr>
            <p:cNvPr id="172" name="tx172"/>
            <p:cNvSpPr/>
            <p:nvPr/>
          </p:nvSpPr>
          <p:spPr>
            <a:xfrm>
              <a:off x="7302801"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99.5</a:t>
              </a:r>
            </a:p>
          </p:txBody>
        </p:sp>
        <p:sp>
          <p:nvSpPr>
            <p:cNvPr id="173" name="tx173"/>
            <p:cNvSpPr/>
            <p:nvPr/>
          </p:nvSpPr>
          <p:spPr>
            <a:xfrm>
              <a:off x="2370022" y="568994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74" name="tx174"/>
            <p:cNvSpPr/>
            <p:nvPr/>
          </p:nvSpPr>
          <p:spPr>
            <a:xfrm>
              <a:off x="3184078"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67.2</a:t>
              </a:r>
            </a:p>
          </p:txBody>
        </p:sp>
        <p:sp>
          <p:nvSpPr>
            <p:cNvPr id="175" name="tx175"/>
            <p:cNvSpPr/>
            <p:nvPr/>
          </p:nvSpPr>
          <p:spPr>
            <a:xfrm>
              <a:off x="2962293"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59.7</a:t>
              </a:r>
            </a:p>
          </p:txBody>
        </p:sp>
        <p:sp>
          <p:nvSpPr>
            <p:cNvPr id="176" name="tx176"/>
            <p:cNvSpPr/>
            <p:nvPr/>
          </p:nvSpPr>
          <p:spPr>
            <a:xfrm>
              <a:off x="5766499"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78.6</a:t>
              </a:r>
            </a:p>
          </p:txBody>
        </p:sp>
        <p:sp>
          <p:nvSpPr>
            <p:cNvPr id="177" name="tx177"/>
            <p:cNvSpPr/>
            <p:nvPr/>
          </p:nvSpPr>
          <p:spPr>
            <a:xfrm>
              <a:off x="6566874"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47.3</a:t>
              </a:r>
            </a:p>
          </p:txBody>
        </p:sp>
        <p:sp>
          <p:nvSpPr>
            <p:cNvPr id="178" name="tx178"/>
            <p:cNvSpPr/>
            <p:nvPr/>
          </p:nvSpPr>
          <p:spPr>
            <a:xfrm>
              <a:off x="5901903"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39.8</a:t>
              </a:r>
            </a:p>
          </p:txBody>
        </p:sp>
        <p:sp>
          <p:nvSpPr>
            <p:cNvPr id="179" name="tx179"/>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3" name="tx183"/>
            <p:cNvSpPr/>
            <p:nvPr/>
          </p:nvSpPr>
          <p:spPr>
            <a:xfrm>
              <a:off x="2958687"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4" name="tx184"/>
            <p:cNvSpPr/>
            <p:nvPr/>
          </p:nvSpPr>
          <p:spPr>
            <a:xfrm>
              <a:off x="473060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85" name="tx185"/>
            <p:cNvSpPr/>
            <p:nvPr/>
          </p:nvSpPr>
          <p:spPr>
            <a:xfrm>
              <a:off x="650252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86" name="tx186"/>
            <p:cNvSpPr/>
            <p:nvPr/>
          </p:nvSpPr>
          <p:spPr>
            <a:xfrm>
              <a:off x="8235590"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120K</a:t>
              </a:r>
            </a:p>
          </p:txBody>
        </p:sp>
        <p:sp>
          <p:nvSpPr>
            <p:cNvPr id="187" name="tx187"/>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8" name="tx18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9" name="tx18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0" name="tx19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Haiti.
In 2024, DTP1 coverage in Haiti increased to 76%. The number of children missing out on any DTP vaccination (zero-dose children) improved from 67,000 in 2023 to 60,000 in 2024.
DTP3 coverage increased to 60% in 2024, leaving 100,000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51378"/>
              <a:ext cx="3397293" cy="514264"/>
            </a:xfrm>
            <a:custGeom>
              <a:avLst/>
              <a:pathLst>
                <a:path w="3397293" h="514264">
                  <a:moveTo>
                    <a:pt x="0" y="285702"/>
                  </a:moveTo>
                  <a:lnTo>
                    <a:pt x="141553" y="228562"/>
                  </a:lnTo>
                  <a:lnTo>
                    <a:pt x="283107" y="171421"/>
                  </a:lnTo>
                  <a:lnTo>
                    <a:pt x="424661" y="114281"/>
                  </a:lnTo>
                  <a:lnTo>
                    <a:pt x="566215" y="57140"/>
                  </a:lnTo>
                  <a:lnTo>
                    <a:pt x="707769" y="0"/>
                  </a:lnTo>
                  <a:lnTo>
                    <a:pt x="849323" y="0"/>
                  </a:lnTo>
                  <a:lnTo>
                    <a:pt x="990877" y="0"/>
                  </a:lnTo>
                  <a:lnTo>
                    <a:pt x="1132431" y="0"/>
                  </a:lnTo>
                  <a:lnTo>
                    <a:pt x="1273984" y="0"/>
                  </a:lnTo>
                  <a:lnTo>
                    <a:pt x="1415538" y="0"/>
                  </a:lnTo>
                  <a:lnTo>
                    <a:pt x="1557092" y="0"/>
                  </a:lnTo>
                  <a:lnTo>
                    <a:pt x="1698646" y="85710"/>
                  </a:lnTo>
                  <a:lnTo>
                    <a:pt x="1840200" y="171421"/>
                  </a:lnTo>
                  <a:lnTo>
                    <a:pt x="1981754" y="257132"/>
                  </a:lnTo>
                  <a:lnTo>
                    <a:pt x="2123308" y="114281"/>
                  </a:lnTo>
                  <a:lnTo>
                    <a:pt x="2264862" y="257132"/>
                  </a:lnTo>
                  <a:lnTo>
                    <a:pt x="2406416" y="257132"/>
                  </a:lnTo>
                  <a:lnTo>
                    <a:pt x="2547969" y="171421"/>
                  </a:lnTo>
                  <a:lnTo>
                    <a:pt x="2689523" y="85710"/>
                  </a:lnTo>
                  <a:lnTo>
                    <a:pt x="2831077" y="199991"/>
                  </a:lnTo>
                  <a:lnTo>
                    <a:pt x="2972631" y="314272"/>
                  </a:lnTo>
                  <a:lnTo>
                    <a:pt x="3114185" y="514264"/>
                  </a:lnTo>
                  <a:lnTo>
                    <a:pt x="3255739" y="428553"/>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51378"/>
              <a:ext cx="3397293" cy="514264"/>
            </a:xfrm>
            <a:custGeom>
              <a:avLst/>
              <a:pathLst>
                <a:path w="3397293" h="514264">
                  <a:moveTo>
                    <a:pt x="0" y="285702"/>
                  </a:moveTo>
                  <a:lnTo>
                    <a:pt x="141553" y="228562"/>
                  </a:lnTo>
                  <a:lnTo>
                    <a:pt x="283107" y="171421"/>
                  </a:lnTo>
                  <a:lnTo>
                    <a:pt x="424661" y="114281"/>
                  </a:lnTo>
                  <a:lnTo>
                    <a:pt x="566215" y="57140"/>
                  </a:lnTo>
                  <a:lnTo>
                    <a:pt x="707769" y="0"/>
                  </a:lnTo>
                  <a:lnTo>
                    <a:pt x="849323" y="0"/>
                  </a:lnTo>
                  <a:lnTo>
                    <a:pt x="990877" y="0"/>
                  </a:lnTo>
                  <a:lnTo>
                    <a:pt x="1132431" y="0"/>
                  </a:lnTo>
                  <a:lnTo>
                    <a:pt x="1273984" y="0"/>
                  </a:lnTo>
                  <a:lnTo>
                    <a:pt x="1415538" y="0"/>
                  </a:lnTo>
                  <a:lnTo>
                    <a:pt x="1557092" y="0"/>
                  </a:lnTo>
                  <a:lnTo>
                    <a:pt x="1698646" y="85710"/>
                  </a:lnTo>
                  <a:lnTo>
                    <a:pt x="1840200" y="171421"/>
                  </a:lnTo>
                  <a:lnTo>
                    <a:pt x="1981754" y="257132"/>
                  </a:lnTo>
                  <a:lnTo>
                    <a:pt x="2123308" y="114281"/>
                  </a:lnTo>
                  <a:lnTo>
                    <a:pt x="2264862" y="257132"/>
                  </a:lnTo>
                  <a:lnTo>
                    <a:pt x="2406416" y="257132"/>
                  </a:lnTo>
                  <a:lnTo>
                    <a:pt x="2547969" y="171421"/>
                  </a:lnTo>
                  <a:lnTo>
                    <a:pt x="2689523" y="85710"/>
                  </a:lnTo>
                  <a:lnTo>
                    <a:pt x="2831077" y="199991"/>
                  </a:lnTo>
                  <a:lnTo>
                    <a:pt x="2972631" y="314272"/>
                  </a:lnTo>
                  <a:lnTo>
                    <a:pt x="3114185" y="514264"/>
                  </a:lnTo>
                  <a:lnTo>
                    <a:pt x="3255739" y="428553"/>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32" name="pl32"/>
            <p:cNvSpPr/>
            <p:nvPr/>
          </p:nvSpPr>
          <p:spPr>
            <a:xfrm>
              <a:off x="1120965" y="1351378"/>
              <a:ext cx="3397293" cy="514264"/>
            </a:xfrm>
            <a:custGeom>
              <a:avLst/>
              <a:pathLst>
                <a:path w="3397293" h="514264">
                  <a:moveTo>
                    <a:pt x="0" y="285702"/>
                  </a:moveTo>
                  <a:lnTo>
                    <a:pt x="141553" y="228562"/>
                  </a:lnTo>
                  <a:lnTo>
                    <a:pt x="283107" y="171421"/>
                  </a:lnTo>
                  <a:lnTo>
                    <a:pt x="424661" y="114281"/>
                  </a:lnTo>
                  <a:lnTo>
                    <a:pt x="566215" y="57140"/>
                  </a:lnTo>
                  <a:lnTo>
                    <a:pt x="707769" y="0"/>
                  </a:lnTo>
                  <a:lnTo>
                    <a:pt x="849323" y="0"/>
                  </a:lnTo>
                  <a:lnTo>
                    <a:pt x="990877" y="0"/>
                  </a:lnTo>
                  <a:lnTo>
                    <a:pt x="1132431" y="0"/>
                  </a:lnTo>
                  <a:lnTo>
                    <a:pt x="1273984" y="0"/>
                  </a:lnTo>
                  <a:lnTo>
                    <a:pt x="1415538" y="0"/>
                  </a:lnTo>
                  <a:lnTo>
                    <a:pt x="1557092" y="0"/>
                  </a:lnTo>
                  <a:lnTo>
                    <a:pt x="1698646" y="85710"/>
                  </a:lnTo>
                  <a:lnTo>
                    <a:pt x="1840200" y="171421"/>
                  </a:lnTo>
                  <a:lnTo>
                    <a:pt x="1981754" y="257132"/>
                  </a:lnTo>
                  <a:lnTo>
                    <a:pt x="2123308" y="114281"/>
                  </a:lnTo>
                  <a:lnTo>
                    <a:pt x="2264862" y="257132"/>
                  </a:lnTo>
                  <a:lnTo>
                    <a:pt x="2406416" y="257132"/>
                  </a:lnTo>
                  <a:lnTo>
                    <a:pt x="2547969" y="171421"/>
                  </a:lnTo>
                  <a:lnTo>
                    <a:pt x="2689523" y="85710"/>
                  </a:lnTo>
                  <a:lnTo>
                    <a:pt x="2831077" y="199991"/>
                  </a:lnTo>
                  <a:lnTo>
                    <a:pt x="2972631" y="314272"/>
                  </a:lnTo>
                  <a:lnTo>
                    <a:pt x="3114185" y="514264"/>
                  </a:lnTo>
                  <a:lnTo>
                    <a:pt x="3255739" y="428553"/>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04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04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53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09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7532" y="4831778"/>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Haiti</a:t>
              </a:r>
            </a:p>
          </p:txBody>
        </p:sp>
        <p:sp>
          <p:nvSpPr>
            <p:cNvPr id="60" name="tx60"/>
            <p:cNvSpPr/>
            <p:nvPr/>
          </p:nvSpPr>
          <p:spPr>
            <a:xfrm>
              <a:off x="27156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08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88666" y="472419"/>
              <a:ext cx="22618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Haiti,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322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89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48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156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823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9490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65622"/>
              <a:ext cx="3397293" cy="1499938"/>
            </a:xfrm>
            <a:custGeom>
              <a:avLst/>
              <a:pathLst>
                <a:path w="3397293" h="1499938">
                  <a:moveTo>
                    <a:pt x="0" y="833298"/>
                  </a:moveTo>
                  <a:lnTo>
                    <a:pt x="141553" y="666639"/>
                  </a:lnTo>
                  <a:lnTo>
                    <a:pt x="283107" y="499979"/>
                  </a:lnTo>
                  <a:lnTo>
                    <a:pt x="424661" y="333319"/>
                  </a:lnTo>
                  <a:lnTo>
                    <a:pt x="566215" y="166659"/>
                  </a:lnTo>
                  <a:lnTo>
                    <a:pt x="707769" y="0"/>
                  </a:lnTo>
                  <a:lnTo>
                    <a:pt x="849323" y="0"/>
                  </a:lnTo>
                  <a:lnTo>
                    <a:pt x="990877" y="0"/>
                  </a:lnTo>
                  <a:lnTo>
                    <a:pt x="1132431" y="0"/>
                  </a:lnTo>
                  <a:lnTo>
                    <a:pt x="1273984" y="0"/>
                  </a:lnTo>
                  <a:lnTo>
                    <a:pt x="1415538" y="0"/>
                  </a:lnTo>
                  <a:lnTo>
                    <a:pt x="1557092" y="0"/>
                  </a:lnTo>
                  <a:lnTo>
                    <a:pt x="1698646" y="249989"/>
                  </a:lnTo>
                  <a:lnTo>
                    <a:pt x="1840200" y="499979"/>
                  </a:lnTo>
                  <a:lnTo>
                    <a:pt x="1981754" y="749969"/>
                  </a:lnTo>
                  <a:lnTo>
                    <a:pt x="2123308" y="333319"/>
                  </a:lnTo>
                  <a:lnTo>
                    <a:pt x="2264862" y="749969"/>
                  </a:lnTo>
                  <a:lnTo>
                    <a:pt x="2406416" y="749969"/>
                  </a:lnTo>
                  <a:lnTo>
                    <a:pt x="2547969" y="499979"/>
                  </a:lnTo>
                  <a:lnTo>
                    <a:pt x="2689523" y="249989"/>
                  </a:lnTo>
                  <a:lnTo>
                    <a:pt x="2831077" y="583309"/>
                  </a:lnTo>
                  <a:lnTo>
                    <a:pt x="2972631" y="916628"/>
                  </a:lnTo>
                  <a:lnTo>
                    <a:pt x="3114185" y="1499938"/>
                  </a:lnTo>
                  <a:lnTo>
                    <a:pt x="3255739" y="1249948"/>
                  </a:lnTo>
                  <a:lnTo>
                    <a:pt x="3397293" y="999958"/>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15612"/>
              <a:ext cx="3397293" cy="666639"/>
            </a:xfrm>
            <a:custGeom>
              <a:avLst/>
              <a:pathLst>
                <a:path w="3397293" h="666639">
                  <a:moveTo>
                    <a:pt x="0" y="666639"/>
                  </a:moveTo>
                  <a:lnTo>
                    <a:pt x="141553" y="583309"/>
                  </a:lnTo>
                  <a:lnTo>
                    <a:pt x="283107" y="583309"/>
                  </a:lnTo>
                  <a:lnTo>
                    <a:pt x="424661" y="499979"/>
                  </a:lnTo>
                  <a:lnTo>
                    <a:pt x="566215" y="416649"/>
                  </a:lnTo>
                  <a:lnTo>
                    <a:pt x="707769" y="333319"/>
                  </a:lnTo>
                  <a:lnTo>
                    <a:pt x="849323" y="249989"/>
                  </a:lnTo>
                  <a:lnTo>
                    <a:pt x="990877" y="249989"/>
                  </a:lnTo>
                  <a:lnTo>
                    <a:pt x="1132431" y="166659"/>
                  </a:lnTo>
                  <a:lnTo>
                    <a:pt x="1273984" y="83329"/>
                  </a:lnTo>
                  <a:lnTo>
                    <a:pt x="1415538" y="83329"/>
                  </a:lnTo>
                  <a:lnTo>
                    <a:pt x="1557092" y="83329"/>
                  </a:lnTo>
                  <a:lnTo>
                    <a:pt x="1698646" y="83329"/>
                  </a:lnTo>
                  <a:lnTo>
                    <a:pt x="1840200" y="83329"/>
                  </a:lnTo>
                  <a:lnTo>
                    <a:pt x="1981754" y="83329"/>
                  </a:lnTo>
                  <a:lnTo>
                    <a:pt x="2123308" y="83329"/>
                  </a:lnTo>
                  <a:lnTo>
                    <a:pt x="2264862" y="0"/>
                  </a:lnTo>
                  <a:lnTo>
                    <a:pt x="2406416" y="0"/>
                  </a:lnTo>
                  <a:lnTo>
                    <a:pt x="2547969" y="0"/>
                  </a:lnTo>
                  <a:lnTo>
                    <a:pt x="2689523" y="0"/>
                  </a:lnTo>
                  <a:lnTo>
                    <a:pt x="2831077" y="166659"/>
                  </a:lnTo>
                  <a:lnTo>
                    <a:pt x="2972631" y="249989"/>
                  </a:lnTo>
                  <a:lnTo>
                    <a:pt x="3114185" y="83329"/>
                  </a:lnTo>
                  <a:lnTo>
                    <a:pt x="3255739" y="83329"/>
                  </a:lnTo>
                  <a:lnTo>
                    <a:pt x="3397293" y="83329"/>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98983"/>
              <a:ext cx="3397293" cy="1166618"/>
            </a:xfrm>
            <a:custGeom>
              <a:avLst/>
              <a:pathLst>
                <a:path w="3397293" h="1166618">
                  <a:moveTo>
                    <a:pt x="0" y="83329"/>
                  </a:moveTo>
                  <a:lnTo>
                    <a:pt x="141553" y="166659"/>
                  </a:lnTo>
                  <a:lnTo>
                    <a:pt x="283107" y="83329"/>
                  </a:lnTo>
                  <a:lnTo>
                    <a:pt x="424661" y="83329"/>
                  </a:lnTo>
                  <a:lnTo>
                    <a:pt x="566215" y="83329"/>
                  </a:lnTo>
                  <a:lnTo>
                    <a:pt x="707769" y="0"/>
                  </a:lnTo>
                  <a:lnTo>
                    <a:pt x="849323" y="83329"/>
                  </a:lnTo>
                  <a:lnTo>
                    <a:pt x="990877" y="166659"/>
                  </a:lnTo>
                  <a:lnTo>
                    <a:pt x="1132431" y="0"/>
                  </a:lnTo>
                  <a:lnTo>
                    <a:pt x="1273984" y="83329"/>
                  </a:lnTo>
                  <a:lnTo>
                    <a:pt x="1415538" y="83329"/>
                  </a:lnTo>
                  <a:lnTo>
                    <a:pt x="1557092" y="83329"/>
                  </a:lnTo>
                  <a:lnTo>
                    <a:pt x="1698646" y="83329"/>
                  </a:lnTo>
                  <a:lnTo>
                    <a:pt x="1840200" y="249989"/>
                  </a:lnTo>
                  <a:lnTo>
                    <a:pt x="1981754" y="166659"/>
                  </a:lnTo>
                  <a:lnTo>
                    <a:pt x="2123308" y="83329"/>
                  </a:lnTo>
                  <a:lnTo>
                    <a:pt x="2264862" y="166659"/>
                  </a:lnTo>
                  <a:lnTo>
                    <a:pt x="2406416" y="333319"/>
                  </a:lnTo>
                  <a:lnTo>
                    <a:pt x="2547969" y="583309"/>
                  </a:lnTo>
                  <a:lnTo>
                    <a:pt x="2689523" y="916628"/>
                  </a:lnTo>
                  <a:lnTo>
                    <a:pt x="2831077" y="999958"/>
                  </a:lnTo>
                  <a:lnTo>
                    <a:pt x="2972631" y="1166618"/>
                  </a:lnTo>
                  <a:lnTo>
                    <a:pt x="3114185" y="833298"/>
                  </a:lnTo>
                  <a:lnTo>
                    <a:pt x="3255739" y="833298"/>
                  </a:lnTo>
                  <a:lnTo>
                    <a:pt x="3397293" y="999958"/>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1561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65622"/>
              <a:ext cx="3397293" cy="1499938"/>
            </a:xfrm>
            <a:custGeom>
              <a:avLst/>
              <a:pathLst>
                <a:path w="3397293" h="1499938">
                  <a:moveTo>
                    <a:pt x="0" y="833298"/>
                  </a:moveTo>
                  <a:lnTo>
                    <a:pt x="141553" y="666639"/>
                  </a:lnTo>
                  <a:lnTo>
                    <a:pt x="283107" y="499979"/>
                  </a:lnTo>
                  <a:lnTo>
                    <a:pt x="424661" y="333319"/>
                  </a:lnTo>
                  <a:lnTo>
                    <a:pt x="566215" y="166659"/>
                  </a:lnTo>
                  <a:lnTo>
                    <a:pt x="707769" y="0"/>
                  </a:lnTo>
                  <a:lnTo>
                    <a:pt x="849323" y="0"/>
                  </a:lnTo>
                  <a:lnTo>
                    <a:pt x="990877" y="0"/>
                  </a:lnTo>
                  <a:lnTo>
                    <a:pt x="1132431" y="0"/>
                  </a:lnTo>
                  <a:lnTo>
                    <a:pt x="1273984" y="0"/>
                  </a:lnTo>
                  <a:lnTo>
                    <a:pt x="1415538" y="0"/>
                  </a:lnTo>
                  <a:lnTo>
                    <a:pt x="1557092" y="0"/>
                  </a:lnTo>
                  <a:lnTo>
                    <a:pt x="1698646" y="249989"/>
                  </a:lnTo>
                  <a:lnTo>
                    <a:pt x="1840200" y="499979"/>
                  </a:lnTo>
                  <a:lnTo>
                    <a:pt x="1981754" y="749969"/>
                  </a:lnTo>
                  <a:lnTo>
                    <a:pt x="2123308" y="333319"/>
                  </a:lnTo>
                  <a:lnTo>
                    <a:pt x="2264862" y="749969"/>
                  </a:lnTo>
                  <a:lnTo>
                    <a:pt x="2406416" y="749969"/>
                  </a:lnTo>
                  <a:lnTo>
                    <a:pt x="2547969" y="499979"/>
                  </a:lnTo>
                  <a:lnTo>
                    <a:pt x="2689523" y="249989"/>
                  </a:lnTo>
                  <a:lnTo>
                    <a:pt x="2831077" y="583309"/>
                  </a:lnTo>
                  <a:lnTo>
                    <a:pt x="2972631" y="916628"/>
                  </a:lnTo>
                  <a:lnTo>
                    <a:pt x="3114185" y="1499938"/>
                  </a:lnTo>
                  <a:lnTo>
                    <a:pt x="3255739" y="1249948"/>
                  </a:lnTo>
                  <a:lnTo>
                    <a:pt x="3397293" y="999958"/>
                  </a:lnTo>
                </a:path>
              </a:pathLst>
            </a:custGeom>
            <a:ln w="43362" cap="flat">
              <a:solidFill>
                <a:srgbClr val="000000">
                  <a:alpha val="100000"/>
                </a:srgbClr>
              </a:solidFill>
              <a:prstDash val="solid"/>
              <a:round/>
            </a:ln>
          </p:spPr>
          <p:txBody>
            <a:bodyPr/>
            <a:lstStyle/>
            <a:p/>
          </p:txBody>
        </p:sp>
        <p:sp>
          <p:nvSpPr>
            <p:cNvPr id="83" name="pl83"/>
            <p:cNvSpPr/>
            <p:nvPr/>
          </p:nvSpPr>
          <p:spPr>
            <a:xfrm>
              <a:off x="5437664" y="1732315"/>
              <a:ext cx="0" cy="1466606"/>
            </a:xfrm>
            <a:custGeom>
              <a:avLst/>
              <a:pathLst>
                <a:path w="0" h="1466606">
                  <a:moveTo>
                    <a:pt x="0" y="146660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732315"/>
              <a:ext cx="0" cy="633307"/>
            </a:xfrm>
            <a:custGeom>
              <a:avLst/>
              <a:pathLst>
                <a:path w="0" h="633307">
                  <a:moveTo>
                    <a:pt x="0" y="63330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732315"/>
              <a:ext cx="0" cy="633307"/>
            </a:xfrm>
            <a:custGeom>
              <a:avLst/>
              <a:pathLst>
                <a:path w="0" h="633307">
                  <a:moveTo>
                    <a:pt x="0" y="63330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732315"/>
              <a:ext cx="0" cy="966626"/>
            </a:xfrm>
            <a:custGeom>
              <a:avLst/>
              <a:pathLst>
                <a:path w="0" h="966626">
                  <a:moveTo>
                    <a:pt x="0" y="96662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732315"/>
              <a:ext cx="0" cy="883296"/>
            </a:xfrm>
            <a:custGeom>
              <a:avLst/>
              <a:pathLst>
                <a:path w="0" h="883296">
                  <a:moveTo>
                    <a:pt x="0" y="8832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732315"/>
              <a:ext cx="0" cy="1883255"/>
            </a:xfrm>
            <a:custGeom>
              <a:avLst/>
              <a:pathLst>
                <a:path w="0" h="1883255">
                  <a:moveTo>
                    <a:pt x="0" y="188325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732315"/>
              <a:ext cx="0" cy="1633266"/>
            </a:xfrm>
            <a:custGeom>
              <a:avLst/>
              <a:pathLst>
                <a:path w="0" h="1633266">
                  <a:moveTo>
                    <a:pt x="0" y="16332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65622"/>
              <a:ext cx="3397293" cy="1499938"/>
            </a:xfrm>
            <a:custGeom>
              <a:avLst/>
              <a:pathLst>
                <a:path w="3397293" h="1499938">
                  <a:moveTo>
                    <a:pt x="0" y="833298"/>
                  </a:moveTo>
                  <a:lnTo>
                    <a:pt x="141553" y="666639"/>
                  </a:lnTo>
                  <a:lnTo>
                    <a:pt x="283107" y="499979"/>
                  </a:lnTo>
                  <a:lnTo>
                    <a:pt x="424661" y="333319"/>
                  </a:lnTo>
                  <a:lnTo>
                    <a:pt x="566215" y="166659"/>
                  </a:lnTo>
                  <a:lnTo>
                    <a:pt x="707769" y="0"/>
                  </a:lnTo>
                  <a:lnTo>
                    <a:pt x="849323" y="0"/>
                  </a:lnTo>
                  <a:lnTo>
                    <a:pt x="990877" y="0"/>
                  </a:lnTo>
                  <a:lnTo>
                    <a:pt x="1132431" y="0"/>
                  </a:lnTo>
                  <a:lnTo>
                    <a:pt x="1273984" y="0"/>
                  </a:lnTo>
                  <a:lnTo>
                    <a:pt x="1415538" y="0"/>
                  </a:lnTo>
                  <a:lnTo>
                    <a:pt x="1557092" y="0"/>
                  </a:lnTo>
                  <a:lnTo>
                    <a:pt x="1698646" y="249989"/>
                  </a:lnTo>
                  <a:lnTo>
                    <a:pt x="1840200" y="499979"/>
                  </a:lnTo>
                  <a:lnTo>
                    <a:pt x="1981754" y="749969"/>
                  </a:lnTo>
                  <a:lnTo>
                    <a:pt x="2123308" y="333319"/>
                  </a:lnTo>
                  <a:lnTo>
                    <a:pt x="2264862" y="749969"/>
                  </a:lnTo>
                  <a:lnTo>
                    <a:pt x="2406416" y="749969"/>
                  </a:lnTo>
                  <a:lnTo>
                    <a:pt x="2547969" y="499979"/>
                  </a:lnTo>
                  <a:lnTo>
                    <a:pt x="2689523" y="249989"/>
                  </a:lnTo>
                  <a:lnTo>
                    <a:pt x="2831077" y="583309"/>
                  </a:lnTo>
                  <a:lnTo>
                    <a:pt x="2972631" y="916628"/>
                  </a:lnTo>
                  <a:lnTo>
                    <a:pt x="3114185" y="1499938"/>
                  </a:lnTo>
                  <a:lnTo>
                    <a:pt x="3255739" y="1249948"/>
                  </a:lnTo>
                  <a:lnTo>
                    <a:pt x="3397293" y="999958"/>
                  </a:lnTo>
                </a:path>
              </a:pathLst>
            </a:custGeom>
            <a:ln w="27101" cap="flat">
              <a:solidFill>
                <a:srgbClr val="0058AB">
                  <a:alpha val="100000"/>
                </a:srgbClr>
              </a:solidFill>
              <a:prstDash val="solid"/>
              <a:round/>
            </a:ln>
          </p:spPr>
          <p:txBody>
            <a:bodyPr/>
            <a:lstStyle/>
            <a:p/>
          </p:txBody>
        </p:sp>
        <p:sp>
          <p:nvSpPr>
            <p:cNvPr id="91" name="tx91"/>
            <p:cNvSpPr/>
            <p:nvPr/>
          </p:nvSpPr>
          <p:spPr>
            <a:xfrm>
              <a:off x="5389469" y="166118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115288" y="16584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823058" y="16584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512777" y="16598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6585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15063" y="165986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8786762" y="165854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902429" y="26598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6598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3967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634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301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8968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12713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12713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6523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276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94231" y="4831778"/>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Haiti</a:t>
              </a:r>
            </a:p>
          </p:txBody>
        </p:sp>
        <p:sp>
          <p:nvSpPr>
            <p:cNvPr id="117" name="tx117"/>
            <p:cNvSpPr/>
            <p:nvPr/>
          </p:nvSpPr>
          <p:spPr>
            <a:xfrm>
              <a:off x="70323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79478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4061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5840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7620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9399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951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6730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8509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4141997" cy="149993"/>
            </a:xfrm>
            <a:prstGeom prst="rect">
              <a:avLst/>
            </a:prstGeom>
            <a:solidFill>
              <a:srgbClr val="1CABE2">
                <a:alpha val="80000"/>
              </a:srgbClr>
            </a:solidFill>
          </p:spPr>
          <p:txBody>
            <a:bodyPr/>
            <a:lstStyle/>
            <a:p/>
          </p:txBody>
        </p:sp>
        <p:sp>
          <p:nvSpPr>
            <p:cNvPr id="132" name="rc132"/>
            <p:cNvSpPr/>
            <p:nvPr/>
          </p:nvSpPr>
          <p:spPr>
            <a:xfrm>
              <a:off x="1317178" y="5637654"/>
              <a:ext cx="7321564" cy="149993"/>
            </a:xfrm>
            <a:prstGeom prst="rect">
              <a:avLst/>
            </a:prstGeom>
            <a:solidFill>
              <a:srgbClr val="1CABE2">
                <a:alpha val="80000"/>
              </a:srgbClr>
            </a:solidFill>
          </p:spPr>
          <p:txBody>
            <a:bodyPr/>
            <a:lstStyle/>
            <a:p/>
          </p:txBody>
        </p:sp>
        <p:sp>
          <p:nvSpPr>
            <p:cNvPr id="133" name="rc133"/>
            <p:cNvSpPr/>
            <p:nvPr/>
          </p:nvSpPr>
          <p:spPr>
            <a:xfrm>
              <a:off x="1317178" y="5450161"/>
              <a:ext cx="6503750" cy="149993"/>
            </a:xfrm>
            <a:prstGeom prst="rect">
              <a:avLst/>
            </a:prstGeom>
            <a:solidFill>
              <a:srgbClr val="1CABE2">
                <a:alpha val="80000"/>
              </a:srgbClr>
            </a:solidFill>
          </p:spPr>
          <p:txBody>
            <a:bodyPr/>
            <a:lstStyle/>
            <a:p/>
          </p:txBody>
        </p:sp>
        <p:sp>
          <p:nvSpPr>
            <p:cNvPr id="134" name="tx134"/>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67,000</a:t>
              </a:r>
            </a:p>
          </p:txBody>
        </p:sp>
        <p:sp>
          <p:nvSpPr>
            <p:cNvPr id="135" name="tx135"/>
            <p:cNvSpPr/>
            <p:nvPr/>
          </p:nvSpPr>
          <p:spPr>
            <a:xfrm>
              <a:off x="7389892"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60,000</a:t>
              </a:r>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06782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524576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2" name="tx142"/>
            <p:cNvSpPr/>
            <p:nvPr/>
          </p:nvSpPr>
          <p:spPr>
            <a:xfrm>
              <a:off x="742369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Haiti (76%) was 13 percentage points lower than the global average (89%) and 9 percentage points lower than the average across all LACR countries (85%).
National DTP1 coverage was 9 percentage points lower than in 2019 (85%).
This equates to 60,000 zero-dose children in 2024 compared to 38,000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F26A21">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Haiti ranked number 6 out of 32 countries for lowest DTP1 coverage (based on tied ranks).
Haiti was in the top 10 countries with the most zero-dose children (rank=9).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F26A21">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Haiti ranked number 8 out of 32 countries with 58,000 zero-dose children.
In 2024, Haiti ranked number 9 out of 32 countries with 60,000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4658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8866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3075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97284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21493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6762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0971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35180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59389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785505"/>
              <a:ext cx="203168" cy="840030"/>
            </a:xfrm>
            <a:prstGeom prst="rect">
              <a:avLst/>
            </a:prstGeom>
            <a:solidFill>
              <a:srgbClr val="80BD41">
                <a:alpha val="100000"/>
              </a:srgbClr>
            </a:solidFill>
          </p:spPr>
          <p:txBody>
            <a:bodyPr/>
            <a:lstStyle/>
            <a:p/>
          </p:txBody>
        </p:sp>
        <p:sp>
          <p:nvSpPr>
            <p:cNvPr id="28" name="rc28"/>
            <p:cNvSpPr/>
            <p:nvPr/>
          </p:nvSpPr>
          <p:spPr>
            <a:xfrm>
              <a:off x="1332670" y="2716373"/>
              <a:ext cx="203168" cy="420018"/>
            </a:xfrm>
            <a:prstGeom prst="rect">
              <a:avLst/>
            </a:prstGeom>
            <a:solidFill>
              <a:srgbClr val="0058AB">
                <a:alpha val="100000"/>
              </a:srgbClr>
            </a:solidFill>
          </p:spPr>
          <p:txBody>
            <a:bodyPr/>
            <a:lstStyle/>
            <a:p/>
          </p:txBody>
        </p:sp>
        <p:sp>
          <p:nvSpPr>
            <p:cNvPr id="29" name="rc29"/>
            <p:cNvSpPr/>
            <p:nvPr/>
          </p:nvSpPr>
          <p:spPr>
            <a:xfrm>
              <a:off x="1332670" y="3136392"/>
              <a:ext cx="203168" cy="649112"/>
            </a:xfrm>
            <a:prstGeom prst="rect">
              <a:avLst/>
            </a:prstGeom>
            <a:solidFill>
              <a:srgbClr val="1CABE2">
                <a:alpha val="100000"/>
              </a:srgbClr>
            </a:solidFill>
          </p:spPr>
          <p:txBody>
            <a:bodyPr/>
            <a:lstStyle/>
            <a:p/>
          </p:txBody>
        </p:sp>
        <p:sp>
          <p:nvSpPr>
            <p:cNvPr id="30" name="rc30"/>
            <p:cNvSpPr/>
            <p:nvPr/>
          </p:nvSpPr>
          <p:spPr>
            <a:xfrm>
              <a:off x="1558413" y="3735521"/>
              <a:ext cx="203168" cy="890014"/>
            </a:xfrm>
            <a:prstGeom prst="rect">
              <a:avLst/>
            </a:prstGeom>
            <a:solidFill>
              <a:srgbClr val="80BD41">
                <a:alpha val="100000"/>
              </a:srgbClr>
            </a:solidFill>
          </p:spPr>
          <p:txBody>
            <a:bodyPr/>
            <a:lstStyle/>
            <a:p/>
          </p:txBody>
        </p:sp>
        <p:sp>
          <p:nvSpPr>
            <p:cNvPr id="31" name="rc31"/>
            <p:cNvSpPr/>
            <p:nvPr/>
          </p:nvSpPr>
          <p:spPr>
            <a:xfrm>
              <a:off x="1558413" y="2731895"/>
              <a:ext cx="203168" cy="378727"/>
            </a:xfrm>
            <a:prstGeom prst="rect">
              <a:avLst/>
            </a:prstGeom>
            <a:solidFill>
              <a:srgbClr val="0058AB">
                <a:alpha val="100000"/>
              </a:srgbClr>
            </a:solidFill>
          </p:spPr>
          <p:txBody>
            <a:bodyPr/>
            <a:lstStyle/>
            <a:p/>
          </p:txBody>
        </p:sp>
        <p:sp>
          <p:nvSpPr>
            <p:cNvPr id="32" name="rc32"/>
            <p:cNvSpPr/>
            <p:nvPr/>
          </p:nvSpPr>
          <p:spPr>
            <a:xfrm>
              <a:off x="1558413" y="3110623"/>
              <a:ext cx="203168" cy="624897"/>
            </a:xfrm>
            <a:prstGeom prst="rect">
              <a:avLst/>
            </a:prstGeom>
            <a:solidFill>
              <a:srgbClr val="1CABE2">
                <a:alpha val="100000"/>
              </a:srgbClr>
            </a:solidFill>
          </p:spPr>
          <p:txBody>
            <a:bodyPr/>
            <a:lstStyle/>
            <a:p/>
          </p:txBody>
        </p:sp>
        <p:sp>
          <p:nvSpPr>
            <p:cNvPr id="33" name="rc33"/>
            <p:cNvSpPr/>
            <p:nvPr/>
          </p:nvSpPr>
          <p:spPr>
            <a:xfrm>
              <a:off x="1784155" y="3663527"/>
              <a:ext cx="203168" cy="962008"/>
            </a:xfrm>
            <a:prstGeom prst="rect">
              <a:avLst/>
            </a:prstGeom>
            <a:solidFill>
              <a:srgbClr val="80BD41">
                <a:alpha val="100000"/>
              </a:srgbClr>
            </a:solidFill>
          </p:spPr>
          <p:txBody>
            <a:bodyPr/>
            <a:lstStyle/>
            <a:p/>
          </p:txBody>
        </p:sp>
        <p:sp>
          <p:nvSpPr>
            <p:cNvPr id="34" name="rc34"/>
            <p:cNvSpPr/>
            <p:nvPr/>
          </p:nvSpPr>
          <p:spPr>
            <a:xfrm>
              <a:off x="1784155" y="2739247"/>
              <a:ext cx="203168" cy="339528"/>
            </a:xfrm>
            <a:prstGeom prst="rect">
              <a:avLst/>
            </a:prstGeom>
            <a:solidFill>
              <a:srgbClr val="0058AB">
                <a:alpha val="100000"/>
              </a:srgbClr>
            </a:solidFill>
          </p:spPr>
          <p:txBody>
            <a:bodyPr/>
            <a:lstStyle/>
            <a:p/>
          </p:txBody>
        </p:sp>
        <p:sp>
          <p:nvSpPr>
            <p:cNvPr id="35" name="rc35"/>
            <p:cNvSpPr/>
            <p:nvPr/>
          </p:nvSpPr>
          <p:spPr>
            <a:xfrm>
              <a:off x="1784155" y="3078776"/>
              <a:ext cx="203168" cy="584750"/>
            </a:xfrm>
            <a:prstGeom prst="rect">
              <a:avLst/>
            </a:prstGeom>
            <a:solidFill>
              <a:srgbClr val="1CABE2">
                <a:alpha val="100000"/>
              </a:srgbClr>
            </a:solidFill>
          </p:spPr>
          <p:txBody>
            <a:bodyPr/>
            <a:lstStyle/>
            <a:p/>
          </p:txBody>
        </p:sp>
        <p:sp>
          <p:nvSpPr>
            <p:cNvPr id="36" name="rc36"/>
            <p:cNvSpPr/>
            <p:nvPr/>
          </p:nvSpPr>
          <p:spPr>
            <a:xfrm>
              <a:off x="2009898" y="3601681"/>
              <a:ext cx="203168" cy="1023854"/>
            </a:xfrm>
            <a:prstGeom prst="rect">
              <a:avLst/>
            </a:prstGeom>
            <a:solidFill>
              <a:srgbClr val="80BD41">
                <a:alpha val="100000"/>
              </a:srgbClr>
            </a:solidFill>
          </p:spPr>
          <p:txBody>
            <a:bodyPr/>
            <a:lstStyle/>
            <a:p/>
          </p:txBody>
        </p:sp>
        <p:sp>
          <p:nvSpPr>
            <p:cNvPr id="37" name="rc37"/>
            <p:cNvSpPr/>
            <p:nvPr/>
          </p:nvSpPr>
          <p:spPr>
            <a:xfrm>
              <a:off x="2009898" y="2729515"/>
              <a:ext cx="203168" cy="303361"/>
            </a:xfrm>
            <a:prstGeom prst="rect">
              <a:avLst/>
            </a:prstGeom>
            <a:solidFill>
              <a:srgbClr val="0058AB">
                <a:alpha val="100000"/>
              </a:srgbClr>
            </a:solidFill>
          </p:spPr>
          <p:txBody>
            <a:bodyPr/>
            <a:lstStyle/>
            <a:p/>
          </p:txBody>
        </p:sp>
        <p:sp>
          <p:nvSpPr>
            <p:cNvPr id="38" name="rc38"/>
            <p:cNvSpPr/>
            <p:nvPr/>
          </p:nvSpPr>
          <p:spPr>
            <a:xfrm>
              <a:off x="2009898" y="3032877"/>
              <a:ext cx="203168" cy="568804"/>
            </a:xfrm>
            <a:prstGeom prst="rect">
              <a:avLst/>
            </a:prstGeom>
            <a:solidFill>
              <a:srgbClr val="1CABE2">
                <a:alpha val="100000"/>
              </a:srgbClr>
            </a:solidFill>
          </p:spPr>
          <p:txBody>
            <a:bodyPr/>
            <a:lstStyle/>
            <a:p/>
          </p:txBody>
        </p:sp>
        <p:sp>
          <p:nvSpPr>
            <p:cNvPr id="39" name="rc39"/>
            <p:cNvSpPr/>
            <p:nvPr/>
          </p:nvSpPr>
          <p:spPr>
            <a:xfrm>
              <a:off x="2235640" y="3546679"/>
              <a:ext cx="203168" cy="1078855"/>
            </a:xfrm>
            <a:prstGeom prst="rect">
              <a:avLst/>
            </a:prstGeom>
            <a:solidFill>
              <a:srgbClr val="80BD41">
                <a:alpha val="100000"/>
              </a:srgbClr>
            </a:solidFill>
          </p:spPr>
          <p:txBody>
            <a:bodyPr/>
            <a:lstStyle/>
            <a:p/>
          </p:txBody>
        </p:sp>
        <p:sp>
          <p:nvSpPr>
            <p:cNvPr id="40" name="rc40"/>
            <p:cNvSpPr/>
            <p:nvPr/>
          </p:nvSpPr>
          <p:spPr>
            <a:xfrm>
              <a:off x="2235640" y="2732812"/>
              <a:ext cx="203168" cy="264980"/>
            </a:xfrm>
            <a:prstGeom prst="rect">
              <a:avLst/>
            </a:prstGeom>
            <a:solidFill>
              <a:srgbClr val="0058AB">
                <a:alpha val="100000"/>
              </a:srgbClr>
            </a:solidFill>
          </p:spPr>
          <p:txBody>
            <a:bodyPr/>
            <a:lstStyle/>
            <a:p/>
          </p:txBody>
        </p:sp>
        <p:sp>
          <p:nvSpPr>
            <p:cNvPr id="41" name="rc41"/>
            <p:cNvSpPr/>
            <p:nvPr/>
          </p:nvSpPr>
          <p:spPr>
            <a:xfrm>
              <a:off x="2235640" y="2997793"/>
              <a:ext cx="203168" cy="548886"/>
            </a:xfrm>
            <a:prstGeom prst="rect">
              <a:avLst/>
            </a:prstGeom>
            <a:solidFill>
              <a:srgbClr val="1CABE2">
                <a:alpha val="100000"/>
              </a:srgbClr>
            </a:solidFill>
          </p:spPr>
          <p:txBody>
            <a:bodyPr/>
            <a:lstStyle/>
            <a:p/>
          </p:txBody>
        </p:sp>
        <p:sp>
          <p:nvSpPr>
            <p:cNvPr id="42" name="rc42"/>
            <p:cNvSpPr/>
            <p:nvPr/>
          </p:nvSpPr>
          <p:spPr>
            <a:xfrm>
              <a:off x="2461382" y="3485751"/>
              <a:ext cx="203168" cy="1139784"/>
            </a:xfrm>
            <a:prstGeom prst="rect">
              <a:avLst/>
            </a:prstGeom>
            <a:solidFill>
              <a:srgbClr val="80BD41">
                <a:alpha val="100000"/>
              </a:srgbClr>
            </a:solidFill>
          </p:spPr>
          <p:txBody>
            <a:bodyPr/>
            <a:lstStyle/>
            <a:p/>
          </p:txBody>
        </p:sp>
        <p:sp>
          <p:nvSpPr>
            <p:cNvPr id="43" name="rc43"/>
            <p:cNvSpPr/>
            <p:nvPr/>
          </p:nvSpPr>
          <p:spPr>
            <a:xfrm>
              <a:off x="2461382" y="2725892"/>
              <a:ext cx="203168" cy="227956"/>
            </a:xfrm>
            <a:prstGeom prst="rect">
              <a:avLst/>
            </a:prstGeom>
            <a:solidFill>
              <a:srgbClr val="0058AB">
                <a:alpha val="100000"/>
              </a:srgbClr>
            </a:solidFill>
          </p:spPr>
          <p:txBody>
            <a:bodyPr/>
            <a:lstStyle/>
            <a:p/>
          </p:txBody>
        </p:sp>
        <p:sp>
          <p:nvSpPr>
            <p:cNvPr id="44" name="rc44"/>
            <p:cNvSpPr/>
            <p:nvPr/>
          </p:nvSpPr>
          <p:spPr>
            <a:xfrm>
              <a:off x="2461382" y="2953849"/>
              <a:ext cx="203168" cy="531901"/>
            </a:xfrm>
            <a:prstGeom prst="rect">
              <a:avLst/>
            </a:prstGeom>
            <a:solidFill>
              <a:srgbClr val="1CABE2">
                <a:alpha val="100000"/>
              </a:srgbClr>
            </a:solidFill>
          </p:spPr>
          <p:txBody>
            <a:bodyPr/>
            <a:lstStyle/>
            <a:p/>
          </p:txBody>
        </p:sp>
        <p:sp>
          <p:nvSpPr>
            <p:cNvPr id="45" name="rc45"/>
            <p:cNvSpPr/>
            <p:nvPr/>
          </p:nvSpPr>
          <p:spPr>
            <a:xfrm>
              <a:off x="2687125" y="3456966"/>
              <a:ext cx="203168" cy="1168569"/>
            </a:xfrm>
            <a:prstGeom prst="rect">
              <a:avLst/>
            </a:prstGeom>
            <a:solidFill>
              <a:srgbClr val="80BD41">
                <a:alpha val="100000"/>
              </a:srgbClr>
            </a:solidFill>
          </p:spPr>
          <p:txBody>
            <a:bodyPr/>
            <a:lstStyle/>
            <a:p/>
          </p:txBody>
        </p:sp>
        <p:sp>
          <p:nvSpPr>
            <p:cNvPr id="46" name="rc46"/>
            <p:cNvSpPr/>
            <p:nvPr/>
          </p:nvSpPr>
          <p:spPr>
            <a:xfrm>
              <a:off x="2687125" y="2709848"/>
              <a:ext cx="203168" cy="229881"/>
            </a:xfrm>
            <a:prstGeom prst="rect">
              <a:avLst/>
            </a:prstGeom>
            <a:solidFill>
              <a:srgbClr val="0058AB">
                <a:alpha val="100000"/>
              </a:srgbClr>
            </a:solidFill>
          </p:spPr>
          <p:txBody>
            <a:bodyPr/>
            <a:lstStyle/>
            <a:p/>
          </p:txBody>
        </p:sp>
        <p:sp>
          <p:nvSpPr>
            <p:cNvPr id="47" name="rc47"/>
            <p:cNvSpPr/>
            <p:nvPr/>
          </p:nvSpPr>
          <p:spPr>
            <a:xfrm>
              <a:off x="2687125" y="2939729"/>
              <a:ext cx="203168" cy="517236"/>
            </a:xfrm>
            <a:prstGeom prst="rect">
              <a:avLst/>
            </a:prstGeom>
            <a:solidFill>
              <a:srgbClr val="1CABE2">
                <a:alpha val="100000"/>
              </a:srgbClr>
            </a:solidFill>
          </p:spPr>
          <p:txBody>
            <a:bodyPr/>
            <a:lstStyle/>
            <a:p/>
          </p:txBody>
        </p:sp>
        <p:sp>
          <p:nvSpPr>
            <p:cNvPr id="48" name="rc48"/>
            <p:cNvSpPr/>
            <p:nvPr/>
          </p:nvSpPr>
          <p:spPr>
            <a:xfrm>
              <a:off x="2912867" y="3411211"/>
              <a:ext cx="203168" cy="1214324"/>
            </a:xfrm>
            <a:prstGeom prst="rect">
              <a:avLst/>
            </a:prstGeom>
            <a:solidFill>
              <a:srgbClr val="80BD41">
                <a:alpha val="100000"/>
              </a:srgbClr>
            </a:solidFill>
          </p:spPr>
          <p:txBody>
            <a:bodyPr/>
            <a:lstStyle/>
            <a:p/>
          </p:txBody>
        </p:sp>
        <p:sp>
          <p:nvSpPr>
            <p:cNvPr id="49" name="rc49"/>
            <p:cNvSpPr/>
            <p:nvPr/>
          </p:nvSpPr>
          <p:spPr>
            <a:xfrm>
              <a:off x="2912867" y="2698032"/>
              <a:ext cx="203168" cy="231299"/>
            </a:xfrm>
            <a:prstGeom prst="rect">
              <a:avLst/>
            </a:prstGeom>
            <a:solidFill>
              <a:srgbClr val="0058AB">
                <a:alpha val="100000"/>
              </a:srgbClr>
            </a:solidFill>
          </p:spPr>
          <p:txBody>
            <a:bodyPr/>
            <a:lstStyle/>
            <a:p/>
          </p:txBody>
        </p:sp>
        <p:sp>
          <p:nvSpPr>
            <p:cNvPr id="50" name="rc50"/>
            <p:cNvSpPr/>
            <p:nvPr/>
          </p:nvSpPr>
          <p:spPr>
            <a:xfrm>
              <a:off x="2912867" y="2929331"/>
              <a:ext cx="203168" cy="481879"/>
            </a:xfrm>
            <a:prstGeom prst="rect">
              <a:avLst/>
            </a:prstGeom>
            <a:solidFill>
              <a:srgbClr val="1CABE2">
                <a:alpha val="100000"/>
              </a:srgbClr>
            </a:solidFill>
          </p:spPr>
          <p:txBody>
            <a:bodyPr/>
            <a:lstStyle/>
            <a:p/>
          </p:txBody>
        </p:sp>
        <p:sp>
          <p:nvSpPr>
            <p:cNvPr id="51" name="rc51"/>
            <p:cNvSpPr/>
            <p:nvPr/>
          </p:nvSpPr>
          <p:spPr>
            <a:xfrm>
              <a:off x="3138609" y="3382031"/>
              <a:ext cx="203168" cy="1243504"/>
            </a:xfrm>
            <a:prstGeom prst="rect">
              <a:avLst/>
            </a:prstGeom>
            <a:solidFill>
              <a:srgbClr val="80BD41">
                <a:alpha val="100000"/>
              </a:srgbClr>
            </a:solidFill>
          </p:spPr>
          <p:txBody>
            <a:bodyPr/>
            <a:lstStyle/>
            <a:p/>
          </p:txBody>
        </p:sp>
        <p:sp>
          <p:nvSpPr>
            <p:cNvPr id="52" name="rc52"/>
            <p:cNvSpPr/>
            <p:nvPr/>
          </p:nvSpPr>
          <p:spPr>
            <a:xfrm>
              <a:off x="3138609" y="2682555"/>
              <a:ext cx="203168" cy="233156"/>
            </a:xfrm>
            <a:prstGeom prst="rect">
              <a:avLst/>
            </a:prstGeom>
            <a:solidFill>
              <a:srgbClr val="0058AB">
                <a:alpha val="100000"/>
              </a:srgbClr>
            </a:solidFill>
          </p:spPr>
          <p:txBody>
            <a:bodyPr/>
            <a:lstStyle/>
            <a:p/>
          </p:txBody>
        </p:sp>
        <p:sp>
          <p:nvSpPr>
            <p:cNvPr id="53" name="rc53"/>
            <p:cNvSpPr/>
            <p:nvPr/>
          </p:nvSpPr>
          <p:spPr>
            <a:xfrm>
              <a:off x="3138609" y="2915711"/>
              <a:ext cx="203168" cy="466319"/>
            </a:xfrm>
            <a:prstGeom prst="rect">
              <a:avLst/>
            </a:prstGeom>
            <a:solidFill>
              <a:srgbClr val="1CABE2">
                <a:alpha val="100000"/>
              </a:srgbClr>
            </a:solidFill>
          </p:spPr>
          <p:txBody>
            <a:bodyPr/>
            <a:lstStyle/>
            <a:p/>
          </p:txBody>
        </p:sp>
        <p:sp>
          <p:nvSpPr>
            <p:cNvPr id="54" name="rc54"/>
            <p:cNvSpPr/>
            <p:nvPr/>
          </p:nvSpPr>
          <p:spPr>
            <a:xfrm>
              <a:off x="3364352" y="3350335"/>
              <a:ext cx="203168" cy="1275199"/>
            </a:xfrm>
            <a:prstGeom prst="rect">
              <a:avLst/>
            </a:prstGeom>
            <a:solidFill>
              <a:srgbClr val="80BD41">
                <a:alpha val="100000"/>
              </a:srgbClr>
            </a:solidFill>
          </p:spPr>
          <p:txBody>
            <a:bodyPr/>
            <a:lstStyle/>
            <a:p/>
          </p:txBody>
        </p:sp>
        <p:sp>
          <p:nvSpPr>
            <p:cNvPr id="55" name="rc55"/>
            <p:cNvSpPr/>
            <p:nvPr/>
          </p:nvSpPr>
          <p:spPr>
            <a:xfrm>
              <a:off x="3364352" y="2663691"/>
              <a:ext cx="203168" cy="235422"/>
            </a:xfrm>
            <a:prstGeom prst="rect">
              <a:avLst/>
            </a:prstGeom>
            <a:solidFill>
              <a:srgbClr val="0058AB">
                <a:alpha val="100000"/>
              </a:srgbClr>
            </a:solidFill>
          </p:spPr>
          <p:txBody>
            <a:bodyPr/>
            <a:lstStyle/>
            <a:p/>
          </p:txBody>
        </p:sp>
        <p:sp>
          <p:nvSpPr>
            <p:cNvPr id="56" name="rc56"/>
            <p:cNvSpPr/>
            <p:nvPr/>
          </p:nvSpPr>
          <p:spPr>
            <a:xfrm>
              <a:off x="3364352" y="2899113"/>
              <a:ext cx="203168" cy="451222"/>
            </a:xfrm>
            <a:prstGeom prst="rect">
              <a:avLst/>
            </a:prstGeom>
            <a:solidFill>
              <a:srgbClr val="1CABE2">
                <a:alpha val="100000"/>
              </a:srgbClr>
            </a:solidFill>
          </p:spPr>
          <p:txBody>
            <a:bodyPr/>
            <a:lstStyle/>
            <a:p/>
          </p:txBody>
        </p:sp>
        <p:sp>
          <p:nvSpPr>
            <p:cNvPr id="57" name="rc57"/>
            <p:cNvSpPr/>
            <p:nvPr/>
          </p:nvSpPr>
          <p:spPr>
            <a:xfrm>
              <a:off x="3590094" y="3327583"/>
              <a:ext cx="203168" cy="1297952"/>
            </a:xfrm>
            <a:prstGeom prst="rect">
              <a:avLst/>
            </a:prstGeom>
            <a:solidFill>
              <a:srgbClr val="80BD41">
                <a:alpha val="100000"/>
              </a:srgbClr>
            </a:solidFill>
          </p:spPr>
          <p:txBody>
            <a:bodyPr/>
            <a:lstStyle/>
            <a:p/>
          </p:txBody>
        </p:sp>
        <p:sp>
          <p:nvSpPr>
            <p:cNvPr id="58" name="rc58"/>
            <p:cNvSpPr/>
            <p:nvPr/>
          </p:nvSpPr>
          <p:spPr>
            <a:xfrm>
              <a:off x="3590094" y="2688293"/>
              <a:ext cx="203168" cy="232466"/>
            </a:xfrm>
            <a:prstGeom prst="rect">
              <a:avLst/>
            </a:prstGeom>
            <a:solidFill>
              <a:srgbClr val="0058AB">
                <a:alpha val="100000"/>
              </a:srgbClr>
            </a:solidFill>
          </p:spPr>
          <p:txBody>
            <a:bodyPr/>
            <a:lstStyle/>
            <a:p/>
          </p:txBody>
        </p:sp>
        <p:sp>
          <p:nvSpPr>
            <p:cNvPr id="59" name="rc59"/>
            <p:cNvSpPr/>
            <p:nvPr/>
          </p:nvSpPr>
          <p:spPr>
            <a:xfrm>
              <a:off x="3590094" y="2920759"/>
              <a:ext cx="203168" cy="406823"/>
            </a:xfrm>
            <a:prstGeom prst="rect">
              <a:avLst/>
            </a:prstGeom>
            <a:solidFill>
              <a:srgbClr val="1CABE2">
                <a:alpha val="100000"/>
              </a:srgbClr>
            </a:solidFill>
          </p:spPr>
          <p:txBody>
            <a:bodyPr/>
            <a:lstStyle/>
            <a:p/>
          </p:txBody>
        </p:sp>
        <p:sp>
          <p:nvSpPr>
            <p:cNvPr id="60" name="rc60"/>
            <p:cNvSpPr/>
            <p:nvPr/>
          </p:nvSpPr>
          <p:spPr>
            <a:xfrm>
              <a:off x="3815836" y="3293204"/>
              <a:ext cx="203168" cy="1332331"/>
            </a:xfrm>
            <a:prstGeom prst="rect">
              <a:avLst/>
            </a:prstGeom>
            <a:solidFill>
              <a:srgbClr val="80BD41">
                <a:alpha val="100000"/>
              </a:srgbClr>
            </a:solidFill>
          </p:spPr>
          <p:txBody>
            <a:bodyPr/>
            <a:lstStyle/>
            <a:p/>
          </p:txBody>
        </p:sp>
        <p:sp>
          <p:nvSpPr>
            <p:cNvPr id="61" name="rc61"/>
            <p:cNvSpPr/>
            <p:nvPr/>
          </p:nvSpPr>
          <p:spPr>
            <a:xfrm>
              <a:off x="3815836" y="2666222"/>
              <a:ext cx="203168" cy="235119"/>
            </a:xfrm>
            <a:prstGeom prst="rect">
              <a:avLst/>
            </a:prstGeom>
            <a:solidFill>
              <a:srgbClr val="0058AB">
                <a:alpha val="100000"/>
              </a:srgbClr>
            </a:solidFill>
          </p:spPr>
          <p:txBody>
            <a:bodyPr/>
            <a:lstStyle/>
            <a:p/>
          </p:txBody>
        </p:sp>
        <p:sp>
          <p:nvSpPr>
            <p:cNvPr id="62" name="rc62"/>
            <p:cNvSpPr/>
            <p:nvPr/>
          </p:nvSpPr>
          <p:spPr>
            <a:xfrm>
              <a:off x="3815836" y="2901341"/>
              <a:ext cx="203168" cy="391862"/>
            </a:xfrm>
            <a:prstGeom prst="rect">
              <a:avLst/>
            </a:prstGeom>
            <a:solidFill>
              <a:srgbClr val="1CABE2">
                <a:alpha val="100000"/>
              </a:srgbClr>
            </a:solidFill>
          </p:spPr>
          <p:txBody>
            <a:bodyPr/>
            <a:lstStyle/>
            <a:p/>
          </p:txBody>
        </p:sp>
        <p:sp>
          <p:nvSpPr>
            <p:cNvPr id="63" name="rc63"/>
            <p:cNvSpPr/>
            <p:nvPr/>
          </p:nvSpPr>
          <p:spPr>
            <a:xfrm>
              <a:off x="4041579" y="3342930"/>
              <a:ext cx="203168" cy="1282604"/>
            </a:xfrm>
            <a:prstGeom prst="rect">
              <a:avLst/>
            </a:prstGeom>
            <a:solidFill>
              <a:srgbClr val="80BD41">
                <a:alpha val="100000"/>
              </a:srgbClr>
            </a:solidFill>
          </p:spPr>
          <p:txBody>
            <a:bodyPr/>
            <a:lstStyle/>
            <a:p/>
          </p:txBody>
        </p:sp>
        <p:sp>
          <p:nvSpPr>
            <p:cNvPr id="64" name="rc64"/>
            <p:cNvSpPr/>
            <p:nvPr/>
          </p:nvSpPr>
          <p:spPr>
            <a:xfrm>
              <a:off x="4041579" y="2682191"/>
              <a:ext cx="203168" cy="291500"/>
            </a:xfrm>
            <a:prstGeom prst="rect">
              <a:avLst/>
            </a:prstGeom>
            <a:solidFill>
              <a:srgbClr val="0058AB">
                <a:alpha val="100000"/>
              </a:srgbClr>
            </a:solidFill>
          </p:spPr>
          <p:txBody>
            <a:bodyPr/>
            <a:lstStyle/>
            <a:p/>
          </p:txBody>
        </p:sp>
        <p:sp>
          <p:nvSpPr>
            <p:cNvPr id="65" name="rc65"/>
            <p:cNvSpPr/>
            <p:nvPr/>
          </p:nvSpPr>
          <p:spPr>
            <a:xfrm>
              <a:off x="4041579" y="2973691"/>
              <a:ext cx="203168" cy="369238"/>
            </a:xfrm>
            <a:prstGeom prst="rect">
              <a:avLst/>
            </a:prstGeom>
            <a:solidFill>
              <a:srgbClr val="1CABE2">
                <a:alpha val="100000"/>
              </a:srgbClr>
            </a:solidFill>
          </p:spPr>
          <p:txBody>
            <a:bodyPr/>
            <a:lstStyle/>
            <a:p/>
          </p:txBody>
        </p:sp>
        <p:sp>
          <p:nvSpPr>
            <p:cNvPr id="66" name="rc66"/>
            <p:cNvSpPr/>
            <p:nvPr/>
          </p:nvSpPr>
          <p:spPr>
            <a:xfrm>
              <a:off x="4267321" y="3371814"/>
              <a:ext cx="203168" cy="1253720"/>
            </a:xfrm>
            <a:prstGeom prst="rect">
              <a:avLst/>
            </a:prstGeom>
            <a:solidFill>
              <a:srgbClr val="80BD41">
                <a:alpha val="100000"/>
              </a:srgbClr>
            </a:solidFill>
          </p:spPr>
          <p:txBody>
            <a:bodyPr/>
            <a:lstStyle/>
            <a:p/>
          </p:txBody>
        </p:sp>
        <p:sp>
          <p:nvSpPr>
            <p:cNvPr id="67" name="rc67"/>
            <p:cNvSpPr/>
            <p:nvPr/>
          </p:nvSpPr>
          <p:spPr>
            <a:xfrm>
              <a:off x="4267321" y="2696736"/>
              <a:ext cx="203168" cy="347183"/>
            </a:xfrm>
            <a:prstGeom prst="rect">
              <a:avLst/>
            </a:prstGeom>
            <a:solidFill>
              <a:srgbClr val="0058AB">
                <a:alpha val="100000"/>
              </a:srgbClr>
            </a:solidFill>
          </p:spPr>
          <p:txBody>
            <a:bodyPr/>
            <a:lstStyle/>
            <a:p/>
          </p:txBody>
        </p:sp>
        <p:sp>
          <p:nvSpPr>
            <p:cNvPr id="68" name="rc68"/>
            <p:cNvSpPr/>
            <p:nvPr/>
          </p:nvSpPr>
          <p:spPr>
            <a:xfrm>
              <a:off x="4267321" y="3043919"/>
              <a:ext cx="203168" cy="327894"/>
            </a:xfrm>
            <a:prstGeom prst="rect">
              <a:avLst/>
            </a:prstGeom>
            <a:solidFill>
              <a:srgbClr val="1CABE2">
                <a:alpha val="100000"/>
              </a:srgbClr>
            </a:solidFill>
          </p:spPr>
          <p:txBody>
            <a:bodyPr/>
            <a:lstStyle/>
            <a:p/>
          </p:txBody>
        </p:sp>
        <p:sp>
          <p:nvSpPr>
            <p:cNvPr id="69" name="rc69"/>
            <p:cNvSpPr/>
            <p:nvPr/>
          </p:nvSpPr>
          <p:spPr>
            <a:xfrm>
              <a:off x="4493063" y="3406223"/>
              <a:ext cx="203168" cy="1219311"/>
            </a:xfrm>
            <a:prstGeom prst="rect">
              <a:avLst/>
            </a:prstGeom>
            <a:solidFill>
              <a:srgbClr val="80BD41">
                <a:alpha val="100000"/>
              </a:srgbClr>
            </a:solidFill>
          </p:spPr>
          <p:txBody>
            <a:bodyPr/>
            <a:lstStyle/>
            <a:p/>
          </p:txBody>
        </p:sp>
        <p:sp>
          <p:nvSpPr>
            <p:cNvPr id="70" name="rc70"/>
            <p:cNvSpPr/>
            <p:nvPr/>
          </p:nvSpPr>
          <p:spPr>
            <a:xfrm>
              <a:off x="4493063" y="2690119"/>
              <a:ext cx="203168" cy="406437"/>
            </a:xfrm>
            <a:prstGeom prst="rect">
              <a:avLst/>
            </a:prstGeom>
            <a:solidFill>
              <a:srgbClr val="0058AB">
                <a:alpha val="100000"/>
              </a:srgbClr>
            </a:solidFill>
          </p:spPr>
          <p:txBody>
            <a:bodyPr/>
            <a:lstStyle/>
            <a:p/>
          </p:txBody>
        </p:sp>
        <p:sp>
          <p:nvSpPr>
            <p:cNvPr id="71" name="rc71"/>
            <p:cNvSpPr/>
            <p:nvPr/>
          </p:nvSpPr>
          <p:spPr>
            <a:xfrm>
              <a:off x="4493063" y="3096556"/>
              <a:ext cx="203168" cy="309667"/>
            </a:xfrm>
            <a:prstGeom prst="rect">
              <a:avLst/>
            </a:prstGeom>
            <a:solidFill>
              <a:srgbClr val="1CABE2">
                <a:alpha val="100000"/>
              </a:srgbClr>
            </a:solidFill>
          </p:spPr>
          <p:txBody>
            <a:bodyPr/>
            <a:lstStyle/>
            <a:p/>
          </p:txBody>
        </p:sp>
        <p:sp>
          <p:nvSpPr>
            <p:cNvPr id="72" name="rc72"/>
            <p:cNvSpPr/>
            <p:nvPr/>
          </p:nvSpPr>
          <p:spPr>
            <a:xfrm>
              <a:off x="4718806" y="3382796"/>
              <a:ext cx="203168" cy="1242738"/>
            </a:xfrm>
            <a:prstGeom prst="rect">
              <a:avLst/>
            </a:prstGeom>
            <a:solidFill>
              <a:srgbClr val="80BD41">
                <a:alpha val="100000"/>
              </a:srgbClr>
            </a:solidFill>
          </p:spPr>
          <p:txBody>
            <a:bodyPr/>
            <a:lstStyle/>
            <a:p/>
          </p:txBody>
        </p:sp>
        <p:sp>
          <p:nvSpPr>
            <p:cNvPr id="73" name="rc73"/>
            <p:cNvSpPr/>
            <p:nvPr/>
          </p:nvSpPr>
          <p:spPr>
            <a:xfrm>
              <a:off x="4718806" y="2683760"/>
              <a:ext cx="203168" cy="310682"/>
            </a:xfrm>
            <a:prstGeom prst="rect">
              <a:avLst/>
            </a:prstGeom>
            <a:solidFill>
              <a:srgbClr val="0058AB">
                <a:alpha val="100000"/>
              </a:srgbClr>
            </a:solidFill>
          </p:spPr>
          <p:txBody>
            <a:bodyPr/>
            <a:lstStyle/>
            <a:p/>
          </p:txBody>
        </p:sp>
        <p:sp>
          <p:nvSpPr>
            <p:cNvPr id="74" name="rc74"/>
            <p:cNvSpPr/>
            <p:nvPr/>
          </p:nvSpPr>
          <p:spPr>
            <a:xfrm>
              <a:off x="4718806" y="2994443"/>
              <a:ext cx="203168" cy="388353"/>
            </a:xfrm>
            <a:prstGeom prst="rect">
              <a:avLst/>
            </a:prstGeom>
            <a:solidFill>
              <a:srgbClr val="1CABE2">
                <a:alpha val="100000"/>
              </a:srgbClr>
            </a:solidFill>
          </p:spPr>
          <p:txBody>
            <a:bodyPr/>
            <a:lstStyle/>
            <a:p/>
          </p:txBody>
        </p:sp>
        <p:sp>
          <p:nvSpPr>
            <p:cNvPr id="75" name="rc75"/>
            <p:cNvSpPr/>
            <p:nvPr/>
          </p:nvSpPr>
          <p:spPr>
            <a:xfrm>
              <a:off x="4944548" y="3478566"/>
              <a:ext cx="203168" cy="1146969"/>
            </a:xfrm>
            <a:prstGeom prst="rect">
              <a:avLst/>
            </a:prstGeom>
            <a:solidFill>
              <a:srgbClr val="80BD41">
                <a:alpha val="100000"/>
              </a:srgbClr>
            </a:solidFill>
          </p:spPr>
          <p:txBody>
            <a:bodyPr/>
            <a:lstStyle/>
            <a:p/>
          </p:txBody>
        </p:sp>
        <p:sp>
          <p:nvSpPr>
            <p:cNvPr id="76" name="rc76"/>
            <p:cNvSpPr/>
            <p:nvPr/>
          </p:nvSpPr>
          <p:spPr>
            <a:xfrm>
              <a:off x="4944548" y="2681517"/>
              <a:ext cx="203168" cy="408241"/>
            </a:xfrm>
            <a:prstGeom prst="rect">
              <a:avLst/>
            </a:prstGeom>
            <a:solidFill>
              <a:srgbClr val="0058AB">
                <a:alpha val="100000"/>
              </a:srgbClr>
            </a:solidFill>
          </p:spPr>
          <p:txBody>
            <a:bodyPr/>
            <a:lstStyle/>
            <a:p/>
          </p:txBody>
        </p:sp>
        <p:sp>
          <p:nvSpPr>
            <p:cNvPr id="77" name="rc77"/>
            <p:cNvSpPr/>
            <p:nvPr/>
          </p:nvSpPr>
          <p:spPr>
            <a:xfrm>
              <a:off x="4944548" y="3089758"/>
              <a:ext cx="203168" cy="388808"/>
            </a:xfrm>
            <a:prstGeom prst="rect">
              <a:avLst/>
            </a:prstGeom>
            <a:solidFill>
              <a:srgbClr val="1CABE2">
                <a:alpha val="100000"/>
              </a:srgbClr>
            </a:solidFill>
          </p:spPr>
          <p:txBody>
            <a:bodyPr/>
            <a:lstStyle/>
            <a:p/>
          </p:txBody>
        </p:sp>
        <p:sp>
          <p:nvSpPr>
            <p:cNvPr id="78" name="rc78"/>
            <p:cNvSpPr/>
            <p:nvPr/>
          </p:nvSpPr>
          <p:spPr>
            <a:xfrm>
              <a:off x="5170291" y="3463347"/>
              <a:ext cx="203168" cy="1162187"/>
            </a:xfrm>
            <a:prstGeom prst="rect">
              <a:avLst/>
            </a:prstGeom>
            <a:solidFill>
              <a:srgbClr val="80BD41">
                <a:alpha val="100000"/>
              </a:srgbClr>
            </a:solidFill>
          </p:spPr>
          <p:txBody>
            <a:bodyPr/>
            <a:lstStyle/>
            <a:p/>
          </p:txBody>
        </p:sp>
        <p:sp>
          <p:nvSpPr>
            <p:cNvPr id="79" name="rc79"/>
            <p:cNvSpPr/>
            <p:nvPr/>
          </p:nvSpPr>
          <p:spPr>
            <a:xfrm>
              <a:off x="5170291" y="2688550"/>
              <a:ext cx="203168" cy="406763"/>
            </a:xfrm>
            <a:prstGeom prst="rect">
              <a:avLst/>
            </a:prstGeom>
            <a:solidFill>
              <a:srgbClr val="0058AB">
                <a:alpha val="100000"/>
              </a:srgbClr>
            </a:solidFill>
          </p:spPr>
          <p:txBody>
            <a:bodyPr/>
            <a:lstStyle/>
            <a:p/>
          </p:txBody>
        </p:sp>
        <p:sp>
          <p:nvSpPr>
            <p:cNvPr id="80" name="rc80"/>
            <p:cNvSpPr/>
            <p:nvPr/>
          </p:nvSpPr>
          <p:spPr>
            <a:xfrm>
              <a:off x="5170291" y="3095313"/>
              <a:ext cx="203168" cy="368033"/>
            </a:xfrm>
            <a:prstGeom prst="rect">
              <a:avLst/>
            </a:prstGeom>
            <a:solidFill>
              <a:srgbClr val="1CABE2">
                <a:alpha val="100000"/>
              </a:srgbClr>
            </a:solidFill>
          </p:spPr>
          <p:txBody>
            <a:bodyPr/>
            <a:lstStyle/>
            <a:p/>
          </p:txBody>
        </p:sp>
        <p:sp>
          <p:nvSpPr>
            <p:cNvPr id="81" name="rc81"/>
            <p:cNvSpPr/>
            <p:nvPr/>
          </p:nvSpPr>
          <p:spPr>
            <a:xfrm>
              <a:off x="5396033" y="3524829"/>
              <a:ext cx="203168" cy="1100706"/>
            </a:xfrm>
            <a:prstGeom prst="rect">
              <a:avLst/>
            </a:prstGeom>
            <a:solidFill>
              <a:srgbClr val="80BD41">
                <a:alpha val="100000"/>
              </a:srgbClr>
            </a:solidFill>
          </p:spPr>
          <p:txBody>
            <a:bodyPr/>
            <a:lstStyle/>
            <a:p/>
          </p:txBody>
        </p:sp>
        <p:sp>
          <p:nvSpPr>
            <p:cNvPr id="82" name="rc82"/>
            <p:cNvSpPr/>
            <p:nvPr/>
          </p:nvSpPr>
          <p:spPr>
            <a:xfrm>
              <a:off x="5396033" y="2694477"/>
              <a:ext cx="203168" cy="347593"/>
            </a:xfrm>
            <a:prstGeom prst="rect">
              <a:avLst/>
            </a:prstGeom>
            <a:solidFill>
              <a:srgbClr val="0058AB">
                <a:alpha val="100000"/>
              </a:srgbClr>
            </a:solidFill>
          </p:spPr>
          <p:txBody>
            <a:bodyPr/>
            <a:lstStyle/>
            <a:p/>
          </p:txBody>
        </p:sp>
        <p:sp>
          <p:nvSpPr>
            <p:cNvPr id="83" name="rc83"/>
            <p:cNvSpPr/>
            <p:nvPr/>
          </p:nvSpPr>
          <p:spPr>
            <a:xfrm>
              <a:off x="5396033" y="3042070"/>
              <a:ext cx="203168" cy="482758"/>
            </a:xfrm>
            <a:prstGeom prst="rect">
              <a:avLst/>
            </a:prstGeom>
            <a:solidFill>
              <a:srgbClr val="1CABE2">
                <a:alpha val="100000"/>
              </a:srgbClr>
            </a:solidFill>
          </p:spPr>
          <p:txBody>
            <a:bodyPr/>
            <a:lstStyle/>
            <a:p/>
          </p:txBody>
        </p:sp>
        <p:sp>
          <p:nvSpPr>
            <p:cNvPr id="84" name="rc84"/>
            <p:cNvSpPr/>
            <p:nvPr/>
          </p:nvSpPr>
          <p:spPr>
            <a:xfrm>
              <a:off x="5621775" y="3587743"/>
              <a:ext cx="203168" cy="1037791"/>
            </a:xfrm>
            <a:prstGeom prst="rect">
              <a:avLst/>
            </a:prstGeom>
            <a:solidFill>
              <a:srgbClr val="80BD41">
                <a:alpha val="100000"/>
              </a:srgbClr>
            </a:solidFill>
          </p:spPr>
          <p:txBody>
            <a:bodyPr/>
            <a:lstStyle/>
            <a:p/>
          </p:txBody>
        </p:sp>
        <p:sp>
          <p:nvSpPr>
            <p:cNvPr id="85" name="rc85"/>
            <p:cNvSpPr/>
            <p:nvPr/>
          </p:nvSpPr>
          <p:spPr>
            <a:xfrm>
              <a:off x="5621775" y="2703693"/>
              <a:ext cx="203168" cy="288278"/>
            </a:xfrm>
            <a:prstGeom prst="rect">
              <a:avLst/>
            </a:prstGeom>
            <a:solidFill>
              <a:srgbClr val="0058AB">
                <a:alpha val="100000"/>
              </a:srgbClr>
            </a:solidFill>
          </p:spPr>
          <p:txBody>
            <a:bodyPr/>
            <a:lstStyle/>
            <a:p/>
          </p:txBody>
        </p:sp>
        <p:sp>
          <p:nvSpPr>
            <p:cNvPr id="86" name="rc86"/>
            <p:cNvSpPr/>
            <p:nvPr/>
          </p:nvSpPr>
          <p:spPr>
            <a:xfrm>
              <a:off x="5621775" y="2991972"/>
              <a:ext cx="203168" cy="595770"/>
            </a:xfrm>
            <a:prstGeom prst="rect">
              <a:avLst/>
            </a:prstGeom>
            <a:solidFill>
              <a:srgbClr val="1CABE2">
                <a:alpha val="100000"/>
              </a:srgbClr>
            </a:solidFill>
          </p:spPr>
          <p:txBody>
            <a:bodyPr/>
            <a:lstStyle/>
            <a:p/>
          </p:txBody>
        </p:sp>
        <p:sp>
          <p:nvSpPr>
            <p:cNvPr id="87" name="rc87"/>
            <p:cNvSpPr/>
            <p:nvPr/>
          </p:nvSpPr>
          <p:spPr>
            <a:xfrm>
              <a:off x="5847518" y="3516553"/>
              <a:ext cx="203168" cy="1108982"/>
            </a:xfrm>
            <a:prstGeom prst="rect">
              <a:avLst/>
            </a:prstGeom>
            <a:solidFill>
              <a:srgbClr val="80BD41">
                <a:alpha val="100000"/>
              </a:srgbClr>
            </a:solidFill>
          </p:spPr>
          <p:txBody>
            <a:bodyPr/>
            <a:lstStyle/>
            <a:p/>
          </p:txBody>
        </p:sp>
        <p:sp>
          <p:nvSpPr>
            <p:cNvPr id="88" name="rc88"/>
            <p:cNvSpPr/>
            <p:nvPr/>
          </p:nvSpPr>
          <p:spPr>
            <a:xfrm>
              <a:off x="5847518" y="2713501"/>
              <a:ext cx="203168" cy="363289"/>
            </a:xfrm>
            <a:prstGeom prst="rect">
              <a:avLst/>
            </a:prstGeom>
            <a:solidFill>
              <a:srgbClr val="0058AB">
                <a:alpha val="100000"/>
              </a:srgbClr>
            </a:solidFill>
          </p:spPr>
          <p:txBody>
            <a:bodyPr/>
            <a:lstStyle/>
            <a:p/>
          </p:txBody>
        </p:sp>
        <p:sp>
          <p:nvSpPr>
            <p:cNvPr id="89" name="rc89"/>
            <p:cNvSpPr/>
            <p:nvPr/>
          </p:nvSpPr>
          <p:spPr>
            <a:xfrm>
              <a:off x="5847518" y="3076790"/>
              <a:ext cx="203168" cy="439762"/>
            </a:xfrm>
            <a:prstGeom prst="rect">
              <a:avLst/>
            </a:prstGeom>
            <a:solidFill>
              <a:srgbClr val="1CABE2">
                <a:alpha val="100000"/>
              </a:srgbClr>
            </a:solidFill>
          </p:spPr>
          <p:txBody>
            <a:bodyPr/>
            <a:lstStyle/>
            <a:p/>
          </p:txBody>
        </p:sp>
        <p:sp>
          <p:nvSpPr>
            <p:cNvPr id="90" name="rc90"/>
            <p:cNvSpPr/>
            <p:nvPr/>
          </p:nvSpPr>
          <p:spPr>
            <a:xfrm>
              <a:off x="6073260" y="3713299"/>
              <a:ext cx="203168" cy="912236"/>
            </a:xfrm>
            <a:prstGeom prst="rect">
              <a:avLst/>
            </a:prstGeom>
            <a:solidFill>
              <a:srgbClr val="80BD41">
                <a:alpha val="100000"/>
              </a:srgbClr>
            </a:solidFill>
          </p:spPr>
          <p:txBody>
            <a:bodyPr/>
            <a:lstStyle/>
            <a:p/>
          </p:txBody>
        </p:sp>
        <p:sp>
          <p:nvSpPr>
            <p:cNvPr id="91" name="rc91"/>
            <p:cNvSpPr/>
            <p:nvPr/>
          </p:nvSpPr>
          <p:spPr>
            <a:xfrm>
              <a:off x="6073260" y="2725036"/>
              <a:ext cx="203168" cy="437117"/>
            </a:xfrm>
            <a:prstGeom prst="rect">
              <a:avLst/>
            </a:prstGeom>
            <a:solidFill>
              <a:srgbClr val="0058AB">
                <a:alpha val="100000"/>
              </a:srgbClr>
            </a:solidFill>
          </p:spPr>
          <p:txBody>
            <a:bodyPr/>
            <a:lstStyle/>
            <a:p/>
          </p:txBody>
        </p:sp>
        <p:sp>
          <p:nvSpPr>
            <p:cNvPr id="92" name="rc92"/>
            <p:cNvSpPr/>
            <p:nvPr/>
          </p:nvSpPr>
          <p:spPr>
            <a:xfrm>
              <a:off x="6073260" y="3162153"/>
              <a:ext cx="203168" cy="551145"/>
            </a:xfrm>
            <a:prstGeom prst="rect">
              <a:avLst/>
            </a:prstGeom>
            <a:solidFill>
              <a:srgbClr val="1CABE2">
                <a:alpha val="100000"/>
              </a:srgbClr>
            </a:solidFill>
          </p:spPr>
          <p:txBody>
            <a:bodyPr/>
            <a:lstStyle/>
            <a:p/>
          </p:txBody>
        </p:sp>
        <p:sp>
          <p:nvSpPr>
            <p:cNvPr id="93" name="rc93"/>
            <p:cNvSpPr/>
            <p:nvPr/>
          </p:nvSpPr>
          <p:spPr>
            <a:xfrm>
              <a:off x="6299002" y="3716823"/>
              <a:ext cx="203168" cy="908712"/>
            </a:xfrm>
            <a:prstGeom prst="rect">
              <a:avLst/>
            </a:prstGeom>
            <a:solidFill>
              <a:srgbClr val="80BD41">
                <a:alpha val="100000"/>
              </a:srgbClr>
            </a:solidFill>
          </p:spPr>
          <p:txBody>
            <a:bodyPr/>
            <a:lstStyle/>
            <a:p/>
          </p:txBody>
        </p:sp>
        <p:sp>
          <p:nvSpPr>
            <p:cNvPr id="94" name="rc94"/>
            <p:cNvSpPr/>
            <p:nvPr/>
          </p:nvSpPr>
          <p:spPr>
            <a:xfrm>
              <a:off x="6299002" y="2732388"/>
              <a:ext cx="203168" cy="567940"/>
            </a:xfrm>
            <a:prstGeom prst="rect">
              <a:avLst/>
            </a:prstGeom>
            <a:solidFill>
              <a:srgbClr val="0058AB">
                <a:alpha val="100000"/>
              </a:srgbClr>
            </a:solidFill>
          </p:spPr>
          <p:txBody>
            <a:bodyPr/>
            <a:lstStyle/>
            <a:p/>
          </p:txBody>
        </p:sp>
        <p:sp>
          <p:nvSpPr>
            <p:cNvPr id="95" name="rc95"/>
            <p:cNvSpPr/>
            <p:nvPr/>
          </p:nvSpPr>
          <p:spPr>
            <a:xfrm>
              <a:off x="6299002" y="3300328"/>
              <a:ext cx="203168" cy="416494"/>
            </a:xfrm>
            <a:prstGeom prst="rect">
              <a:avLst/>
            </a:prstGeom>
            <a:solidFill>
              <a:srgbClr val="1CABE2">
                <a:alpha val="100000"/>
              </a:srgbClr>
            </a:solidFill>
          </p:spPr>
          <p:txBody>
            <a:bodyPr/>
            <a:lstStyle/>
            <a:p/>
          </p:txBody>
        </p:sp>
        <p:sp>
          <p:nvSpPr>
            <p:cNvPr id="96" name="rc96"/>
            <p:cNvSpPr/>
            <p:nvPr/>
          </p:nvSpPr>
          <p:spPr>
            <a:xfrm>
              <a:off x="6524745" y="3606380"/>
              <a:ext cx="203168" cy="1019154"/>
            </a:xfrm>
            <a:prstGeom prst="rect">
              <a:avLst/>
            </a:prstGeom>
            <a:solidFill>
              <a:srgbClr val="80BD41">
                <a:alpha val="100000"/>
              </a:srgbClr>
            </a:solidFill>
          </p:spPr>
          <p:txBody>
            <a:bodyPr/>
            <a:lstStyle/>
            <a:p/>
          </p:txBody>
        </p:sp>
        <p:sp>
          <p:nvSpPr>
            <p:cNvPr id="97" name="rc97"/>
            <p:cNvSpPr/>
            <p:nvPr/>
          </p:nvSpPr>
          <p:spPr>
            <a:xfrm>
              <a:off x="6524745" y="2738216"/>
              <a:ext cx="203168" cy="509573"/>
            </a:xfrm>
            <a:prstGeom prst="rect">
              <a:avLst/>
            </a:prstGeom>
            <a:solidFill>
              <a:srgbClr val="0058AB">
                <a:alpha val="100000"/>
              </a:srgbClr>
            </a:solidFill>
          </p:spPr>
          <p:txBody>
            <a:bodyPr/>
            <a:lstStyle/>
            <a:p/>
          </p:txBody>
        </p:sp>
        <p:sp>
          <p:nvSpPr>
            <p:cNvPr id="98" name="rc98"/>
            <p:cNvSpPr/>
            <p:nvPr/>
          </p:nvSpPr>
          <p:spPr>
            <a:xfrm>
              <a:off x="6524745" y="3247790"/>
              <a:ext cx="203168" cy="358590"/>
            </a:xfrm>
            <a:prstGeom prst="rect">
              <a:avLst/>
            </a:prstGeom>
            <a:solidFill>
              <a:srgbClr val="1CABE2">
                <a:alpha val="100000"/>
              </a:srgbClr>
            </a:solidFill>
          </p:spPr>
          <p:txBody>
            <a:bodyPr/>
            <a:lstStyle/>
            <a:p/>
          </p:txBody>
        </p:sp>
        <p:sp>
          <p:nvSpPr>
            <p:cNvPr id="99" name="rc99"/>
            <p:cNvSpPr/>
            <p:nvPr/>
          </p:nvSpPr>
          <p:spPr>
            <a:xfrm>
              <a:off x="6750487" y="3493891"/>
              <a:ext cx="203168" cy="1131644"/>
            </a:xfrm>
            <a:prstGeom prst="rect">
              <a:avLst/>
            </a:prstGeom>
            <a:solidFill>
              <a:srgbClr val="80BD41">
                <a:alpha val="100000"/>
              </a:srgbClr>
            </a:solidFill>
          </p:spPr>
          <p:txBody>
            <a:bodyPr/>
            <a:lstStyle/>
            <a:p/>
          </p:txBody>
        </p:sp>
        <p:sp>
          <p:nvSpPr>
            <p:cNvPr id="100" name="rc100"/>
            <p:cNvSpPr/>
            <p:nvPr/>
          </p:nvSpPr>
          <p:spPr>
            <a:xfrm>
              <a:off x="6750487" y="2739467"/>
              <a:ext cx="203168" cy="452654"/>
            </a:xfrm>
            <a:prstGeom prst="rect">
              <a:avLst/>
            </a:prstGeom>
            <a:solidFill>
              <a:srgbClr val="0058AB">
                <a:alpha val="100000"/>
              </a:srgbClr>
            </a:solidFill>
          </p:spPr>
          <p:txBody>
            <a:bodyPr/>
            <a:lstStyle/>
            <a:p/>
          </p:txBody>
        </p:sp>
        <p:sp>
          <p:nvSpPr>
            <p:cNvPr id="101" name="rc101"/>
            <p:cNvSpPr/>
            <p:nvPr/>
          </p:nvSpPr>
          <p:spPr>
            <a:xfrm>
              <a:off x="6750487" y="3192121"/>
              <a:ext cx="203168" cy="301769"/>
            </a:xfrm>
            <a:prstGeom prst="rect">
              <a:avLst/>
            </a:prstGeom>
            <a:solidFill>
              <a:srgbClr val="1CABE2">
                <a:alpha val="100000"/>
              </a:srgbClr>
            </a:solidFill>
          </p:spPr>
          <p:txBody>
            <a:bodyPr/>
            <a:lstStyle/>
            <a:p/>
          </p:txBody>
        </p:sp>
        <p:sp>
          <p:nvSpPr>
            <p:cNvPr id="102" name="rc102"/>
            <p:cNvSpPr/>
            <p:nvPr/>
          </p:nvSpPr>
          <p:spPr>
            <a:xfrm>
              <a:off x="6976229" y="2744908"/>
              <a:ext cx="203168" cy="374055"/>
            </a:xfrm>
            <a:prstGeom prst="rect">
              <a:avLst/>
            </a:prstGeom>
            <a:solidFill>
              <a:srgbClr val="F26A21">
                <a:alpha val="100000"/>
              </a:srgbClr>
            </a:solidFill>
          </p:spPr>
          <p:txBody>
            <a:bodyPr/>
            <a:lstStyle/>
            <a:p/>
          </p:txBody>
        </p:sp>
        <p:sp>
          <p:nvSpPr>
            <p:cNvPr id="103" name="rc103"/>
            <p:cNvSpPr/>
            <p:nvPr/>
          </p:nvSpPr>
          <p:spPr>
            <a:xfrm>
              <a:off x="6976229" y="3118964"/>
              <a:ext cx="203168" cy="1506570"/>
            </a:xfrm>
            <a:prstGeom prst="rect">
              <a:avLst/>
            </a:prstGeom>
            <a:solidFill>
              <a:srgbClr val="FFC20E">
                <a:alpha val="100000"/>
              </a:srgbClr>
            </a:solidFill>
          </p:spPr>
          <p:txBody>
            <a:bodyPr/>
            <a:lstStyle/>
            <a:p/>
          </p:txBody>
        </p:sp>
        <p:sp>
          <p:nvSpPr>
            <p:cNvPr id="104" name="rc104"/>
            <p:cNvSpPr/>
            <p:nvPr/>
          </p:nvSpPr>
          <p:spPr>
            <a:xfrm>
              <a:off x="7201972" y="2748895"/>
              <a:ext cx="203168" cy="309104"/>
            </a:xfrm>
            <a:prstGeom prst="rect">
              <a:avLst/>
            </a:prstGeom>
            <a:solidFill>
              <a:srgbClr val="F26A21">
                <a:alpha val="100000"/>
              </a:srgbClr>
            </a:solidFill>
          </p:spPr>
          <p:txBody>
            <a:bodyPr/>
            <a:lstStyle/>
            <a:p/>
          </p:txBody>
        </p:sp>
        <p:sp>
          <p:nvSpPr>
            <p:cNvPr id="105" name="rc105"/>
            <p:cNvSpPr/>
            <p:nvPr/>
          </p:nvSpPr>
          <p:spPr>
            <a:xfrm>
              <a:off x="7201972" y="3058000"/>
              <a:ext cx="203168" cy="1567535"/>
            </a:xfrm>
            <a:prstGeom prst="rect">
              <a:avLst/>
            </a:prstGeom>
            <a:solidFill>
              <a:srgbClr val="FFC20E">
                <a:alpha val="100000"/>
              </a:srgbClr>
            </a:solidFill>
          </p:spPr>
          <p:txBody>
            <a:bodyPr/>
            <a:lstStyle/>
            <a:p/>
          </p:txBody>
        </p:sp>
        <p:sp>
          <p:nvSpPr>
            <p:cNvPr id="106" name="rc106"/>
            <p:cNvSpPr/>
            <p:nvPr/>
          </p:nvSpPr>
          <p:spPr>
            <a:xfrm>
              <a:off x="7427714" y="2752639"/>
              <a:ext cx="203168" cy="255431"/>
            </a:xfrm>
            <a:prstGeom prst="rect">
              <a:avLst/>
            </a:prstGeom>
            <a:solidFill>
              <a:srgbClr val="F26A21">
                <a:alpha val="100000"/>
              </a:srgbClr>
            </a:solidFill>
          </p:spPr>
          <p:txBody>
            <a:bodyPr/>
            <a:lstStyle/>
            <a:p/>
          </p:txBody>
        </p:sp>
        <p:sp>
          <p:nvSpPr>
            <p:cNvPr id="107" name="rc107"/>
            <p:cNvSpPr/>
            <p:nvPr/>
          </p:nvSpPr>
          <p:spPr>
            <a:xfrm>
              <a:off x="7427714" y="3008071"/>
              <a:ext cx="203168" cy="1617464"/>
            </a:xfrm>
            <a:prstGeom prst="rect">
              <a:avLst/>
            </a:prstGeom>
            <a:solidFill>
              <a:srgbClr val="FFC20E">
                <a:alpha val="100000"/>
              </a:srgbClr>
            </a:solidFill>
          </p:spPr>
          <p:txBody>
            <a:bodyPr/>
            <a:lstStyle/>
            <a:p/>
          </p:txBody>
        </p:sp>
        <p:sp>
          <p:nvSpPr>
            <p:cNvPr id="108" name="rc108"/>
            <p:cNvSpPr/>
            <p:nvPr/>
          </p:nvSpPr>
          <p:spPr>
            <a:xfrm>
              <a:off x="7653457" y="2759059"/>
              <a:ext cx="203168" cy="211078"/>
            </a:xfrm>
            <a:prstGeom prst="rect">
              <a:avLst/>
            </a:prstGeom>
            <a:solidFill>
              <a:srgbClr val="F26A21">
                <a:alpha val="100000"/>
              </a:srgbClr>
            </a:solidFill>
          </p:spPr>
          <p:txBody>
            <a:bodyPr/>
            <a:lstStyle/>
            <a:p/>
          </p:txBody>
        </p:sp>
        <p:sp>
          <p:nvSpPr>
            <p:cNvPr id="109" name="rc109"/>
            <p:cNvSpPr/>
            <p:nvPr/>
          </p:nvSpPr>
          <p:spPr>
            <a:xfrm>
              <a:off x="7653457" y="2970137"/>
              <a:ext cx="203168" cy="1655397"/>
            </a:xfrm>
            <a:prstGeom prst="rect">
              <a:avLst/>
            </a:prstGeom>
            <a:solidFill>
              <a:srgbClr val="FFC20E">
                <a:alpha val="100000"/>
              </a:srgbClr>
            </a:solidFill>
          </p:spPr>
          <p:txBody>
            <a:bodyPr/>
            <a:lstStyle/>
            <a:p/>
          </p:txBody>
        </p:sp>
        <p:sp>
          <p:nvSpPr>
            <p:cNvPr id="110" name="rc110"/>
            <p:cNvSpPr/>
            <p:nvPr/>
          </p:nvSpPr>
          <p:spPr>
            <a:xfrm>
              <a:off x="7879199" y="2761582"/>
              <a:ext cx="203168" cy="174426"/>
            </a:xfrm>
            <a:prstGeom prst="rect">
              <a:avLst/>
            </a:prstGeom>
            <a:solidFill>
              <a:srgbClr val="F26A21">
                <a:alpha val="100000"/>
              </a:srgbClr>
            </a:solidFill>
          </p:spPr>
          <p:txBody>
            <a:bodyPr/>
            <a:lstStyle/>
            <a:p/>
          </p:txBody>
        </p:sp>
        <p:sp>
          <p:nvSpPr>
            <p:cNvPr id="111" name="rc111"/>
            <p:cNvSpPr/>
            <p:nvPr/>
          </p:nvSpPr>
          <p:spPr>
            <a:xfrm>
              <a:off x="7879199" y="2936009"/>
              <a:ext cx="203168" cy="1689525"/>
            </a:xfrm>
            <a:prstGeom prst="rect">
              <a:avLst/>
            </a:prstGeom>
            <a:solidFill>
              <a:srgbClr val="FFC20E">
                <a:alpha val="100000"/>
              </a:srgbClr>
            </a:solidFill>
          </p:spPr>
          <p:txBody>
            <a:bodyPr/>
            <a:lstStyle/>
            <a:p/>
          </p:txBody>
        </p:sp>
        <p:sp>
          <p:nvSpPr>
            <p:cNvPr id="112" name="rc112"/>
            <p:cNvSpPr/>
            <p:nvPr/>
          </p:nvSpPr>
          <p:spPr>
            <a:xfrm>
              <a:off x="8104941" y="2765175"/>
              <a:ext cx="203168" cy="144139"/>
            </a:xfrm>
            <a:prstGeom prst="rect">
              <a:avLst/>
            </a:prstGeom>
            <a:solidFill>
              <a:srgbClr val="F26A21">
                <a:alpha val="100000"/>
              </a:srgbClr>
            </a:solidFill>
          </p:spPr>
          <p:txBody>
            <a:bodyPr/>
            <a:lstStyle/>
            <a:p/>
          </p:txBody>
        </p:sp>
        <p:sp>
          <p:nvSpPr>
            <p:cNvPr id="113" name="rc113"/>
            <p:cNvSpPr/>
            <p:nvPr/>
          </p:nvSpPr>
          <p:spPr>
            <a:xfrm>
              <a:off x="8104941" y="2909314"/>
              <a:ext cx="203168" cy="1716220"/>
            </a:xfrm>
            <a:prstGeom prst="rect">
              <a:avLst/>
            </a:prstGeom>
            <a:solidFill>
              <a:srgbClr val="FFC20E">
                <a:alpha val="100000"/>
              </a:srgbClr>
            </a:solidFill>
          </p:spPr>
          <p:txBody>
            <a:bodyPr/>
            <a:lstStyle/>
            <a:p/>
          </p:txBody>
        </p:sp>
        <p:sp>
          <p:nvSpPr>
            <p:cNvPr id="114" name="pl114"/>
            <p:cNvSpPr/>
            <p:nvPr/>
          </p:nvSpPr>
          <p:spPr>
            <a:xfrm>
              <a:off x="1434255" y="1604987"/>
              <a:ext cx="5417816" cy="617839"/>
            </a:xfrm>
            <a:custGeom>
              <a:avLst/>
              <a:pathLst>
                <a:path w="5417816" h="617839">
                  <a:moveTo>
                    <a:pt x="0" y="343244"/>
                  </a:moveTo>
                  <a:lnTo>
                    <a:pt x="225742" y="274595"/>
                  </a:lnTo>
                  <a:lnTo>
                    <a:pt x="451484" y="205946"/>
                  </a:lnTo>
                  <a:lnTo>
                    <a:pt x="677227" y="137297"/>
                  </a:lnTo>
                  <a:lnTo>
                    <a:pt x="902969" y="68648"/>
                  </a:lnTo>
                  <a:lnTo>
                    <a:pt x="1128711" y="0"/>
                  </a:lnTo>
                  <a:lnTo>
                    <a:pt x="1354454" y="0"/>
                  </a:lnTo>
                  <a:lnTo>
                    <a:pt x="1580196" y="0"/>
                  </a:lnTo>
                  <a:lnTo>
                    <a:pt x="1805938" y="0"/>
                  </a:lnTo>
                  <a:lnTo>
                    <a:pt x="2031681" y="0"/>
                  </a:lnTo>
                  <a:lnTo>
                    <a:pt x="2257423" y="0"/>
                  </a:lnTo>
                  <a:lnTo>
                    <a:pt x="2483165" y="0"/>
                  </a:lnTo>
                  <a:lnTo>
                    <a:pt x="2708908" y="102973"/>
                  </a:lnTo>
                  <a:lnTo>
                    <a:pt x="2934650" y="205946"/>
                  </a:lnTo>
                  <a:lnTo>
                    <a:pt x="3160393" y="308919"/>
                  </a:lnTo>
                  <a:lnTo>
                    <a:pt x="3386135" y="137297"/>
                  </a:lnTo>
                  <a:lnTo>
                    <a:pt x="3611877" y="308919"/>
                  </a:lnTo>
                  <a:lnTo>
                    <a:pt x="3837620" y="308919"/>
                  </a:lnTo>
                  <a:lnTo>
                    <a:pt x="4063362" y="205946"/>
                  </a:lnTo>
                  <a:lnTo>
                    <a:pt x="4289104" y="102973"/>
                  </a:lnTo>
                  <a:lnTo>
                    <a:pt x="4514847" y="240270"/>
                  </a:lnTo>
                  <a:lnTo>
                    <a:pt x="4740589" y="377568"/>
                  </a:lnTo>
                  <a:lnTo>
                    <a:pt x="4966331" y="617839"/>
                  </a:lnTo>
                  <a:lnTo>
                    <a:pt x="5192074" y="514866"/>
                  </a:lnTo>
                  <a:lnTo>
                    <a:pt x="5417816" y="411892"/>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291475"/>
              <a:ext cx="5417816" cy="823785"/>
            </a:xfrm>
            <a:custGeom>
              <a:avLst/>
              <a:pathLst>
                <a:path w="5417816" h="823785">
                  <a:moveTo>
                    <a:pt x="0" y="823785"/>
                  </a:moveTo>
                  <a:lnTo>
                    <a:pt x="225742" y="720812"/>
                  </a:lnTo>
                  <a:lnTo>
                    <a:pt x="451484" y="583515"/>
                  </a:lnTo>
                  <a:lnTo>
                    <a:pt x="677227" y="480541"/>
                  </a:lnTo>
                  <a:lnTo>
                    <a:pt x="902969" y="377568"/>
                  </a:lnTo>
                  <a:lnTo>
                    <a:pt x="1128711" y="274595"/>
                  </a:lnTo>
                  <a:lnTo>
                    <a:pt x="1354454" y="240270"/>
                  </a:lnTo>
                  <a:lnTo>
                    <a:pt x="1580196" y="171622"/>
                  </a:lnTo>
                  <a:lnTo>
                    <a:pt x="1805938" y="137297"/>
                  </a:lnTo>
                  <a:lnTo>
                    <a:pt x="2031681" y="102973"/>
                  </a:lnTo>
                  <a:lnTo>
                    <a:pt x="2257423" y="34324"/>
                  </a:lnTo>
                  <a:lnTo>
                    <a:pt x="2483165" y="0"/>
                  </a:lnTo>
                  <a:lnTo>
                    <a:pt x="2708908" y="68648"/>
                  </a:lnTo>
                  <a:lnTo>
                    <a:pt x="2934650" y="102973"/>
                  </a:lnTo>
                  <a:lnTo>
                    <a:pt x="3160393" y="171622"/>
                  </a:lnTo>
                  <a:lnTo>
                    <a:pt x="3386135" y="137297"/>
                  </a:lnTo>
                  <a:lnTo>
                    <a:pt x="3611877" y="308919"/>
                  </a:lnTo>
                  <a:lnTo>
                    <a:pt x="3837620" y="274595"/>
                  </a:lnTo>
                  <a:lnTo>
                    <a:pt x="4063362" y="377568"/>
                  </a:lnTo>
                  <a:lnTo>
                    <a:pt x="4289104" y="480541"/>
                  </a:lnTo>
                  <a:lnTo>
                    <a:pt x="4514847" y="343244"/>
                  </a:lnTo>
                  <a:lnTo>
                    <a:pt x="4740589" y="686488"/>
                  </a:lnTo>
                  <a:lnTo>
                    <a:pt x="4966331" y="686488"/>
                  </a:lnTo>
                  <a:lnTo>
                    <a:pt x="5192074" y="480541"/>
                  </a:lnTo>
                  <a:lnTo>
                    <a:pt x="5417816" y="274595"/>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7440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17" name="tx117"/>
            <p:cNvSpPr/>
            <p:nvPr/>
          </p:nvSpPr>
          <p:spPr>
            <a:xfrm>
              <a:off x="2494638"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8" name="tx118"/>
            <p:cNvSpPr/>
            <p:nvPr/>
          </p:nvSpPr>
          <p:spPr>
            <a:xfrm>
              <a:off x="3623350"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4752062"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0" name="tx120"/>
            <p:cNvSpPr/>
            <p:nvPr/>
          </p:nvSpPr>
          <p:spPr>
            <a:xfrm>
              <a:off x="5655031"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1" name="tx121"/>
            <p:cNvSpPr/>
            <p:nvPr/>
          </p:nvSpPr>
          <p:spPr>
            <a:xfrm>
              <a:off x="5880773"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2" name="tx122"/>
            <p:cNvSpPr/>
            <p:nvPr/>
          </p:nvSpPr>
          <p:spPr>
            <a:xfrm>
              <a:off x="6106516"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3" name="tx123"/>
            <p:cNvSpPr/>
            <p:nvPr/>
          </p:nvSpPr>
          <p:spPr>
            <a:xfrm>
              <a:off x="6332258" y="20186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4" name="tx124"/>
            <p:cNvSpPr/>
            <p:nvPr/>
          </p:nvSpPr>
          <p:spPr>
            <a:xfrm>
              <a:off x="6558000" y="191566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5" name="tx125"/>
            <p:cNvSpPr/>
            <p:nvPr/>
          </p:nvSpPr>
          <p:spPr>
            <a:xfrm>
              <a:off x="6783743"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6" name="tx126"/>
            <p:cNvSpPr/>
            <p:nvPr/>
          </p:nvSpPr>
          <p:spPr>
            <a:xfrm>
              <a:off x="1365926" y="3185617"/>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44</a:t>
              </a:r>
            </a:p>
          </p:txBody>
        </p:sp>
        <p:sp>
          <p:nvSpPr>
            <p:cNvPr id="127" name="tx127"/>
            <p:cNvSpPr/>
            <p:nvPr/>
          </p:nvSpPr>
          <p:spPr>
            <a:xfrm>
              <a:off x="2494638" y="26345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28" name="tx128"/>
            <p:cNvSpPr/>
            <p:nvPr/>
          </p:nvSpPr>
          <p:spPr>
            <a:xfrm>
              <a:off x="3623350"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29" name="tx129"/>
            <p:cNvSpPr/>
            <p:nvPr/>
          </p:nvSpPr>
          <p:spPr>
            <a:xfrm>
              <a:off x="4752062" y="249726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30" name="tx130"/>
            <p:cNvSpPr/>
            <p:nvPr/>
          </p:nvSpPr>
          <p:spPr>
            <a:xfrm>
              <a:off x="5655031" y="284087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1" name="tx131"/>
            <p:cNvSpPr/>
            <p:nvPr/>
          </p:nvSpPr>
          <p:spPr>
            <a:xfrm>
              <a:off x="5880773" y="27032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32" name="tx132"/>
            <p:cNvSpPr/>
            <p:nvPr/>
          </p:nvSpPr>
          <p:spPr>
            <a:xfrm>
              <a:off x="6106516" y="30464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33" name="tx133"/>
            <p:cNvSpPr/>
            <p:nvPr/>
          </p:nvSpPr>
          <p:spPr>
            <a:xfrm>
              <a:off x="6332258" y="30464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34" name="tx134"/>
            <p:cNvSpPr/>
            <p:nvPr/>
          </p:nvSpPr>
          <p:spPr>
            <a:xfrm>
              <a:off x="6558000" y="284087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5" name="tx135"/>
            <p:cNvSpPr/>
            <p:nvPr/>
          </p:nvSpPr>
          <p:spPr>
            <a:xfrm>
              <a:off x="6783743" y="26345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6" name="tx136"/>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81019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8" name="tx138"/>
            <p:cNvSpPr/>
            <p:nvPr/>
          </p:nvSpPr>
          <p:spPr>
            <a:xfrm>
              <a:off x="508103" y="305228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508103" y="22943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0" name="tx140"/>
            <p:cNvSpPr/>
            <p:nvPr/>
          </p:nvSpPr>
          <p:spPr>
            <a:xfrm>
              <a:off x="508103" y="153646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715824" y="5504603"/>
              <a:ext cx="201455" cy="201456"/>
            </a:xfrm>
            <a:prstGeom prst="rect">
              <a:avLst/>
            </a:prstGeom>
            <a:solidFill>
              <a:srgbClr val="80BD41">
                <a:alpha val="100000"/>
              </a:srgbClr>
            </a:solidFill>
          </p:spPr>
          <p:txBody>
            <a:bodyPr/>
            <a:lstStyle/>
            <a:p/>
          </p:txBody>
        </p:sp>
        <p:sp>
          <p:nvSpPr>
            <p:cNvPr id="162" name="rc162"/>
            <p:cNvSpPr/>
            <p:nvPr/>
          </p:nvSpPr>
          <p:spPr>
            <a:xfrm>
              <a:off x="2617773" y="5504603"/>
              <a:ext cx="201456" cy="201456"/>
            </a:xfrm>
            <a:prstGeom prst="rect">
              <a:avLst/>
            </a:prstGeom>
            <a:solidFill>
              <a:srgbClr val="1CABE2">
                <a:alpha val="100000"/>
              </a:srgbClr>
            </a:solidFill>
          </p:spPr>
          <p:txBody>
            <a:bodyPr/>
            <a:lstStyle/>
            <a:p/>
          </p:txBody>
        </p:sp>
        <p:sp>
          <p:nvSpPr>
            <p:cNvPr id="163" name="rc163"/>
            <p:cNvSpPr/>
            <p:nvPr/>
          </p:nvSpPr>
          <p:spPr>
            <a:xfrm>
              <a:off x="3690596" y="5504603"/>
              <a:ext cx="201456" cy="201456"/>
            </a:xfrm>
            <a:prstGeom prst="rect">
              <a:avLst/>
            </a:prstGeom>
            <a:solidFill>
              <a:srgbClr val="0058AB">
                <a:alpha val="100000"/>
              </a:srgbClr>
            </a:solidFill>
          </p:spPr>
          <p:txBody>
            <a:bodyPr/>
            <a:lstStyle/>
            <a:p/>
          </p:txBody>
        </p:sp>
        <p:sp>
          <p:nvSpPr>
            <p:cNvPr id="164" name="rc164"/>
            <p:cNvSpPr/>
            <p:nvPr/>
          </p:nvSpPr>
          <p:spPr>
            <a:xfrm>
              <a:off x="4685930" y="5504603"/>
              <a:ext cx="201456" cy="201456"/>
            </a:xfrm>
            <a:prstGeom prst="rect">
              <a:avLst/>
            </a:prstGeom>
            <a:solidFill>
              <a:srgbClr val="FFC20E">
                <a:alpha val="100000"/>
              </a:srgbClr>
            </a:solidFill>
          </p:spPr>
          <p:txBody>
            <a:bodyPr/>
            <a:lstStyle/>
            <a:p/>
          </p:txBody>
        </p:sp>
        <p:sp>
          <p:nvSpPr>
            <p:cNvPr id="165" name="rc165"/>
            <p:cNvSpPr/>
            <p:nvPr/>
          </p:nvSpPr>
          <p:spPr>
            <a:xfrm>
              <a:off x="6590063" y="5504603"/>
              <a:ext cx="201456" cy="201456"/>
            </a:xfrm>
            <a:prstGeom prst="rect">
              <a:avLst/>
            </a:prstGeom>
            <a:solidFill>
              <a:srgbClr val="F26A21">
                <a:alpha val="100000"/>
              </a:srgbClr>
            </a:solidFill>
          </p:spPr>
          <p:txBody>
            <a:bodyPr/>
            <a:lstStyle/>
            <a:p/>
          </p:txBody>
        </p:sp>
        <p:sp>
          <p:nvSpPr>
            <p:cNvPr id="166" name="tx166"/>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983899" y="580629"/>
              <a:ext cx="40074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Haiti</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Haiti is projected to have a  decline in the number of surviving infants by 2030. To achieve the IA2030 ZD target, more (~3.05%)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4037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3959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23882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13805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8998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892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8843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1940624"/>
              <a:ext cx="215906" cy="3050135"/>
            </a:xfrm>
            <a:prstGeom prst="rect">
              <a:avLst/>
            </a:prstGeom>
            <a:solidFill>
              <a:srgbClr val="0058AB">
                <a:alpha val="100000"/>
              </a:srgbClr>
            </a:solidFill>
          </p:spPr>
          <p:txBody>
            <a:bodyPr/>
            <a:lstStyle/>
            <a:p/>
          </p:txBody>
        </p:sp>
        <p:sp>
          <p:nvSpPr>
            <p:cNvPr id="40" name="rc40"/>
            <p:cNvSpPr/>
            <p:nvPr/>
          </p:nvSpPr>
          <p:spPr>
            <a:xfrm>
              <a:off x="1530867" y="2240475"/>
              <a:ext cx="215906" cy="2750284"/>
            </a:xfrm>
            <a:prstGeom prst="rect">
              <a:avLst/>
            </a:prstGeom>
            <a:solidFill>
              <a:srgbClr val="0058AB">
                <a:alpha val="100000"/>
              </a:srgbClr>
            </a:solidFill>
          </p:spPr>
          <p:txBody>
            <a:bodyPr/>
            <a:lstStyle/>
            <a:p/>
          </p:txBody>
        </p:sp>
        <p:sp>
          <p:nvSpPr>
            <p:cNvPr id="41" name="rc41"/>
            <p:cNvSpPr/>
            <p:nvPr/>
          </p:nvSpPr>
          <p:spPr>
            <a:xfrm>
              <a:off x="1770763" y="2525135"/>
              <a:ext cx="215906" cy="2465624"/>
            </a:xfrm>
            <a:prstGeom prst="rect">
              <a:avLst/>
            </a:prstGeom>
            <a:solidFill>
              <a:srgbClr val="0058AB">
                <a:alpha val="100000"/>
              </a:srgbClr>
            </a:solidFill>
          </p:spPr>
          <p:txBody>
            <a:bodyPr/>
            <a:lstStyle/>
            <a:p/>
          </p:txBody>
        </p:sp>
        <p:sp>
          <p:nvSpPr>
            <p:cNvPr id="42" name="rc42"/>
            <p:cNvSpPr/>
            <p:nvPr/>
          </p:nvSpPr>
          <p:spPr>
            <a:xfrm>
              <a:off x="2010660" y="2787780"/>
              <a:ext cx="215906" cy="2202979"/>
            </a:xfrm>
            <a:prstGeom prst="rect">
              <a:avLst/>
            </a:prstGeom>
            <a:solidFill>
              <a:srgbClr val="0058AB">
                <a:alpha val="100000"/>
              </a:srgbClr>
            </a:solidFill>
          </p:spPr>
          <p:txBody>
            <a:bodyPr/>
            <a:lstStyle/>
            <a:p/>
          </p:txBody>
        </p:sp>
        <p:sp>
          <p:nvSpPr>
            <p:cNvPr id="43" name="rc43"/>
            <p:cNvSpPr/>
            <p:nvPr/>
          </p:nvSpPr>
          <p:spPr>
            <a:xfrm>
              <a:off x="2250556" y="3066496"/>
              <a:ext cx="215906" cy="1924263"/>
            </a:xfrm>
            <a:prstGeom prst="rect">
              <a:avLst/>
            </a:prstGeom>
            <a:solidFill>
              <a:srgbClr val="0058AB">
                <a:alpha val="100000"/>
              </a:srgbClr>
            </a:solidFill>
          </p:spPr>
          <p:txBody>
            <a:bodyPr/>
            <a:lstStyle/>
            <a:p/>
          </p:txBody>
        </p:sp>
        <p:sp>
          <p:nvSpPr>
            <p:cNvPr id="44" name="rc44"/>
            <p:cNvSpPr/>
            <p:nvPr/>
          </p:nvSpPr>
          <p:spPr>
            <a:xfrm>
              <a:off x="2490453" y="3335360"/>
              <a:ext cx="215906" cy="1655399"/>
            </a:xfrm>
            <a:prstGeom prst="rect">
              <a:avLst/>
            </a:prstGeom>
            <a:solidFill>
              <a:srgbClr val="0058AB">
                <a:alpha val="100000"/>
              </a:srgbClr>
            </a:solidFill>
          </p:spPr>
          <p:txBody>
            <a:bodyPr/>
            <a:lstStyle/>
            <a:p/>
          </p:txBody>
        </p:sp>
        <p:sp>
          <p:nvSpPr>
            <p:cNvPr id="45" name="rc45"/>
            <p:cNvSpPr/>
            <p:nvPr/>
          </p:nvSpPr>
          <p:spPr>
            <a:xfrm>
              <a:off x="2730349" y="3321380"/>
              <a:ext cx="215906" cy="1669379"/>
            </a:xfrm>
            <a:prstGeom prst="rect">
              <a:avLst/>
            </a:prstGeom>
            <a:solidFill>
              <a:srgbClr val="0058AB">
                <a:alpha val="100000"/>
              </a:srgbClr>
            </a:solidFill>
          </p:spPr>
          <p:txBody>
            <a:bodyPr/>
            <a:lstStyle/>
            <a:p/>
          </p:txBody>
        </p:sp>
        <p:sp>
          <p:nvSpPr>
            <p:cNvPr id="46" name="rc46"/>
            <p:cNvSpPr/>
            <p:nvPr/>
          </p:nvSpPr>
          <p:spPr>
            <a:xfrm>
              <a:off x="2970245" y="3311088"/>
              <a:ext cx="215906" cy="1679671"/>
            </a:xfrm>
            <a:prstGeom prst="rect">
              <a:avLst/>
            </a:prstGeom>
            <a:solidFill>
              <a:srgbClr val="0058AB">
                <a:alpha val="100000"/>
              </a:srgbClr>
            </a:solidFill>
          </p:spPr>
          <p:txBody>
            <a:bodyPr/>
            <a:lstStyle/>
            <a:p/>
          </p:txBody>
        </p:sp>
        <p:sp>
          <p:nvSpPr>
            <p:cNvPr id="47" name="rc47"/>
            <p:cNvSpPr/>
            <p:nvPr/>
          </p:nvSpPr>
          <p:spPr>
            <a:xfrm>
              <a:off x="3210142" y="3297604"/>
              <a:ext cx="215906" cy="1693155"/>
            </a:xfrm>
            <a:prstGeom prst="rect">
              <a:avLst/>
            </a:prstGeom>
            <a:solidFill>
              <a:srgbClr val="0058AB">
                <a:alpha val="100000"/>
              </a:srgbClr>
            </a:solidFill>
          </p:spPr>
          <p:txBody>
            <a:bodyPr/>
            <a:lstStyle/>
            <a:p/>
          </p:txBody>
        </p:sp>
        <p:sp>
          <p:nvSpPr>
            <p:cNvPr id="48" name="rc48"/>
            <p:cNvSpPr/>
            <p:nvPr/>
          </p:nvSpPr>
          <p:spPr>
            <a:xfrm>
              <a:off x="3450038" y="3281147"/>
              <a:ext cx="215906" cy="1709612"/>
            </a:xfrm>
            <a:prstGeom prst="rect">
              <a:avLst/>
            </a:prstGeom>
            <a:solidFill>
              <a:srgbClr val="0058AB">
                <a:alpha val="100000"/>
              </a:srgbClr>
            </a:solidFill>
          </p:spPr>
          <p:txBody>
            <a:bodyPr/>
            <a:lstStyle/>
            <a:p/>
          </p:txBody>
        </p:sp>
        <p:sp>
          <p:nvSpPr>
            <p:cNvPr id="49" name="rc49"/>
            <p:cNvSpPr/>
            <p:nvPr/>
          </p:nvSpPr>
          <p:spPr>
            <a:xfrm>
              <a:off x="3689935" y="3302612"/>
              <a:ext cx="215906" cy="1688147"/>
            </a:xfrm>
            <a:prstGeom prst="rect">
              <a:avLst/>
            </a:prstGeom>
            <a:solidFill>
              <a:srgbClr val="0058AB">
                <a:alpha val="100000"/>
              </a:srgbClr>
            </a:solidFill>
          </p:spPr>
          <p:txBody>
            <a:bodyPr/>
            <a:lstStyle/>
            <a:p/>
          </p:txBody>
        </p:sp>
        <p:sp>
          <p:nvSpPr>
            <p:cNvPr id="50" name="rc50"/>
            <p:cNvSpPr/>
            <p:nvPr/>
          </p:nvSpPr>
          <p:spPr>
            <a:xfrm>
              <a:off x="3929831" y="3283349"/>
              <a:ext cx="215906" cy="1707410"/>
            </a:xfrm>
            <a:prstGeom prst="rect">
              <a:avLst/>
            </a:prstGeom>
            <a:solidFill>
              <a:srgbClr val="0058AB">
                <a:alpha val="100000"/>
              </a:srgbClr>
            </a:solidFill>
          </p:spPr>
          <p:txBody>
            <a:bodyPr/>
            <a:lstStyle/>
            <a:p/>
          </p:txBody>
        </p:sp>
        <p:sp>
          <p:nvSpPr>
            <p:cNvPr id="51" name="rc51"/>
            <p:cNvSpPr/>
            <p:nvPr/>
          </p:nvSpPr>
          <p:spPr>
            <a:xfrm>
              <a:off x="4169728" y="2873916"/>
              <a:ext cx="215906" cy="2116843"/>
            </a:xfrm>
            <a:prstGeom prst="rect">
              <a:avLst/>
            </a:prstGeom>
            <a:solidFill>
              <a:srgbClr val="0058AB">
                <a:alpha val="100000"/>
              </a:srgbClr>
            </a:solidFill>
          </p:spPr>
          <p:txBody>
            <a:bodyPr/>
            <a:lstStyle/>
            <a:p/>
          </p:txBody>
        </p:sp>
        <p:sp>
          <p:nvSpPr>
            <p:cNvPr id="52" name="rc52"/>
            <p:cNvSpPr/>
            <p:nvPr/>
          </p:nvSpPr>
          <p:spPr>
            <a:xfrm>
              <a:off x="4409624" y="2469546"/>
              <a:ext cx="215906" cy="2521213"/>
            </a:xfrm>
            <a:prstGeom prst="rect">
              <a:avLst/>
            </a:prstGeom>
            <a:solidFill>
              <a:srgbClr val="0058AB">
                <a:alpha val="100000"/>
              </a:srgbClr>
            </a:solidFill>
          </p:spPr>
          <p:txBody>
            <a:bodyPr/>
            <a:lstStyle/>
            <a:p/>
          </p:txBody>
        </p:sp>
        <p:sp>
          <p:nvSpPr>
            <p:cNvPr id="53" name="rc53"/>
            <p:cNvSpPr/>
            <p:nvPr/>
          </p:nvSpPr>
          <p:spPr>
            <a:xfrm>
              <a:off x="4649521" y="2039254"/>
              <a:ext cx="215906" cy="2951505"/>
            </a:xfrm>
            <a:prstGeom prst="rect">
              <a:avLst/>
            </a:prstGeom>
            <a:solidFill>
              <a:srgbClr val="0058AB">
                <a:alpha val="100000"/>
              </a:srgbClr>
            </a:solidFill>
          </p:spPr>
          <p:txBody>
            <a:bodyPr/>
            <a:lstStyle/>
            <a:p/>
          </p:txBody>
        </p:sp>
        <p:sp>
          <p:nvSpPr>
            <p:cNvPr id="54" name="rc54"/>
            <p:cNvSpPr/>
            <p:nvPr/>
          </p:nvSpPr>
          <p:spPr>
            <a:xfrm>
              <a:off x="4889417" y="2734613"/>
              <a:ext cx="215906" cy="2256146"/>
            </a:xfrm>
            <a:prstGeom prst="rect">
              <a:avLst/>
            </a:prstGeom>
            <a:solidFill>
              <a:srgbClr val="0058AB">
                <a:alpha val="100000"/>
              </a:srgbClr>
            </a:solidFill>
          </p:spPr>
          <p:txBody>
            <a:bodyPr/>
            <a:lstStyle/>
            <a:p/>
          </p:txBody>
        </p:sp>
        <p:sp>
          <p:nvSpPr>
            <p:cNvPr id="55" name="rc55"/>
            <p:cNvSpPr/>
            <p:nvPr/>
          </p:nvSpPr>
          <p:spPr>
            <a:xfrm>
              <a:off x="5129313" y="2026154"/>
              <a:ext cx="215906" cy="2964605"/>
            </a:xfrm>
            <a:prstGeom prst="rect">
              <a:avLst/>
            </a:prstGeom>
            <a:solidFill>
              <a:srgbClr val="0058AB">
                <a:alpha val="100000"/>
              </a:srgbClr>
            </a:solidFill>
          </p:spPr>
          <p:txBody>
            <a:bodyPr/>
            <a:lstStyle/>
            <a:p/>
          </p:txBody>
        </p:sp>
        <p:sp>
          <p:nvSpPr>
            <p:cNvPr id="56" name="rc56"/>
            <p:cNvSpPr/>
            <p:nvPr/>
          </p:nvSpPr>
          <p:spPr>
            <a:xfrm>
              <a:off x="5369210" y="2036887"/>
              <a:ext cx="215906" cy="2953872"/>
            </a:xfrm>
            <a:prstGeom prst="rect">
              <a:avLst/>
            </a:prstGeom>
            <a:solidFill>
              <a:srgbClr val="0058AB">
                <a:alpha val="100000"/>
              </a:srgbClr>
            </a:solidFill>
          </p:spPr>
          <p:txBody>
            <a:bodyPr/>
            <a:lstStyle/>
            <a:p/>
          </p:txBody>
        </p:sp>
        <p:sp>
          <p:nvSpPr>
            <p:cNvPr id="57" name="rc57"/>
            <p:cNvSpPr/>
            <p:nvPr/>
          </p:nvSpPr>
          <p:spPr>
            <a:xfrm>
              <a:off x="5609106" y="2466574"/>
              <a:ext cx="215906" cy="2524185"/>
            </a:xfrm>
            <a:prstGeom prst="rect">
              <a:avLst/>
            </a:prstGeom>
            <a:solidFill>
              <a:srgbClr val="0058AB">
                <a:alpha val="100000"/>
              </a:srgbClr>
            </a:solidFill>
          </p:spPr>
          <p:txBody>
            <a:bodyPr/>
            <a:lstStyle/>
            <a:p/>
          </p:txBody>
        </p:sp>
        <p:sp>
          <p:nvSpPr>
            <p:cNvPr id="58" name="rc58"/>
            <p:cNvSpPr/>
            <p:nvPr/>
          </p:nvSpPr>
          <p:spPr>
            <a:xfrm>
              <a:off x="5849003" y="2897307"/>
              <a:ext cx="215906" cy="2093452"/>
            </a:xfrm>
            <a:prstGeom prst="rect">
              <a:avLst/>
            </a:prstGeom>
            <a:solidFill>
              <a:srgbClr val="0058AB">
                <a:alpha val="100000"/>
              </a:srgbClr>
            </a:solidFill>
          </p:spPr>
          <p:txBody>
            <a:bodyPr/>
            <a:lstStyle/>
            <a:p/>
          </p:txBody>
        </p:sp>
        <p:sp>
          <p:nvSpPr>
            <p:cNvPr id="59" name="rc59"/>
            <p:cNvSpPr/>
            <p:nvPr/>
          </p:nvSpPr>
          <p:spPr>
            <a:xfrm>
              <a:off x="6088899" y="2352589"/>
              <a:ext cx="215906" cy="2638170"/>
            </a:xfrm>
            <a:prstGeom prst="rect">
              <a:avLst/>
            </a:prstGeom>
            <a:solidFill>
              <a:srgbClr val="0058AB">
                <a:alpha val="100000"/>
              </a:srgbClr>
            </a:solidFill>
          </p:spPr>
          <p:txBody>
            <a:bodyPr/>
            <a:lstStyle/>
            <a:p/>
          </p:txBody>
        </p:sp>
        <p:sp>
          <p:nvSpPr>
            <p:cNvPr id="60" name="rc60"/>
            <p:cNvSpPr/>
            <p:nvPr/>
          </p:nvSpPr>
          <p:spPr>
            <a:xfrm>
              <a:off x="6328796" y="1816457"/>
              <a:ext cx="215906" cy="3174302"/>
            </a:xfrm>
            <a:prstGeom prst="rect">
              <a:avLst/>
            </a:prstGeom>
            <a:solidFill>
              <a:srgbClr val="0058AB">
                <a:alpha val="100000"/>
              </a:srgbClr>
            </a:solidFill>
          </p:spPr>
          <p:txBody>
            <a:bodyPr/>
            <a:lstStyle/>
            <a:p/>
          </p:txBody>
        </p:sp>
        <p:sp>
          <p:nvSpPr>
            <p:cNvPr id="61" name="rc61"/>
            <p:cNvSpPr/>
            <p:nvPr/>
          </p:nvSpPr>
          <p:spPr>
            <a:xfrm>
              <a:off x="6568692" y="866434"/>
              <a:ext cx="215906" cy="4124325"/>
            </a:xfrm>
            <a:prstGeom prst="rect">
              <a:avLst/>
            </a:prstGeom>
            <a:solidFill>
              <a:srgbClr val="0058AB">
                <a:alpha val="100000"/>
              </a:srgbClr>
            </a:solidFill>
          </p:spPr>
          <p:txBody>
            <a:bodyPr/>
            <a:lstStyle/>
            <a:p/>
          </p:txBody>
        </p:sp>
        <p:sp>
          <p:nvSpPr>
            <p:cNvPr id="62" name="rc62"/>
            <p:cNvSpPr/>
            <p:nvPr/>
          </p:nvSpPr>
          <p:spPr>
            <a:xfrm>
              <a:off x="6808589" y="1290287"/>
              <a:ext cx="215906" cy="3700472"/>
            </a:xfrm>
            <a:prstGeom prst="rect">
              <a:avLst/>
            </a:prstGeom>
            <a:solidFill>
              <a:srgbClr val="0058AB">
                <a:alpha val="100000"/>
              </a:srgbClr>
            </a:solidFill>
          </p:spPr>
          <p:txBody>
            <a:bodyPr/>
            <a:lstStyle/>
            <a:p/>
          </p:txBody>
        </p:sp>
        <p:sp>
          <p:nvSpPr>
            <p:cNvPr id="63" name="rc63"/>
            <p:cNvSpPr/>
            <p:nvPr/>
          </p:nvSpPr>
          <p:spPr>
            <a:xfrm>
              <a:off x="7048485" y="1703628"/>
              <a:ext cx="215906" cy="3287132"/>
            </a:xfrm>
            <a:prstGeom prst="rect">
              <a:avLst/>
            </a:prstGeom>
            <a:solidFill>
              <a:srgbClr val="0058AB">
                <a:alpha val="100000"/>
              </a:srgbClr>
            </a:solidFill>
          </p:spPr>
          <p:txBody>
            <a:bodyPr/>
            <a:lstStyle/>
            <a:p/>
          </p:txBody>
        </p:sp>
        <p:sp>
          <p:nvSpPr>
            <p:cNvPr id="64" name="rc64"/>
            <p:cNvSpPr/>
            <p:nvPr/>
          </p:nvSpPr>
          <p:spPr>
            <a:xfrm>
              <a:off x="8487864" y="3944033"/>
              <a:ext cx="215906" cy="1046726"/>
            </a:xfrm>
            <a:prstGeom prst="rect">
              <a:avLst/>
            </a:prstGeom>
            <a:solidFill>
              <a:srgbClr val="69DBFF">
                <a:alpha val="100000"/>
              </a:srgbClr>
            </a:solidFill>
          </p:spPr>
          <p:txBody>
            <a:bodyPr/>
            <a:lstStyle/>
            <a:p/>
          </p:txBody>
        </p:sp>
        <p:sp>
          <p:nvSpPr>
            <p:cNvPr id="65" name="pl65"/>
            <p:cNvSpPr/>
            <p:nvPr/>
          </p:nvSpPr>
          <p:spPr>
            <a:xfrm>
              <a:off x="6196853" y="2897307"/>
              <a:ext cx="2398964" cy="1046726"/>
            </a:xfrm>
            <a:custGeom>
              <a:avLst/>
              <a:pathLst>
                <a:path w="2398964" h="1046726">
                  <a:moveTo>
                    <a:pt x="0" y="0"/>
                  </a:moveTo>
                  <a:lnTo>
                    <a:pt x="239896" y="104672"/>
                  </a:lnTo>
                  <a:lnTo>
                    <a:pt x="479792" y="209345"/>
                  </a:lnTo>
                  <a:lnTo>
                    <a:pt x="719689" y="314017"/>
                  </a:lnTo>
                  <a:lnTo>
                    <a:pt x="959585" y="418690"/>
                  </a:lnTo>
                  <a:lnTo>
                    <a:pt x="1199482" y="523363"/>
                  </a:lnTo>
                  <a:lnTo>
                    <a:pt x="1439378" y="628035"/>
                  </a:lnTo>
                  <a:lnTo>
                    <a:pt x="1679275" y="732708"/>
                  </a:lnTo>
                  <a:lnTo>
                    <a:pt x="1919171" y="837380"/>
                  </a:lnTo>
                  <a:lnTo>
                    <a:pt x="2159067" y="942053"/>
                  </a:lnTo>
                  <a:lnTo>
                    <a:pt x="2398964" y="1046726"/>
                  </a:lnTo>
                </a:path>
              </a:pathLst>
            </a:custGeom>
            <a:ln w="13550" cap="flat">
              <a:solidFill>
                <a:srgbClr val="000000">
                  <a:alpha val="100000"/>
                </a:srgbClr>
              </a:solidFill>
              <a:prstDash val="solid"/>
              <a:round/>
            </a:ln>
          </p:spPr>
          <p:txBody>
            <a:bodyPr/>
            <a:lstStyle/>
            <a:p/>
          </p:txBody>
        </p:sp>
        <p:sp>
          <p:nvSpPr>
            <p:cNvPr id="66" name="pt66"/>
            <p:cNvSpPr/>
            <p:nvPr/>
          </p:nvSpPr>
          <p:spPr>
            <a:xfrm>
              <a:off x="6172027" y="28724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29771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30818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31864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2911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3958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5005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6051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7098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8145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39192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83255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273178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0" name="tx80"/>
            <p:cNvSpPr/>
            <p:nvPr/>
          </p:nvSpPr>
          <p:spPr>
            <a:xfrm>
              <a:off x="508103" y="163100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1" name="tx81"/>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881714"/>
              <a:ext cx="201456" cy="201456"/>
            </a:xfrm>
            <a:prstGeom prst="rect">
              <a:avLst/>
            </a:prstGeom>
            <a:solidFill>
              <a:srgbClr val="0058AB">
                <a:alpha val="100000"/>
              </a:srgbClr>
            </a:solidFill>
          </p:spPr>
          <p:txBody>
            <a:bodyPr/>
            <a:lstStyle/>
            <a:p/>
          </p:txBody>
        </p:sp>
        <p:sp>
          <p:nvSpPr>
            <p:cNvPr id="110" name="rc110"/>
            <p:cNvSpPr/>
            <p:nvPr/>
          </p:nvSpPr>
          <p:spPr>
            <a:xfrm>
              <a:off x="4563470" y="5881714"/>
              <a:ext cx="201456" cy="201456"/>
            </a:xfrm>
            <a:prstGeom prst="rect">
              <a:avLst/>
            </a:prstGeom>
            <a:solidFill>
              <a:srgbClr val="69DBFF">
                <a:alpha val="100000"/>
              </a:srgbClr>
            </a:solidFill>
          </p:spPr>
          <p:txBody>
            <a:bodyPr/>
            <a:lstStyle/>
            <a:p/>
          </p:txBody>
        </p:sp>
        <p:sp>
          <p:nvSpPr>
            <p:cNvPr id="111" name="tx111"/>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127149" y="398022"/>
              <a:ext cx="57404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Haiti</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96%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3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50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065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842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658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003933"/>
              <a:ext cx="249522" cy="1098763"/>
            </a:xfrm>
            <a:prstGeom prst="rect">
              <a:avLst/>
            </a:prstGeom>
            <a:solidFill>
              <a:srgbClr val="80BD41">
                <a:alpha val="100000"/>
              </a:srgbClr>
            </a:solidFill>
          </p:spPr>
          <p:txBody>
            <a:bodyPr/>
            <a:lstStyle/>
            <a:p/>
          </p:txBody>
        </p:sp>
        <p:sp>
          <p:nvSpPr>
            <p:cNvPr id="22" name="rc22"/>
            <p:cNvSpPr/>
            <p:nvPr/>
          </p:nvSpPr>
          <p:spPr>
            <a:xfrm>
              <a:off x="1296273" y="2694011"/>
              <a:ext cx="249522" cy="309922"/>
            </a:xfrm>
            <a:prstGeom prst="rect">
              <a:avLst/>
            </a:prstGeom>
            <a:solidFill>
              <a:srgbClr val="1CABE2">
                <a:alpha val="100000"/>
              </a:srgbClr>
            </a:solidFill>
          </p:spPr>
          <p:txBody>
            <a:bodyPr/>
            <a:lstStyle/>
            <a:p/>
          </p:txBody>
        </p:sp>
        <p:sp>
          <p:nvSpPr>
            <p:cNvPr id="23" name="rc23"/>
            <p:cNvSpPr/>
            <p:nvPr/>
          </p:nvSpPr>
          <p:spPr>
            <a:xfrm>
              <a:off x="1573521" y="2984920"/>
              <a:ext cx="249522" cy="1117777"/>
            </a:xfrm>
            <a:prstGeom prst="rect">
              <a:avLst/>
            </a:prstGeom>
            <a:solidFill>
              <a:srgbClr val="80BD41">
                <a:alpha val="100000"/>
              </a:srgbClr>
            </a:solidFill>
          </p:spPr>
          <p:txBody>
            <a:bodyPr/>
            <a:lstStyle/>
            <a:p/>
          </p:txBody>
        </p:sp>
        <p:sp>
          <p:nvSpPr>
            <p:cNvPr id="24" name="rc24"/>
            <p:cNvSpPr/>
            <p:nvPr/>
          </p:nvSpPr>
          <p:spPr>
            <a:xfrm>
              <a:off x="1573521" y="2705475"/>
              <a:ext cx="249522" cy="279444"/>
            </a:xfrm>
            <a:prstGeom prst="rect">
              <a:avLst/>
            </a:prstGeom>
            <a:solidFill>
              <a:srgbClr val="1CABE2">
                <a:alpha val="100000"/>
              </a:srgbClr>
            </a:solidFill>
          </p:spPr>
          <p:txBody>
            <a:bodyPr/>
            <a:lstStyle/>
            <a:p/>
          </p:txBody>
        </p:sp>
        <p:sp>
          <p:nvSpPr>
            <p:cNvPr id="25" name="rc25"/>
            <p:cNvSpPr/>
            <p:nvPr/>
          </p:nvSpPr>
          <p:spPr>
            <a:xfrm>
              <a:off x="1850769" y="2961432"/>
              <a:ext cx="249522" cy="1141264"/>
            </a:xfrm>
            <a:prstGeom prst="rect">
              <a:avLst/>
            </a:prstGeom>
            <a:solidFill>
              <a:srgbClr val="80BD41">
                <a:alpha val="100000"/>
              </a:srgbClr>
            </a:solidFill>
          </p:spPr>
          <p:txBody>
            <a:bodyPr/>
            <a:lstStyle/>
            <a:p/>
          </p:txBody>
        </p:sp>
        <p:sp>
          <p:nvSpPr>
            <p:cNvPr id="26" name="rc26"/>
            <p:cNvSpPr/>
            <p:nvPr/>
          </p:nvSpPr>
          <p:spPr>
            <a:xfrm>
              <a:off x="1850769" y="2710900"/>
              <a:ext cx="249522" cy="250532"/>
            </a:xfrm>
            <a:prstGeom prst="rect">
              <a:avLst/>
            </a:prstGeom>
            <a:solidFill>
              <a:srgbClr val="1CABE2">
                <a:alpha val="100000"/>
              </a:srgbClr>
            </a:solidFill>
          </p:spPr>
          <p:txBody>
            <a:bodyPr/>
            <a:lstStyle/>
            <a:p/>
          </p:txBody>
        </p:sp>
        <p:sp>
          <p:nvSpPr>
            <p:cNvPr id="27" name="rc27"/>
            <p:cNvSpPr/>
            <p:nvPr/>
          </p:nvSpPr>
          <p:spPr>
            <a:xfrm>
              <a:off x="2128016" y="2927543"/>
              <a:ext cx="249522" cy="1175153"/>
            </a:xfrm>
            <a:prstGeom prst="rect">
              <a:avLst/>
            </a:prstGeom>
            <a:solidFill>
              <a:srgbClr val="80BD41">
                <a:alpha val="100000"/>
              </a:srgbClr>
            </a:solidFill>
          </p:spPr>
          <p:txBody>
            <a:bodyPr/>
            <a:lstStyle/>
            <a:p/>
          </p:txBody>
        </p:sp>
        <p:sp>
          <p:nvSpPr>
            <p:cNvPr id="28" name="rc28"/>
            <p:cNvSpPr/>
            <p:nvPr/>
          </p:nvSpPr>
          <p:spPr>
            <a:xfrm>
              <a:off x="2128016" y="2703686"/>
              <a:ext cx="249522" cy="223857"/>
            </a:xfrm>
            <a:prstGeom prst="rect">
              <a:avLst/>
            </a:prstGeom>
            <a:solidFill>
              <a:srgbClr val="1CABE2">
                <a:alpha val="100000"/>
              </a:srgbClr>
            </a:solidFill>
          </p:spPr>
          <p:txBody>
            <a:bodyPr/>
            <a:lstStyle/>
            <a:p/>
          </p:txBody>
        </p:sp>
        <p:sp>
          <p:nvSpPr>
            <p:cNvPr id="29" name="rc29"/>
            <p:cNvSpPr/>
            <p:nvPr/>
          </p:nvSpPr>
          <p:spPr>
            <a:xfrm>
              <a:off x="2405264" y="2901651"/>
              <a:ext cx="249522" cy="1201045"/>
            </a:xfrm>
            <a:prstGeom prst="rect">
              <a:avLst/>
            </a:prstGeom>
            <a:solidFill>
              <a:srgbClr val="80BD41">
                <a:alpha val="100000"/>
              </a:srgbClr>
            </a:solidFill>
          </p:spPr>
          <p:txBody>
            <a:bodyPr/>
            <a:lstStyle/>
            <a:p/>
          </p:txBody>
        </p:sp>
        <p:sp>
          <p:nvSpPr>
            <p:cNvPr id="30" name="rc30"/>
            <p:cNvSpPr/>
            <p:nvPr/>
          </p:nvSpPr>
          <p:spPr>
            <a:xfrm>
              <a:off x="2405264" y="2706146"/>
              <a:ext cx="249522" cy="195504"/>
            </a:xfrm>
            <a:prstGeom prst="rect">
              <a:avLst/>
            </a:prstGeom>
            <a:solidFill>
              <a:srgbClr val="1CABE2">
                <a:alpha val="100000"/>
              </a:srgbClr>
            </a:solidFill>
          </p:spPr>
          <p:txBody>
            <a:bodyPr/>
            <a:lstStyle/>
            <a:p/>
          </p:txBody>
        </p:sp>
        <p:sp>
          <p:nvSpPr>
            <p:cNvPr id="31" name="rc31"/>
            <p:cNvSpPr/>
            <p:nvPr/>
          </p:nvSpPr>
          <p:spPr>
            <a:xfrm>
              <a:off x="2682512" y="2869272"/>
              <a:ext cx="249522" cy="1233424"/>
            </a:xfrm>
            <a:prstGeom prst="rect">
              <a:avLst/>
            </a:prstGeom>
            <a:solidFill>
              <a:srgbClr val="80BD41">
                <a:alpha val="100000"/>
              </a:srgbClr>
            </a:solidFill>
          </p:spPr>
          <p:txBody>
            <a:bodyPr/>
            <a:lstStyle/>
            <a:p/>
          </p:txBody>
        </p:sp>
        <p:sp>
          <p:nvSpPr>
            <p:cNvPr id="32" name="rc32"/>
            <p:cNvSpPr/>
            <p:nvPr/>
          </p:nvSpPr>
          <p:spPr>
            <a:xfrm>
              <a:off x="2682512" y="2701057"/>
              <a:ext cx="249522" cy="168214"/>
            </a:xfrm>
            <a:prstGeom prst="rect">
              <a:avLst/>
            </a:prstGeom>
            <a:solidFill>
              <a:srgbClr val="1CABE2">
                <a:alpha val="100000"/>
              </a:srgbClr>
            </a:solidFill>
          </p:spPr>
          <p:txBody>
            <a:bodyPr/>
            <a:lstStyle/>
            <a:p/>
          </p:txBody>
        </p:sp>
        <p:sp>
          <p:nvSpPr>
            <p:cNvPr id="33" name="rc33"/>
            <p:cNvSpPr/>
            <p:nvPr/>
          </p:nvSpPr>
          <p:spPr>
            <a:xfrm>
              <a:off x="2959759" y="2858815"/>
              <a:ext cx="249522" cy="1243882"/>
            </a:xfrm>
            <a:prstGeom prst="rect">
              <a:avLst/>
            </a:prstGeom>
            <a:solidFill>
              <a:srgbClr val="80BD41">
                <a:alpha val="100000"/>
              </a:srgbClr>
            </a:solidFill>
          </p:spPr>
          <p:txBody>
            <a:bodyPr/>
            <a:lstStyle/>
            <a:p/>
          </p:txBody>
        </p:sp>
        <p:sp>
          <p:nvSpPr>
            <p:cNvPr id="34" name="rc34"/>
            <p:cNvSpPr/>
            <p:nvPr/>
          </p:nvSpPr>
          <p:spPr>
            <a:xfrm>
              <a:off x="2959759" y="2689202"/>
              <a:ext cx="249522" cy="169612"/>
            </a:xfrm>
            <a:prstGeom prst="rect">
              <a:avLst/>
            </a:prstGeom>
            <a:solidFill>
              <a:srgbClr val="1CABE2">
                <a:alpha val="100000"/>
              </a:srgbClr>
            </a:solidFill>
          </p:spPr>
          <p:txBody>
            <a:bodyPr/>
            <a:lstStyle/>
            <a:p/>
          </p:txBody>
        </p:sp>
        <p:sp>
          <p:nvSpPr>
            <p:cNvPr id="35" name="rc35"/>
            <p:cNvSpPr/>
            <p:nvPr/>
          </p:nvSpPr>
          <p:spPr>
            <a:xfrm>
              <a:off x="3237007" y="2851153"/>
              <a:ext cx="249522" cy="1251543"/>
            </a:xfrm>
            <a:prstGeom prst="rect">
              <a:avLst/>
            </a:prstGeom>
            <a:solidFill>
              <a:srgbClr val="80BD41">
                <a:alpha val="100000"/>
              </a:srgbClr>
            </a:solidFill>
          </p:spPr>
          <p:txBody>
            <a:bodyPr/>
            <a:lstStyle/>
            <a:p/>
          </p:txBody>
        </p:sp>
        <p:sp>
          <p:nvSpPr>
            <p:cNvPr id="36" name="rc36"/>
            <p:cNvSpPr/>
            <p:nvPr/>
          </p:nvSpPr>
          <p:spPr>
            <a:xfrm>
              <a:off x="3237007" y="2680478"/>
              <a:ext cx="249522" cy="170675"/>
            </a:xfrm>
            <a:prstGeom prst="rect">
              <a:avLst/>
            </a:prstGeom>
            <a:solidFill>
              <a:srgbClr val="1CABE2">
                <a:alpha val="100000"/>
              </a:srgbClr>
            </a:solidFill>
          </p:spPr>
          <p:txBody>
            <a:bodyPr/>
            <a:lstStyle/>
            <a:p/>
          </p:txBody>
        </p:sp>
        <p:sp>
          <p:nvSpPr>
            <p:cNvPr id="37" name="rc37"/>
            <p:cNvSpPr/>
            <p:nvPr/>
          </p:nvSpPr>
          <p:spPr>
            <a:xfrm>
              <a:off x="3514255" y="2841087"/>
              <a:ext cx="249522" cy="1261609"/>
            </a:xfrm>
            <a:prstGeom prst="rect">
              <a:avLst/>
            </a:prstGeom>
            <a:solidFill>
              <a:srgbClr val="80BD41">
                <a:alpha val="100000"/>
              </a:srgbClr>
            </a:solidFill>
          </p:spPr>
          <p:txBody>
            <a:bodyPr/>
            <a:lstStyle/>
            <a:p/>
          </p:txBody>
        </p:sp>
        <p:sp>
          <p:nvSpPr>
            <p:cNvPr id="38" name="rc38"/>
            <p:cNvSpPr/>
            <p:nvPr/>
          </p:nvSpPr>
          <p:spPr>
            <a:xfrm>
              <a:off x="3514255" y="2669070"/>
              <a:ext cx="249522" cy="172017"/>
            </a:xfrm>
            <a:prstGeom prst="rect">
              <a:avLst/>
            </a:prstGeom>
            <a:solidFill>
              <a:srgbClr val="1CABE2">
                <a:alpha val="100000"/>
              </a:srgbClr>
            </a:solidFill>
          </p:spPr>
          <p:txBody>
            <a:bodyPr/>
            <a:lstStyle/>
            <a:p/>
          </p:txBody>
        </p:sp>
        <p:sp>
          <p:nvSpPr>
            <p:cNvPr id="39" name="rc39"/>
            <p:cNvSpPr/>
            <p:nvPr/>
          </p:nvSpPr>
          <p:spPr>
            <a:xfrm>
              <a:off x="3791502" y="2828840"/>
              <a:ext cx="249522" cy="1273856"/>
            </a:xfrm>
            <a:prstGeom prst="rect">
              <a:avLst/>
            </a:prstGeom>
            <a:solidFill>
              <a:srgbClr val="80BD41">
                <a:alpha val="100000"/>
              </a:srgbClr>
            </a:solidFill>
          </p:spPr>
          <p:txBody>
            <a:bodyPr/>
            <a:lstStyle/>
            <a:p/>
          </p:txBody>
        </p:sp>
        <p:sp>
          <p:nvSpPr>
            <p:cNvPr id="40" name="rc40"/>
            <p:cNvSpPr/>
            <p:nvPr/>
          </p:nvSpPr>
          <p:spPr>
            <a:xfrm>
              <a:off x="3791502" y="2655145"/>
              <a:ext cx="249522" cy="173695"/>
            </a:xfrm>
            <a:prstGeom prst="rect">
              <a:avLst/>
            </a:prstGeom>
            <a:solidFill>
              <a:srgbClr val="1CABE2">
                <a:alpha val="100000"/>
              </a:srgbClr>
            </a:solidFill>
          </p:spPr>
          <p:txBody>
            <a:bodyPr/>
            <a:lstStyle/>
            <a:p/>
          </p:txBody>
        </p:sp>
        <p:sp>
          <p:nvSpPr>
            <p:cNvPr id="41" name="rc41"/>
            <p:cNvSpPr/>
            <p:nvPr/>
          </p:nvSpPr>
          <p:spPr>
            <a:xfrm>
              <a:off x="4068750" y="2844834"/>
              <a:ext cx="249522" cy="1257862"/>
            </a:xfrm>
            <a:prstGeom prst="rect">
              <a:avLst/>
            </a:prstGeom>
            <a:solidFill>
              <a:srgbClr val="80BD41">
                <a:alpha val="100000"/>
              </a:srgbClr>
            </a:solidFill>
          </p:spPr>
          <p:txBody>
            <a:bodyPr/>
            <a:lstStyle/>
            <a:p/>
          </p:txBody>
        </p:sp>
        <p:sp>
          <p:nvSpPr>
            <p:cNvPr id="42" name="rc42"/>
            <p:cNvSpPr/>
            <p:nvPr/>
          </p:nvSpPr>
          <p:spPr>
            <a:xfrm>
              <a:off x="4068750" y="2673320"/>
              <a:ext cx="249522" cy="171514"/>
            </a:xfrm>
            <a:prstGeom prst="rect">
              <a:avLst/>
            </a:prstGeom>
            <a:solidFill>
              <a:srgbClr val="1CABE2">
                <a:alpha val="100000"/>
              </a:srgbClr>
            </a:solidFill>
          </p:spPr>
          <p:txBody>
            <a:bodyPr/>
            <a:lstStyle/>
            <a:p/>
          </p:txBody>
        </p:sp>
        <p:sp>
          <p:nvSpPr>
            <p:cNvPr id="43" name="rc43"/>
            <p:cNvSpPr/>
            <p:nvPr/>
          </p:nvSpPr>
          <p:spPr>
            <a:xfrm>
              <a:off x="4345998" y="2830518"/>
              <a:ext cx="249522" cy="1272179"/>
            </a:xfrm>
            <a:prstGeom prst="rect">
              <a:avLst/>
            </a:prstGeom>
            <a:solidFill>
              <a:srgbClr val="80BD41">
                <a:alpha val="100000"/>
              </a:srgbClr>
            </a:solidFill>
          </p:spPr>
          <p:txBody>
            <a:bodyPr/>
            <a:lstStyle/>
            <a:p/>
          </p:txBody>
        </p:sp>
        <p:sp>
          <p:nvSpPr>
            <p:cNvPr id="44" name="rc44"/>
            <p:cNvSpPr/>
            <p:nvPr/>
          </p:nvSpPr>
          <p:spPr>
            <a:xfrm>
              <a:off x="4345998" y="2657046"/>
              <a:ext cx="249522" cy="173471"/>
            </a:xfrm>
            <a:prstGeom prst="rect">
              <a:avLst/>
            </a:prstGeom>
            <a:solidFill>
              <a:srgbClr val="1CABE2">
                <a:alpha val="100000"/>
              </a:srgbClr>
            </a:solidFill>
          </p:spPr>
          <p:txBody>
            <a:bodyPr/>
            <a:lstStyle/>
            <a:p/>
          </p:txBody>
        </p:sp>
        <p:sp>
          <p:nvSpPr>
            <p:cNvPr id="45" name="rc45"/>
            <p:cNvSpPr/>
            <p:nvPr/>
          </p:nvSpPr>
          <p:spPr>
            <a:xfrm>
              <a:off x="4623245" y="2883868"/>
              <a:ext cx="249522" cy="1218829"/>
            </a:xfrm>
            <a:prstGeom prst="rect">
              <a:avLst/>
            </a:prstGeom>
            <a:solidFill>
              <a:srgbClr val="80BD41">
                <a:alpha val="100000"/>
              </a:srgbClr>
            </a:solidFill>
          </p:spPr>
          <p:txBody>
            <a:bodyPr/>
            <a:lstStyle/>
            <a:p/>
          </p:txBody>
        </p:sp>
        <p:sp>
          <p:nvSpPr>
            <p:cNvPr id="46" name="rc46"/>
            <p:cNvSpPr/>
            <p:nvPr/>
          </p:nvSpPr>
          <p:spPr>
            <a:xfrm>
              <a:off x="4623245" y="2668790"/>
              <a:ext cx="249522" cy="215077"/>
            </a:xfrm>
            <a:prstGeom prst="rect">
              <a:avLst/>
            </a:prstGeom>
            <a:solidFill>
              <a:srgbClr val="1CABE2">
                <a:alpha val="100000"/>
              </a:srgbClr>
            </a:solidFill>
          </p:spPr>
          <p:txBody>
            <a:bodyPr/>
            <a:lstStyle/>
            <a:p/>
          </p:txBody>
        </p:sp>
        <p:sp>
          <p:nvSpPr>
            <p:cNvPr id="47" name="rc47"/>
            <p:cNvSpPr/>
            <p:nvPr/>
          </p:nvSpPr>
          <p:spPr>
            <a:xfrm>
              <a:off x="4900493" y="2935708"/>
              <a:ext cx="249522" cy="1166988"/>
            </a:xfrm>
            <a:prstGeom prst="rect">
              <a:avLst/>
            </a:prstGeom>
            <a:solidFill>
              <a:srgbClr val="80BD41">
                <a:alpha val="100000"/>
              </a:srgbClr>
            </a:solidFill>
          </p:spPr>
          <p:txBody>
            <a:bodyPr/>
            <a:lstStyle/>
            <a:p/>
          </p:txBody>
        </p:sp>
        <p:sp>
          <p:nvSpPr>
            <p:cNvPr id="48" name="rc48"/>
            <p:cNvSpPr/>
            <p:nvPr/>
          </p:nvSpPr>
          <p:spPr>
            <a:xfrm>
              <a:off x="4900493" y="2679527"/>
              <a:ext cx="249522" cy="256180"/>
            </a:xfrm>
            <a:prstGeom prst="rect">
              <a:avLst/>
            </a:prstGeom>
            <a:solidFill>
              <a:srgbClr val="1CABE2">
                <a:alpha val="100000"/>
              </a:srgbClr>
            </a:solidFill>
          </p:spPr>
          <p:txBody>
            <a:bodyPr/>
            <a:lstStyle/>
            <a:p/>
          </p:txBody>
        </p:sp>
        <p:sp>
          <p:nvSpPr>
            <p:cNvPr id="49" name="rc49"/>
            <p:cNvSpPr/>
            <p:nvPr/>
          </p:nvSpPr>
          <p:spPr>
            <a:xfrm>
              <a:off x="5177741" y="2974518"/>
              <a:ext cx="249522" cy="1128178"/>
            </a:xfrm>
            <a:prstGeom prst="rect">
              <a:avLst/>
            </a:prstGeom>
            <a:solidFill>
              <a:srgbClr val="80BD41">
                <a:alpha val="100000"/>
              </a:srgbClr>
            </a:solidFill>
          </p:spPr>
          <p:txBody>
            <a:bodyPr/>
            <a:lstStyle/>
            <a:p/>
          </p:txBody>
        </p:sp>
        <p:sp>
          <p:nvSpPr>
            <p:cNvPr id="50" name="rc50"/>
            <p:cNvSpPr/>
            <p:nvPr/>
          </p:nvSpPr>
          <p:spPr>
            <a:xfrm>
              <a:off x="5177741" y="2674606"/>
              <a:ext cx="249522" cy="299911"/>
            </a:xfrm>
            <a:prstGeom prst="rect">
              <a:avLst/>
            </a:prstGeom>
            <a:solidFill>
              <a:srgbClr val="1CABE2">
                <a:alpha val="100000"/>
              </a:srgbClr>
            </a:solidFill>
          </p:spPr>
          <p:txBody>
            <a:bodyPr/>
            <a:lstStyle/>
            <a:p/>
          </p:txBody>
        </p:sp>
        <p:sp>
          <p:nvSpPr>
            <p:cNvPr id="51" name="rc51"/>
            <p:cNvSpPr/>
            <p:nvPr/>
          </p:nvSpPr>
          <p:spPr>
            <a:xfrm>
              <a:off x="5454988" y="2899191"/>
              <a:ext cx="249522" cy="1203506"/>
            </a:xfrm>
            <a:prstGeom prst="rect">
              <a:avLst/>
            </a:prstGeom>
            <a:solidFill>
              <a:srgbClr val="80BD41">
                <a:alpha val="100000"/>
              </a:srgbClr>
            </a:solidFill>
          </p:spPr>
          <p:txBody>
            <a:bodyPr/>
            <a:lstStyle/>
            <a:p/>
          </p:txBody>
        </p:sp>
        <p:sp>
          <p:nvSpPr>
            <p:cNvPr id="52" name="rc52"/>
            <p:cNvSpPr/>
            <p:nvPr/>
          </p:nvSpPr>
          <p:spPr>
            <a:xfrm>
              <a:off x="5454988" y="2669965"/>
              <a:ext cx="249522" cy="229225"/>
            </a:xfrm>
            <a:prstGeom prst="rect">
              <a:avLst/>
            </a:prstGeom>
            <a:solidFill>
              <a:srgbClr val="1CABE2">
                <a:alpha val="100000"/>
              </a:srgbClr>
            </a:solidFill>
          </p:spPr>
          <p:txBody>
            <a:bodyPr/>
            <a:lstStyle/>
            <a:p/>
          </p:txBody>
        </p:sp>
        <p:sp>
          <p:nvSpPr>
            <p:cNvPr id="53" name="rc53"/>
            <p:cNvSpPr/>
            <p:nvPr/>
          </p:nvSpPr>
          <p:spPr>
            <a:xfrm>
              <a:off x="5732236" y="2969541"/>
              <a:ext cx="249522" cy="1133155"/>
            </a:xfrm>
            <a:prstGeom prst="rect">
              <a:avLst/>
            </a:prstGeom>
            <a:solidFill>
              <a:srgbClr val="80BD41">
                <a:alpha val="100000"/>
              </a:srgbClr>
            </a:solidFill>
          </p:spPr>
          <p:txBody>
            <a:bodyPr/>
            <a:lstStyle/>
            <a:p/>
          </p:txBody>
        </p:sp>
        <p:sp>
          <p:nvSpPr>
            <p:cNvPr id="54" name="rc54"/>
            <p:cNvSpPr/>
            <p:nvPr/>
          </p:nvSpPr>
          <p:spPr>
            <a:xfrm>
              <a:off x="5732236" y="2668343"/>
              <a:ext cx="249522" cy="301198"/>
            </a:xfrm>
            <a:prstGeom prst="rect">
              <a:avLst/>
            </a:prstGeom>
            <a:solidFill>
              <a:srgbClr val="1CABE2">
                <a:alpha val="100000"/>
              </a:srgbClr>
            </a:solidFill>
          </p:spPr>
          <p:txBody>
            <a:bodyPr/>
            <a:lstStyle/>
            <a:p/>
          </p:txBody>
        </p:sp>
        <p:sp>
          <p:nvSpPr>
            <p:cNvPr id="55" name="rc55"/>
            <p:cNvSpPr/>
            <p:nvPr/>
          </p:nvSpPr>
          <p:spPr>
            <a:xfrm>
              <a:off x="6009484" y="2973623"/>
              <a:ext cx="249522" cy="1129073"/>
            </a:xfrm>
            <a:prstGeom prst="rect">
              <a:avLst/>
            </a:prstGeom>
            <a:solidFill>
              <a:srgbClr val="80BD41">
                <a:alpha val="100000"/>
              </a:srgbClr>
            </a:solidFill>
          </p:spPr>
          <p:txBody>
            <a:bodyPr/>
            <a:lstStyle/>
            <a:p/>
          </p:txBody>
        </p:sp>
        <p:sp>
          <p:nvSpPr>
            <p:cNvPr id="56" name="rc56"/>
            <p:cNvSpPr/>
            <p:nvPr/>
          </p:nvSpPr>
          <p:spPr>
            <a:xfrm>
              <a:off x="6009484" y="2673488"/>
              <a:ext cx="249522" cy="300135"/>
            </a:xfrm>
            <a:prstGeom prst="rect">
              <a:avLst/>
            </a:prstGeom>
            <a:solidFill>
              <a:srgbClr val="1CABE2">
                <a:alpha val="100000"/>
              </a:srgbClr>
            </a:solidFill>
          </p:spPr>
          <p:txBody>
            <a:bodyPr/>
            <a:lstStyle/>
            <a:p/>
          </p:txBody>
        </p:sp>
        <p:sp>
          <p:nvSpPr>
            <p:cNvPr id="57" name="rc57"/>
            <p:cNvSpPr/>
            <p:nvPr/>
          </p:nvSpPr>
          <p:spPr>
            <a:xfrm>
              <a:off x="6286731" y="2934310"/>
              <a:ext cx="249522" cy="1168387"/>
            </a:xfrm>
            <a:prstGeom prst="rect">
              <a:avLst/>
            </a:prstGeom>
            <a:solidFill>
              <a:srgbClr val="80BD41">
                <a:alpha val="100000"/>
              </a:srgbClr>
            </a:solidFill>
          </p:spPr>
          <p:txBody>
            <a:bodyPr/>
            <a:lstStyle/>
            <a:p/>
          </p:txBody>
        </p:sp>
        <p:sp>
          <p:nvSpPr>
            <p:cNvPr id="58" name="rc58"/>
            <p:cNvSpPr/>
            <p:nvPr/>
          </p:nvSpPr>
          <p:spPr>
            <a:xfrm>
              <a:off x="6286731" y="2677850"/>
              <a:ext cx="249522" cy="256460"/>
            </a:xfrm>
            <a:prstGeom prst="rect">
              <a:avLst/>
            </a:prstGeom>
            <a:solidFill>
              <a:srgbClr val="1CABE2">
                <a:alpha val="100000"/>
              </a:srgbClr>
            </a:solidFill>
          </p:spPr>
          <p:txBody>
            <a:bodyPr/>
            <a:lstStyle/>
            <a:p/>
          </p:txBody>
        </p:sp>
        <p:sp>
          <p:nvSpPr>
            <p:cNvPr id="59" name="rc59"/>
            <p:cNvSpPr/>
            <p:nvPr/>
          </p:nvSpPr>
          <p:spPr>
            <a:xfrm>
              <a:off x="6563979" y="2897345"/>
              <a:ext cx="249522" cy="1205351"/>
            </a:xfrm>
            <a:prstGeom prst="rect">
              <a:avLst/>
            </a:prstGeom>
            <a:solidFill>
              <a:srgbClr val="80BD41">
                <a:alpha val="100000"/>
              </a:srgbClr>
            </a:solidFill>
          </p:spPr>
          <p:txBody>
            <a:bodyPr/>
            <a:lstStyle/>
            <a:p/>
          </p:txBody>
        </p:sp>
        <p:sp>
          <p:nvSpPr>
            <p:cNvPr id="60" name="rc60"/>
            <p:cNvSpPr/>
            <p:nvPr/>
          </p:nvSpPr>
          <p:spPr>
            <a:xfrm>
              <a:off x="6563979" y="2684616"/>
              <a:ext cx="249522" cy="212728"/>
            </a:xfrm>
            <a:prstGeom prst="rect">
              <a:avLst/>
            </a:prstGeom>
            <a:solidFill>
              <a:srgbClr val="1CABE2">
                <a:alpha val="100000"/>
              </a:srgbClr>
            </a:solidFill>
          </p:spPr>
          <p:txBody>
            <a:bodyPr/>
            <a:lstStyle/>
            <a:p/>
          </p:txBody>
        </p:sp>
        <p:sp>
          <p:nvSpPr>
            <p:cNvPr id="61" name="rc61"/>
            <p:cNvSpPr/>
            <p:nvPr/>
          </p:nvSpPr>
          <p:spPr>
            <a:xfrm>
              <a:off x="6841227" y="2959978"/>
              <a:ext cx="249522" cy="1142718"/>
            </a:xfrm>
            <a:prstGeom prst="rect">
              <a:avLst/>
            </a:prstGeom>
            <a:solidFill>
              <a:srgbClr val="80BD41">
                <a:alpha val="100000"/>
              </a:srgbClr>
            </a:solidFill>
          </p:spPr>
          <p:txBody>
            <a:bodyPr/>
            <a:lstStyle/>
            <a:p/>
          </p:txBody>
        </p:sp>
        <p:sp>
          <p:nvSpPr>
            <p:cNvPr id="62" name="rc62"/>
            <p:cNvSpPr/>
            <p:nvPr/>
          </p:nvSpPr>
          <p:spPr>
            <a:xfrm>
              <a:off x="6841227" y="2691942"/>
              <a:ext cx="249522" cy="268036"/>
            </a:xfrm>
            <a:prstGeom prst="rect">
              <a:avLst/>
            </a:prstGeom>
            <a:solidFill>
              <a:srgbClr val="1CABE2">
                <a:alpha val="100000"/>
              </a:srgbClr>
            </a:solidFill>
          </p:spPr>
          <p:txBody>
            <a:bodyPr/>
            <a:lstStyle/>
            <a:p/>
          </p:txBody>
        </p:sp>
        <p:sp>
          <p:nvSpPr>
            <p:cNvPr id="63" name="rc63"/>
            <p:cNvSpPr/>
            <p:nvPr/>
          </p:nvSpPr>
          <p:spPr>
            <a:xfrm>
              <a:off x="7118474" y="3022947"/>
              <a:ext cx="249522" cy="1079749"/>
            </a:xfrm>
            <a:prstGeom prst="rect">
              <a:avLst/>
            </a:prstGeom>
            <a:solidFill>
              <a:srgbClr val="80BD41">
                <a:alpha val="100000"/>
              </a:srgbClr>
            </a:solidFill>
          </p:spPr>
          <p:txBody>
            <a:bodyPr/>
            <a:lstStyle/>
            <a:p/>
          </p:txBody>
        </p:sp>
        <p:sp>
          <p:nvSpPr>
            <p:cNvPr id="64" name="rc64"/>
            <p:cNvSpPr/>
            <p:nvPr/>
          </p:nvSpPr>
          <p:spPr>
            <a:xfrm>
              <a:off x="7118474" y="2700442"/>
              <a:ext cx="249522" cy="322504"/>
            </a:xfrm>
            <a:prstGeom prst="rect">
              <a:avLst/>
            </a:prstGeom>
            <a:solidFill>
              <a:srgbClr val="1CABE2">
                <a:alpha val="100000"/>
              </a:srgbClr>
            </a:solidFill>
          </p:spPr>
          <p:txBody>
            <a:bodyPr/>
            <a:lstStyle/>
            <a:p/>
          </p:txBody>
        </p:sp>
        <p:sp>
          <p:nvSpPr>
            <p:cNvPr id="65" name="rc65"/>
            <p:cNvSpPr/>
            <p:nvPr/>
          </p:nvSpPr>
          <p:spPr>
            <a:xfrm>
              <a:off x="7395722" y="3124893"/>
              <a:ext cx="249522" cy="977803"/>
            </a:xfrm>
            <a:prstGeom prst="rect">
              <a:avLst/>
            </a:prstGeom>
            <a:solidFill>
              <a:srgbClr val="80BD41">
                <a:alpha val="100000"/>
              </a:srgbClr>
            </a:solidFill>
          </p:spPr>
          <p:txBody>
            <a:bodyPr/>
            <a:lstStyle/>
            <a:p/>
          </p:txBody>
        </p:sp>
        <p:sp>
          <p:nvSpPr>
            <p:cNvPr id="66" name="rc66"/>
            <p:cNvSpPr/>
            <p:nvPr/>
          </p:nvSpPr>
          <p:spPr>
            <a:xfrm>
              <a:off x="7395722" y="2705811"/>
              <a:ext cx="249522" cy="419082"/>
            </a:xfrm>
            <a:prstGeom prst="rect">
              <a:avLst/>
            </a:prstGeom>
            <a:solidFill>
              <a:srgbClr val="1CABE2">
                <a:alpha val="100000"/>
              </a:srgbClr>
            </a:solidFill>
          </p:spPr>
          <p:txBody>
            <a:bodyPr/>
            <a:lstStyle/>
            <a:p/>
          </p:txBody>
        </p:sp>
        <p:sp>
          <p:nvSpPr>
            <p:cNvPr id="67" name="rc67"/>
            <p:cNvSpPr/>
            <p:nvPr/>
          </p:nvSpPr>
          <p:spPr>
            <a:xfrm>
              <a:off x="7672970" y="3086139"/>
              <a:ext cx="249522" cy="1016557"/>
            </a:xfrm>
            <a:prstGeom prst="rect">
              <a:avLst/>
            </a:prstGeom>
            <a:solidFill>
              <a:srgbClr val="80BD41">
                <a:alpha val="100000"/>
              </a:srgbClr>
            </a:solidFill>
          </p:spPr>
          <p:txBody>
            <a:bodyPr/>
            <a:lstStyle/>
            <a:p/>
          </p:txBody>
        </p:sp>
        <p:sp>
          <p:nvSpPr>
            <p:cNvPr id="68" name="rc68"/>
            <p:cNvSpPr/>
            <p:nvPr/>
          </p:nvSpPr>
          <p:spPr>
            <a:xfrm>
              <a:off x="7672970" y="2710173"/>
              <a:ext cx="249522" cy="375966"/>
            </a:xfrm>
            <a:prstGeom prst="rect">
              <a:avLst/>
            </a:prstGeom>
            <a:solidFill>
              <a:srgbClr val="1CABE2">
                <a:alpha val="100000"/>
              </a:srgbClr>
            </a:solidFill>
          </p:spPr>
          <p:txBody>
            <a:bodyPr/>
            <a:lstStyle/>
            <a:p/>
          </p:txBody>
        </p:sp>
        <p:sp>
          <p:nvSpPr>
            <p:cNvPr id="69" name="rc69"/>
            <p:cNvSpPr/>
            <p:nvPr/>
          </p:nvSpPr>
          <p:spPr>
            <a:xfrm>
              <a:off x="7950217" y="3045036"/>
              <a:ext cx="249522" cy="1057660"/>
            </a:xfrm>
            <a:prstGeom prst="rect">
              <a:avLst/>
            </a:prstGeom>
            <a:solidFill>
              <a:srgbClr val="80BD41">
                <a:alpha val="100000"/>
              </a:srgbClr>
            </a:solidFill>
          </p:spPr>
          <p:txBody>
            <a:bodyPr/>
            <a:lstStyle/>
            <a:p/>
          </p:txBody>
        </p:sp>
        <p:sp>
          <p:nvSpPr>
            <p:cNvPr id="70" name="rc70"/>
            <p:cNvSpPr/>
            <p:nvPr/>
          </p:nvSpPr>
          <p:spPr>
            <a:xfrm>
              <a:off x="7950217" y="2711068"/>
              <a:ext cx="249522" cy="333968"/>
            </a:xfrm>
            <a:prstGeom prst="rect">
              <a:avLst/>
            </a:prstGeom>
            <a:solidFill>
              <a:srgbClr val="1CABE2">
                <a:alpha val="100000"/>
              </a:srgbClr>
            </a:solidFill>
          </p:spPr>
          <p:txBody>
            <a:bodyPr/>
            <a:lstStyle/>
            <a:p/>
          </p:txBody>
        </p:sp>
        <p:sp>
          <p:nvSpPr>
            <p:cNvPr id="71" name="pl71"/>
            <p:cNvSpPr/>
            <p:nvPr/>
          </p:nvSpPr>
          <p:spPr>
            <a:xfrm>
              <a:off x="1421035" y="1555016"/>
              <a:ext cx="6653943" cy="521116"/>
            </a:xfrm>
            <a:custGeom>
              <a:avLst/>
              <a:pathLst>
                <a:path w="6653943" h="521116">
                  <a:moveTo>
                    <a:pt x="0" y="289509"/>
                  </a:moveTo>
                  <a:lnTo>
                    <a:pt x="277247" y="231607"/>
                  </a:lnTo>
                  <a:lnTo>
                    <a:pt x="554495" y="173705"/>
                  </a:lnTo>
                  <a:lnTo>
                    <a:pt x="831742" y="115803"/>
                  </a:lnTo>
                  <a:lnTo>
                    <a:pt x="1108990" y="57901"/>
                  </a:lnTo>
                  <a:lnTo>
                    <a:pt x="1386238" y="0"/>
                  </a:lnTo>
                  <a:lnTo>
                    <a:pt x="1663485" y="0"/>
                  </a:lnTo>
                  <a:lnTo>
                    <a:pt x="1940733" y="0"/>
                  </a:lnTo>
                  <a:lnTo>
                    <a:pt x="2217981" y="0"/>
                  </a:lnTo>
                  <a:lnTo>
                    <a:pt x="2495228" y="0"/>
                  </a:lnTo>
                  <a:lnTo>
                    <a:pt x="2772476" y="0"/>
                  </a:lnTo>
                  <a:lnTo>
                    <a:pt x="3049724" y="0"/>
                  </a:lnTo>
                  <a:lnTo>
                    <a:pt x="3326971" y="86852"/>
                  </a:lnTo>
                  <a:lnTo>
                    <a:pt x="3604219" y="173705"/>
                  </a:lnTo>
                  <a:lnTo>
                    <a:pt x="3881467" y="260558"/>
                  </a:lnTo>
                  <a:lnTo>
                    <a:pt x="4158714" y="115803"/>
                  </a:lnTo>
                  <a:lnTo>
                    <a:pt x="4435962" y="260558"/>
                  </a:lnTo>
                  <a:lnTo>
                    <a:pt x="4713210" y="260558"/>
                  </a:lnTo>
                  <a:lnTo>
                    <a:pt x="4990457" y="173705"/>
                  </a:lnTo>
                  <a:lnTo>
                    <a:pt x="5267705" y="86852"/>
                  </a:lnTo>
                  <a:lnTo>
                    <a:pt x="5544953" y="202656"/>
                  </a:lnTo>
                  <a:lnTo>
                    <a:pt x="5822200" y="318460"/>
                  </a:lnTo>
                  <a:lnTo>
                    <a:pt x="6099448" y="521116"/>
                  </a:lnTo>
                  <a:lnTo>
                    <a:pt x="6376696" y="434263"/>
                  </a:lnTo>
                  <a:lnTo>
                    <a:pt x="6653943" y="347411"/>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7182946"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2" name="tx82"/>
            <p:cNvSpPr/>
            <p:nvPr/>
          </p:nvSpPr>
          <p:spPr>
            <a:xfrm>
              <a:off x="1303481" y="25580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3" name="tx83"/>
            <p:cNvSpPr/>
            <p:nvPr/>
          </p:nvSpPr>
          <p:spPr>
            <a:xfrm>
              <a:off x="2689720" y="25651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250.6</a:t>
              </a:r>
            </a:p>
          </p:txBody>
        </p:sp>
        <p:sp>
          <p:nvSpPr>
            <p:cNvPr id="84" name="tx84"/>
            <p:cNvSpPr/>
            <p:nvPr/>
          </p:nvSpPr>
          <p:spPr>
            <a:xfrm>
              <a:off x="4075958" y="25373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255.6</a:t>
              </a:r>
            </a:p>
          </p:txBody>
        </p:sp>
        <p:sp>
          <p:nvSpPr>
            <p:cNvPr id="85" name="tx85"/>
            <p:cNvSpPr/>
            <p:nvPr/>
          </p:nvSpPr>
          <p:spPr>
            <a:xfrm>
              <a:off x="5462196" y="25340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256.2</a:t>
              </a:r>
            </a:p>
          </p:txBody>
        </p:sp>
        <p:sp>
          <p:nvSpPr>
            <p:cNvPr id="86" name="tx86"/>
            <p:cNvSpPr/>
            <p:nvPr/>
          </p:nvSpPr>
          <p:spPr>
            <a:xfrm>
              <a:off x="6571187" y="25487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253.6</a:t>
              </a:r>
            </a:p>
          </p:txBody>
        </p:sp>
        <p:sp>
          <p:nvSpPr>
            <p:cNvPr id="87" name="tx87"/>
            <p:cNvSpPr/>
            <p:nvPr/>
          </p:nvSpPr>
          <p:spPr>
            <a:xfrm>
              <a:off x="6848435" y="25559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252.3</a:t>
              </a:r>
            </a:p>
          </p:txBody>
        </p:sp>
        <p:sp>
          <p:nvSpPr>
            <p:cNvPr id="88" name="tx88"/>
            <p:cNvSpPr/>
            <p:nvPr/>
          </p:nvSpPr>
          <p:spPr>
            <a:xfrm>
              <a:off x="7125682" y="25644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250.8</a:t>
              </a:r>
            </a:p>
          </p:txBody>
        </p:sp>
        <p:sp>
          <p:nvSpPr>
            <p:cNvPr id="89" name="tx89"/>
            <p:cNvSpPr/>
            <p:nvPr/>
          </p:nvSpPr>
          <p:spPr>
            <a:xfrm>
              <a:off x="7402930" y="25699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249.8</a:t>
              </a:r>
            </a:p>
          </p:txBody>
        </p:sp>
        <p:sp>
          <p:nvSpPr>
            <p:cNvPr id="90" name="tx90"/>
            <p:cNvSpPr/>
            <p:nvPr/>
          </p:nvSpPr>
          <p:spPr>
            <a:xfrm>
              <a:off x="7719354" y="257419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a:t>
              </a:r>
            </a:p>
          </p:txBody>
        </p:sp>
        <p:sp>
          <p:nvSpPr>
            <p:cNvPr id="91" name="tx91"/>
            <p:cNvSpPr/>
            <p:nvPr/>
          </p:nvSpPr>
          <p:spPr>
            <a:xfrm>
              <a:off x="7957425" y="25751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248.8</a:t>
              </a:r>
            </a:p>
          </p:txBody>
        </p:sp>
        <p:sp>
          <p:nvSpPr>
            <p:cNvPr id="92" name="pl92"/>
            <p:cNvSpPr/>
            <p:nvPr/>
          </p:nvSpPr>
          <p:spPr>
            <a:xfrm>
              <a:off x="1421035"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5182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196.5</a:t>
              </a:r>
            </a:p>
          </p:txBody>
        </p:sp>
        <p:sp>
          <p:nvSpPr>
            <p:cNvPr id="103" name="tx103"/>
            <p:cNvSpPr/>
            <p:nvPr/>
          </p:nvSpPr>
          <p:spPr>
            <a:xfrm>
              <a:off x="1329607" y="281419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55.4</a:t>
              </a:r>
            </a:p>
          </p:txBody>
        </p:sp>
        <p:sp>
          <p:nvSpPr>
            <p:cNvPr id="104" name="tx104"/>
            <p:cNvSpPr/>
            <p:nvPr/>
          </p:nvSpPr>
          <p:spPr>
            <a:xfrm>
              <a:off x="2689720" y="34509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220.6</a:t>
              </a:r>
            </a:p>
          </p:txBody>
        </p:sp>
        <p:sp>
          <p:nvSpPr>
            <p:cNvPr id="105" name="tx105"/>
            <p:cNvSpPr/>
            <p:nvPr/>
          </p:nvSpPr>
          <p:spPr>
            <a:xfrm>
              <a:off x="2715845" y="27500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06" name="tx106"/>
            <p:cNvSpPr/>
            <p:nvPr/>
          </p:nvSpPr>
          <p:spPr>
            <a:xfrm>
              <a:off x="4075958" y="34387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224.9</a:t>
              </a:r>
            </a:p>
          </p:txBody>
        </p:sp>
        <p:sp>
          <p:nvSpPr>
            <p:cNvPr id="107" name="tx107"/>
            <p:cNvSpPr/>
            <p:nvPr/>
          </p:nvSpPr>
          <p:spPr>
            <a:xfrm>
              <a:off x="4102084" y="27239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a:t>
              </a:r>
            </a:p>
          </p:txBody>
        </p:sp>
        <p:sp>
          <p:nvSpPr>
            <p:cNvPr id="108" name="tx108"/>
            <p:cNvSpPr/>
            <p:nvPr/>
          </p:nvSpPr>
          <p:spPr>
            <a:xfrm>
              <a:off x="5462196" y="34658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215.2</a:t>
              </a:r>
            </a:p>
          </p:txBody>
        </p:sp>
        <p:sp>
          <p:nvSpPr>
            <p:cNvPr id="109" name="tx109"/>
            <p:cNvSpPr/>
            <p:nvPr/>
          </p:nvSpPr>
          <p:spPr>
            <a:xfrm>
              <a:off x="5527499" y="275067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0" name="tx110"/>
            <p:cNvSpPr/>
            <p:nvPr/>
          </p:nvSpPr>
          <p:spPr>
            <a:xfrm>
              <a:off x="6571187" y="34649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215.5</a:t>
              </a:r>
            </a:p>
          </p:txBody>
        </p:sp>
        <p:sp>
          <p:nvSpPr>
            <p:cNvPr id="111" name="tx111"/>
            <p:cNvSpPr/>
            <p:nvPr/>
          </p:nvSpPr>
          <p:spPr>
            <a:xfrm>
              <a:off x="6636489" y="275588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2" name="tx112"/>
            <p:cNvSpPr/>
            <p:nvPr/>
          </p:nvSpPr>
          <p:spPr>
            <a:xfrm>
              <a:off x="6848435" y="34962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204.3</a:t>
              </a:r>
            </a:p>
          </p:txBody>
        </p:sp>
        <p:sp>
          <p:nvSpPr>
            <p:cNvPr id="113" name="tx113"/>
            <p:cNvSpPr/>
            <p:nvPr/>
          </p:nvSpPr>
          <p:spPr>
            <a:xfrm>
              <a:off x="6874560" y="2790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a:t>
              </a:r>
            </a:p>
          </p:txBody>
        </p:sp>
        <p:sp>
          <p:nvSpPr>
            <p:cNvPr id="114" name="tx114"/>
            <p:cNvSpPr/>
            <p:nvPr/>
          </p:nvSpPr>
          <p:spPr>
            <a:xfrm>
              <a:off x="7125682" y="35277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193.1</a:t>
              </a:r>
            </a:p>
          </p:txBody>
        </p:sp>
        <p:sp>
          <p:nvSpPr>
            <p:cNvPr id="115" name="tx115"/>
            <p:cNvSpPr/>
            <p:nvPr/>
          </p:nvSpPr>
          <p:spPr>
            <a:xfrm>
              <a:off x="7151808" y="28277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57.7</a:t>
              </a:r>
            </a:p>
          </p:txBody>
        </p:sp>
        <p:sp>
          <p:nvSpPr>
            <p:cNvPr id="116" name="tx116"/>
            <p:cNvSpPr/>
            <p:nvPr/>
          </p:nvSpPr>
          <p:spPr>
            <a:xfrm>
              <a:off x="7402930" y="35787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174.8</a:t>
              </a:r>
            </a:p>
          </p:txBody>
        </p:sp>
        <p:sp>
          <p:nvSpPr>
            <p:cNvPr id="117" name="tx117"/>
            <p:cNvSpPr/>
            <p:nvPr/>
          </p:nvSpPr>
          <p:spPr>
            <a:xfrm>
              <a:off x="7429055" y="28803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74.9</a:t>
              </a:r>
            </a:p>
          </p:txBody>
        </p:sp>
        <p:sp>
          <p:nvSpPr>
            <p:cNvPr id="118" name="tx118"/>
            <p:cNvSpPr/>
            <p:nvPr/>
          </p:nvSpPr>
          <p:spPr>
            <a:xfrm>
              <a:off x="7680178" y="35593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181.8</a:t>
              </a:r>
            </a:p>
          </p:txBody>
        </p:sp>
        <p:sp>
          <p:nvSpPr>
            <p:cNvPr id="119" name="tx119"/>
            <p:cNvSpPr/>
            <p:nvPr/>
          </p:nvSpPr>
          <p:spPr>
            <a:xfrm>
              <a:off x="7706303" y="28631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67.2</a:t>
              </a:r>
            </a:p>
          </p:txBody>
        </p:sp>
        <p:sp>
          <p:nvSpPr>
            <p:cNvPr id="120" name="tx120"/>
            <p:cNvSpPr/>
            <p:nvPr/>
          </p:nvSpPr>
          <p:spPr>
            <a:xfrm>
              <a:off x="7957425" y="35388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189.1</a:t>
              </a:r>
            </a:p>
          </p:txBody>
        </p:sp>
        <p:sp>
          <p:nvSpPr>
            <p:cNvPr id="121" name="tx121"/>
            <p:cNvSpPr/>
            <p:nvPr/>
          </p:nvSpPr>
          <p:spPr>
            <a:xfrm>
              <a:off x="7983551" y="28430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59.7</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9321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4" name="tx124"/>
            <p:cNvSpPr/>
            <p:nvPr/>
          </p:nvSpPr>
          <p:spPr>
            <a:xfrm>
              <a:off x="655386" y="18136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1760"/>
              <a:ext cx="12302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Haiti, 2000-2024</a:t>
              </a:r>
            </a:p>
          </p:txBody>
        </p:sp>
        <p:sp>
          <p:nvSpPr>
            <p:cNvPr id="150" name="pl150"/>
            <p:cNvSpPr/>
            <p:nvPr/>
          </p:nvSpPr>
          <p:spPr>
            <a:xfrm>
              <a:off x="259270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1855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7784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8913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48200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89059"/>
              <a:ext cx="5588663" cy="167191"/>
            </a:xfrm>
            <a:prstGeom prst="rect">
              <a:avLst/>
            </a:prstGeom>
            <a:solidFill>
              <a:srgbClr val="80BD41">
                <a:alpha val="100000"/>
              </a:srgbClr>
            </a:solidFill>
          </p:spPr>
          <p:txBody>
            <a:bodyPr/>
            <a:lstStyle/>
            <a:p/>
          </p:txBody>
        </p:sp>
        <p:sp>
          <p:nvSpPr>
            <p:cNvPr id="160" name="rc160"/>
            <p:cNvSpPr/>
            <p:nvPr/>
          </p:nvSpPr>
          <p:spPr>
            <a:xfrm>
              <a:off x="6884937" y="5889059"/>
              <a:ext cx="986326" cy="167191"/>
            </a:xfrm>
            <a:prstGeom prst="rect">
              <a:avLst/>
            </a:prstGeom>
            <a:solidFill>
              <a:srgbClr val="1CABE2">
                <a:alpha val="100000"/>
              </a:srgbClr>
            </a:solidFill>
          </p:spPr>
          <p:txBody>
            <a:bodyPr/>
            <a:lstStyle/>
            <a:p/>
          </p:txBody>
        </p:sp>
        <p:sp>
          <p:nvSpPr>
            <p:cNvPr id="161" name="rc161"/>
            <p:cNvSpPr/>
            <p:nvPr/>
          </p:nvSpPr>
          <p:spPr>
            <a:xfrm>
              <a:off x="1296273" y="5680069"/>
              <a:ext cx="4713311" cy="167191"/>
            </a:xfrm>
            <a:prstGeom prst="rect">
              <a:avLst/>
            </a:prstGeom>
            <a:solidFill>
              <a:srgbClr val="80BD41">
                <a:alpha val="100000"/>
              </a:srgbClr>
            </a:solidFill>
          </p:spPr>
          <p:txBody>
            <a:bodyPr/>
            <a:lstStyle/>
            <a:p/>
          </p:txBody>
        </p:sp>
        <p:sp>
          <p:nvSpPr>
            <p:cNvPr id="162" name="rc162"/>
            <p:cNvSpPr/>
            <p:nvPr/>
          </p:nvSpPr>
          <p:spPr>
            <a:xfrm>
              <a:off x="6009585" y="5680069"/>
              <a:ext cx="1743183" cy="167191"/>
            </a:xfrm>
            <a:prstGeom prst="rect">
              <a:avLst/>
            </a:prstGeom>
            <a:solidFill>
              <a:srgbClr val="1CABE2">
                <a:alpha val="100000"/>
              </a:srgbClr>
            </a:solidFill>
          </p:spPr>
          <p:txBody>
            <a:bodyPr/>
            <a:lstStyle/>
            <a:p/>
          </p:txBody>
        </p:sp>
        <p:sp>
          <p:nvSpPr>
            <p:cNvPr id="163" name="rc163"/>
            <p:cNvSpPr/>
            <p:nvPr/>
          </p:nvSpPr>
          <p:spPr>
            <a:xfrm>
              <a:off x="1296273" y="5471080"/>
              <a:ext cx="4903887" cy="167191"/>
            </a:xfrm>
            <a:prstGeom prst="rect">
              <a:avLst/>
            </a:prstGeom>
            <a:solidFill>
              <a:srgbClr val="80BD41">
                <a:alpha val="100000"/>
              </a:srgbClr>
            </a:solidFill>
          </p:spPr>
          <p:txBody>
            <a:bodyPr/>
            <a:lstStyle/>
            <a:p/>
          </p:txBody>
        </p:sp>
        <p:sp>
          <p:nvSpPr>
            <p:cNvPr id="164" name="rc164"/>
            <p:cNvSpPr/>
            <p:nvPr/>
          </p:nvSpPr>
          <p:spPr>
            <a:xfrm>
              <a:off x="6200161" y="5471080"/>
              <a:ext cx="1548459" cy="167191"/>
            </a:xfrm>
            <a:prstGeom prst="rect">
              <a:avLst/>
            </a:prstGeom>
            <a:solidFill>
              <a:srgbClr val="1CABE2">
                <a:alpha val="100000"/>
              </a:srgbClr>
            </a:solidFill>
          </p:spPr>
          <p:txBody>
            <a:bodyPr/>
            <a:lstStyle/>
            <a:p/>
          </p:txBody>
        </p:sp>
        <p:sp>
          <p:nvSpPr>
            <p:cNvPr id="165" name="tx165"/>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253.6</a:t>
              </a:r>
            </a:p>
          </p:txBody>
        </p:sp>
        <p:sp>
          <p:nvSpPr>
            <p:cNvPr id="166" name="tx166"/>
            <p:cNvSpPr/>
            <p:nvPr/>
          </p:nvSpPr>
          <p:spPr>
            <a:xfrm>
              <a:off x="7979402" y="572052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249</a:t>
              </a:r>
            </a:p>
          </p:txBody>
        </p:sp>
        <p:sp>
          <p:nvSpPr>
            <p:cNvPr id="167" name="tx167"/>
            <p:cNvSpPr/>
            <p:nvPr/>
          </p:nvSpPr>
          <p:spPr>
            <a:xfrm>
              <a:off x="7926557"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248.8</a:t>
              </a:r>
            </a:p>
          </p:txBody>
        </p:sp>
        <p:sp>
          <p:nvSpPr>
            <p:cNvPr id="168" name="tx168"/>
            <p:cNvSpPr/>
            <p:nvPr/>
          </p:nvSpPr>
          <p:spPr>
            <a:xfrm>
              <a:off x="3954966"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215.5</a:t>
              </a:r>
            </a:p>
          </p:txBody>
        </p:sp>
        <p:sp>
          <p:nvSpPr>
            <p:cNvPr id="169" name="tx169"/>
            <p:cNvSpPr/>
            <p:nvPr/>
          </p:nvSpPr>
          <p:spPr>
            <a:xfrm>
              <a:off x="7317810" y="59321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70" name="tx170"/>
            <p:cNvSpPr/>
            <p:nvPr/>
          </p:nvSpPr>
          <p:spPr>
            <a:xfrm>
              <a:off x="3517291"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181.8</a:t>
              </a:r>
            </a:p>
          </p:txBody>
        </p:sp>
        <p:sp>
          <p:nvSpPr>
            <p:cNvPr id="171" name="tx171"/>
            <p:cNvSpPr/>
            <p:nvPr/>
          </p:nvSpPr>
          <p:spPr>
            <a:xfrm>
              <a:off x="677568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67.2</a:t>
              </a:r>
            </a:p>
          </p:txBody>
        </p:sp>
        <p:sp>
          <p:nvSpPr>
            <p:cNvPr id="172" name="tx172"/>
            <p:cNvSpPr/>
            <p:nvPr/>
          </p:nvSpPr>
          <p:spPr>
            <a:xfrm>
              <a:off x="3612578"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189.1</a:t>
              </a:r>
            </a:p>
          </p:txBody>
        </p:sp>
        <p:sp>
          <p:nvSpPr>
            <p:cNvPr id="173" name="tx173"/>
            <p:cNvSpPr/>
            <p:nvPr/>
          </p:nvSpPr>
          <p:spPr>
            <a:xfrm>
              <a:off x="686889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59.7</a:t>
              </a:r>
            </a:p>
          </p:txBody>
        </p:sp>
        <p:sp>
          <p:nvSpPr>
            <p:cNvPr id="174" name="tx17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8" name="tx178"/>
            <p:cNvSpPr/>
            <p:nvPr/>
          </p:nvSpPr>
          <p:spPr>
            <a:xfrm>
              <a:off x="37725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9" name="tx179"/>
            <p:cNvSpPr/>
            <p:nvPr/>
          </p:nvSpPr>
          <p:spPr>
            <a:xfrm>
              <a:off x="636546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0" name="tx18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1" name="tx18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(76%) was lower than in 2019 (85%).
The number of children vaccinated with DTP1 decreased 12%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Haiti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22783"/>
              <a:ext cx="3397293" cy="685686"/>
            </a:xfrm>
            <a:custGeom>
              <a:avLst/>
              <a:pathLst>
                <a:path w="3397293" h="685686">
                  <a:moveTo>
                    <a:pt x="0" y="685686"/>
                  </a:moveTo>
                  <a:lnTo>
                    <a:pt x="141553" y="599975"/>
                  </a:lnTo>
                  <a:lnTo>
                    <a:pt x="283107" y="485694"/>
                  </a:lnTo>
                  <a:lnTo>
                    <a:pt x="424661" y="399983"/>
                  </a:lnTo>
                  <a:lnTo>
                    <a:pt x="566215" y="314272"/>
                  </a:lnTo>
                  <a:lnTo>
                    <a:pt x="707769" y="228562"/>
                  </a:lnTo>
                  <a:lnTo>
                    <a:pt x="849323" y="199991"/>
                  </a:lnTo>
                  <a:lnTo>
                    <a:pt x="990877" y="142851"/>
                  </a:lnTo>
                  <a:lnTo>
                    <a:pt x="1132431" y="114281"/>
                  </a:lnTo>
                  <a:lnTo>
                    <a:pt x="1273984" y="85710"/>
                  </a:lnTo>
                  <a:lnTo>
                    <a:pt x="1415538" y="28570"/>
                  </a:lnTo>
                  <a:lnTo>
                    <a:pt x="1557092" y="0"/>
                  </a:lnTo>
                  <a:lnTo>
                    <a:pt x="1698646" y="57140"/>
                  </a:lnTo>
                  <a:lnTo>
                    <a:pt x="1840200" y="85710"/>
                  </a:lnTo>
                  <a:lnTo>
                    <a:pt x="1981754" y="142851"/>
                  </a:lnTo>
                  <a:lnTo>
                    <a:pt x="2123308" y="114281"/>
                  </a:lnTo>
                  <a:lnTo>
                    <a:pt x="2264862" y="257132"/>
                  </a:lnTo>
                  <a:lnTo>
                    <a:pt x="2406416" y="228562"/>
                  </a:lnTo>
                  <a:lnTo>
                    <a:pt x="2547969" y="314272"/>
                  </a:lnTo>
                  <a:lnTo>
                    <a:pt x="2689523" y="399983"/>
                  </a:lnTo>
                  <a:lnTo>
                    <a:pt x="2831077" y="285702"/>
                  </a:lnTo>
                  <a:lnTo>
                    <a:pt x="2972631" y="571405"/>
                  </a:lnTo>
                  <a:lnTo>
                    <a:pt x="3114185" y="571405"/>
                  </a:lnTo>
                  <a:lnTo>
                    <a:pt x="3255739" y="399983"/>
                  </a:lnTo>
                  <a:lnTo>
                    <a:pt x="3397293"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22783"/>
              <a:ext cx="3397293" cy="685686"/>
            </a:xfrm>
            <a:custGeom>
              <a:avLst/>
              <a:pathLst>
                <a:path w="3397293" h="685686">
                  <a:moveTo>
                    <a:pt x="0" y="685686"/>
                  </a:moveTo>
                  <a:lnTo>
                    <a:pt x="141553" y="599975"/>
                  </a:lnTo>
                  <a:lnTo>
                    <a:pt x="283107" y="485694"/>
                  </a:lnTo>
                  <a:lnTo>
                    <a:pt x="424661" y="399983"/>
                  </a:lnTo>
                  <a:lnTo>
                    <a:pt x="566215" y="314272"/>
                  </a:lnTo>
                  <a:lnTo>
                    <a:pt x="707769" y="228562"/>
                  </a:lnTo>
                  <a:lnTo>
                    <a:pt x="849323" y="199991"/>
                  </a:lnTo>
                  <a:lnTo>
                    <a:pt x="990877" y="142851"/>
                  </a:lnTo>
                  <a:lnTo>
                    <a:pt x="1132431" y="114281"/>
                  </a:lnTo>
                  <a:lnTo>
                    <a:pt x="1273984" y="85710"/>
                  </a:lnTo>
                  <a:lnTo>
                    <a:pt x="1415538" y="28570"/>
                  </a:lnTo>
                  <a:lnTo>
                    <a:pt x="1557092" y="0"/>
                  </a:lnTo>
                  <a:lnTo>
                    <a:pt x="1698646" y="57140"/>
                  </a:lnTo>
                  <a:lnTo>
                    <a:pt x="1840200" y="85710"/>
                  </a:lnTo>
                  <a:lnTo>
                    <a:pt x="1981754" y="142851"/>
                  </a:lnTo>
                  <a:lnTo>
                    <a:pt x="2123308" y="114281"/>
                  </a:lnTo>
                  <a:lnTo>
                    <a:pt x="2264862" y="257132"/>
                  </a:lnTo>
                  <a:lnTo>
                    <a:pt x="2406416" y="228562"/>
                  </a:lnTo>
                  <a:lnTo>
                    <a:pt x="2547969" y="314272"/>
                  </a:lnTo>
                  <a:lnTo>
                    <a:pt x="2689523" y="399983"/>
                  </a:lnTo>
                  <a:lnTo>
                    <a:pt x="2831077" y="285702"/>
                  </a:lnTo>
                  <a:lnTo>
                    <a:pt x="2972631" y="571405"/>
                  </a:lnTo>
                  <a:lnTo>
                    <a:pt x="3114185" y="571405"/>
                  </a:lnTo>
                  <a:lnTo>
                    <a:pt x="3255739" y="399983"/>
                  </a:lnTo>
                  <a:lnTo>
                    <a:pt x="3397293"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657074"/>
            </a:xfrm>
            <a:custGeom>
              <a:avLst/>
              <a:pathLst>
                <a:path w="0" h="1657074">
                  <a:moveTo>
                    <a:pt x="0" y="0"/>
                  </a:moveTo>
                  <a:lnTo>
                    <a:pt x="0" y="165707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99950"/>
            </a:xfrm>
            <a:custGeom>
              <a:avLst/>
              <a:pathLst>
                <a:path w="0" h="1199950">
                  <a:moveTo>
                    <a:pt x="0" y="0"/>
                  </a:moveTo>
                  <a:lnTo>
                    <a:pt x="0" y="119995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371372"/>
            </a:xfrm>
            <a:custGeom>
              <a:avLst/>
              <a:pathLst>
                <a:path w="0" h="1371372">
                  <a:moveTo>
                    <a:pt x="0" y="0"/>
                  </a:moveTo>
                  <a:lnTo>
                    <a:pt x="0" y="137137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371372"/>
            </a:xfrm>
            <a:custGeom>
              <a:avLst/>
              <a:pathLst>
                <a:path w="0" h="1371372">
                  <a:moveTo>
                    <a:pt x="0" y="0"/>
                  </a:moveTo>
                  <a:lnTo>
                    <a:pt x="0" y="13713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99950"/>
            </a:xfrm>
            <a:custGeom>
              <a:avLst/>
              <a:pathLst>
                <a:path w="0" h="1199950">
                  <a:moveTo>
                    <a:pt x="0" y="0"/>
                  </a:moveTo>
                  <a:lnTo>
                    <a:pt x="0" y="1199950"/>
                  </a:lnTo>
                </a:path>
              </a:pathLst>
            </a:custGeom>
            <a:ln w="13550" cap="flat">
              <a:solidFill>
                <a:srgbClr val="0058AB">
                  <a:alpha val="100000"/>
                </a:srgbClr>
              </a:solidFill>
              <a:prstDash val="dot"/>
              <a:round/>
            </a:ln>
          </p:spPr>
          <p:txBody>
            <a:bodyPr/>
            <a:lstStyle/>
            <a:p/>
          </p:txBody>
        </p:sp>
        <p:sp>
          <p:nvSpPr>
            <p:cNvPr id="32" name="pl32"/>
            <p:cNvSpPr/>
            <p:nvPr/>
          </p:nvSpPr>
          <p:spPr>
            <a:xfrm>
              <a:off x="1120965" y="1922783"/>
              <a:ext cx="3397293" cy="685686"/>
            </a:xfrm>
            <a:custGeom>
              <a:avLst/>
              <a:pathLst>
                <a:path w="3397293" h="685686">
                  <a:moveTo>
                    <a:pt x="0" y="685686"/>
                  </a:moveTo>
                  <a:lnTo>
                    <a:pt x="141553" y="599975"/>
                  </a:lnTo>
                  <a:lnTo>
                    <a:pt x="283107" y="485694"/>
                  </a:lnTo>
                  <a:lnTo>
                    <a:pt x="424661" y="399983"/>
                  </a:lnTo>
                  <a:lnTo>
                    <a:pt x="566215" y="314272"/>
                  </a:lnTo>
                  <a:lnTo>
                    <a:pt x="707769" y="228562"/>
                  </a:lnTo>
                  <a:lnTo>
                    <a:pt x="849323" y="199991"/>
                  </a:lnTo>
                  <a:lnTo>
                    <a:pt x="990877" y="142851"/>
                  </a:lnTo>
                  <a:lnTo>
                    <a:pt x="1132431" y="114281"/>
                  </a:lnTo>
                  <a:lnTo>
                    <a:pt x="1273984" y="85710"/>
                  </a:lnTo>
                  <a:lnTo>
                    <a:pt x="1415538" y="28570"/>
                  </a:lnTo>
                  <a:lnTo>
                    <a:pt x="1557092" y="0"/>
                  </a:lnTo>
                  <a:lnTo>
                    <a:pt x="1698646" y="57140"/>
                  </a:lnTo>
                  <a:lnTo>
                    <a:pt x="1840200" y="85710"/>
                  </a:lnTo>
                  <a:lnTo>
                    <a:pt x="1981754" y="142851"/>
                  </a:lnTo>
                  <a:lnTo>
                    <a:pt x="2123308" y="114281"/>
                  </a:lnTo>
                  <a:lnTo>
                    <a:pt x="2264862" y="257132"/>
                  </a:lnTo>
                  <a:lnTo>
                    <a:pt x="2406416" y="228562"/>
                  </a:lnTo>
                  <a:lnTo>
                    <a:pt x="2547969" y="314272"/>
                  </a:lnTo>
                  <a:lnTo>
                    <a:pt x="2689523" y="399983"/>
                  </a:lnTo>
                  <a:lnTo>
                    <a:pt x="2831077" y="285702"/>
                  </a:lnTo>
                  <a:lnTo>
                    <a:pt x="2972631" y="571405"/>
                  </a:lnTo>
                  <a:lnTo>
                    <a:pt x="3114185" y="571405"/>
                  </a:lnTo>
                  <a:lnTo>
                    <a:pt x="3255739" y="399983"/>
                  </a:lnTo>
                  <a:lnTo>
                    <a:pt x="3397293"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750199"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8" name="tx38"/>
            <p:cNvSpPr/>
            <p:nvPr/>
          </p:nvSpPr>
          <p:spPr>
            <a:xfrm>
              <a:off x="4316414"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04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04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53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09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7532" y="4831778"/>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Haiti</a:t>
              </a:r>
            </a:p>
          </p:txBody>
        </p:sp>
        <p:sp>
          <p:nvSpPr>
            <p:cNvPr id="60" name="tx60"/>
            <p:cNvSpPr/>
            <p:nvPr/>
          </p:nvSpPr>
          <p:spPr>
            <a:xfrm>
              <a:off x="27156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08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88666" y="472419"/>
              <a:ext cx="22618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Haiti, 2000-2024</a:t>
              </a:r>
            </a:p>
          </p:txBody>
        </p:sp>
        <p:sp>
          <p:nvSpPr>
            <p:cNvPr id="63" name="pl63"/>
            <p:cNvSpPr/>
            <p:nvPr/>
          </p:nvSpPr>
          <p:spPr>
            <a:xfrm>
              <a:off x="5267799" y="3944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50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76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497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0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709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81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655125"/>
              <a:ext cx="3397293" cy="1894658"/>
            </a:xfrm>
            <a:custGeom>
              <a:avLst/>
              <a:pathLst>
                <a:path w="3397293" h="1894658">
                  <a:moveTo>
                    <a:pt x="0" y="1894658"/>
                  </a:moveTo>
                  <a:lnTo>
                    <a:pt x="141553" y="1657826"/>
                  </a:lnTo>
                  <a:lnTo>
                    <a:pt x="283107" y="1342049"/>
                  </a:lnTo>
                  <a:lnTo>
                    <a:pt x="424661" y="1105217"/>
                  </a:lnTo>
                  <a:lnTo>
                    <a:pt x="566215" y="868385"/>
                  </a:lnTo>
                  <a:lnTo>
                    <a:pt x="707769" y="631552"/>
                  </a:lnTo>
                  <a:lnTo>
                    <a:pt x="849323" y="552608"/>
                  </a:lnTo>
                  <a:lnTo>
                    <a:pt x="990877" y="394720"/>
                  </a:lnTo>
                  <a:lnTo>
                    <a:pt x="1132431" y="315776"/>
                  </a:lnTo>
                  <a:lnTo>
                    <a:pt x="1273984" y="236832"/>
                  </a:lnTo>
                  <a:lnTo>
                    <a:pt x="1415538" y="78944"/>
                  </a:lnTo>
                  <a:lnTo>
                    <a:pt x="1557092" y="0"/>
                  </a:lnTo>
                  <a:lnTo>
                    <a:pt x="1698646" y="157888"/>
                  </a:lnTo>
                  <a:lnTo>
                    <a:pt x="1840200" y="236832"/>
                  </a:lnTo>
                  <a:lnTo>
                    <a:pt x="1981754" y="394720"/>
                  </a:lnTo>
                  <a:lnTo>
                    <a:pt x="2123308" y="315776"/>
                  </a:lnTo>
                  <a:lnTo>
                    <a:pt x="2264862" y="710497"/>
                  </a:lnTo>
                  <a:lnTo>
                    <a:pt x="2406416" y="631552"/>
                  </a:lnTo>
                  <a:lnTo>
                    <a:pt x="2547969" y="868385"/>
                  </a:lnTo>
                  <a:lnTo>
                    <a:pt x="2689523" y="1105217"/>
                  </a:lnTo>
                  <a:lnTo>
                    <a:pt x="2831077" y="789441"/>
                  </a:lnTo>
                  <a:lnTo>
                    <a:pt x="2972631" y="1578882"/>
                  </a:lnTo>
                  <a:lnTo>
                    <a:pt x="3114185" y="1578882"/>
                  </a:lnTo>
                  <a:lnTo>
                    <a:pt x="3255739" y="1105217"/>
                  </a:lnTo>
                  <a:lnTo>
                    <a:pt x="3397293" y="631552"/>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60343"/>
              <a:ext cx="3397293" cy="1105217"/>
            </a:xfrm>
            <a:custGeom>
              <a:avLst/>
              <a:pathLst>
                <a:path w="3397293" h="1105217">
                  <a:moveTo>
                    <a:pt x="0" y="1105217"/>
                  </a:moveTo>
                  <a:lnTo>
                    <a:pt x="141553" y="1105217"/>
                  </a:lnTo>
                  <a:lnTo>
                    <a:pt x="283107" y="1105217"/>
                  </a:lnTo>
                  <a:lnTo>
                    <a:pt x="424661" y="947329"/>
                  </a:lnTo>
                  <a:lnTo>
                    <a:pt x="566215" y="789441"/>
                  </a:lnTo>
                  <a:lnTo>
                    <a:pt x="707769" y="710497"/>
                  </a:lnTo>
                  <a:lnTo>
                    <a:pt x="849323" y="631552"/>
                  </a:lnTo>
                  <a:lnTo>
                    <a:pt x="990877" y="631552"/>
                  </a:lnTo>
                  <a:lnTo>
                    <a:pt x="1132431" y="394720"/>
                  </a:lnTo>
                  <a:lnTo>
                    <a:pt x="1273984" y="236832"/>
                  </a:lnTo>
                  <a:lnTo>
                    <a:pt x="1415538" y="236832"/>
                  </a:lnTo>
                  <a:lnTo>
                    <a:pt x="1557092" y="157888"/>
                  </a:lnTo>
                  <a:lnTo>
                    <a:pt x="1698646" y="157888"/>
                  </a:lnTo>
                  <a:lnTo>
                    <a:pt x="1840200" y="236832"/>
                  </a:lnTo>
                  <a:lnTo>
                    <a:pt x="1981754" y="157888"/>
                  </a:lnTo>
                  <a:lnTo>
                    <a:pt x="2123308" y="78944"/>
                  </a:lnTo>
                  <a:lnTo>
                    <a:pt x="2264862" y="0"/>
                  </a:lnTo>
                  <a:lnTo>
                    <a:pt x="2406416" y="0"/>
                  </a:lnTo>
                  <a:lnTo>
                    <a:pt x="2547969" y="0"/>
                  </a:lnTo>
                  <a:lnTo>
                    <a:pt x="2689523" y="0"/>
                  </a:lnTo>
                  <a:lnTo>
                    <a:pt x="2831077" y="236832"/>
                  </a:lnTo>
                  <a:lnTo>
                    <a:pt x="2972631" y="315776"/>
                  </a:lnTo>
                  <a:lnTo>
                    <a:pt x="3114185" y="78944"/>
                  </a:lnTo>
                  <a:lnTo>
                    <a:pt x="3255739" y="157888"/>
                  </a:lnTo>
                  <a:lnTo>
                    <a:pt x="3397293" y="78944"/>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55125"/>
              <a:ext cx="3397293" cy="1499938"/>
            </a:xfrm>
            <a:custGeom>
              <a:avLst/>
              <a:pathLst>
                <a:path w="3397293" h="1499938">
                  <a:moveTo>
                    <a:pt x="0" y="236832"/>
                  </a:moveTo>
                  <a:lnTo>
                    <a:pt x="141553" y="315776"/>
                  </a:lnTo>
                  <a:lnTo>
                    <a:pt x="283107" y="236832"/>
                  </a:lnTo>
                  <a:lnTo>
                    <a:pt x="424661" y="157888"/>
                  </a:lnTo>
                  <a:lnTo>
                    <a:pt x="566215" y="78944"/>
                  </a:lnTo>
                  <a:lnTo>
                    <a:pt x="707769" y="0"/>
                  </a:lnTo>
                  <a:lnTo>
                    <a:pt x="849323" y="78944"/>
                  </a:lnTo>
                  <a:lnTo>
                    <a:pt x="990877" y="78944"/>
                  </a:lnTo>
                  <a:lnTo>
                    <a:pt x="1132431" y="157888"/>
                  </a:lnTo>
                  <a:lnTo>
                    <a:pt x="1273984" y="0"/>
                  </a:lnTo>
                  <a:lnTo>
                    <a:pt x="1415538" y="78944"/>
                  </a:lnTo>
                  <a:lnTo>
                    <a:pt x="1557092" y="78944"/>
                  </a:lnTo>
                  <a:lnTo>
                    <a:pt x="1698646" y="78944"/>
                  </a:lnTo>
                  <a:lnTo>
                    <a:pt x="1840200" y="315776"/>
                  </a:lnTo>
                  <a:lnTo>
                    <a:pt x="1981754" y="394720"/>
                  </a:lnTo>
                  <a:lnTo>
                    <a:pt x="2123308" y="315776"/>
                  </a:lnTo>
                  <a:lnTo>
                    <a:pt x="2264862" y="394720"/>
                  </a:lnTo>
                  <a:lnTo>
                    <a:pt x="2406416" y="710497"/>
                  </a:lnTo>
                  <a:lnTo>
                    <a:pt x="2547969" y="631552"/>
                  </a:lnTo>
                  <a:lnTo>
                    <a:pt x="2689523" y="1105217"/>
                  </a:lnTo>
                  <a:lnTo>
                    <a:pt x="2831077" y="1420994"/>
                  </a:lnTo>
                  <a:lnTo>
                    <a:pt x="2972631" y="1499938"/>
                  </a:lnTo>
                  <a:lnTo>
                    <a:pt x="3114185" y="1184161"/>
                  </a:lnTo>
                  <a:lnTo>
                    <a:pt x="3255739" y="868385"/>
                  </a:lnTo>
                  <a:lnTo>
                    <a:pt x="3397293" y="94732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603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655125"/>
              <a:ext cx="3397293" cy="1894658"/>
            </a:xfrm>
            <a:custGeom>
              <a:avLst/>
              <a:pathLst>
                <a:path w="3397293" h="1894658">
                  <a:moveTo>
                    <a:pt x="0" y="1894658"/>
                  </a:moveTo>
                  <a:lnTo>
                    <a:pt x="141553" y="1657826"/>
                  </a:lnTo>
                  <a:lnTo>
                    <a:pt x="283107" y="1342049"/>
                  </a:lnTo>
                  <a:lnTo>
                    <a:pt x="424661" y="1105217"/>
                  </a:lnTo>
                  <a:lnTo>
                    <a:pt x="566215" y="868385"/>
                  </a:lnTo>
                  <a:lnTo>
                    <a:pt x="707769" y="631552"/>
                  </a:lnTo>
                  <a:lnTo>
                    <a:pt x="849323" y="552608"/>
                  </a:lnTo>
                  <a:lnTo>
                    <a:pt x="990877" y="394720"/>
                  </a:lnTo>
                  <a:lnTo>
                    <a:pt x="1132431" y="315776"/>
                  </a:lnTo>
                  <a:lnTo>
                    <a:pt x="1273984" y="236832"/>
                  </a:lnTo>
                  <a:lnTo>
                    <a:pt x="1415538" y="78944"/>
                  </a:lnTo>
                  <a:lnTo>
                    <a:pt x="1557092" y="0"/>
                  </a:lnTo>
                  <a:lnTo>
                    <a:pt x="1698646" y="157888"/>
                  </a:lnTo>
                  <a:lnTo>
                    <a:pt x="1840200" y="236832"/>
                  </a:lnTo>
                  <a:lnTo>
                    <a:pt x="1981754" y="394720"/>
                  </a:lnTo>
                  <a:lnTo>
                    <a:pt x="2123308" y="315776"/>
                  </a:lnTo>
                  <a:lnTo>
                    <a:pt x="2264862" y="710497"/>
                  </a:lnTo>
                  <a:lnTo>
                    <a:pt x="2406416" y="631552"/>
                  </a:lnTo>
                  <a:lnTo>
                    <a:pt x="2547969" y="868385"/>
                  </a:lnTo>
                  <a:lnTo>
                    <a:pt x="2689523" y="1105217"/>
                  </a:lnTo>
                  <a:lnTo>
                    <a:pt x="2831077" y="789441"/>
                  </a:lnTo>
                  <a:lnTo>
                    <a:pt x="2972631" y="1578882"/>
                  </a:lnTo>
                  <a:lnTo>
                    <a:pt x="3114185" y="1578882"/>
                  </a:lnTo>
                  <a:lnTo>
                    <a:pt x="3255739" y="1105217"/>
                  </a:lnTo>
                  <a:lnTo>
                    <a:pt x="3397293" y="631552"/>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23535"/>
              <a:ext cx="0" cy="1626248"/>
            </a:xfrm>
            <a:custGeom>
              <a:avLst/>
              <a:pathLst>
                <a:path w="0" h="1626248">
                  <a:moveTo>
                    <a:pt x="0" y="162624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923535"/>
              <a:ext cx="0" cy="363142"/>
            </a:xfrm>
            <a:custGeom>
              <a:avLst/>
              <a:pathLst>
                <a:path w="0" h="363142">
                  <a:moveTo>
                    <a:pt x="0" y="3631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734069"/>
              <a:ext cx="0" cy="189465"/>
            </a:xfrm>
            <a:custGeom>
              <a:avLst/>
              <a:pathLst>
                <a:path w="0" h="189465">
                  <a:moveTo>
                    <a:pt x="0" y="0"/>
                  </a:moveTo>
                  <a:lnTo>
                    <a:pt x="0" y="189465"/>
                  </a:lnTo>
                </a:path>
              </a:pathLst>
            </a:custGeom>
            <a:ln w="13550" cap="flat">
              <a:solidFill>
                <a:srgbClr val="0058AB">
                  <a:alpha val="100000"/>
                </a:srgbClr>
              </a:solidFill>
              <a:prstDash val="dot"/>
              <a:round/>
            </a:ln>
          </p:spPr>
          <p:txBody>
            <a:bodyPr/>
            <a:lstStyle/>
            <a:p/>
          </p:txBody>
        </p:sp>
        <p:sp>
          <p:nvSpPr>
            <p:cNvPr id="87" name="pl87"/>
            <p:cNvSpPr/>
            <p:nvPr/>
          </p:nvSpPr>
          <p:spPr>
            <a:xfrm>
              <a:off x="7560972" y="1923535"/>
              <a:ext cx="0" cy="47366"/>
            </a:xfrm>
            <a:custGeom>
              <a:avLst/>
              <a:pathLst>
                <a:path w="0" h="47366">
                  <a:moveTo>
                    <a:pt x="0" y="4736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23535"/>
              <a:ext cx="0" cy="363142"/>
            </a:xfrm>
            <a:custGeom>
              <a:avLst/>
              <a:pathLst>
                <a:path w="0" h="363142">
                  <a:moveTo>
                    <a:pt x="0" y="36314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655125"/>
              <a:ext cx="3397293" cy="1894658"/>
            </a:xfrm>
            <a:custGeom>
              <a:avLst/>
              <a:pathLst>
                <a:path w="3397293" h="1894658">
                  <a:moveTo>
                    <a:pt x="0" y="1894658"/>
                  </a:moveTo>
                  <a:lnTo>
                    <a:pt x="141553" y="1657826"/>
                  </a:lnTo>
                  <a:lnTo>
                    <a:pt x="283107" y="1342049"/>
                  </a:lnTo>
                  <a:lnTo>
                    <a:pt x="424661" y="1105217"/>
                  </a:lnTo>
                  <a:lnTo>
                    <a:pt x="566215" y="868385"/>
                  </a:lnTo>
                  <a:lnTo>
                    <a:pt x="707769" y="631552"/>
                  </a:lnTo>
                  <a:lnTo>
                    <a:pt x="849323" y="552608"/>
                  </a:lnTo>
                  <a:lnTo>
                    <a:pt x="990877" y="394720"/>
                  </a:lnTo>
                  <a:lnTo>
                    <a:pt x="1132431" y="315776"/>
                  </a:lnTo>
                  <a:lnTo>
                    <a:pt x="1273984" y="236832"/>
                  </a:lnTo>
                  <a:lnTo>
                    <a:pt x="1415538" y="78944"/>
                  </a:lnTo>
                  <a:lnTo>
                    <a:pt x="1557092" y="0"/>
                  </a:lnTo>
                  <a:lnTo>
                    <a:pt x="1698646" y="157888"/>
                  </a:lnTo>
                  <a:lnTo>
                    <a:pt x="1840200" y="236832"/>
                  </a:lnTo>
                  <a:lnTo>
                    <a:pt x="1981754" y="394720"/>
                  </a:lnTo>
                  <a:lnTo>
                    <a:pt x="2123308" y="315776"/>
                  </a:lnTo>
                  <a:lnTo>
                    <a:pt x="2264862" y="710497"/>
                  </a:lnTo>
                  <a:lnTo>
                    <a:pt x="2406416" y="631552"/>
                  </a:lnTo>
                  <a:lnTo>
                    <a:pt x="2547969" y="868385"/>
                  </a:lnTo>
                  <a:lnTo>
                    <a:pt x="2689523" y="1105217"/>
                  </a:lnTo>
                  <a:lnTo>
                    <a:pt x="2831077" y="789441"/>
                  </a:lnTo>
                  <a:lnTo>
                    <a:pt x="2972631" y="1578882"/>
                  </a:lnTo>
                  <a:lnTo>
                    <a:pt x="3114185" y="1578882"/>
                  </a:lnTo>
                  <a:lnTo>
                    <a:pt x="3255739" y="1105217"/>
                  </a:lnTo>
                  <a:lnTo>
                    <a:pt x="3397293" y="631552"/>
                  </a:lnTo>
                </a:path>
              </a:pathLst>
            </a:custGeom>
            <a:ln w="27101" cap="flat">
              <a:solidFill>
                <a:srgbClr val="0058AB">
                  <a:alpha val="100000"/>
                </a:srgbClr>
              </a:solidFill>
              <a:prstDash val="solid"/>
              <a:round/>
            </a:ln>
          </p:spPr>
          <p:txBody>
            <a:bodyPr/>
            <a:lstStyle/>
            <a:p/>
          </p:txBody>
        </p:sp>
        <p:sp>
          <p:nvSpPr>
            <p:cNvPr id="92" name="tx92"/>
            <p:cNvSpPr/>
            <p:nvPr/>
          </p:nvSpPr>
          <p:spPr>
            <a:xfrm>
              <a:off x="5359324" y="185151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115288"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6792913" y="18514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7500682" y="1851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097042"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902429" y="28001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633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976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082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187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293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12713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2713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6523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276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94231" y="4831778"/>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Haiti</a:t>
              </a:r>
            </a:p>
          </p:txBody>
        </p:sp>
        <p:sp>
          <p:nvSpPr>
            <p:cNvPr id="118" name="tx118"/>
            <p:cNvSpPr/>
            <p:nvPr/>
          </p:nvSpPr>
          <p:spPr>
            <a:xfrm>
              <a:off x="70323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79478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587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1417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0248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9079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002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0833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9663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84945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7321564" cy="149993"/>
            </a:xfrm>
            <a:prstGeom prst="rect">
              <a:avLst/>
            </a:prstGeom>
            <a:solidFill>
              <a:srgbClr val="1CABE2">
                <a:alpha val="80000"/>
              </a:srgbClr>
            </a:solidFill>
          </p:spPr>
          <p:txBody>
            <a:bodyPr/>
            <a:lstStyle/>
            <a:p/>
          </p:txBody>
        </p:sp>
        <p:sp>
          <p:nvSpPr>
            <p:cNvPr id="134" name="rc134"/>
            <p:cNvSpPr/>
            <p:nvPr/>
          </p:nvSpPr>
          <p:spPr>
            <a:xfrm>
              <a:off x="1317178" y="5637654"/>
              <a:ext cx="7190001" cy="149993"/>
            </a:xfrm>
            <a:prstGeom prst="rect">
              <a:avLst/>
            </a:prstGeom>
            <a:solidFill>
              <a:srgbClr val="1CABE2">
                <a:alpha val="80000"/>
              </a:srgbClr>
            </a:solidFill>
          </p:spPr>
          <p:txBody>
            <a:bodyPr/>
            <a:lstStyle/>
            <a:p/>
          </p:txBody>
        </p:sp>
        <p:sp>
          <p:nvSpPr>
            <p:cNvPr id="135" name="rc135"/>
            <p:cNvSpPr/>
            <p:nvPr/>
          </p:nvSpPr>
          <p:spPr>
            <a:xfrm>
              <a:off x="1317178" y="5450161"/>
              <a:ext cx="6248026" cy="149993"/>
            </a:xfrm>
            <a:prstGeom prst="rect">
              <a:avLst/>
            </a:prstGeom>
            <a:solidFill>
              <a:srgbClr val="1CABE2">
                <a:alpha val="80000"/>
              </a:srgbClr>
            </a:solidFill>
          </p:spPr>
          <p:txBody>
            <a:bodyPr/>
            <a:lstStyle/>
            <a:p/>
          </p:txBody>
        </p:sp>
        <p:sp>
          <p:nvSpPr>
            <p:cNvPr id="136" name="tx136"/>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117,000</a:t>
              </a:r>
            </a:p>
          </p:txBody>
        </p:sp>
        <p:sp>
          <p:nvSpPr>
            <p:cNvPr id="137" name="tx137"/>
            <p:cNvSpPr/>
            <p:nvPr/>
          </p:nvSpPr>
          <p:spPr>
            <a:xfrm>
              <a:off x="7997766"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115,000</a:t>
              </a:r>
            </a:p>
          </p:txBody>
        </p:sp>
        <p:sp>
          <p:nvSpPr>
            <p:cNvPr id="138" name="tx138"/>
            <p:cNvSpPr/>
            <p:nvPr/>
          </p:nvSpPr>
          <p:spPr>
            <a:xfrm>
              <a:off x="7055791"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100,000</a:t>
              </a:r>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77296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465603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653910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46" name="tx146"/>
            <p:cNvSpPr/>
            <p:nvPr/>
          </p:nvSpPr>
          <p:spPr>
            <a:xfrm>
              <a:off x="834447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120,000</a:t>
              </a:r>
            </a:p>
          </p:txBody>
        </p:sp>
        <p:sp>
          <p:nvSpPr>
            <p:cNvPr id="147" name="tx147"/>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Haiti (60%) was 25 percentage points lower than the global average (85%) and 22 percentage points lower than the average across all LACR countries (82%).
National DTP3 coverage was 6 percentage points higher than in 2019 (54%).
This equates to 100,000 un- and undervaccinated children in 2024 compared to 117,000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F26A21">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Haiti ranked number 2 out of 32 countries for lowest DTP3 coverage (based on tied ranks).
Haiti was in the top 10 countries with the most un- and undervaccinated children (rank=7).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42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794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946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218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370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405540"/>
              <a:ext cx="249522" cy="601144"/>
            </a:xfrm>
            <a:prstGeom prst="rect">
              <a:avLst/>
            </a:prstGeom>
            <a:solidFill>
              <a:srgbClr val="80BD41">
                <a:alpha val="100000"/>
              </a:srgbClr>
            </a:solidFill>
          </p:spPr>
          <p:txBody>
            <a:bodyPr/>
            <a:lstStyle/>
            <a:p/>
          </p:txBody>
        </p:sp>
        <p:sp>
          <p:nvSpPr>
            <p:cNvPr id="22" name="rc22"/>
            <p:cNvSpPr/>
            <p:nvPr/>
          </p:nvSpPr>
          <p:spPr>
            <a:xfrm>
              <a:off x="1296273" y="2640427"/>
              <a:ext cx="249522" cy="765112"/>
            </a:xfrm>
            <a:prstGeom prst="rect">
              <a:avLst/>
            </a:prstGeom>
            <a:solidFill>
              <a:srgbClr val="1CABE2">
                <a:alpha val="100000"/>
              </a:srgbClr>
            </a:solidFill>
          </p:spPr>
          <p:txBody>
            <a:bodyPr/>
            <a:lstStyle/>
            <a:p/>
          </p:txBody>
        </p:sp>
        <p:sp>
          <p:nvSpPr>
            <p:cNvPr id="23" name="rc23"/>
            <p:cNvSpPr/>
            <p:nvPr/>
          </p:nvSpPr>
          <p:spPr>
            <a:xfrm>
              <a:off x="1573521" y="3369742"/>
              <a:ext cx="249522" cy="636943"/>
            </a:xfrm>
            <a:prstGeom prst="rect">
              <a:avLst/>
            </a:prstGeom>
            <a:solidFill>
              <a:srgbClr val="80BD41">
                <a:alpha val="100000"/>
              </a:srgbClr>
            </a:solidFill>
          </p:spPr>
          <p:txBody>
            <a:bodyPr/>
            <a:lstStyle/>
            <a:p/>
          </p:txBody>
        </p:sp>
        <p:sp>
          <p:nvSpPr>
            <p:cNvPr id="24" name="rc24"/>
            <p:cNvSpPr/>
            <p:nvPr/>
          </p:nvSpPr>
          <p:spPr>
            <a:xfrm>
              <a:off x="1573521" y="2651492"/>
              <a:ext cx="249522" cy="718249"/>
            </a:xfrm>
            <a:prstGeom prst="rect">
              <a:avLst/>
            </a:prstGeom>
            <a:solidFill>
              <a:srgbClr val="1CABE2">
                <a:alpha val="100000"/>
              </a:srgbClr>
            </a:solidFill>
          </p:spPr>
          <p:txBody>
            <a:bodyPr/>
            <a:lstStyle/>
            <a:p/>
          </p:txBody>
        </p:sp>
        <p:sp>
          <p:nvSpPr>
            <p:cNvPr id="25" name="rc25"/>
            <p:cNvSpPr/>
            <p:nvPr/>
          </p:nvSpPr>
          <p:spPr>
            <a:xfrm>
              <a:off x="1850769" y="3318213"/>
              <a:ext cx="249522" cy="688471"/>
            </a:xfrm>
            <a:prstGeom prst="rect">
              <a:avLst/>
            </a:prstGeom>
            <a:solidFill>
              <a:srgbClr val="80BD41">
                <a:alpha val="100000"/>
              </a:srgbClr>
            </a:solidFill>
          </p:spPr>
          <p:txBody>
            <a:bodyPr/>
            <a:lstStyle/>
            <a:p/>
          </p:txBody>
        </p:sp>
        <p:sp>
          <p:nvSpPr>
            <p:cNvPr id="26" name="rc26"/>
            <p:cNvSpPr/>
            <p:nvPr/>
          </p:nvSpPr>
          <p:spPr>
            <a:xfrm>
              <a:off x="1850769" y="2656754"/>
              <a:ext cx="249522" cy="661459"/>
            </a:xfrm>
            <a:prstGeom prst="rect">
              <a:avLst/>
            </a:prstGeom>
            <a:solidFill>
              <a:srgbClr val="1CABE2">
                <a:alpha val="100000"/>
              </a:srgbClr>
            </a:solidFill>
          </p:spPr>
          <p:txBody>
            <a:bodyPr/>
            <a:lstStyle/>
            <a:p/>
          </p:txBody>
        </p:sp>
        <p:sp>
          <p:nvSpPr>
            <p:cNvPr id="27" name="rc27"/>
            <p:cNvSpPr/>
            <p:nvPr/>
          </p:nvSpPr>
          <p:spPr>
            <a:xfrm>
              <a:off x="2128016" y="3273953"/>
              <a:ext cx="249522" cy="732731"/>
            </a:xfrm>
            <a:prstGeom prst="rect">
              <a:avLst/>
            </a:prstGeom>
            <a:solidFill>
              <a:srgbClr val="80BD41">
                <a:alpha val="100000"/>
              </a:srgbClr>
            </a:solidFill>
          </p:spPr>
          <p:txBody>
            <a:bodyPr/>
            <a:lstStyle/>
            <a:p/>
          </p:txBody>
        </p:sp>
        <p:sp>
          <p:nvSpPr>
            <p:cNvPr id="28" name="rc28"/>
            <p:cNvSpPr/>
            <p:nvPr/>
          </p:nvSpPr>
          <p:spPr>
            <a:xfrm>
              <a:off x="2128016" y="2649757"/>
              <a:ext cx="249522" cy="624196"/>
            </a:xfrm>
            <a:prstGeom prst="rect">
              <a:avLst/>
            </a:prstGeom>
            <a:solidFill>
              <a:srgbClr val="1CABE2">
                <a:alpha val="100000"/>
              </a:srgbClr>
            </a:solidFill>
          </p:spPr>
          <p:txBody>
            <a:bodyPr/>
            <a:lstStyle/>
            <a:p/>
          </p:txBody>
        </p:sp>
        <p:sp>
          <p:nvSpPr>
            <p:cNvPr id="29" name="rc29"/>
            <p:cNvSpPr/>
            <p:nvPr/>
          </p:nvSpPr>
          <p:spPr>
            <a:xfrm>
              <a:off x="2405264" y="3234575"/>
              <a:ext cx="249522" cy="772109"/>
            </a:xfrm>
            <a:prstGeom prst="rect">
              <a:avLst/>
            </a:prstGeom>
            <a:solidFill>
              <a:srgbClr val="80BD41">
                <a:alpha val="100000"/>
              </a:srgbClr>
            </a:solidFill>
          </p:spPr>
          <p:txBody>
            <a:bodyPr/>
            <a:lstStyle/>
            <a:p/>
          </p:txBody>
        </p:sp>
        <p:sp>
          <p:nvSpPr>
            <p:cNvPr id="30" name="rc30"/>
            <p:cNvSpPr/>
            <p:nvPr/>
          </p:nvSpPr>
          <p:spPr>
            <a:xfrm>
              <a:off x="2405264" y="2652143"/>
              <a:ext cx="249522" cy="582431"/>
            </a:xfrm>
            <a:prstGeom prst="rect">
              <a:avLst/>
            </a:prstGeom>
            <a:solidFill>
              <a:srgbClr val="1CABE2">
                <a:alpha val="100000"/>
              </a:srgbClr>
            </a:solidFill>
          </p:spPr>
          <p:txBody>
            <a:bodyPr/>
            <a:lstStyle/>
            <a:p/>
          </p:txBody>
        </p:sp>
        <p:sp>
          <p:nvSpPr>
            <p:cNvPr id="31" name="rc31"/>
            <p:cNvSpPr/>
            <p:nvPr/>
          </p:nvSpPr>
          <p:spPr>
            <a:xfrm>
              <a:off x="2682512" y="3191020"/>
              <a:ext cx="249522" cy="815664"/>
            </a:xfrm>
            <a:prstGeom prst="rect">
              <a:avLst/>
            </a:prstGeom>
            <a:solidFill>
              <a:srgbClr val="80BD41">
                <a:alpha val="100000"/>
              </a:srgbClr>
            </a:solidFill>
          </p:spPr>
          <p:txBody>
            <a:bodyPr/>
            <a:lstStyle/>
            <a:p/>
          </p:txBody>
        </p:sp>
        <p:sp>
          <p:nvSpPr>
            <p:cNvPr id="32" name="rc32"/>
            <p:cNvSpPr/>
            <p:nvPr/>
          </p:nvSpPr>
          <p:spPr>
            <a:xfrm>
              <a:off x="2682512" y="2647207"/>
              <a:ext cx="249522" cy="543812"/>
            </a:xfrm>
            <a:prstGeom prst="rect">
              <a:avLst/>
            </a:prstGeom>
            <a:solidFill>
              <a:srgbClr val="1CABE2">
                <a:alpha val="100000"/>
              </a:srgbClr>
            </a:solidFill>
          </p:spPr>
          <p:txBody>
            <a:bodyPr/>
            <a:lstStyle/>
            <a:p/>
          </p:txBody>
        </p:sp>
        <p:sp>
          <p:nvSpPr>
            <p:cNvPr id="33" name="rc33"/>
            <p:cNvSpPr/>
            <p:nvPr/>
          </p:nvSpPr>
          <p:spPr>
            <a:xfrm>
              <a:off x="2959759" y="3170409"/>
              <a:ext cx="249522" cy="836276"/>
            </a:xfrm>
            <a:prstGeom prst="rect">
              <a:avLst/>
            </a:prstGeom>
            <a:solidFill>
              <a:srgbClr val="80BD41">
                <a:alpha val="100000"/>
              </a:srgbClr>
            </a:solidFill>
          </p:spPr>
          <p:txBody>
            <a:bodyPr/>
            <a:lstStyle/>
            <a:p/>
          </p:txBody>
        </p:sp>
        <p:sp>
          <p:nvSpPr>
            <p:cNvPr id="34" name="rc34"/>
            <p:cNvSpPr/>
            <p:nvPr/>
          </p:nvSpPr>
          <p:spPr>
            <a:xfrm>
              <a:off x="2959759" y="2635708"/>
              <a:ext cx="249522" cy="534700"/>
            </a:xfrm>
            <a:prstGeom prst="rect">
              <a:avLst/>
            </a:prstGeom>
            <a:solidFill>
              <a:srgbClr val="1CABE2">
                <a:alpha val="100000"/>
              </a:srgbClr>
            </a:solidFill>
          </p:spPr>
          <p:txBody>
            <a:bodyPr/>
            <a:lstStyle/>
            <a:p/>
          </p:txBody>
        </p:sp>
        <p:sp>
          <p:nvSpPr>
            <p:cNvPr id="35" name="rc35"/>
            <p:cNvSpPr/>
            <p:nvPr/>
          </p:nvSpPr>
          <p:spPr>
            <a:xfrm>
              <a:off x="3237007" y="3137648"/>
              <a:ext cx="249522" cy="869037"/>
            </a:xfrm>
            <a:prstGeom prst="rect">
              <a:avLst/>
            </a:prstGeom>
            <a:solidFill>
              <a:srgbClr val="80BD41">
                <a:alpha val="100000"/>
              </a:srgbClr>
            </a:solidFill>
          </p:spPr>
          <p:txBody>
            <a:bodyPr/>
            <a:lstStyle/>
            <a:p/>
          </p:txBody>
        </p:sp>
        <p:sp>
          <p:nvSpPr>
            <p:cNvPr id="36" name="rc36"/>
            <p:cNvSpPr/>
            <p:nvPr/>
          </p:nvSpPr>
          <p:spPr>
            <a:xfrm>
              <a:off x="3237007" y="2627247"/>
              <a:ext cx="249522" cy="510400"/>
            </a:xfrm>
            <a:prstGeom prst="rect">
              <a:avLst/>
            </a:prstGeom>
            <a:solidFill>
              <a:srgbClr val="1CABE2">
                <a:alpha val="100000"/>
              </a:srgbClr>
            </a:solidFill>
          </p:spPr>
          <p:txBody>
            <a:bodyPr/>
            <a:lstStyle/>
            <a:p/>
          </p:txBody>
        </p:sp>
        <p:sp>
          <p:nvSpPr>
            <p:cNvPr id="37" name="rc37"/>
            <p:cNvSpPr/>
            <p:nvPr/>
          </p:nvSpPr>
          <p:spPr>
            <a:xfrm>
              <a:off x="3514255" y="3116765"/>
              <a:ext cx="249522" cy="889919"/>
            </a:xfrm>
            <a:prstGeom prst="rect">
              <a:avLst/>
            </a:prstGeom>
            <a:solidFill>
              <a:srgbClr val="80BD41">
                <a:alpha val="100000"/>
              </a:srgbClr>
            </a:solidFill>
          </p:spPr>
          <p:txBody>
            <a:bodyPr/>
            <a:lstStyle/>
            <a:p/>
          </p:txBody>
        </p:sp>
        <p:sp>
          <p:nvSpPr>
            <p:cNvPr id="38" name="rc38"/>
            <p:cNvSpPr/>
            <p:nvPr/>
          </p:nvSpPr>
          <p:spPr>
            <a:xfrm>
              <a:off x="3514255" y="2616182"/>
              <a:ext cx="249522" cy="500583"/>
            </a:xfrm>
            <a:prstGeom prst="rect">
              <a:avLst/>
            </a:prstGeom>
            <a:solidFill>
              <a:srgbClr val="1CABE2">
                <a:alpha val="100000"/>
              </a:srgbClr>
            </a:solidFill>
          </p:spPr>
          <p:txBody>
            <a:bodyPr/>
            <a:lstStyle/>
            <a:p/>
          </p:txBody>
        </p:sp>
        <p:sp>
          <p:nvSpPr>
            <p:cNvPr id="39" name="rc39"/>
            <p:cNvSpPr/>
            <p:nvPr/>
          </p:nvSpPr>
          <p:spPr>
            <a:xfrm>
              <a:off x="3791502" y="3094093"/>
              <a:ext cx="249522" cy="912592"/>
            </a:xfrm>
            <a:prstGeom prst="rect">
              <a:avLst/>
            </a:prstGeom>
            <a:solidFill>
              <a:srgbClr val="80BD41">
                <a:alpha val="100000"/>
              </a:srgbClr>
            </a:solidFill>
          </p:spPr>
          <p:txBody>
            <a:bodyPr/>
            <a:lstStyle/>
            <a:p/>
          </p:txBody>
        </p:sp>
        <p:sp>
          <p:nvSpPr>
            <p:cNvPr id="40" name="rc40"/>
            <p:cNvSpPr/>
            <p:nvPr/>
          </p:nvSpPr>
          <p:spPr>
            <a:xfrm>
              <a:off x="3791502" y="2602676"/>
              <a:ext cx="249522" cy="491416"/>
            </a:xfrm>
            <a:prstGeom prst="rect">
              <a:avLst/>
            </a:prstGeom>
            <a:solidFill>
              <a:srgbClr val="1CABE2">
                <a:alpha val="100000"/>
              </a:srgbClr>
            </a:solidFill>
          </p:spPr>
          <p:txBody>
            <a:bodyPr/>
            <a:lstStyle/>
            <a:p/>
          </p:txBody>
        </p:sp>
        <p:sp>
          <p:nvSpPr>
            <p:cNvPr id="41" name="rc41"/>
            <p:cNvSpPr/>
            <p:nvPr/>
          </p:nvSpPr>
          <p:spPr>
            <a:xfrm>
              <a:off x="4068750" y="3077821"/>
              <a:ext cx="249522" cy="928864"/>
            </a:xfrm>
            <a:prstGeom prst="rect">
              <a:avLst/>
            </a:prstGeom>
            <a:solidFill>
              <a:srgbClr val="80BD41">
                <a:alpha val="100000"/>
              </a:srgbClr>
            </a:solidFill>
          </p:spPr>
          <p:txBody>
            <a:bodyPr/>
            <a:lstStyle/>
            <a:p/>
          </p:txBody>
        </p:sp>
        <p:sp>
          <p:nvSpPr>
            <p:cNvPr id="42" name="rc42"/>
            <p:cNvSpPr/>
            <p:nvPr/>
          </p:nvSpPr>
          <p:spPr>
            <a:xfrm>
              <a:off x="4068750" y="2620304"/>
              <a:ext cx="249522" cy="457516"/>
            </a:xfrm>
            <a:prstGeom prst="rect">
              <a:avLst/>
            </a:prstGeom>
            <a:solidFill>
              <a:srgbClr val="1CABE2">
                <a:alpha val="100000"/>
              </a:srgbClr>
            </a:solidFill>
          </p:spPr>
          <p:txBody>
            <a:bodyPr/>
            <a:lstStyle/>
            <a:p/>
          </p:txBody>
        </p:sp>
        <p:sp>
          <p:nvSpPr>
            <p:cNvPr id="43" name="rc43"/>
            <p:cNvSpPr/>
            <p:nvPr/>
          </p:nvSpPr>
          <p:spPr>
            <a:xfrm>
              <a:off x="4345998" y="3053196"/>
              <a:ext cx="249522" cy="953489"/>
            </a:xfrm>
            <a:prstGeom prst="rect">
              <a:avLst/>
            </a:prstGeom>
            <a:solidFill>
              <a:srgbClr val="80BD41">
                <a:alpha val="100000"/>
              </a:srgbClr>
            </a:solidFill>
          </p:spPr>
          <p:txBody>
            <a:bodyPr/>
            <a:lstStyle/>
            <a:p/>
          </p:txBody>
        </p:sp>
        <p:sp>
          <p:nvSpPr>
            <p:cNvPr id="44" name="rc44"/>
            <p:cNvSpPr/>
            <p:nvPr/>
          </p:nvSpPr>
          <p:spPr>
            <a:xfrm>
              <a:off x="4345998" y="2604520"/>
              <a:ext cx="249522" cy="448675"/>
            </a:xfrm>
            <a:prstGeom prst="rect">
              <a:avLst/>
            </a:prstGeom>
            <a:solidFill>
              <a:srgbClr val="1CABE2">
                <a:alpha val="100000"/>
              </a:srgbClr>
            </a:solidFill>
          </p:spPr>
          <p:txBody>
            <a:bodyPr/>
            <a:lstStyle/>
            <a:p/>
          </p:txBody>
        </p:sp>
        <p:sp>
          <p:nvSpPr>
            <p:cNvPr id="45" name="rc45"/>
            <p:cNvSpPr/>
            <p:nvPr/>
          </p:nvSpPr>
          <p:spPr>
            <a:xfrm>
              <a:off x="4623245" y="3088777"/>
              <a:ext cx="249522" cy="917907"/>
            </a:xfrm>
            <a:prstGeom prst="rect">
              <a:avLst/>
            </a:prstGeom>
            <a:solidFill>
              <a:srgbClr val="80BD41">
                <a:alpha val="100000"/>
              </a:srgbClr>
            </a:solidFill>
          </p:spPr>
          <p:txBody>
            <a:bodyPr/>
            <a:lstStyle/>
            <a:p/>
          </p:txBody>
        </p:sp>
        <p:sp>
          <p:nvSpPr>
            <p:cNvPr id="46" name="rc46"/>
            <p:cNvSpPr/>
            <p:nvPr/>
          </p:nvSpPr>
          <p:spPr>
            <a:xfrm>
              <a:off x="4623245" y="2615911"/>
              <a:ext cx="249522" cy="472866"/>
            </a:xfrm>
            <a:prstGeom prst="rect">
              <a:avLst/>
            </a:prstGeom>
            <a:solidFill>
              <a:srgbClr val="1CABE2">
                <a:alpha val="100000"/>
              </a:srgbClr>
            </a:solidFill>
          </p:spPr>
          <p:txBody>
            <a:bodyPr/>
            <a:lstStyle/>
            <a:p/>
          </p:txBody>
        </p:sp>
        <p:sp>
          <p:nvSpPr>
            <p:cNvPr id="47" name="rc47"/>
            <p:cNvSpPr/>
            <p:nvPr/>
          </p:nvSpPr>
          <p:spPr>
            <a:xfrm>
              <a:off x="4900493" y="3109443"/>
              <a:ext cx="249522" cy="897242"/>
            </a:xfrm>
            <a:prstGeom prst="rect">
              <a:avLst/>
            </a:prstGeom>
            <a:solidFill>
              <a:srgbClr val="80BD41">
                <a:alpha val="100000"/>
              </a:srgbClr>
            </a:solidFill>
          </p:spPr>
          <p:txBody>
            <a:bodyPr/>
            <a:lstStyle/>
            <a:p/>
          </p:txBody>
        </p:sp>
        <p:sp>
          <p:nvSpPr>
            <p:cNvPr id="48" name="rc48"/>
            <p:cNvSpPr/>
            <p:nvPr/>
          </p:nvSpPr>
          <p:spPr>
            <a:xfrm>
              <a:off x="4900493" y="2626325"/>
              <a:ext cx="249522" cy="483117"/>
            </a:xfrm>
            <a:prstGeom prst="rect">
              <a:avLst/>
            </a:prstGeom>
            <a:solidFill>
              <a:srgbClr val="1CABE2">
                <a:alpha val="100000"/>
              </a:srgbClr>
            </a:solidFill>
          </p:spPr>
          <p:txBody>
            <a:bodyPr/>
            <a:lstStyle/>
            <a:p/>
          </p:txBody>
        </p:sp>
        <p:sp>
          <p:nvSpPr>
            <p:cNvPr id="49" name="rc49"/>
            <p:cNvSpPr/>
            <p:nvPr/>
          </p:nvSpPr>
          <p:spPr>
            <a:xfrm>
              <a:off x="5177741" y="3134068"/>
              <a:ext cx="249522" cy="872617"/>
            </a:xfrm>
            <a:prstGeom prst="rect">
              <a:avLst/>
            </a:prstGeom>
            <a:solidFill>
              <a:srgbClr val="80BD41">
                <a:alpha val="100000"/>
              </a:srgbClr>
            </a:solidFill>
          </p:spPr>
          <p:txBody>
            <a:bodyPr/>
            <a:lstStyle/>
            <a:p/>
          </p:txBody>
        </p:sp>
        <p:sp>
          <p:nvSpPr>
            <p:cNvPr id="50" name="rc50"/>
            <p:cNvSpPr/>
            <p:nvPr/>
          </p:nvSpPr>
          <p:spPr>
            <a:xfrm>
              <a:off x="5177741" y="2621606"/>
              <a:ext cx="249522" cy="512461"/>
            </a:xfrm>
            <a:prstGeom prst="rect">
              <a:avLst/>
            </a:prstGeom>
            <a:solidFill>
              <a:srgbClr val="1CABE2">
                <a:alpha val="100000"/>
              </a:srgbClr>
            </a:solidFill>
          </p:spPr>
          <p:txBody>
            <a:bodyPr/>
            <a:lstStyle/>
            <a:p/>
          </p:txBody>
        </p:sp>
        <p:sp>
          <p:nvSpPr>
            <p:cNvPr id="51" name="rc51"/>
            <p:cNvSpPr/>
            <p:nvPr/>
          </p:nvSpPr>
          <p:spPr>
            <a:xfrm>
              <a:off x="5454988" y="3117308"/>
              <a:ext cx="249522" cy="889377"/>
            </a:xfrm>
            <a:prstGeom prst="rect">
              <a:avLst/>
            </a:prstGeom>
            <a:solidFill>
              <a:srgbClr val="80BD41">
                <a:alpha val="100000"/>
              </a:srgbClr>
            </a:solidFill>
          </p:spPr>
          <p:txBody>
            <a:bodyPr/>
            <a:lstStyle/>
            <a:p/>
          </p:txBody>
        </p:sp>
        <p:sp>
          <p:nvSpPr>
            <p:cNvPr id="52" name="rc52"/>
            <p:cNvSpPr/>
            <p:nvPr/>
          </p:nvSpPr>
          <p:spPr>
            <a:xfrm>
              <a:off x="5454988" y="2617050"/>
              <a:ext cx="249522" cy="500257"/>
            </a:xfrm>
            <a:prstGeom prst="rect">
              <a:avLst/>
            </a:prstGeom>
            <a:solidFill>
              <a:srgbClr val="1CABE2">
                <a:alpha val="100000"/>
              </a:srgbClr>
            </a:solidFill>
          </p:spPr>
          <p:txBody>
            <a:bodyPr/>
            <a:lstStyle/>
            <a:p/>
          </p:txBody>
        </p:sp>
        <p:sp>
          <p:nvSpPr>
            <p:cNvPr id="53" name="rc53"/>
            <p:cNvSpPr/>
            <p:nvPr/>
          </p:nvSpPr>
          <p:spPr>
            <a:xfrm>
              <a:off x="5732236" y="3185867"/>
              <a:ext cx="249522" cy="820817"/>
            </a:xfrm>
            <a:prstGeom prst="rect">
              <a:avLst/>
            </a:prstGeom>
            <a:solidFill>
              <a:srgbClr val="80BD41">
                <a:alpha val="100000"/>
              </a:srgbClr>
            </a:solidFill>
          </p:spPr>
          <p:txBody>
            <a:bodyPr/>
            <a:lstStyle/>
            <a:p/>
          </p:txBody>
        </p:sp>
        <p:sp>
          <p:nvSpPr>
            <p:cNvPr id="54" name="rc54"/>
            <p:cNvSpPr/>
            <p:nvPr/>
          </p:nvSpPr>
          <p:spPr>
            <a:xfrm>
              <a:off x="5732236" y="2615477"/>
              <a:ext cx="249522" cy="570390"/>
            </a:xfrm>
            <a:prstGeom prst="rect">
              <a:avLst/>
            </a:prstGeom>
            <a:solidFill>
              <a:srgbClr val="1CABE2">
                <a:alpha val="100000"/>
              </a:srgbClr>
            </a:solidFill>
          </p:spPr>
          <p:txBody>
            <a:bodyPr/>
            <a:lstStyle/>
            <a:p/>
          </p:txBody>
        </p:sp>
        <p:sp>
          <p:nvSpPr>
            <p:cNvPr id="55" name="rc55"/>
            <p:cNvSpPr/>
            <p:nvPr/>
          </p:nvSpPr>
          <p:spPr>
            <a:xfrm>
              <a:off x="6009484" y="3174965"/>
              <a:ext cx="249522" cy="831719"/>
            </a:xfrm>
            <a:prstGeom prst="rect">
              <a:avLst/>
            </a:prstGeom>
            <a:solidFill>
              <a:srgbClr val="80BD41">
                <a:alpha val="100000"/>
              </a:srgbClr>
            </a:solidFill>
          </p:spPr>
          <p:txBody>
            <a:bodyPr/>
            <a:lstStyle/>
            <a:p/>
          </p:txBody>
        </p:sp>
        <p:sp>
          <p:nvSpPr>
            <p:cNvPr id="56" name="rc56"/>
            <p:cNvSpPr/>
            <p:nvPr/>
          </p:nvSpPr>
          <p:spPr>
            <a:xfrm>
              <a:off x="6009484" y="2620467"/>
              <a:ext cx="249522" cy="554497"/>
            </a:xfrm>
            <a:prstGeom prst="rect">
              <a:avLst/>
            </a:prstGeom>
            <a:solidFill>
              <a:srgbClr val="1CABE2">
                <a:alpha val="100000"/>
              </a:srgbClr>
            </a:solidFill>
          </p:spPr>
          <p:txBody>
            <a:bodyPr/>
            <a:lstStyle/>
            <a:p/>
          </p:txBody>
        </p:sp>
        <p:sp>
          <p:nvSpPr>
            <p:cNvPr id="57" name="rc57"/>
            <p:cNvSpPr/>
            <p:nvPr/>
          </p:nvSpPr>
          <p:spPr>
            <a:xfrm>
              <a:off x="6286731" y="3218954"/>
              <a:ext cx="249522" cy="787731"/>
            </a:xfrm>
            <a:prstGeom prst="rect">
              <a:avLst/>
            </a:prstGeom>
            <a:solidFill>
              <a:srgbClr val="80BD41">
                <a:alpha val="100000"/>
              </a:srgbClr>
            </a:solidFill>
          </p:spPr>
          <p:txBody>
            <a:bodyPr/>
            <a:lstStyle/>
            <a:p/>
          </p:txBody>
        </p:sp>
        <p:sp>
          <p:nvSpPr>
            <p:cNvPr id="58" name="rc58"/>
            <p:cNvSpPr/>
            <p:nvPr/>
          </p:nvSpPr>
          <p:spPr>
            <a:xfrm>
              <a:off x="6286731" y="2624698"/>
              <a:ext cx="249522" cy="594256"/>
            </a:xfrm>
            <a:prstGeom prst="rect">
              <a:avLst/>
            </a:prstGeom>
            <a:solidFill>
              <a:srgbClr val="1CABE2">
                <a:alpha val="100000"/>
              </a:srgbClr>
            </a:solidFill>
          </p:spPr>
          <p:txBody>
            <a:bodyPr/>
            <a:lstStyle/>
            <a:p/>
          </p:txBody>
        </p:sp>
        <p:sp>
          <p:nvSpPr>
            <p:cNvPr id="59" name="rc59"/>
            <p:cNvSpPr/>
            <p:nvPr/>
          </p:nvSpPr>
          <p:spPr>
            <a:xfrm>
              <a:off x="6563979" y="3263973"/>
              <a:ext cx="249522" cy="742711"/>
            </a:xfrm>
            <a:prstGeom prst="rect">
              <a:avLst/>
            </a:prstGeom>
            <a:solidFill>
              <a:srgbClr val="80BD41">
                <a:alpha val="100000"/>
              </a:srgbClr>
            </a:solidFill>
          </p:spPr>
          <p:txBody>
            <a:bodyPr/>
            <a:lstStyle/>
            <a:p/>
          </p:txBody>
        </p:sp>
        <p:sp>
          <p:nvSpPr>
            <p:cNvPr id="60" name="rc60"/>
            <p:cNvSpPr/>
            <p:nvPr/>
          </p:nvSpPr>
          <p:spPr>
            <a:xfrm>
              <a:off x="6563979" y="2631315"/>
              <a:ext cx="249522" cy="632658"/>
            </a:xfrm>
            <a:prstGeom prst="rect">
              <a:avLst/>
            </a:prstGeom>
            <a:solidFill>
              <a:srgbClr val="1CABE2">
                <a:alpha val="100000"/>
              </a:srgbClr>
            </a:solidFill>
          </p:spPr>
          <p:txBody>
            <a:bodyPr/>
            <a:lstStyle/>
            <a:p/>
          </p:txBody>
        </p:sp>
        <p:sp>
          <p:nvSpPr>
            <p:cNvPr id="61" name="rc61"/>
            <p:cNvSpPr/>
            <p:nvPr/>
          </p:nvSpPr>
          <p:spPr>
            <a:xfrm>
              <a:off x="6841227" y="3213042"/>
              <a:ext cx="249522" cy="793643"/>
            </a:xfrm>
            <a:prstGeom prst="rect">
              <a:avLst/>
            </a:prstGeom>
            <a:solidFill>
              <a:srgbClr val="80BD41">
                <a:alpha val="100000"/>
              </a:srgbClr>
            </a:solidFill>
          </p:spPr>
          <p:txBody>
            <a:bodyPr/>
            <a:lstStyle/>
            <a:p/>
          </p:txBody>
        </p:sp>
        <p:sp>
          <p:nvSpPr>
            <p:cNvPr id="62" name="rc62"/>
            <p:cNvSpPr/>
            <p:nvPr/>
          </p:nvSpPr>
          <p:spPr>
            <a:xfrm>
              <a:off x="6841227" y="2638312"/>
              <a:ext cx="249522" cy="574729"/>
            </a:xfrm>
            <a:prstGeom prst="rect">
              <a:avLst/>
            </a:prstGeom>
            <a:solidFill>
              <a:srgbClr val="1CABE2">
                <a:alpha val="100000"/>
              </a:srgbClr>
            </a:solidFill>
          </p:spPr>
          <p:txBody>
            <a:bodyPr/>
            <a:lstStyle/>
            <a:p/>
          </p:txBody>
        </p:sp>
        <p:sp>
          <p:nvSpPr>
            <p:cNvPr id="63" name="rc63"/>
            <p:cNvSpPr/>
            <p:nvPr/>
          </p:nvSpPr>
          <p:spPr>
            <a:xfrm>
              <a:off x="7118474" y="3353849"/>
              <a:ext cx="249522" cy="652835"/>
            </a:xfrm>
            <a:prstGeom prst="rect">
              <a:avLst/>
            </a:prstGeom>
            <a:solidFill>
              <a:srgbClr val="80BD41">
                <a:alpha val="100000"/>
              </a:srgbClr>
            </a:solidFill>
          </p:spPr>
          <p:txBody>
            <a:bodyPr/>
            <a:lstStyle/>
            <a:p/>
          </p:txBody>
        </p:sp>
        <p:sp>
          <p:nvSpPr>
            <p:cNvPr id="64" name="rc64"/>
            <p:cNvSpPr/>
            <p:nvPr/>
          </p:nvSpPr>
          <p:spPr>
            <a:xfrm>
              <a:off x="7118474" y="2646611"/>
              <a:ext cx="249522" cy="707238"/>
            </a:xfrm>
            <a:prstGeom prst="rect">
              <a:avLst/>
            </a:prstGeom>
            <a:solidFill>
              <a:srgbClr val="1CABE2">
                <a:alpha val="100000"/>
              </a:srgbClr>
            </a:solidFill>
          </p:spPr>
          <p:txBody>
            <a:bodyPr/>
            <a:lstStyle/>
            <a:p/>
          </p:txBody>
        </p:sp>
        <p:sp>
          <p:nvSpPr>
            <p:cNvPr id="65" name="rc65"/>
            <p:cNvSpPr/>
            <p:nvPr/>
          </p:nvSpPr>
          <p:spPr>
            <a:xfrm>
              <a:off x="7395722" y="3356344"/>
              <a:ext cx="249522" cy="650340"/>
            </a:xfrm>
            <a:prstGeom prst="rect">
              <a:avLst/>
            </a:prstGeom>
            <a:solidFill>
              <a:srgbClr val="80BD41">
                <a:alpha val="100000"/>
              </a:srgbClr>
            </a:solidFill>
          </p:spPr>
          <p:txBody>
            <a:bodyPr/>
            <a:lstStyle/>
            <a:p/>
          </p:txBody>
        </p:sp>
        <p:sp>
          <p:nvSpPr>
            <p:cNvPr id="66" name="rc66"/>
            <p:cNvSpPr/>
            <p:nvPr/>
          </p:nvSpPr>
          <p:spPr>
            <a:xfrm>
              <a:off x="7395722" y="2651818"/>
              <a:ext cx="249522" cy="704526"/>
            </a:xfrm>
            <a:prstGeom prst="rect">
              <a:avLst/>
            </a:prstGeom>
            <a:solidFill>
              <a:srgbClr val="1CABE2">
                <a:alpha val="100000"/>
              </a:srgbClr>
            </a:solidFill>
          </p:spPr>
          <p:txBody>
            <a:bodyPr/>
            <a:lstStyle/>
            <a:p/>
          </p:txBody>
        </p:sp>
        <p:sp>
          <p:nvSpPr>
            <p:cNvPr id="67" name="rc67"/>
            <p:cNvSpPr/>
            <p:nvPr/>
          </p:nvSpPr>
          <p:spPr>
            <a:xfrm>
              <a:off x="7672970" y="3277316"/>
              <a:ext cx="249522" cy="729368"/>
            </a:xfrm>
            <a:prstGeom prst="rect">
              <a:avLst/>
            </a:prstGeom>
            <a:solidFill>
              <a:srgbClr val="80BD41">
                <a:alpha val="100000"/>
              </a:srgbClr>
            </a:solidFill>
          </p:spPr>
          <p:txBody>
            <a:bodyPr/>
            <a:lstStyle/>
            <a:p/>
          </p:txBody>
        </p:sp>
        <p:sp>
          <p:nvSpPr>
            <p:cNvPr id="68" name="rc68"/>
            <p:cNvSpPr/>
            <p:nvPr/>
          </p:nvSpPr>
          <p:spPr>
            <a:xfrm>
              <a:off x="7672970" y="2655994"/>
              <a:ext cx="249522" cy="621321"/>
            </a:xfrm>
            <a:prstGeom prst="rect">
              <a:avLst/>
            </a:prstGeom>
            <a:solidFill>
              <a:srgbClr val="1CABE2">
                <a:alpha val="100000"/>
              </a:srgbClr>
            </a:solidFill>
          </p:spPr>
          <p:txBody>
            <a:bodyPr/>
            <a:lstStyle/>
            <a:p/>
          </p:txBody>
        </p:sp>
        <p:sp>
          <p:nvSpPr>
            <p:cNvPr id="69" name="rc69"/>
            <p:cNvSpPr/>
            <p:nvPr/>
          </p:nvSpPr>
          <p:spPr>
            <a:xfrm>
              <a:off x="7950217" y="3196824"/>
              <a:ext cx="249522" cy="809861"/>
            </a:xfrm>
            <a:prstGeom prst="rect">
              <a:avLst/>
            </a:prstGeom>
            <a:solidFill>
              <a:srgbClr val="80BD41">
                <a:alpha val="100000"/>
              </a:srgbClr>
            </a:solidFill>
          </p:spPr>
          <p:txBody>
            <a:bodyPr/>
            <a:lstStyle/>
            <a:p/>
          </p:txBody>
        </p:sp>
        <p:sp>
          <p:nvSpPr>
            <p:cNvPr id="70" name="rc70"/>
            <p:cNvSpPr/>
            <p:nvPr/>
          </p:nvSpPr>
          <p:spPr>
            <a:xfrm>
              <a:off x="7950217" y="2656916"/>
              <a:ext cx="249522" cy="539907"/>
            </a:xfrm>
            <a:prstGeom prst="rect">
              <a:avLst/>
            </a:prstGeom>
            <a:solidFill>
              <a:srgbClr val="1CABE2">
                <a:alpha val="100000"/>
              </a:srgbClr>
            </a:solidFill>
          </p:spPr>
          <p:txBody>
            <a:bodyPr/>
            <a:lstStyle/>
            <a:p/>
          </p:txBody>
        </p:sp>
        <p:sp>
          <p:nvSpPr>
            <p:cNvPr id="71" name="pl71"/>
            <p:cNvSpPr/>
            <p:nvPr/>
          </p:nvSpPr>
          <p:spPr>
            <a:xfrm>
              <a:off x="1421035" y="2097240"/>
              <a:ext cx="6653943" cy="673921"/>
            </a:xfrm>
            <a:custGeom>
              <a:avLst/>
              <a:pathLst>
                <a:path w="6653943" h="673921">
                  <a:moveTo>
                    <a:pt x="0" y="673921"/>
                  </a:moveTo>
                  <a:lnTo>
                    <a:pt x="277247" y="589681"/>
                  </a:lnTo>
                  <a:lnTo>
                    <a:pt x="554495" y="477361"/>
                  </a:lnTo>
                  <a:lnTo>
                    <a:pt x="831742" y="393120"/>
                  </a:lnTo>
                  <a:lnTo>
                    <a:pt x="1108990" y="308880"/>
                  </a:lnTo>
                  <a:lnTo>
                    <a:pt x="1386238" y="224640"/>
                  </a:lnTo>
                  <a:lnTo>
                    <a:pt x="1663485" y="196560"/>
                  </a:lnTo>
                  <a:lnTo>
                    <a:pt x="1940733" y="140400"/>
                  </a:lnTo>
                  <a:lnTo>
                    <a:pt x="2217981" y="112320"/>
                  </a:lnTo>
                  <a:lnTo>
                    <a:pt x="2495228" y="84240"/>
                  </a:lnTo>
                  <a:lnTo>
                    <a:pt x="2772476" y="28080"/>
                  </a:lnTo>
                  <a:lnTo>
                    <a:pt x="3049724" y="0"/>
                  </a:lnTo>
                  <a:lnTo>
                    <a:pt x="3326971" y="56160"/>
                  </a:lnTo>
                  <a:lnTo>
                    <a:pt x="3604219" y="84240"/>
                  </a:lnTo>
                  <a:lnTo>
                    <a:pt x="3881467" y="140400"/>
                  </a:lnTo>
                  <a:lnTo>
                    <a:pt x="4158714" y="112320"/>
                  </a:lnTo>
                  <a:lnTo>
                    <a:pt x="4435962" y="252720"/>
                  </a:lnTo>
                  <a:lnTo>
                    <a:pt x="4713210" y="224640"/>
                  </a:lnTo>
                  <a:lnTo>
                    <a:pt x="4990457" y="308880"/>
                  </a:lnTo>
                  <a:lnTo>
                    <a:pt x="5267705" y="393120"/>
                  </a:lnTo>
                  <a:lnTo>
                    <a:pt x="5544953" y="280800"/>
                  </a:lnTo>
                  <a:lnTo>
                    <a:pt x="5822200" y="561601"/>
                  </a:lnTo>
                  <a:lnTo>
                    <a:pt x="6099448" y="561601"/>
                  </a:lnTo>
                  <a:lnTo>
                    <a:pt x="6376696" y="393120"/>
                  </a:lnTo>
                  <a:lnTo>
                    <a:pt x="6653943" y="22464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6" name="tx76"/>
            <p:cNvSpPr/>
            <p:nvPr/>
          </p:nvSpPr>
          <p:spPr>
            <a:xfrm>
              <a:off x="6628451"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0" name="tx80"/>
            <p:cNvSpPr/>
            <p:nvPr/>
          </p:nvSpPr>
          <p:spPr>
            <a:xfrm>
              <a:off x="7737441"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2" name="tx82"/>
            <p:cNvSpPr/>
            <p:nvPr/>
          </p:nvSpPr>
          <p:spPr>
            <a:xfrm>
              <a:off x="1303481" y="25044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3" name="tx83"/>
            <p:cNvSpPr/>
            <p:nvPr/>
          </p:nvSpPr>
          <p:spPr>
            <a:xfrm>
              <a:off x="2689720" y="25112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250.6</a:t>
              </a:r>
            </a:p>
          </p:txBody>
        </p:sp>
        <p:sp>
          <p:nvSpPr>
            <p:cNvPr id="84" name="tx84"/>
            <p:cNvSpPr/>
            <p:nvPr/>
          </p:nvSpPr>
          <p:spPr>
            <a:xfrm>
              <a:off x="4075958" y="24843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255.6</a:t>
              </a:r>
            </a:p>
          </p:txBody>
        </p:sp>
        <p:sp>
          <p:nvSpPr>
            <p:cNvPr id="85" name="tx85"/>
            <p:cNvSpPr/>
            <p:nvPr/>
          </p:nvSpPr>
          <p:spPr>
            <a:xfrm>
              <a:off x="5462196" y="24811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256.2</a:t>
              </a:r>
            </a:p>
          </p:txBody>
        </p:sp>
        <p:sp>
          <p:nvSpPr>
            <p:cNvPr id="86" name="tx86"/>
            <p:cNvSpPr/>
            <p:nvPr/>
          </p:nvSpPr>
          <p:spPr>
            <a:xfrm>
              <a:off x="6571187" y="24953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253.6</a:t>
              </a:r>
            </a:p>
          </p:txBody>
        </p:sp>
        <p:sp>
          <p:nvSpPr>
            <p:cNvPr id="87" name="tx87"/>
            <p:cNvSpPr/>
            <p:nvPr/>
          </p:nvSpPr>
          <p:spPr>
            <a:xfrm>
              <a:off x="6848435" y="25023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252.3</a:t>
              </a:r>
            </a:p>
          </p:txBody>
        </p:sp>
        <p:sp>
          <p:nvSpPr>
            <p:cNvPr id="88" name="tx88"/>
            <p:cNvSpPr/>
            <p:nvPr/>
          </p:nvSpPr>
          <p:spPr>
            <a:xfrm>
              <a:off x="7125682" y="25106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250.8</a:t>
              </a:r>
            </a:p>
          </p:txBody>
        </p:sp>
        <p:sp>
          <p:nvSpPr>
            <p:cNvPr id="89" name="tx89"/>
            <p:cNvSpPr/>
            <p:nvPr/>
          </p:nvSpPr>
          <p:spPr>
            <a:xfrm>
              <a:off x="7402930" y="25159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249.8</a:t>
              </a:r>
            </a:p>
          </p:txBody>
        </p:sp>
        <p:sp>
          <p:nvSpPr>
            <p:cNvPr id="90" name="tx90"/>
            <p:cNvSpPr/>
            <p:nvPr/>
          </p:nvSpPr>
          <p:spPr>
            <a:xfrm>
              <a:off x="7719354" y="252006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a:t>
              </a:r>
            </a:p>
          </p:txBody>
        </p:sp>
        <p:sp>
          <p:nvSpPr>
            <p:cNvPr id="91" name="tx91"/>
            <p:cNvSpPr/>
            <p:nvPr/>
          </p:nvSpPr>
          <p:spPr>
            <a:xfrm>
              <a:off x="7957425" y="25209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248.8</a:t>
              </a:r>
            </a:p>
          </p:txBody>
        </p:sp>
        <p:sp>
          <p:nvSpPr>
            <p:cNvPr id="92" name="pl92"/>
            <p:cNvSpPr/>
            <p:nvPr/>
          </p:nvSpPr>
          <p:spPr>
            <a:xfrm>
              <a:off x="1421035" y="1198678"/>
              <a:ext cx="0" cy="1572483"/>
            </a:xfrm>
            <a:custGeom>
              <a:avLst/>
              <a:pathLst>
                <a:path w="0" h="1572483">
                  <a:moveTo>
                    <a:pt x="0" y="157248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1123202"/>
            </a:xfrm>
            <a:custGeom>
              <a:avLst/>
              <a:pathLst>
                <a:path w="0" h="1123202">
                  <a:moveTo>
                    <a:pt x="0" y="112320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1010882"/>
            </a:xfrm>
            <a:custGeom>
              <a:avLst/>
              <a:pathLst>
                <a:path w="0" h="1010882">
                  <a:moveTo>
                    <a:pt x="0" y="101088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1291682"/>
            </a:xfrm>
            <a:custGeom>
              <a:avLst/>
              <a:pathLst>
                <a:path w="0" h="1291682">
                  <a:moveTo>
                    <a:pt x="0" y="129168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1179362"/>
            </a:xfrm>
            <a:custGeom>
              <a:avLst/>
              <a:pathLst>
                <a:path w="0" h="1179362">
                  <a:moveTo>
                    <a:pt x="0" y="117936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1460163"/>
            </a:xfrm>
            <a:custGeom>
              <a:avLst/>
              <a:pathLst>
                <a:path w="0" h="1460163">
                  <a:moveTo>
                    <a:pt x="0" y="14601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1460163"/>
            </a:xfrm>
            <a:custGeom>
              <a:avLst/>
              <a:pathLst>
                <a:path w="0" h="1460163">
                  <a:moveTo>
                    <a:pt x="0" y="146016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1291682"/>
            </a:xfrm>
            <a:custGeom>
              <a:avLst/>
              <a:pathLst>
                <a:path w="0" h="1291682">
                  <a:moveTo>
                    <a:pt x="0" y="12916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1123202"/>
            </a:xfrm>
            <a:custGeom>
              <a:avLst/>
              <a:pathLst>
                <a:path w="0" h="1123202">
                  <a:moveTo>
                    <a:pt x="0" y="1123202"/>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6710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110.8</a:t>
              </a:r>
            </a:p>
          </p:txBody>
        </p:sp>
        <p:sp>
          <p:nvSpPr>
            <p:cNvPr id="103" name="tx103"/>
            <p:cNvSpPr/>
            <p:nvPr/>
          </p:nvSpPr>
          <p:spPr>
            <a:xfrm>
              <a:off x="1303481" y="298908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141.1</a:t>
              </a:r>
            </a:p>
          </p:txBody>
        </p:sp>
        <p:sp>
          <p:nvSpPr>
            <p:cNvPr id="104" name="tx104"/>
            <p:cNvSpPr/>
            <p:nvPr/>
          </p:nvSpPr>
          <p:spPr>
            <a:xfrm>
              <a:off x="2689720" y="35638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150.4</a:t>
              </a:r>
            </a:p>
          </p:txBody>
        </p:sp>
        <p:sp>
          <p:nvSpPr>
            <p:cNvPr id="105" name="tx105"/>
            <p:cNvSpPr/>
            <p:nvPr/>
          </p:nvSpPr>
          <p:spPr>
            <a:xfrm>
              <a:off x="2689720" y="28840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100.3</a:t>
              </a:r>
            </a:p>
          </p:txBody>
        </p:sp>
        <p:sp>
          <p:nvSpPr>
            <p:cNvPr id="106" name="tx106"/>
            <p:cNvSpPr/>
            <p:nvPr/>
          </p:nvSpPr>
          <p:spPr>
            <a:xfrm>
              <a:off x="4075958" y="350835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171.2</a:t>
              </a:r>
            </a:p>
          </p:txBody>
        </p:sp>
        <p:sp>
          <p:nvSpPr>
            <p:cNvPr id="107" name="tx107"/>
            <p:cNvSpPr/>
            <p:nvPr/>
          </p:nvSpPr>
          <p:spPr>
            <a:xfrm>
              <a:off x="4102084" y="28139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84.3</a:t>
              </a:r>
            </a:p>
          </p:txBody>
        </p:sp>
        <p:sp>
          <p:nvSpPr>
            <p:cNvPr id="108" name="tx108"/>
            <p:cNvSpPr/>
            <p:nvPr/>
          </p:nvSpPr>
          <p:spPr>
            <a:xfrm>
              <a:off x="5501373" y="352694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09" name="tx109"/>
            <p:cNvSpPr/>
            <p:nvPr/>
          </p:nvSpPr>
          <p:spPr>
            <a:xfrm>
              <a:off x="5488322" y="28321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92.2</a:t>
              </a:r>
            </a:p>
          </p:txBody>
        </p:sp>
        <p:sp>
          <p:nvSpPr>
            <p:cNvPr id="110" name="tx110"/>
            <p:cNvSpPr/>
            <p:nvPr/>
          </p:nvSpPr>
          <p:spPr>
            <a:xfrm>
              <a:off x="6571187" y="36002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136.9</a:t>
              </a:r>
            </a:p>
          </p:txBody>
        </p:sp>
        <p:sp>
          <p:nvSpPr>
            <p:cNvPr id="111" name="tx111"/>
            <p:cNvSpPr/>
            <p:nvPr/>
          </p:nvSpPr>
          <p:spPr>
            <a:xfrm>
              <a:off x="6571187" y="29125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116.6</a:t>
              </a:r>
            </a:p>
          </p:txBody>
        </p:sp>
        <p:sp>
          <p:nvSpPr>
            <p:cNvPr id="112" name="tx112"/>
            <p:cNvSpPr/>
            <p:nvPr/>
          </p:nvSpPr>
          <p:spPr>
            <a:xfrm>
              <a:off x="6848435" y="35747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146.3</a:t>
              </a:r>
            </a:p>
          </p:txBody>
        </p:sp>
        <p:sp>
          <p:nvSpPr>
            <p:cNvPr id="113" name="tx113"/>
            <p:cNvSpPr/>
            <p:nvPr/>
          </p:nvSpPr>
          <p:spPr>
            <a:xfrm>
              <a:off x="6887611" y="289062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4" name="tx114"/>
            <p:cNvSpPr/>
            <p:nvPr/>
          </p:nvSpPr>
          <p:spPr>
            <a:xfrm>
              <a:off x="7125682" y="36452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120.4</a:t>
              </a:r>
            </a:p>
          </p:txBody>
        </p:sp>
        <p:sp>
          <p:nvSpPr>
            <p:cNvPr id="115" name="tx115"/>
            <p:cNvSpPr/>
            <p:nvPr/>
          </p:nvSpPr>
          <p:spPr>
            <a:xfrm>
              <a:off x="7125682" y="29651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130.4</a:t>
              </a:r>
            </a:p>
          </p:txBody>
        </p:sp>
        <p:sp>
          <p:nvSpPr>
            <p:cNvPr id="116" name="tx116"/>
            <p:cNvSpPr/>
            <p:nvPr/>
          </p:nvSpPr>
          <p:spPr>
            <a:xfrm>
              <a:off x="7402930" y="36464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119.9</a:t>
              </a:r>
            </a:p>
          </p:txBody>
        </p:sp>
        <p:sp>
          <p:nvSpPr>
            <p:cNvPr id="117" name="tx117"/>
            <p:cNvSpPr/>
            <p:nvPr/>
          </p:nvSpPr>
          <p:spPr>
            <a:xfrm>
              <a:off x="7402930" y="29690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129.9</a:t>
              </a:r>
            </a:p>
          </p:txBody>
        </p:sp>
        <p:sp>
          <p:nvSpPr>
            <p:cNvPr id="118" name="tx118"/>
            <p:cNvSpPr/>
            <p:nvPr/>
          </p:nvSpPr>
          <p:spPr>
            <a:xfrm>
              <a:off x="7680178" y="36069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134.5</a:t>
              </a:r>
            </a:p>
          </p:txBody>
        </p:sp>
        <p:sp>
          <p:nvSpPr>
            <p:cNvPr id="119" name="tx119"/>
            <p:cNvSpPr/>
            <p:nvPr/>
          </p:nvSpPr>
          <p:spPr>
            <a:xfrm>
              <a:off x="7680178" y="29316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114.6</a:t>
              </a:r>
            </a:p>
          </p:txBody>
        </p:sp>
        <p:sp>
          <p:nvSpPr>
            <p:cNvPr id="120" name="tx120"/>
            <p:cNvSpPr/>
            <p:nvPr/>
          </p:nvSpPr>
          <p:spPr>
            <a:xfrm>
              <a:off x="7957425" y="35666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149.3</a:t>
              </a:r>
            </a:p>
          </p:txBody>
        </p:sp>
        <p:sp>
          <p:nvSpPr>
            <p:cNvPr id="121" name="tx121"/>
            <p:cNvSpPr/>
            <p:nvPr/>
          </p:nvSpPr>
          <p:spPr>
            <a:xfrm>
              <a:off x="7983551" y="2891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99.5</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8697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4" name="tx124"/>
            <p:cNvSpPr/>
            <p:nvPr/>
          </p:nvSpPr>
          <p:spPr>
            <a:xfrm>
              <a:off x="655386" y="17849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1760"/>
              <a:ext cx="12302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Haiti, 2000-2024</a:t>
              </a:r>
            </a:p>
          </p:txBody>
        </p:sp>
        <p:sp>
          <p:nvSpPr>
            <p:cNvPr id="150" name="pl150"/>
            <p:cNvSpPr/>
            <p:nvPr/>
          </p:nvSpPr>
          <p:spPr>
            <a:xfrm>
              <a:off x="25927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1855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7784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8913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4820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774644"/>
              <a:ext cx="3550411" cy="162162"/>
            </a:xfrm>
            <a:prstGeom prst="rect">
              <a:avLst/>
            </a:prstGeom>
            <a:solidFill>
              <a:srgbClr val="80BD41">
                <a:alpha val="100000"/>
              </a:srgbClr>
            </a:solidFill>
          </p:spPr>
          <p:txBody>
            <a:bodyPr/>
            <a:lstStyle/>
            <a:p/>
          </p:txBody>
        </p:sp>
        <p:sp>
          <p:nvSpPr>
            <p:cNvPr id="160" name="rc160"/>
            <p:cNvSpPr/>
            <p:nvPr/>
          </p:nvSpPr>
          <p:spPr>
            <a:xfrm>
              <a:off x="4846685" y="5774644"/>
              <a:ext cx="3024318" cy="162162"/>
            </a:xfrm>
            <a:prstGeom prst="rect">
              <a:avLst/>
            </a:prstGeom>
            <a:solidFill>
              <a:srgbClr val="1CABE2">
                <a:alpha val="100000"/>
              </a:srgbClr>
            </a:solidFill>
          </p:spPr>
          <p:txBody>
            <a:bodyPr/>
            <a:lstStyle/>
            <a:p/>
          </p:txBody>
        </p:sp>
        <p:sp>
          <p:nvSpPr>
            <p:cNvPr id="161" name="rc161"/>
            <p:cNvSpPr/>
            <p:nvPr/>
          </p:nvSpPr>
          <p:spPr>
            <a:xfrm>
              <a:off x="1296273" y="5571941"/>
              <a:ext cx="3486626" cy="162162"/>
            </a:xfrm>
            <a:prstGeom prst="rect">
              <a:avLst/>
            </a:prstGeom>
            <a:solidFill>
              <a:srgbClr val="80BD41">
                <a:alpha val="100000"/>
              </a:srgbClr>
            </a:solidFill>
          </p:spPr>
          <p:txBody>
            <a:bodyPr/>
            <a:lstStyle/>
            <a:p/>
          </p:txBody>
        </p:sp>
        <p:sp>
          <p:nvSpPr>
            <p:cNvPr id="162" name="rc162"/>
            <p:cNvSpPr/>
            <p:nvPr/>
          </p:nvSpPr>
          <p:spPr>
            <a:xfrm>
              <a:off x="4782900" y="5571941"/>
              <a:ext cx="2970127" cy="162162"/>
            </a:xfrm>
            <a:prstGeom prst="rect">
              <a:avLst/>
            </a:prstGeom>
            <a:solidFill>
              <a:srgbClr val="1CABE2">
                <a:alpha val="100000"/>
              </a:srgbClr>
            </a:solidFill>
          </p:spPr>
          <p:txBody>
            <a:bodyPr/>
            <a:lstStyle/>
            <a:p/>
          </p:txBody>
        </p:sp>
        <p:sp>
          <p:nvSpPr>
            <p:cNvPr id="163" name="rc163"/>
            <p:cNvSpPr/>
            <p:nvPr/>
          </p:nvSpPr>
          <p:spPr>
            <a:xfrm>
              <a:off x="1296273" y="5369238"/>
              <a:ext cx="3871408" cy="162162"/>
            </a:xfrm>
            <a:prstGeom prst="rect">
              <a:avLst/>
            </a:prstGeom>
            <a:solidFill>
              <a:srgbClr val="80BD41">
                <a:alpha val="100000"/>
              </a:srgbClr>
            </a:solidFill>
          </p:spPr>
          <p:txBody>
            <a:bodyPr/>
            <a:lstStyle/>
            <a:p/>
          </p:txBody>
        </p:sp>
        <p:sp>
          <p:nvSpPr>
            <p:cNvPr id="164" name="rc164"/>
            <p:cNvSpPr/>
            <p:nvPr/>
          </p:nvSpPr>
          <p:spPr>
            <a:xfrm>
              <a:off x="5167682" y="5369238"/>
              <a:ext cx="2580938" cy="162162"/>
            </a:xfrm>
            <a:prstGeom prst="rect">
              <a:avLst/>
            </a:prstGeom>
            <a:solidFill>
              <a:srgbClr val="1CABE2">
                <a:alpha val="100000"/>
              </a:srgbClr>
            </a:solidFill>
          </p:spPr>
          <p:txBody>
            <a:bodyPr/>
            <a:lstStyle/>
            <a:p/>
          </p:txBody>
        </p:sp>
        <p:sp>
          <p:nvSpPr>
            <p:cNvPr id="165" name="tx165"/>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253.6</a:t>
              </a:r>
            </a:p>
          </p:txBody>
        </p:sp>
        <p:sp>
          <p:nvSpPr>
            <p:cNvPr id="166" name="tx166"/>
            <p:cNvSpPr/>
            <p:nvPr/>
          </p:nvSpPr>
          <p:spPr>
            <a:xfrm>
              <a:off x="7979402"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249</a:t>
              </a:r>
            </a:p>
          </p:txBody>
        </p:sp>
        <p:sp>
          <p:nvSpPr>
            <p:cNvPr id="167" name="tx167"/>
            <p:cNvSpPr/>
            <p:nvPr/>
          </p:nvSpPr>
          <p:spPr>
            <a:xfrm>
              <a:off x="7926557"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248.8</a:t>
              </a:r>
            </a:p>
          </p:txBody>
        </p:sp>
        <p:sp>
          <p:nvSpPr>
            <p:cNvPr id="168" name="tx168"/>
            <p:cNvSpPr/>
            <p:nvPr/>
          </p:nvSpPr>
          <p:spPr>
            <a:xfrm>
              <a:off x="2935840"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136.9</a:t>
              </a:r>
            </a:p>
          </p:txBody>
        </p:sp>
        <p:sp>
          <p:nvSpPr>
            <p:cNvPr id="169" name="tx169"/>
            <p:cNvSpPr/>
            <p:nvPr/>
          </p:nvSpPr>
          <p:spPr>
            <a:xfrm>
              <a:off x="6223206"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116.6</a:t>
              </a:r>
            </a:p>
          </p:txBody>
        </p:sp>
        <p:sp>
          <p:nvSpPr>
            <p:cNvPr id="170" name="tx170"/>
            <p:cNvSpPr/>
            <p:nvPr/>
          </p:nvSpPr>
          <p:spPr>
            <a:xfrm>
              <a:off x="2903948"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134.5</a:t>
              </a:r>
            </a:p>
          </p:txBody>
        </p:sp>
        <p:sp>
          <p:nvSpPr>
            <p:cNvPr id="171" name="tx171"/>
            <p:cNvSpPr/>
            <p:nvPr/>
          </p:nvSpPr>
          <p:spPr>
            <a:xfrm>
              <a:off x="6132326"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114.6</a:t>
              </a:r>
            </a:p>
          </p:txBody>
        </p:sp>
        <p:sp>
          <p:nvSpPr>
            <p:cNvPr id="172" name="tx172"/>
            <p:cNvSpPr/>
            <p:nvPr/>
          </p:nvSpPr>
          <p:spPr>
            <a:xfrm>
              <a:off x="3096339"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149.3</a:t>
              </a:r>
            </a:p>
          </p:txBody>
        </p:sp>
        <p:sp>
          <p:nvSpPr>
            <p:cNvPr id="173" name="tx173"/>
            <p:cNvSpPr/>
            <p:nvPr/>
          </p:nvSpPr>
          <p:spPr>
            <a:xfrm>
              <a:off x="635265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99.5</a:t>
              </a:r>
            </a:p>
          </p:txBody>
        </p:sp>
        <p:sp>
          <p:nvSpPr>
            <p:cNvPr id="174" name="tx17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8" name="tx178"/>
            <p:cNvSpPr/>
            <p:nvPr/>
          </p:nvSpPr>
          <p:spPr>
            <a:xfrm>
              <a:off x="377259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9" name="tx179"/>
            <p:cNvSpPr/>
            <p:nvPr/>
          </p:nvSpPr>
          <p:spPr>
            <a:xfrm>
              <a:off x="636546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0" name="tx180"/>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1" name="tx18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(60%) was higher than in 2019 (54%).
The number of children vaccinated with DTP3 increased 9% compared to in 2019.
The number of surviving infants decreased approximately 2%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7218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0317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83416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96516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3767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2686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39966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503213"/>
              <a:ext cx="249014" cy="503471"/>
            </a:xfrm>
            <a:prstGeom prst="rect">
              <a:avLst/>
            </a:prstGeom>
            <a:solidFill>
              <a:srgbClr val="E2231A">
                <a:alpha val="100000"/>
              </a:srgbClr>
            </a:solidFill>
          </p:spPr>
          <p:txBody>
            <a:bodyPr/>
            <a:lstStyle/>
            <a:p/>
          </p:txBody>
        </p:sp>
        <p:sp>
          <p:nvSpPr>
            <p:cNvPr id="24" name="rc24"/>
            <p:cNvSpPr/>
            <p:nvPr/>
          </p:nvSpPr>
          <p:spPr>
            <a:xfrm>
              <a:off x="1587736" y="3507306"/>
              <a:ext cx="249014" cy="499378"/>
            </a:xfrm>
            <a:prstGeom prst="rect">
              <a:avLst/>
            </a:prstGeom>
            <a:solidFill>
              <a:srgbClr val="E2231A">
                <a:alpha val="100000"/>
              </a:srgbClr>
            </a:solidFill>
          </p:spPr>
          <p:txBody>
            <a:bodyPr/>
            <a:lstStyle/>
            <a:p/>
          </p:txBody>
        </p:sp>
        <p:sp>
          <p:nvSpPr>
            <p:cNvPr id="25" name="rc25"/>
            <p:cNvSpPr/>
            <p:nvPr/>
          </p:nvSpPr>
          <p:spPr>
            <a:xfrm>
              <a:off x="1864419" y="3498429"/>
              <a:ext cx="249014" cy="508255"/>
            </a:xfrm>
            <a:prstGeom prst="rect">
              <a:avLst/>
            </a:prstGeom>
            <a:solidFill>
              <a:srgbClr val="E2231A">
                <a:alpha val="100000"/>
              </a:srgbClr>
            </a:solidFill>
          </p:spPr>
          <p:txBody>
            <a:bodyPr/>
            <a:lstStyle/>
            <a:p/>
          </p:txBody>
        </p:sp>
        <p:sp>
          <p:nvSpPr>
            <p:cNvPr id="26" name="rc26"/>
            <p:cNvSpPr/>
            <p:nvPr/>
          </p:nvSpPr>
          <p:spPr>
            <a:xfrm>
              <a:off x="2141101" y="3495809"/>
              <a:ext cx="249014" cy="510875"/>
            </a:xfrm>
            <a:prstGeom prst="rect">
              <a:avLst/>
            </a:prstGeom>
            <a:solidFill>
              <a:srgbClr val="E2231A">
                <a:alpha val="100000"/>
              </a:srgbClr>
            </a:solidFill>
          </p:spPr>
          <p:txBody>
            <a:bodyPr/>
            <a:lstStyle/>
            <a:p/>
          </p:txBody>
        </p:sp>
        <p:sp>
          <p:nvSpPr>
            <p:cNvPr id="27" name="rc27"/>
            <p:cNvSpPr/>
            <p:nvPr/>
          </p:nvSpPr>
          <p:spPr>
            <a:xfrm>
              <a:off x="2417783" y="3496695"/>
              <a:ext cx="249014" cy="509989"/>
            </a:xfrm>
            <a:prstGeom prst="rect">
              <a:avLst/>
            </a:prstGeom>
            <a:solidFill>
              <a:srgbClr val="E2231A">
                <a:alpha val="100000"/>
              </a:srgbClr>
            </a:solidFill>
          </p:spPr>
          <p:txBody>
            <a:bodyPr/>
            <a:lstStyle/>
            <a:p/>
          </p:txBody>
        </p:sp>
        <p:sp>
          <p:nvSpPr>
            <p:cNvPr id="28" name="rc28"/>
            <p:cNvSpPr/>
            <p:nvPr/>
          </p:nvSpPr>
          <p:spPr>
            <a:xfrm>
              <a:off x="2694466" y="3494831"/>
              <a:ext cx="249014" cy="511853"/>
            </a:xfrm>
            <a:prstGeom prst="rect">
              <a:avLst/>
            </a:prstGeom>
            <a:solidFill>
              <a:srgbClr val="E2231A">
                <a:alpha val="100000"/>
              </a:srgbClr>
            </a:solidFill>
          </p:spPr>
          <p:txBody>
            <a:bodyPr/>
            <a:lstStyle/>
            <a:p/>
          </p:txBody>
        </p:sp>
        <p:sp>
          <p:nvSpPr>
            <p:cNvPr id="29" name="rc29"/>
            <p:cNvSpPr/>
            <p:nvPr/>
          </p:nvSpPr>
          <p:spPr>
            <a:xfrm>
              <a:off x="2971148" y="3512472"/>
              <a:ext cx="249014" cy="494212"/>
            </a:xfrm>
            <a:prstGeom prst="rect">
              <a:avLst/>
            </a:prstGeom>
            <a:solidFill>
              <a:srgbClr val="E2231A">
                <a:alpha val="100000"/>
              </a:srgbClr>
            </a:solidFill>
          </p:spPr>
          <p:txBody>
            <a:bodyPr/>
            <a:lstStyle/>
            <a:p/>
          </p:txBody>
        </p:sp>
        <p:sp>
          <p:nvSpPr>
            <p:cNvPr id="30" name="rc30"/>
            <p:cNvSpPr/>
            <p:nvPr/>
          </p:nvSpPr>
          <p:spPr>
            <a:xfrm>
              <a:off x="3247830" y="3531525"/>
              <a:ext cx="249014" cy="475159"/>
            </a:xfrm>
            <a:prstGeom prst="rect">
              <a:avLst/>
            </a:prstGeom>
            <a:solidFill>
              <a:srgbClr val="E2231A">
                <a:alpha val="100000"/>
              </a:srgbClr>
            </a:solidFill>
          </p:spPr>
          <p:txBody>
            <a:bodyPr/>
            <a:lstStyle/>
            <a:p/>
          </p:txBody>
        </p:sp>
        <p:sp>
          <p:nvSpPr>
            <p:cNvPr id="31" name="rc31"/>
            <p:cNvSpPr/>
            <p:nvPr/>
          </p:nvSpPr>
          <p:spPr>
            <a:xfrm>
              <a:off x="3524513" y="3549987"/>
              <a:ext cx="249014" cy="456697"/>
            </a:xfrm>
            <a:prstGeom prst="rect">
              <a:avLst/>
            </a:prstGeom>
            <a:solidFill>
              <a:srgbClr val="E2231A">
                <a:alpha val="100000"/>
              </a:srgbClr>
            </a:solidFill>
          </p:spPr>
          <p:txBody>
            <a:bodyPr/>
            <a:lstStyle/>
            <a:p/>
          </p:txBody>
        </p:sp>
        <p:sp>
          <p:nvSpPr>
            <p:cNvPr id="32" name="rc32"/>
            <p:cNvSpPr/>
            <p:nvPr/>
          </p:nvSpPr>
          <p:spPr>
            <a:xfrm>
              <a:off x="3801195" y="3579294"/>
              <a:ext cx="249014" cy="427390"/>
            </a:xfrm>
            <a:prstGeom prst="rect">
              <a:avLst/>
            </a:prstGeom>
            <a:solidFill>
              <a:srgbClr val="E2231A">
                <a:alpha val="100000"/>
              </a:srgbClr>
            </a:solidFill>
          </p:spPr>
          <p:txBody>
            <a:bodyPr/>
            <a:lstStyle/>
            <a:p/>
          </p:txBody>
        </p:sp>
        <p:sp>
          <p:nvSpPr>
            <p:cNvPr id="33" name="rc33"/>
            <p:cNvSpPr/>
            <p:nvPr/>
          </p:nvSpPr>
          <p:spPr>
            <a:xfrm>
              <a:off x="4077877" y="3595762"/>
              <a:ext cx="249014" cy="410922"/>
            </a:xfrm>
            <a:prstGeom prst="rect">
              <a:avLst/>
            </a:prstGeom>
            <a:solidFill>
              <a:srgbClr val="E2231A">
                <a:alpha val="100000"/>
              </a:srgbClr>
            </a:solidFill>
          </p:spPr>
          <p:txBody>
            <a:bodyPr/>
            <a:lstStyle/>
            <a:p/>
          </p:txBody>
        </p:sp>
        <p:sp>
          <p:nvSpPr>
            <p:cNvPr id="34" name="rc34"/>
            <p:cNvSpPr/>
            <p:nvPr/>
          </p:nvSpPr>
          <p:spPr>
            <a:xfrm>
              <a:off x="4354560" y="3613546"/>
              <a:ext cx="249014" cy="393138"/>
            </a:xfrm>
            <a:prstGeom prst="rect">
              <a:avLst/>
            </a:prstGeom>
            <a:solidFill>
              <a:srgbClr val="E2231A">
                <a:alpha val="100000"/>
              </a:srgbClr>
            </a:solidFill>
          </p:spPr>
          <p:txBody>
            <a:bodyPr/>
            <a:lstStyle/>
            <a:p/>
          </p:txBody>
        </p:sp>
        <p:sp>
          <p:nvSpPr>
            <p:cNvPr id="35" name="rc35"/>
            <p:cNvSpPr/>
            <p:nvPr/>
          </p:nvSpPr>
          <p:spPr>
            <a:xfrm>
              <a:off x="4631242" y="3627889"/>
              <a:ext cx="249014" cy="378795"/>
            </a:xfrm>
            <a:prstGeom prst="rect">
              <a:avLst/>
            </a:prstGeom>
            <a:solidFill>
              <a:srgbClr val="E2231A">
                <a:alpha val="100000"/>
              </a:srgbClr>
            </a:solidFill>
          </p:spPr>
          <p:txBody>
            <a:bodyPr/>
            <a:lstStyle/>
            <a:p/>
          </p:txBody>
        </p:sp>
        <p:sp>
          <p:nvSpPr>
            <p:cNvPr id="36" name="rc36"/>
            <p:cNvSpPr/>
            <p:nvPr/>
          </p:nvSpPr>
          <p:spPr>
            <a:xfrm>
              <a:off x="4907924" y="3652843"/>
              <a:ext cx="249014" cy="353842"/>
            </a:xfrm>
            <a:prstGeom prst="rect">
              <a:avLst/>
            </a:prstGeom>
            <a:solidFill>
              <a:srgbClr val="E2231A">
                <a:alpha val="100000"/>
              </a:srgbClr>
            </a:solidFill>
          </p:spPr>
          <p:txBody>
            <a:bodyPr/>
            <a:lstStyle/>
            <a:p/>
          </p:txBody>
        </p:sp>
        <p:sp>
          <p:nvSpPr>
            <p:cNvPr id="37" name="rc37"/>
            <p:cNvSpPr/>
            <p:nvPr/>
          </p:nvSpPr>
          <p:spPr>
            <a:xfrm>
              <a:off x="5184607" y="3662723"/>
              <a:ext cx="249014" cy="343961"/>
            </a:xfrm>
            <a:prstGeom prst="rect">
              <a:avLst/>
            </a:prstGeom>
            <a:solidFill>
              <a:srgbClr val="E2231A">
                <a:alpha val="100000"/>
              </a:srgbClr>
            </a:solidFill>
          </p:spPr>
          <p:txBody>
            <a:bodyPr/>
            <a:lstStyle/>
            <a:p/>
          </p:txBody>
        </p:sp>
        <p:sp>
          <p:nvSpPr>
            <p:cNvPr id="38" name="rc38"/>
            <p:cNvSpPr/>
            <p:nvPr/>
          </p:nvSpPr>
          <p:spPr>
            <a:xfrm>
              <a:off x="5461289" y="3661594"/>
              <a:ext cx="249014" cy="345091"/>
            </a:xfrm>
            <a:prstGeom prst="rect">
              <a:avLst/>
            </a:prstGeom>
            <a:solidFill>
              <a:srgbClr val="E2231A">
                <a:alpha val="100000"/>
              </a:srgbClr>
            </a:solidFill>
          </p:spPr>
          <p:txBody>
            <a:bodyPr/>
            <a:lstStyle/>
            <a:p/>
          </p:txBody>
        </p:sp>
        <p:sp>
          <p:nvSpPr>
            <p:cNvPr id="39" name="rc39"/>
            <p:cNvSpPr/>
            <p:nvPr/>
          </p:nvSpPr>
          <p:spPr>
            <a:xfrm>
              <a:off x="5737971" y="3638904"/>
              <a:ext cx="249014" cy="367780"/>
            </a:xfrm>
            <a:prstGeom prst="rect">
              <a:avLst/>
            </a:prstGeom>
            <a:solidFill>
              <a:srgbClr val="E2231A">
                <a:alpha val="100000"/>
              </a:srgbClr>
            </a:solidFill>
          </p:spPr>
          <p:txBody>
            <a:bodyPr/>
            <a:lstStyle/>
            <a:p/>
          </p:txBody>
        </p:sp>
        <p:sp>
          <p:nvSpPr>
            <p:cNvPr id="40" name="rc40"/>
            <p:cNvSpPr/>
            <p:nvPr/>
          </p:nvSpPr>
          <p:spPr>
            <a:xfrm>
              <a:off x="6014654" y="3618026"/>
              <a:ext cx="249014" cy="388658"/>
            </a:xfrm>
            <a:prstGeom prst="rect">
              <a:avLst/>
            </a:prstGeom>
            <a:solidFill>
              <a:srgbClr val="E2231A">
                <a:alpha val="100000"/>
              </a:srgbClr>
            </a:solidFill>
          </p:spPr>
          <p:txBody>
            <a:bodyPr/>
            <a:lstStyle/>
            <a:p/>
          </p:txBody>
        </p:sp>
        <p:sp>
          <p:nvSpPr>
            <p:cNvPr id="41" name="rc41"/>
            <p:cNvSpPr/>
            <p:nvPr/>
          </p:nvSpPr>
          <p:spPr>
            <a:xfrm>
              <a:off x="6291336" y="3674568"/>
              <a:ext cx="249014" cy="332116"/>
            </a:xfrm>
            <a:prstGeom prst="rect">
              <a:avLst/>
            </a:prstGeom>
            <a:solidFill>
              <a:srgbClr val="E2231A">
                <a:alpha val="100000"/>
              </a:srgbClr>
            </a:solidFill>
          </p:spPr>
          <p:txBody>
            <a:bodyPr/>
            <a:lstStyle/>
            <a:p/>
          </p:txBody>
        </p:sp>
        <p:sp>
          <p:nvSpPr>
            <p:cNvPr id="42" name="rc42"/>
            <p:cNvSpPr/>
            <p:nvPr/>
          </p:nvSpPr>
          <p:spPr>
            <a:xfrm>
              <a:off x="6568018" y="3720225"/>
              <a:ext cx="249014" cy="286459"/>
            </a:xfrm>
            <a:prstGeom prst="rect">
              <a:avLst/>
            </a:prstGeom>
            <a:solidFill>
              <a:srgbClr val="E2231A">
                <a:alpha val="100000"/>
              </a:srgbClr>
            </a:solidFill>
          </p:spPr>
          <p:txBody>
            <a:bodyPr/>
            <a:lstStyle/>
            <a:p/>
          </p:txBody>
        </p:sp>
        <p:sp>
          <p:nvSpPr>
            <p:cNvPr id="43" name="rc43"/>
            <p:cNvSpPr/>
            <p:nvPr/>
          </p:nvSpPr>
          <p:spPr>
            <a:xfrm>
              <a:off x="6844701" y="3721685"/>
              <a:ext cx="249014" cy="284999"/>
            </a:xfrm>
            <a:prstGeom prst="rect">
              <a:avLst/>
            </a:prstGeom>
            <a:solidFill>
              <a:srgbClr val="E2231A">
                <a:alpha val="100000"/>
              </a:srgbClr>
            </a:solidFill>
          </p:spPr>
          <p:txBody>
            <a:bodyPr/>
            <a:lstStyle/>
            <a:p/>
          </p:txBody>
        </p:sp>
        <p:sp>
          <p:nvSpPr>
            <p:cNvPr id="44" name="rc44"/>
            <p:cNvSpPr/>
            <p:nvPr/>
          </p:nvSpPr>
          <p:spPr>
            <a:xfrm>
              <a:off x="7121383" y="3603557"/>
              <a:ext cx="249014" cy="403127"/>
            </a:xfrm>
            <a:prstGeom prst="rect">
              <a:avLst/>
            </a:prstGeom>
            <a:solidFill>
              <a:srgbClr val="E2231A">
                <a:alpha val="100000"/>
              </a:srgbClr>
            </a:solidFill>
          </p:spPr>
          <p:txBody>
            <a:bodyPr/>
            <a:lstStyle/>
            <a:p/>
          </p:txBody>
        </p:sp>
        <p:sp>
          <p:nvSpPr>
            <p:cNvPr id="45" name="rc45"/>
            <p:cNvSpPr/>
            <p:nvPr/>
          </p:nvSpPr>
          <p:spPr>
            <a:xfrm>
              <a:off x="7398065" y="3637674"/>
              <a:ext cx="249014" cy="369010"/>
            </a:xfrm>
            <a:prstGeom prst="rect">
              <a:avLst/>
            </a:prstGeom>
            <a:solidFill>
              <a:srgbClr val="E2231A">
                <a:alpha val="100000"/>
              </a:srgbClr>
            </a:solidFill>
          </p:spPr>
          <p:txBody>
            <a:bodyPr/>
            <a:lstStyle/>
            <a:p/>
          </p:txBody>
        </p:sp>
        <p:sp>
          <p:nvSpPr>
            <p:cNvPr id="46" name="rc46"/>
            <p:cNvSpPr/>
            <p:nvPr/>
          </p:nvSpPr>
          <p:spPr>
            <a:xfrm>
              <a:off x="7674748" y="3703732"/>
              <a:ext cx="249014" cy="302953"/>
            </a:xfrm>
            <a:prstGeom prst="rect">
              <a:avLst/>
            </a:prstGeom>
            <a:solidFill>
              <a:srgbClr val="E2231A">
                <a:alpha val="100000"/>
              </a:srgbClr>
            </a:solidFill>
          </p:spPr>
          <p:txBody>
            <a:bodyPr/>
            <a:lstStyle/>
            <a:p/>
          </p:txBody>
        </p:sp>
        <p:sp>
          <p:nvSpPr>
            <p:cNvPr id="47" name="rc47"/>
            <p:cNvSpPr/>
            <p:nvPr/>
          </p:nvSpPr>
          <p:spPr>
            <a:xfrm>
              <a:off x="7951430" y="3757992"/>
              <a:ext cx="249014" cy="248692"/>
            </a:xfrm>
            <a:prstGeom prst="rect">
              <a:avLst/>
            </a:prstGeom>
            <a:solidFill>
              <a:srgbClr val="E2231A">
                <a:alpha val="100000"/>
              </a:srgbClr>
            </a:solidFill>
          </p:spPr>
          <p:txBody>
            <a:bodyPr/>
            <a:lstStyle/>
            <a:p/>
          </p:txBody>
        </p:sp>
        <p:sp>
          <p:nvSpPr>
            <p:cNvPr id="48" name="rc48"/>
            <p:cNvSpPr/>
            <p:nvPr/>
          </p:nvSpPr>
          <p:spPr>
            <a:xfrm>
              <a:off x="5737971" y="3164283"/>
              <a:ext cx="249014" cy="474620"/>
            </a:xfrm>
            <a:prstGeom prst="rect">
              <a:avLst/>
            </a:prstGeom>
            <a:solidFill>
              <a:srgbClr val="B3B3B3">
                <a:alpha val="100000"/>
              </a:srgbClr>
            </a:solidFill>
          </p:spPr>
          <p:txBody>
            <a:bodyPr/>
            <a:lstStyle/>
            <a:p/>
          </p:txBody>
        </p:sp>
        <p:sp>
          <p:nvSpPr>
            <p:cNvPr id="49" name="rc49"/>
            <p:cNvSpPr/>
            <p:nvPr/>
          </p:nvSpPr>
          <p:spPr>
            <a:xfrm>
              <a:off x="6014654" y="3182636"/>
              <a:ext cx="249014" cy="435389"/>
            </a:xfrm>
            <a:prstGeom prst="rect">
              <a:avLst/>
            </a:prstGeom>
            <a:solidFill>
              <a:srgbClr val="B3B3B3">
                <a:alpha val="100000"/>
              </a:srgbClr>
            </a:solidFill>
          </p:spPr>
          <p:txBody>
            <a:bodyPr/>
            <a:lstStyle/>
            <a:p/>
          </p:txBody>
        </p:sp>
        <p:sp>
          <p:nvSpPr>
            <p:cNvPr id="50" name="rc50"/>
            <p:cNvSpPr/>
            <p:nvPr/>
          </p:nvSpPr>
          <p:spPr>
            <a:xfrm>
              <a:off x="6291336" y="3288872"/>
              <a:ext cx="249014" cy="385695"/>
            </a:xfrm>
            <a:prstGeom prst="rect">
              <a:avLst/>
            </a:prstGeom>
            <a:solidFill>
              <a:srgbClr val="B3B3B3">
                <a:alpha val="100000"/>
              </a:srgbClr>
            </a:solidFill>
          </p:spPr>
          <p:txBody>
            <a:bodyPr/>
            <a:lstStyle/>
            <a:p/>
          </p:txBody>
        </p:sp>
        <p:sp>
          <p:nvSpPr>
            <p:cNvPr id="51" name="rc51"/>
            <p:cNvSpPr/>
            <p:nvPr/>
          </p:nvSpPr>
          <p:spPr>
            <a:xfrm>
              <a:off x="6568018" y="3354365"/>
              <a:ext cx="249014" cy="365860"/>
            </a:xfrm>
            <a:prstGeom prst="rect">
              <a:avLst/>
            </a:prstGeom>
            <a:solidFill>
              <a:srgbClr val="B3B3B3">
                <a:alpha val="100000"/>
              </a:srgbClr>
            </a:solidFill>
          </p:spPr>
          <p:txBody>
            <a:bodyPr/>
            <a:lstStyle/>
            <a:p/>
          </p:txBody>
        </p:sp>
        <p:sp>
          <p:nvSpPr>
            <p:cNvPr id="52" name="rc52"/>
            <p:cNvSpPr/>
            <p:nvPr/>
          </p:nvSpPr>
          <p:spPr>
            <a:xfrm>
              <a:off x="6844701" y="3356042"/>
              <a:ext cx="249014" cy="365643"/>
            </a:xfrm>
            <a:prstGeom prst="rect">
              <a:avLst/>
            </a:prstGeom>
            <a:solidFill>
              <a:srgbClr val="B3B3B3">
                <a:alpha val="100000"/>
              </a:srgbClr>
            </a:solidFill>
          </p:spPr>
          <p:txBody>
            <a:bodyPr/>
            <a:lstStyle/>
            <a:p/>
          </p:txBody>
        </p:sp>
        <p:sp>
          <p:nvSpPr>
            <p:cNvPr id="53" name="rc53"/>
            <p:cNvSpPr/>
            <p:nvPr/>
          </p:nvSpPr>
          <p:spPr>
            <a:xfrm>
              <a:off x="7121383" y="3325749"/>
              <a:ext cx="249014" cy="277808"/>
            </a:xfrm>
            <a:prstGeom prst="rect">
              <a:avLst/>
            </a:prstGeom>
            <a:solidFill>
              <a:srgbClr val="B3B3B3">
                <a:alpha val="100000"/>
              </a:srgbClr>
            </a:solidFill>
          </p:spPr>
          <p:txBody>
            <a:bodyPr/>
            <a:lstStyle/>
            <a:p/>
          </p:txBody>
        </p:sp>
        <p:sp>
          <p:nvSpPr>
            <p:cNvPr id="54" name="rc54"/>
            <p:cNvSpPr/>
            <p:nvPr/>
          </p:nvSpPr>
          <p:spPr>
            <a:xfrm>
              <a:off x="7398065" y="3361026"/>
              <a:ext cx="249014" cy="276648"/>
            </a:xfrm>
            <a:prstGeom prst="rect">
              <a:avLst/>
            </a:prstGeom>
            <a:solidFill>
              <a:srgbClr val="B3B3B3">
                <a:alpha val="100000"/>
              </a:srgbClr>
            </a:solidFill>
          </p:spPr>
          <p:txBody>
            <a:bodyPr/>
            <a:lstStyle/>
            <a:p/>
          </p:txBody>
        </p:sp>
        <p:sp>
          <p:nvSpPr>
            <p:cNvPr id="55" name="rc55"/>
            <p:cNvSpPr/>
            <p:nvPr/>
          </p:nvSpPr>
          <p:spPr>
            <a:xfrm>
              <a:off x="7674748" y="3481948"/>
              <a:ext cx="249014" cy="221783"/>
            </a:xfrm>
            <a:prstGeom prst="rect">
              <a:avLst/>
            </a:prstGeom>
            <a:solidFill>
              <a:srgbClr val="B3B3B3">
                <a:alpha val="100000"/>
              </a:srgbClr>
            </a:solidFill>
          </p:spPr>
          <p:txBody>
            <a:bodyPr/>
            <a:lstStyle/>
            <a:p/>
          </p:txBody>
        </p:sp>
        <p:sp>
          <p:nvSpPr>
            <p:cNvPr id="56" name="rc56"/>
            <p:cNvSpPr/>
            <p:nvPr/>
          </p:nvSpPr>
          <p:spPr>
            <a:xfrm>
              <a:off x="7951430" y="3516413"/>
              <a:ext cx="249014" cy="241579"/>
            </a:xfrm>
            <a:prstGeom prst="rect">
              <a:avLst/>
            </a:prstGeom>
            <a:solidFill>
              <a:srgbClr val="B3B3B3">
                <a:alpha val="100000"/>
              </a:srgbClr>
            </a:solidFill>
          </p:spPr>
          <p:txBody>
            <a:bodyPr/>
            <a:lstStyle/>
            <a:p/>
          </p:txBody>
        </p:sp>
        <p:sp>
          <p:nvSpPr>
            <p:cNvPr id="57" name="pl57"/>
            <p:cNvSpPr/>
            <p:nvPr/>
          </p:nvSpPr>
          <p:spPr>
            <a:xfrm>
              <a:off x="1435561" y="1844520"/>
              <a:ext cx="6640376" cy="673921"/>
            </a:xfrm>
            <a:custGeom>
              <a:avLst/>
              <a:pathLst>
                <a:path w="6640376" h="673921">
                  <a:moveTo>
                    <a:pt x="0" y="645841"/>
                  </a:moveTo>
                  <a:lnTo>
                    <a:pt x="276682" y="645841"/>
                  </a:lnTo>
                  <a:lnTo>
                    <a:pt x="553364" y="673921"/>
                  </a:lnTo>
                  <a:lnTo>
                    <a:pt x="830047" y="673921"/>
                  </a:lnTo>
                  <a:lnTo>
                    <a:pt x="1106729" y="673921"/>
                  </a:lnTo>
                  <a:lnTo>
                    <a:pt x="1383411" y="673921"/>
                  </a:lnTo>
                  <a:lnTo>
                    <a:pt x="1660094" y="617761"/>
                  </a:lnTo>
                  <a:lnTo>
                    <a:pt x="1936776" y="561601"/>
                  </a:lnTo>
                  <a:lnTo>
                    <a:pt x="2213458" y="505441"/>
                  </a:lnTo>
                  <a:lnTo>
                    <a:pt x="2490141" y="421200"/>
                  </a:lnTo>
                  <a:lnTo>
                    <a:pt x="2766823" y="393120"/>
                  </a:lnTo>
                  <a:lnTo>
                    <a:pt x="3043505" y="336960"/>
                  </a:lnTo>
                  <a:lnTo>
                    <a:pt x="3320188" y="308880"/>
                  </a:lnTo>
                  <a:lnTo>
                    <a:pt x="3596870" y="252720"/>
                  </a:lnTo>
                  <a:lnTo>
                    <a:pt x="3873552" y="224640"/>
                  </a:lnTo>
                  <a:lnTo>
                    <a:pt x="4150235" y="224640"/>
                  </a:lnTo>
                  <a:lnTo>
                    <a:pt x="4426917" y="280800"/>
                  </a:lnTo>
                  <a:lnTo>
                    <a:pt x="4703599" y="336960"/>
                  </a:lnTo>
                  <a:lnTo>
                    <a:pt x="4980282" y="196560"/>
                  </a:lnTo>
                  <a:lnTo>
                    <a:pt x="5256964" y="84240"/>
                  </a:lnTo>
                  <a:lnTo>
                    <a:pt x="5533646" y="84240"/>
                  </a:lnTo>
                  <a:lnTo>
                    <a:pt x="5810329" y="393120"/>
                  </a:lnTo>
                  <a:lnTo>
                    <a:pt x="6087011" y="308880"/>
                  </a:lnTo>
                  <a:lnTo>
                    <a:pt x="6363693" y="140400"/>
                  </a:lnTo>
                  <a:lnTo>
                    <a:pt x="6640376" y="0"/>
                  </a:lnTo>
                </a:path>
              </a:pathLst>
            </a:custGeom>
            <a:ln w="27101" cap="flat">
              <a:solidFill>
                <a:srgbClr val="0058AB">
                  <a:alpha val="100000"/>
                </a:srgbClr>
              </a:solidFill>
              <a:prstDash val="solid"/>
              <a:round/>
            </a:ln>
          </p:spPr>
          <p:txBody>
            <a:bodyPr/>
            <a:lstStyle/>
            <a:p/>
          </p:txBody>
        </p:sp>
        <p:sp>
          <p:nvSpPr>
            <p:cNvPr id="58" name="pl58"/>
            <p:cNvSpPr/>
            <p:nvPr/>
          </p:nvSpPr>
          <p:spPr>
            <a:xfrm>
              <a:off x="5862478" y="2490361"/>
              <a:ext cx="2213458" cy="898562"/>
            </a:xfrm>
            <a:custGeom>
              <a:avLst/>
              <a:pathLst>
                <a:path w="2213458" h="898562">
                  <a:moveTo>
                    <a:pt x="0" y="898562"/>
                  </a:moveTo>
                  <a:lnTo>
                    <a:pt x="276682" y="842401"/>
                  </a:lnTo>
                  <a:lnTo>
                    <a:pt x="553364" y="561601"/>
                  </a:lnTo>
                  <a:lnTo>
                    <a:pt x="830047" y="393120"/>
                  </a:lnTo>
                  <a:lnTo>
                    <a:pt x="1106729" y="393120"/>
                  </a:lnTo>
                  <a:lnTo>
                    <a:pt x="1383411" y="477361"/>
                  </a:lnTo>
                  <a:lnTo>
                    <a:pt x="1660094" y="393120"/>
                  </a:lnTo>
                  <a:lnTo>
                    <a:pt x="1936776" y="84240"/>
                  </a:lnTo>
                  <a:lnTo>
                    <a:pt x="2213458" y="0"/>
                  </a:lnTo>
                </a:path>
              </a:pathLst>
            </a:custGeom>
            <a:ln w="27101" cap="flat">
              <a:solidFill>
                <a:srgbClr val="333333">
                  <a:alpha val="100000"/>
                </a:srgbClr>
              </a:solidFill>
              <a:prstDash val="solid"/>
              <a:round/>
            </a:ln>
          </p:spPr>
          <p:txBody>
            <a:bodyPr/>
            <a:lstStyle/>
            <a:p/>
          </p:txBody>
        </p:sp>
        <p:sp>
          <p:nvSpPr>
            <p:cNvPr id="59" name="tx59"/>
            <p:cNvSpPr/>
            <p:nvPr/>
          </p:nvSpPr>
          <p:spPr>
            <a:xfrm>
              <a:off x="6622187"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60" name="tx60"/>
            <p:cNvSpPr/>
            <p:nvPr/>
          </p:nvSpPr>
          <p:spPr>
            <a:xfrm>
              <a:off x="6898870"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61" name="tx61"/>
            <p:cNvSpPr/>
            <p:nvPr/>
          </p:nvSpPr>
          <p:spPr>
            <a:xfrm>
              <a:off x="7175552" y="20546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63</a:t>
              </a:r>
            </a:p>
          </p:txBody>
        </p:sp>
        <p:sp>
          <p:nvSpPr>
            <p:cNvPr id="62" name="tx62"/>
            <p:cNvSpPr/>
            <p:nvPr/>
          </p:nvSpPr>
          <p:spPr>
            <a:xfrm>
              <a:off x="7452234" y="19704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66</a:t>
              </a:r>
            </a:p>
          </p:txBody>
        </p:sp>
        <p:sp>
          <p:nvSpPr>
            <p:cNvPr id="63" name="tx63"/>
            <p:cNvSpPr/>
            <p:nvPr/>
          </p:nvSpPr>
          <p:spPr>
            <a:xfrm>
              <a:off x="7728917"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72</a:t>
              </a:r>
            </a:p>
          </p:txBody>
        </p:sp>
        <p:sp>
          <p:nvSpPr>
            <p:cNvPr id="64" name="tx64"/>
            <p:cNvSpPr/>
            <p:nvPr/>
          </p:nvSpPr>
          <p:spPr>
            <a:xfrm>
              <a:off x="8005599" y="16646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77</a:t>
              </a:r>
            </a:p>
          </p:txBody>
        </p:sp>
        <p:sp>
          <p:nvSpPr>
            <p:cNvPr id="65" name="tx65"/>
            <p:cNvSpPr/>
            <p:nvPr/>
          </p:nvSpPr>
          <p:spPr>
            <a:xfrm>
              <a:off x="6622187" y="29449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40</a:t>
              </a:r>
            </a:p>
          </p:txBody>
        </p:sp>
        <p:sp>
          <p:nvSpPr>
            <p:cNvPr id="66" name="tx66"/>
            <p:cNvSpPr/>
            <p:nvPr/>
          </p:nvSpPr>
          <p:spPr>
            <a:xfrm>
              <a:off x="6898870" y="29449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40</a:t>
              </a:r>
            </a:p>
          </p:txBody>
        </p:sp>
        <p:sp>
          <p:nvSpPr>
            <p:cNvPr id="67" name="tx67"/>
            <p:cNvSpPr/>
            <p:nvPr/>
          </p:nvSpPr>
          <p:spPr>
            <a:xfrm>
              <a:off x="7175552" y="30291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37</a:t>
              </a:r>
            </a:p>
          </p:txBody>
        </p:sp>
        <p:sp>
          <p:nvSpPr>
            <p:cNvPr id="68" name="tx68"/>
            <p:cNvSpPr/>
            <p:nvPr/>
          </p:nvSpPr>
          <p:spPr>
            <a:xfrm>
              <a:off x="7452234" y="29449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40</a:t>
              </a:r>
            </a:p>
          </p:txBody>
        </p:sp>
        <p:sp>
          <p:nvSpPr>
            <p:cNvPr id="69" name="tx69"/>
            <p:cNvSpPr/>
            <p:nvPr/>
          </p:nvSpPr>
          <p:spPr>
            <a:xfrm>
              <a:off x="7728917" y="26360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51</a:t>
              </a:r>
            </a:p>
          </p:txBody>
        </p:sp>
        <p:sp>
          <p:nvSpPr>
            <p:cNvPr id="70" name="tx70"/>
            <p:cNvSpPr/>
            <p:nvPr/>
          </p:nvSpPr>
          <p:spPr>
            <a:xfrm>
              <a:off x="8005599" y="255219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54</a:t>
              </a:r>
            </a:p>
          </p:txBody>
        </p:sp>
        <p:sp>
          <p:nvSpPr>
            <p:cNvPr id="71" name="tx71"/>
            <p:cNvSpPr/>
            <p:nvPr/>
          </p:nvSpPr>
          <p:spPr>
            <a:xfrm>
              <a:off x="1345126" y="371450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72" name="tx72"/>
            <p:cNvSpPr/>
            <p:nvPr/>
          </p:nvSpPr>
          <p:spPr>
            <a:xfrm>
              <a:off x="2728538" y="371031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73" name="tx73"/>
            <p:cNvSpPr/>
            <p:nvPr/>
          </p:nvSpPr>
          <p:spPr>
            <a:xfrm>
              <a:off x="4142095" y="37607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74" name="tx74"/>
            <p:cNvSpPr/>
            <p:nvPr/>
          </p:nvSpPr>
          <p:spPr>
            <a:xfrm>
              <a:off x="5525506" y="37936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75" name="tx75"/>
            <p:cNvSpPr/>
            <p:nvPr/>
          </p:nvSpPr>
          <p:spPr>
            <a:xfrm>
              <a:off x="6632236" y="38230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76" name="tx76"/>
            <p:cNvSpPr/>
            <p:nvPr/>
          </p:nvSpPr>
          <p:spPr>
            <a:xfrm>
              <a:off x="6908918" y="38237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77" name="tx77"/>
            <p:cNvSpPr/>
            <p:nvPr/>
          </p:nvSpPr>
          <p:spPr>
            <a:xfrm>
              <a:off x="7185600" y="37646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78" name="tx78"/>
            <p:cNvSpPr/>
            <p:nvPr/>
          </p:nvSpPr>
          <p:spPr>
            <a:xfrm>
              <a:off x="7462283" y="37817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79" name="tx79"/>
            <p:cNvSpPr/>
            <p:nvPr/>
          </p:nvSpPr>
          <p:spPr>
            <a:xfrm>
              <a:off x="7738965" y="3814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80" name="tx80"/>
            <p:cNvSpPr/>
            <p:nvPr/>
          </p:nvSpPr>
          <p:spPr>
            <a:xfrm>
              <a:off x="8015647" y="38432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1" name="tx81"/>
            <p:cNvSpPr/>
            <p:nvPr/>
          </p:nvSpPr>
          <p:spPr>
            <a:xfrm>
              <a:off x="6632236" y="349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2" name="tx82"/>
            <p:cNvSpPr/>
            <p:nvPr/>
          </p:nvSpPr>
          <p:spPr>
            <a:xfrm>
              <a:off x="6908918" y="34984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3" name="tx83"/>
            <p:cNvSpPr/>
            <p:nvPr/>
          </p:nvSpPr>
          <p:spPr>
            <a:xfrm>
              <a:off x="7185600" y="34242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4" name="tx84"/>
            <p:cNvSpPr/>
            <p:nvPr/>
          </p:nvSpPr>
          <p:spPr>
            <a:xfrm>
              <a:off x="7462283" y="3458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5" name="tx85"/>
            <p:cNvSpPr/>
            <p:nvPr/>
          </p:nvSpPr>
          <p:spPr>
            <a:xfrm>
              <a:off x="7738965" y="35524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6" name="tx86"/>
            <p:cNvSpPr/>
            <p:nvPr/>
          </p:nvSpPr>
          <p:spPr>
            <a:xfrm>
              <a:off x="8015647" y="35967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87" name="tx87"/>
            <p:cNvSpPr/>
            <p:nvPr/>
          </p:nvSpPr>
          <p:spPr>
            <a:xfrm>
              <a:off x="6611134" y="324813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150</a:t>
              </a:r>
            </a:p>
          </p:txBody>
        </p:sp>
        <p:sp>
          <p:nvSpPr>
            <p:cNvPr id="88" name="tx88"/>
            <p:cNvSpPr/>
            <p:nvPr/>
          </p:nvSpPr>
          <p:spPr>
            <a:xfrm>
              <a:off x="6887816" y="324980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150</a:t>
              </a:r>
            </a:p>
          </p:txBody>
        </p:sp>
        <p:sp>
          <p:nvSpPr>
            <p:cNvPr id="89" name="tx89"/>
            <p:cNvSpPr/>
            <p:nvPr/>
          </p:nvSpPr>
          <p:spPr>
            <a:xfrm>
              <a:off x="7164499" y="321951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157</a:t>
              </a:r>
            </a:p>
          </p:txBody>
        </p:sp>
        <p:sp>
          <p:nvSpPr>
            <p:cNvPr id="90" name="tx90"/>
            <p:cNvSpPr/>
            <p:nvPr/>
          </p:nvSpPr>
          <p:spPr>
            <a:xfrm>
              <a:off x="7441181" y="325479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149</a:t>
              </a:r>
            </a:p>
          </p:txBody>
        </p:sp>
        <p:sp>
          <p:nvSpPr>
            <p:cNvPr id="91" name="tx91"/>
            <p:cNvSpPr/>
            <p:nvPr/>
          </p:nvSpPr>
          <p:spPr>
            <a:xfrm>
              <a:off x="7717863" y="3376904"/>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121</a:t>
              </a:r>
            </a:p>
          </p:txBody>
        </p:sp>
        <p:sp>
          <p:nvSpPr>
            <p:cNvPr id="92" name="tx92"/>
            <p:cNvSpPr/>
            <p:nvPr/>
          </p:nvSpPr>
          <p:spPr>
            <a:xfrm>
              <a:off x="7994546" y="341013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113</a:t>
              </a:r>
            </a:p>
          </p:txBody>
        </p:sp>
        <p:sp>
          <p:nvSpPr>
            <p:cNvPr id="93" name="tx93"/>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4" name="tx94"/>
            <p:cNvSpPr/>
            <p:nvPr/>
          </p:nvSpPr>
          <p:spPr>
            <a:xfrm>
              <a:off x="577692" y="308556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5" name="tx95"/>
            <p:cNvSpPr/>
            <p:nvPr/>
          </p:nvSpPr>
          <p:spPr>
            <a:xfrm>
              <a:off x="577692" y="22165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6" name="tx96"/>
            <p:cNvSpPr/>
            <p:nvPr/>
          </p:nvSpPr>
          <p:spPr>
            <a:xfrm>
              <a:off x="577692" y="13475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97" name="tx9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3" name="tx11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6" name="tx116"/>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86533" y="4909475"/>
              <a:ext cx="201456" cy="201456"/>
            </a:xfrm>
            <a:prstGeom prst="rect">
              <a:avLst/>
            </a:prstGeom>
            <a:solidFill>
              <a:srgbClr val="E2231A">
                <a:alpha val="100000"/>
              </a:srgbClr>
            </a:solidFill>
          </p:spPr>
          <p:txBody>
            <a:bodyPr/>
            <a:lstStyle/>
            <a:p/>
          </p:txBody>
        </p:sp>
        <p:sp>
          <p:nvSpPr>
            <p:cNvPr id="119" name="rc119"/>
            <p:cNvSpPr/>
            <p:nvPr/>
          </p:nvSpPr>
          <p:spPr>
            <a:xfrm>
              <a:off x="5650692" y="4909475"/>
              <a:ext cx="201456" cy="201456"/>
            </a:xfrm>
            <a:prstGeom prst="rect">
              <a:avLst/>
            </a:prstGeom>
            <a:solidFill>
              <a:srgbClr val="B3B3B3">
                <a:alpha val="100000"/>
              </a:srgbClr>
            </a:solidFill>
          </p:spPr>
          <p:txBody>
            <a:bodyPr/>
            <a:lstStyle/>
            <a:p/>
          </p:txBody>
        </p:sp>
        <p:sp>
          <p:nvSpPr>
            <p:cNvPr id="120" name="tx120"/>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966584" y="661760"/>
              <a:ext cx="12302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Haiti, 2000-2024</a:t>
              </a:r>
            </a:p>
          </p:txBody>
        </p:sp>
        <p:sp>
          <p:nvSpPr>
            <p:cNvPr id="124" name="pl124"/>
            <p:cNvSpPr/>
            <p:nvPr/>
          </p:nvSpPr>
          <p:spPr>
            <a:xfrm>
              <a:off x="245829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75276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04724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8" name="pl128"/>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6055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9000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1944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1054" y="5774644"/>
              <a:ext cx="3025402" cy="162162"/>
            </a:xfrm>
            <a:prstGeom prst="rect">
              <a:avLst/>
            </a:prstGeom>
            <a:solidFill>
              <a:srgbClr val="E2231A">
                <a:alpha val="100000"/>
              </a:srgbClr>
            </a:solidFill>
          </p:spPr>
          <p:txBody>
            <a:bodyPr/>
            <a:lstStyle/>
            <a:p/>
          </p:txBody>
        </p:sp>
        <p:sp>
          <p:nvSpPr>
            <p:cNvPr id="135" name="rc135"/>
            <p:cNvSpPr/>
            <p:nvPr/>
          </p:nvSpPr>
          <p:spPr>
            <a:xfrm>
              <a:off x="1311054" y="5571941"/>
              <a:ext cx="3199599" cy="162162"/>
            </a:xfrm>
            <a:prstGeom prst="rect">
              <a:avLst/>
            </a:prstGeom>
            <a:solidFill>
              <a:srgbClr val="E2231A">
                <a:alpha val="100000"/>
              </a:srgbClr>
            </a:solidFill>
          </p:spPr>
          <p:txBody>
            <a:bodyPr/>
            <a:lstStyle/>
            <a:p/>
          </p:txBody>
        </p:sp>
        <p:sp>
          <p:nvSpPr>
            <p:cNvPr id="136" name="rc136"/>
            <p:cNvSpPr/>
            <p:nvPr/>
          </p:nvSpPr>
          <p:spPr>
            <a:xfrm>
              <a:off x="1311054" y="5369238"/>
              <a:ext cx="2626531" cy="162162"/>
            </a:xfrm>
            <a:prstGeom prst="rect">
              <a:avLst/>
            </a:prstGeom>
            <a:solidFill>
              <a:srgbClr val="E2231A">
                <a:alpha val="100000"/>
              </a:srgbClr>
            </a:solidFill>
          </p:spPr>
          <p:txBody>
            <a:bodyPr/>
            <a:lstStyle/>
            <a:p/>
          </p:txBody>
        </p:sp>
        <p:sp>
          <p:nvSpPr>
            <p:cNvPr id="137" name="rc137"/>
            <p:cNvSpPr/>
            <p:nvPr/>
          </p:nvSpPr>
          <p:spPr>
            <a:xfrm>
              <a:off x="4336457" y="5774644"/>
              <a:ext cx="3863987" cy="162162"/>
            </a:xfrm>
            <a:prstGeom prst="rect">
              <a:avLst/>
            </a:prstGeom>
            <a:solidFill>
              <a:srgbClr val="B3B3B3">
                <a:alpha val="100000"/>
              </a:srgbClr>
            </a:solidFill>
          </p:spPr>
          <p:txBody>
            <a:bodyPr/>
            <a:lstStyle/>
            <a:p/>
          </p:txBody>
        </p:sp>
        <p:sp>
          <p:nvSpPr>
            <p:cNvPr id="138" name="rc138"/>
            <p:cNvSpPr/>
            <p:nvPr/>
          </p:nvSpPr>
          <p:spPr>
            <a:xfrm>
              <a:off x="4510653" y="5571941"/>
              <a:ext cx="2342337" cy="162162"/>
            </a:xfrm>
            <a:prstGeom prst="rect">
              <a:avLst/>
            </a:prstGeom>
            <a:solidFill>
              <a:srgbClr val="B3B3B3">
                <a:alpha val="100000"/>
              </a:srgbClr>
            </a:solidFill>
          </p:spPr>
          <p:txBody>
            <a:bodyPr/>
            <a:lstStyle/>
            <a:p/>
          </p:txBody>
        </p:sp>
        <p:sp>
          <p:nvSpPr>
            <p:cNvPr id="139" name="rc139"/>
            <p:cNvSpPr/>
            <p:nvPr/>
          </p:nvSpPr>
          <p:spPr>
            <a:xfrm>
              <a:off x="3937585" y="5369238"/>
              <a:ext cx="2551410" cy="162162"/>
            </a:xfrm>
            <a:prstGeom prst="rect">
              <a:avLst/>
            </a:prstGeom>
            <a:solidFill>
              <a:srgbClr val="B3B3B3">
                <a:alpha val="100000"/>
              </a:srgbClr>
            </a:solidFill>
          </p:spPr>
          <p:txBody>
            <a:bodyPr/>
            <a:lstStyle/>
            <a:p/>
          </p:txBody>
        </p:sp>
        <p:sp>
          <p:nvSpPr>
            <p:cNvPr id="140" name="tx140"/>
            <p:cNvSpPr/>
            <p:nvPr/>
          </p:nvSpPr>
          <p:spPr>
            <a:xfrm>
              <a:off x="8345125"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150.1</a:t>
              </a:r>
            </a:p>
          </p:txBody>
        </p:sp>
        <p:sp>
          <p:nvSpPr>
            <p:cNvPr id="141" name="tx141"/>
            <p:cNvSpPr/>
            <p:nvPr/>
          </p:nvSpPr>
          <p:spPr>
            <a:xfrm>
              <a:off x="6997672"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120.8</a:t>
              </a:r>
            </a:p>
          </p:txBody>
        </p:sp>
        <p:sp>
          <p:nvSpPr>
            <p:cNvPr id="142" name="tx142"/>
            <p:cNvSpPr/>
            <p:nvPr/>
          </p:nvSpPr>
          <p:spPr>
            <a:xfrm>
              <a:off x="6633676"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112.8</a:t>
              </a:r>
            </a:p>
          </p:txBody>
        </p:sp>
        <p:sp>
          <p:nvSpPr>
            <p:cNvPr id="143" name="tx143"/>
            <p:cNvSpPr/>
            <p:nvPr/>
          </p:nvSpPr>
          <p:spPr>
            <a:xfrm>
              <a:off x="2711229"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65.9</a:t>
              </a:r>
            </a:p>
          </p:txBody>
        </p:sp>
        <p:sp>
          <p:nvSpPr>
            <p:cNvPr id="144" name="tx144"/>
            <p:cNvSpPr/>
            <p:nvPr/>
          </p:nvSpPr>
          <p:spPr>
            <a:xfrm>
              <a:off x="279832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69.7</a:t>
              </a:r>
            </a:p>
          </p:txBody>
        </p:sp>
        <p:sp>
          <p:nvSpPr>
            <p:cNvPr id="145" name="tx145"/>
            <p:cNvSpPr/>
            <p:nvPr/>
          </p:nvSpPr>
          <p:spPr>
            <a:xfrm>
              <a:off x="251179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57.2</a:t>
              </a:r>
            </a:p>
          </p:txBody>
        </p:sp>
        <p:sp>
          <p:nvSpPr>
            <p:cNvPr id="146" name="tx146"/>
            <p:cNvSpPr/>
            <p:nvPr/>
          </p:nvSpPr>
          <p:spPr>
            <a:xfrm>
              <a:off x="6155924"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84.2</a:t>
              </a:r>
            </a:p>
          </p:txBody>
        </p:sp>
        <p:sp>
          <p:nvSpPr>
            <p:cNvPr id="147" name="tx147"/>
            <p:cNvSpPr/>
            <p:nvPr/>
          </p:nvSpPr>
          <p:spPr>
            <a:xfrm>
              <a:off x="5617513" y="560988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a:t>
              </a:r>
            </a:p>
          </p:txBody>
        </p:sp>
        <p:sp>
          <p:nvSpPr>
            <p:cNvPr id="148" name="tx148"/>
            <p:cNvSpPr/>
            <p:nvPr/>
          </p:nvSpPr>
          <p:spPr>
            <a:xfrm>
              <a:off x="510076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55.6</a:t>
              </a:r>
            </a:p>
          </p:txBody>
        </p:sp>
        <p:sp>
          <p:nvSpPr>
            <p:cNvPr id="149" name="tx149"/>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3" name="tx153"/>
            <p:cNvSpPr/>
            <p:nvPr/>
          </p:nvSpPr>
          <p:spPr>
            <a:xfrm>
              <a:off x="3481245"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4" name="tx154"/>
            <p:cNvSpPr/>
            <p:nvPr/>
          </p:nvSpPr>
          <p:spPr>
            <a:xfrm>
              <a:off x="5736872"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5" name="tx155"/>
            <p:cNvSpPr/>
            <p:nvPr/>
          </p:nvSpPr>
          <p:spPr>
            <a:xfrm>
              <a:off x="803134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56" name="tx156"/>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77%. This is greater than in 2019, where coverage was 74%.
57,000 children missed their routine first dose of measles vaccine.
MCV2 is typically administered to children between 18 months and five years old. MCV2 coverage increased to 54%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665651"/>
              <a:ext cx="3397293" cy="685686"/>
            </a:xfrm>
            <a:custGeom>
              <a:avLst/>
              <a:pathLst>
                <a:path w="3397293" h="685686">
                  <a:moveTo>
                    <a:pt x="0" y="657115"/>
                  </a:moveTo>
                  <a:lnTo>
                    <a:pt x="141553" y="657115"/>
                  </a:lnTo>
                  <a:lnTo>
                    <a:pt x="283107" y="685686"/>
                  </a:lnTo>
                  <a:lnTo>
                    <a:pt x="424661" y="685686"/>
                  </a:lnTo>
                  <a:lnTo>
                    <a:pt x="566215" y="685686"/>
                  </a:lnTo>
                  <a:lnTo>
                    <a:pt x="707769" y="685686"/>
                  </a:lnTo>
                  <a:lnTo>
                    <a:pt x="849323" y="628545"/>
                  </a:lnTo>
                  <a:lnTo>
                    <a:pt x="990877" y="571405"/>
                  </a:lnTo>
                  <a:lnTo>
                    <a:pt x="1132431" y="514264"/>
                  </a:lnTo>
                  <a:lnTo>
                    <a:pt x="1273984" y="428553"/>
                  </a:lnTo>
                  <a:lnTo>
                    <a:pt x="1415538" y="399983"/>
                  </a:lnTo>
                  <a:lnTo>
                    <a:pt x="1557092" y="342843"/>
                  </a:lnTo>
                  <a:lnTo>
                    <a:pt x="1698646" y="314272"/>
                  </a:lnTo>
                  <a:lnTo>
                    <a:pt x="1840200" y="257132"/>
                  </a:lnTo>
                  <a:lnTo>
                    <a:pt x="1981754" y="228562"/>
                  </a:lnTo>
                  <a:lnTo>
                    <a:pt x="2123308" y="228562"/>
                  </a:lnTo>
                  <a:lnTo>
                    <a:pt x="2264862" y="285702"/>
                  </a:lnTo>
                  <a:lnTo>
                    <a:pt x="2406416" y="342843"/>
                  </a:lnTo>
                  <a:lnTo>
                    <a:pt x="2547969" y="199991"/>
                  </a:lnTo>
                  <a:lnTo>
                    <a:pt x="2689523" y="85710"/>
                  </a:lnTo>
                  <a:lnTo>
                    <a:pt x="2831077" y="85710"/>
                  </a:lnTo>
                  <a:lnTo>
                    <a:pt x="2972631" y="399983"/>
                  </a:lnTo>
                  <a:lnTo>
                    <a:pt x="3114185" y="314272"/>
                  </a:lnTo>
                  <a:lnTo>
                    <a:pt x="3255739" y="14285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665651"/>
              <a:ext cx="3397293" cy="685686"/>
            </a:xfrm>
            <a:custGeom>
              <a:avLst/>
              <a:pathLst>
                <a:path w="3397293" h="685686">
                  <a:moveTo>
                    <a:pt x="0" y="657115"/>
                  </a:moveTo>
                  <a:lnTo>
                    <a:pt x="141553" y="657115"/>
                  </a:lnTo>
                  <a:lnTo>
                    <a:pt x="283107" y="685686"/>
                  </a:lnTo>
                  <a:lnTo>
                    <a:pt x="424661" y="685686"/>
                  </a:lnTo>
                  <a:lnTo>
                    <a:pt x="566215" y="685686"/>
                  </a:lnTo>
                  <a:lnTo>
                    <a:pt x="707769" y="685686"/>
                  </a:lnTo>
                  <a:lnTo>
                    <a:pt x="849323" y="628545"/>
                  </a:lnTo>
                  <a:lnTo>
                    <a:pt x="990877" y="571405"/>
                  </a:lnTo>
                  <a:lnTo>
                    <a:pt x="1132431" y="514264"/>
                  </a:lnTo>
                  <a:lnTo>
                    <a:pt x="1273984" y="428553"/>
                  </a:lnTo>
                  <a:lnTo>
                    <a:pt x="1415538" y="399983"/>
                  </a:lnTo>
                  <a:lnTo>
                    <a:pt x="1557092" y="342843"/>
                  </a:lnTo>
                  <a:lnTo>
                    <a:pt x="1698646" y="314272"/>
                  </a:lnTo>
                  <a:lnTo>
                    <a:pt x="1840200" y="257132"/>
                  </a:lnTo>
                  <a:lnTo>
                    <a:pt x="1981754" y="228562"/>
                  </a:lnTo>
                  <a:lnTo>
                    <a:pt x="2123308" y="228562"/>
                  </a:lnTo>
                  <a:lnTo>
                    <a:pt x="2264862" y="285702"/>
                  </a:lnTo>
                  <a:lnTo>
                    <a:pt x="2406416" y="342843"/>
                  </a:lnTo>
                  <a:lnTo>
                    <a:pt x="2547969" y="199991"/>
                  </a:lnTo>
                  <a:lnTo>
                    <a:pt x="2689523" y="85710"/>
                  </a:lnTo>
                  <a:lnTo>
                    <a:pt x="2831077" y="85710"/>
                  </a:lnTo>
                  <a:lnTo>
                    <a:pt x="2972631" y="399983"/>
                  </a:lnTo>
                  <a:lnTo>
                    <a:pt x="3114185" y="314272"/>
                  </a:lnTo>
                  <a:lnTo>
                    <a:pt x="3255739" y="14285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371372"/>
            </a:xfrm>
            <a:custGeom>
              <a:avLst/>
              <a:pathLst>
                <a:path w="0" h="1371372">
                  <a:moveTo>
                    <a:pt x="0" y="0"/>
                  </a:moveTo>
                  <a:lnTo>
                    <a:pt x="0" y="13713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399942"/>
            </a:xfrm>
            <a:custGeom>
              <a:avLst/>
              <a:pathLst>
                <a:path w="0" h="1399942">
                  <a:moveTo>
                    <a:pt x="0" y="0"/>
                  </a:moveTo>
                  <a:lnTo>
                    <a:pt x="0" y="139994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14239"/>
            </a:xfrm>
            <a:custGeom>
              <a:avLst/>
              <a:pathLst>
                <a:path w="0" h="1114239">
                  <a:moveTo>
                    <a:pt x="0" y="0"/>
                  </a:moveTo>
                  <a:lnTo>
                    <a:pt x="0" y="1114239"/>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32" name="pl32"/>
            <p:cNvSpPr/>
            <p:nvPr/>
          </p:nvSpPr>
          <p:spPr>
            <a:xfrm>
              <a:off x="1120965" y="1665651"/>
              <a:ext cx="3397293" cy="685686"/>
            </a:xfrm>
            <a:custGeom>
              <a:avLst/>
              <a:pathLst>
                <a:path w="3397293" h="685686">
                  <a:moveTo>
                    <a:pt x="0" y="657115"/>
                  </a:moveTo>
                  <a:lnTo>
                    <a:pt x="141553" y="657115"/>
                  </a:lnTo>
                  <a:lnTo>
                    <a:pt x="283107" y="685686"/>
                  </a:lnTo>
                  <a:lnTo>
                    <a:pt x="424661" y="685686"/>
                  </a:lnTo>
                  <a:lnTo>
                    <a:pt x="566215" y="685686"/>
                  </a:lnTo>
                  <a:lnTo>
                    <a:pt x="707769" y="685686"/>
                  </a:lnTo>
                  <a:lnTo>
                    <a:pt x="849323" y="628545"/>
                  </a:lnTo>
                  <a:lnTo>
                    <a:pt x="990877" y="571405"/>
                  </a:lnTo>
                  <a:lnTo>
                    <a:pt x="1132431" y="514264"/>
                  </a:lnTo>
                  <a:lnTo>
                    <a:pt x="1273984" y="428553"/>
                  </a:lnTo>
                  <a:lnTo>
                    <a:pt x="1415538" y="399983"/>
                  </a:lnTo>
                  <a:lnTo>
                    <a:pt x="1557092" y="342843"/>
                  </a:lnTo>
                  <a:lnTo>
                    <a:pt x="1698646" y="314272"/>
                  </a:lnTo>
                  <a:lnTo>
                    <a:pt x="1840200" y="257132"/>
                  </a:lnTo>
                  <a:lnTo>
                    <a:pt x="1981754" y="228562"/>
                  </a:lnTo>
                  <a:lnTo>
                    <a:pt x="2123308" y="228562"/>
                  </a:lnTo>
                  <a:lnTo>
                    <a:pt x="2264862" y="285702"/>
                  </a:lnTo>
                  <a:lnTo>
                    <a:pt x="2406416" y="342843"/>
                  </a:lnTo>
                  <a:lnTo>
                    <a:pt x="2547969" y="199991"/>
                  </a:lnTo>
                  <a:lnTo>
                    <a:pt x="2689523" y="85710"/>
                  </a:lnTo>
                  <a:lnTo>
                    <a:pt x="2831077" y="85710"/>
                  </a:lnTo>
                  <a:lnTo>
                    <a:pt x="2972631" y="399983"/>
                  </a:lnTo>
                  <a:lnTo>
                    <a:pt x="3114185" y="314272"/>
                  </a:lnTo>
                  <a:lnTo>
                    <a:pt x="3255739" y="14285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7" name="tx37"/>
            <p:cNvSpPr/>
            <p:nvPr/>
          </p:nvSpPr>
          <p:spPr>
            <a:xfrm>
              <a:off x="3750199"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9" name="tx39"/>
            <p:cNvSpPr/>
            <p:nvPr/>
          </p:nvSpPr>
          <p:spPr>
            <a:xfrm>
              <a:off x="4457968"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04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04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53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09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7532" y="4831778"/>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Haiti</a:t>
              </a:r>
            </a:p>
          </p:txBody>
        </p:sp>
        <p:sp>
          <p:nvSpPr>
            <p:cNvPr id="60" name="tx60"/>
            <p:cNvSpPr/>
            <p:nvPr/>
          </p:nvSpPr>
          <p:spPr>
            <a:xfrm>
              <a:off x="27156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08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71737" y="471005"/>
              <a:ext cx="229574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Haiti, 2000-2024</a:t>
              </a:r>
            </a:p>
          </p:txBody>
        </p:sp>
        <p:sp>
          <p:nvSpPr>
            <p:cNvPr id="63" name="pl63"/>
            <p:cNvSpPr/>
            <p:nvPr/>
          </p:nvSpPr>
          <p:spPr>
            <a:xfrm>
              <a:off x="5267799" y="34155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656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156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905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05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906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5406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7906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065634"/>
              <a:ext cx="3397293" cy="1799925"/>
            </a:xfrm>
            <a:custGeom>
              <a:avLst/>
              <a:pathLst>
                <a:path w="3397293" h="1799925">
                  <a:moveTo>
                    <a:pt x="0" y="1724928"/>
                  </a:moveTo>
                  <a:lnTo>
                    <a:pt x="141553" y="1724928"/>
                  </a:lnTo>
                  <a:lnTo>
                    <a:pt x="283107" y="1799925"/>
                  </a:lnTo>
                  <a:lnTo>
                    <a:pt x="424661" y="1799925"/>
                  </a:lnTo>
                  <a:lnTo>
                    <a:pt x="566215" y="1799925"/>
                  </a:lnTo>
                  <a:lnTo>
                    <a:pt x="707769" y="1799925"/>
                  </a:lnTo>
                  <a:lnTo>
                    <a:pt x="849323" y="1649931"/>
                  </a:lnTo>
                  <a:lnTo>
                    <a:pt x="990877" y="1499938"/>
                  </a:lnTo>
                  <a:lnTo>
                    <a:pt x="1132431" y="1349944"/>
                  </a:lnTo>
                  <a:lnTo>
                    <a:pt x="1273984" y="1124953"/>
                  </a:lnTo>
                  <a:lnTo>
                    <a:pt x="1415538" y="1049956"/>
                  </a:lnTo>
                  <a:lnTo>
                    <a:pt x="1557092" y="899962"/>
                  </a:lnTo>
                  <a:lnTo>
                    <a:pt x="1698646" y="824965"/>
                  </a:lnTo>
                  <a:lnTo>
                    <a:pt x="1840200" y="674972"/>
                  </a:lnTo>
                  <a:lnTo>
                    <a:pt x="1981754" y="599975"/>
                  </a:lnTo>
                  <a:lnTo>
                    <a:pt x="2123308" y="599975"/>
                  </a:lnTo>
                  <a:lnTo>
                    <a:pt x="2264862" y="749969"/>
                  </a:lnTo>
                  <a:lnTo>
                    <a:pt x="2406416" y="899962"/>
                  </a:lnTo>
                  <a:lnTo>
                    <a:pt x="2547969" y="524978"/>
                  </a:lnTo>
                  <a:lnTo>
                    <a:pt x="2689523" y="224990"/>
                  </a:lnTo>
                  <a:lnTo>
                    <a:pt x="2831077" y="224990"/>
                  </a:lnTo>
                  <a:lnTo>
                    <a:pt x="2972631" y="1049956"/>
                  </a:lnTo>
                  <a:lnTo>
                    <a:pt x="3114185" y="824965"/>
                  </a:lnTo>
                  <a:lnTo>
                    <a:pt x="3255739" y="374984"/>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2290625"/>
              <a:ext cx="3397293" cy="1124953"/>
            </a:xfrm>
            <a:custGeom>
              <a:avLst/>
              <a:pathLst>
                <a:path w="3397293" h="1124953">
                  <a:moveTo>
                    <a:pt x="0" y="1124953"/>
                  </a:moveTo>
                  <a:lnTo>
                    <a:pt x="141553" y="1049956"/>
                  </a:lnTo>
                  <a:lnTo>
                    <a:pt x="283107" y="1049956"/>
                  </a:lnTo>
                  <a:lnTo>
                    <a:pt x="424661" y="974959"/>
                  </a:lnTo>
                  <a:lnTo>
                    <a:pt x="566215" y="824965"/>
                  </a:lnTo>
                  <a:lnTo>
                    <a:pt x="707769" y="674972"/>
                  </a:lnTo>
                  <a:lnTo>
                    <a:pt x="849323" y="524978"/>
                  </a:lnTo>
                  <a:lnTo>
                    <a:pt x="990877" y="524978"/>
                  </a:lnTo>
                  <a:lnTo>
                    <a:pt x="1132431" y="374984"/>
                  </a:lnTo>
                  <a:lnTo>
                    <a:pt x="1273984" y="224990"/>
                  </a:lnTo>
                  <a:lnTo>
                    <a:pt x="1415538" y="149993"/>
                  </a:lnTo>
                  <a:lnTo>
                    <a:pt x="1557092" y="149993"/>
                  </a:lnTo>
                  <a:lnTo>
                    <a:pt x="1698646" y="149993"/>
                  </a:lnTo>
                  <a:lnTo>
                    <a:pt x="1840200" y="149993"/>
                  </a:lnTo>
                  <a:lnTo>
                    <a:pt x="1981754" y="149993"/>
                  </a:lnTo>
                  <a:lnTo>
                    <a:pt x="2123308" y="149993"/>
                  </a:lnTo>
                  <a:lnTo>
                    <a:pt x="2264862" y="74996"/>
                  </a:lnTo>
                  <a:lnTo>
                    <a:pt x="2406416" y="74996"/>
                  </a:lnTo>
                  <a:lnTo>
                    <a:pt x="2547969" y="0"/>
                  </a:lnTo>
                  <a:lnTo>
                    <a:pt x="2689523" y="0"/>
                  </a:lnTo>
                  <a:lnTo>
                    <a:pt x="2831077" y="224990"/>
                  </a:lnTo>
                  <a:lnTo>
                    <a:pt x="2972631" y="374984"/>
                  </a:lnTo>
                  <a:lnTo>
                    <a:pt x="3114185" y="224990"/>
                  </a:lnTo>
                  <a:lnTo>
                    <a:pt x="3255739" y="224990"/>
                  </a:lnTo>
                  <a:lnTo>
                    <a:pt x="3397293" y="149993"/>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15653"/>
              <a:ext cx="3397293" cy="1049956"/>
            </a:xfrm>
            <a:custGeom>
              <a:avLst/>
              <a:pathLst>
                <a:path w="3397293" h="1049956">
                  <a:moveTo>
                    <a:pt x="0" y="149993"/>
                  </a:moveTo>
                  <a:lnTo>
                    <a:pt x="141553" y="0"/>
                  </a:lnTo>
                  <a:lnTo>
                    <a:pt x="283107" y="149993"/>
                  </a:lnTo>
                  <a:lnTo>
                    <a:pt x="424661" y="74996"/>
                  </a:lnTo>
                  <a:lnTo>
                    <a:pt x="566215" y="149993"/>
                  </a:lnTo>
                  <a:lnTo>
                    <a:pt x="707769" y="224990"/>
                  </a:lnTo>
                  <a:lnTo>
                    <a:pt x="849323" y="74996"/>
                  </a:lnTo>
                  <a:lnTo>
                    <a:pt x="990877" y="74996"/>
                  </a:lnTo>
                  <a:lnTo>
                    <a:pt x="1132431" y="0"/>
                  </a:lnTo>
                  <a:lnTo>
                    <a:pt x="1273984" y="74996"/>
                  </a:lnTo>
                  <a:lnTo>
                    <a:pt x="1415538" y="149993"/>
                  </a:lnTo>
                  <a:lnTo>
                    <a:pt x="1557092" y="74996"/>
                  </a:lnTo>
                  <a:lnTo>
                    <a:pt x="1698646" y="0"/>
                  </a:lnTo>
                  <a:lnTo>
                    <a:pt x="1840200" y="224990"/>
                  </a:lnTo>
                  <a:lnTo>
                    <a:pt x="1981754" y="149993"/>
                  </a:lnTo>
                  <a:lnTo>
                    <a:pt x="2123308" y="149993"/>
                  </a:lnTo>
                  <a:lnTo>
                    <a:pt x="2264862" y="149993"/>
                  </a:lnTo>
                  <a:lnTo>
                    <a:pt x="2406416" y="674972"/>
                  </a:lnTo>
                  <a:lnTo>
                    <a:pt x="2547969" y="299987"/>
                  </a:lnTo>
                  <a:lnTo>
                    <a:pt x="2689523" y="674972"/>
                  </a:lnTo>
                  <a:lnTo>
                    <a:pt x="2831077" y="824965"/>
                  </a:lnTo>
                  <a:lnTo>
                    <a:pt x="2972631" y="899962"/>
                  </a:lnTo>
                  <a:lnTo>
                    <a:pt x="3114185" y="1049956"/>
                  </a:lnTo>
                  <a:lnTo>
                    <a:pt x="3255739" y="899962"/>
                  </a:lnTo>
                  <a:lnTo>
                    <a:pt x="3397293" y="674972"/>
                  </a:lnTo>
                </a:path>
              </a:pathLst>
            </a:custGeom>
            <a:ln w="27101" cap="flat">
              <a:solidFill>
                <a:srgbClr val="961A49">
                  <a:alpha val="100000"/>
                </a:srgbClr>
              </a:solidFill>
              <a:prstDash val="solid"/>
              <a:round/>
            </a:ln>
          </p:spPr>
          <p:txBody>
            <a:bodyPr/>
            <a:lstStyle/>
            <a:p/>
          </p:txBody>
        </p:sp>
        <p:sp>
          <p:nvSpPr>
            <p:cNvPr id="82" name="pl82"/>
            <p:cNvSpPr/>
            <p:nvPr/>
          </p:nvSpPr>
          <p:spPr>
            <a:xfrm>
              <a:off x="5437664" y="229062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065634"/>
              <a:ext cx="3397293" cy="1799925"/>
            </a:xfrm>
            <a:custGeom>
              <a:avLst/>
              <a:pathLst>
                <a:path w="3397293" h="1799925">
                  <a:moveTo>
                    <a:pt x="0" y="1724928"/>
                  </a:moveTo>
                  <a:lnTo>
                    <a:pt x="141553" y="1724928"/>
                  </a:lnTo>
                  <a:lnTo>
                    <a:pt x="283107" y="1799925"/>
                  </a:lnTo>
                  <a:lnTo>
                    <a:pt x="424661" y="1799925"/>
                  </a:lnTo>
                  <a:lnTo>
                    <a:pt x="566215" y="1799925"/>
                  </a:lnTo>
                  <a:lnTo>
                    <a:pt x="707769" y="1799925"/>
                  </a:lnTo>
                  <a:lnTo>
                    <a:pt x="849323" y="1649931"/>
                  </a:lnTo>
                  <a:lnTo>
                    <a:pt x="990877" y="1499938"/>
                  </a:lnTo>
                  <a:lnTo>
                    <a:pt x="1132431" y="1349944"/>
                  </a:lnTo>
                  <a:lnTo>
                    <a:pt x="1273984" y="1124953"/>
                  </a:lnTo>
                  <a:lnTo>
                    <a:pt x="1415538" y="1049956"/>
                  </a:lnTo>
                  <a:lnTo>
                    <a:pt x="1557092" y="899962"/>
                  </a:lnTo>
                  <a:lnTo>
                    <a:pt x="1698646" y="824965"/>
                  </a:lnTo>
                  <a:lnTo>
                    <a:pt x="1840200" y="674972"/>
                  </a:lnTo>
                  <a:lnTo>
                    <a:pt x="1981754" y="599975"/>
                  </a:lnTo>
                  <a:lnTo>
                    <a:pt x="2123308" y="599975"/>
                  </a:lnTo>
                  <a:lnTo>
                    <a:pt x="2264862" y="749969"/>
                  </a:lnTo>
                  <a:lnTo>
                    <a:pt x="2406416" y="899962"/>
                  </a:lnTo>
                  <a:lnTo>
                    <a:pt x="2547969" y="524978"/>
                  </a:lnTo>
                  <a:lnTo>
                    <a:pt x="2689523" y="224990"/>
                  </a:lnTo>
                  <a:lnTo>
                    <a:pt x="2831077" y="224990"/>
                  </a:lnTo>
                  <a:lnTo>
                    <a:pt x="2972631" y="1049956"/>
                  </a:lnTo>
                  <a:lnTo>
                    <a:pt x="3114185" y="824965"/>
                  </a:lnTo>
                  <a:lnTo>
                    <a:pt x="3255739" y="374984"/>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95658"/>
              <a:ext cx="0" cy="2294905"/>
            </a:xfrm>
            <a:custGeom>
              <a:avLst/>
              <a:pathLst>
                <a:path w="0" h="2294905">
                  <a:moveTo>
                    <a:pt x="0" y="229490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95658"/>
              <a:ext cx="0" cy="2369902"/>
            </a:xfrm>
            <a:custGeom>
              <a:avLst/>
              <a:pathLst>
                <a:path w="0" h="2369902">
                  <a:moveTo>
                    <a:pt x="0" y="236990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95658"/>
              <a:ext cx="0" cy="1619933"/>
            </a:xfrm>
            <a:custGeom>
              <a:avLst/>
              <a:pathLst>
                <a:path w="0" h="1619933">
                  <a:moveTo>
                    <a:pt x="0" y="161993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95658"/>
              <a:ext cx="0" cy="1169951"/>
            </a:xfrm>
            <a:custGeom>
              <a:avLst/>
              <a:pathLst>
                <a:path w="0" h="1169951">
                  <a:moveTo>
                    <a:pt x="0" y="116995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95658"/>
              <a:ext cx="0" cy="794967"/>
            </a:xfrm>
            <a:custGeom>
              <a:avLst/>
              <a:pathLst>
                <a:path w="0" h="794967">
                  <a:moveTo>
                    <a:pt x="0" y="7949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95658"/>
              <a:ext cx="0" cy="944961"/>
            </a:xfrm>
            <a:custGeom>
              <a:avLst/>
              <a:pathLst>
                <a:path w="0" h="944961">
                  <a:moveTo>
                    <a:pt x="0" y="9449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95658"/>
              <a:ext cx="0" cy="569976"/>
            </a:xfrm>
            <a:custGeom>
              <a:avLst/>
              <a:pathLst>
                <a:path w="0" h="569976">
                  <a:moveTo>
                    <a:pt x="0" y="56997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065634"/>
              <a:ext cx="3397293" cy="1799925"/>
            </a:xfrm>
            <a:custGeom>
              <a:avLst/>
              <a:pathLst>
                <a:path w="3397293" h="1799925">
                  <a:moveTo>
                    <a:pt x="0" y="1724928"/>
                  </a:moveTo>
                  <a:lnTo>
                    <a:pt x="141553" y="1724928"/>
                  </a:lnTo>
                  <a:lnTo>
                    <a:pt x="283107" y="1799925"/>
                  </a:lnTo>
                  <a:lnTo>
                    <a:pt x="424661" y="1799925"/>
                  </a:lnTo>
                  <a:lnTo>
                    <a:pt x="566215" y="1799925"/>
                  </a:lnTo>
                  <a:lnTo>
                    <a:pt x="707769" y="1799925"/>
                  </a:lnTo>
                  <a:lnTo>
                    <a:pt x="849323" y="1649931"/>
                  </a:lnTo>
                  <a:lnTo>
                    <a:pt x="990877" y="1499938"/>
                  </a:lnTo>
                  <a:lnTo>
                    <a:pt x="1132431" y="1349944"/>
                  </a:lnTo>
                  <a:lnTo>
                    <a:pt x="1273984" y="1124953"/>
                  </a:lnTo>
                  <a:lnTo>
                    <a:pt x="1415538" y="1049956"/>
                  </a:lnTo>
                  <a:lnTo>
                    <a:pt x="1557092" y="899962"/>
                  </a:lnTo>
                  <a:lnTo>
                    <a:pt x="1698646" y="824965"/>
                  </a:lnTo>
                  <a:lnTo>
                    <a:pt x="1840200" y="674972"/>
                  </a:lnTo>
                  <a:lnTo>
                    <a:pt x="1981754" y="599975"/>
                  </a:lnTo>
                  <a:lnTo>
                    <a:pt x="2123308" y="599975"/>
                  </a:lnTo>
                  <a:lnTo>
                    <a:pt x="2264862" y="749969"/>
                  </a:lnTo>
                  <a:lnTo>
                    <a:pt x="2406416" y="899962"/>
                  </a:lnTo>
                  <a:lnTo>
                    <a:pt x="2547969" y="524978"/>
                  </a:lnTo>
                  <a:lnTo>
                    <a:pt x="2689523" y="224990"/>
                  </a:lnTo>
                  <a:lnTo>
                    <a:pt x="2831077" y="224990"/>
                  </a:lnTo>
                  <a:lnTo>
                    <a:pt x="2972631" y="1049956"/>
                  </a:lnTo>
                  <a:lnTo>
                    <a:pt x="3114185" y="824965"/>
                  </a:lnTo>
                  <a:lnTo>
                    <a:pt x="3255739" y="374984"/>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359324" y="142521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3" name="tx93"/>
            <p:cNvSpPr/>
            <p:nvPr/>
          </p:nvSpPr>
          <p:spPr>
            <a:xfrm>
              <a:off x="6067093" y="142654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4" name="tx94"/>
            <p:cNvSpPr/>
            <p:nvPr/>
          </p:nvSpPr>
          <p:spPr>
            <a:xfrm>
              <a:off x="6774863" y="142654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7512777" y="142659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097042" y="1425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426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804812" y="14251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4015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2501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7384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29884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23851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4885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7385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612713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12713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76523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5276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394231" y="4831778"/>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Haiti</a:t>
              </a:r>
            </a:p>
          </p:txBody>
        </p:sp>
        <p:sp>
          <p:nvSpPr>
            <p:cNvPr id="119" name="tx119"/>
            <p:cNvSpPr/>
            <p:nvPr/>
          </p:nvSpPr>
          <p:spPr>
            <a:xfrm>
              <a:off x="70323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79478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672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4674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5675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6677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173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51749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6176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6922955" cy="149993"/>
            </a:xfrm>
            <a:prstGeom prst="rect">
              <a:avLst/>
            </a:prstGeom>
            <a:solidFill>
              <a:srgbClr val="E2231A">
                <a:alpha val="80000"/>
              </a:srgbClr>
            </a:solidFill>
          </p:spPr>
          <p:txBody>
            <a:bodyPr/>
            <a:lstStyle/>
            <a:p/>
          </p:txBody>
        </p:sp>
        <p:sp>
          <p:nvSpPr>
            <p:cNvPr id="134" name="rc134"/>
            <p:cNvSpPr/>
            <p:nvPr/>
          </p:nvSpPr>
          <p:spPr>
            <a:xfrm>
              <a:off x="1317178" y="5637654"/>
              <a:ext cx="7321564" cy="149993"/>
            </a:xfrm>
            <a:prstGeom prst="rect">
              <a:avLst/>
            </a:prstGeom>
            <a:solidFill>
              <a:srgbClr val="E2231A">
                <a:alpha val="80000"/>
              </a:srgbClr>
            </a:solidFill>
          </p:spPr>
          <p:txBody>
            <a:bodyPr/>
            <a:lstStyle/>
            <a:p/>
          </p:txBody>
        </p:sp>
        <p:sp>
          <p:nvSpPr>
            <p:cNvPr id="135" name="rc135"/>
            <p:cNvSpPr/>
            <p:nvPr/>
          </p:nvSpPr>
          <p:spPr>
            <a:xfrm>
              <a:off x="1317178" y="5450161"/>
              <a:ext cx="6010227" cy="149993"/>
            </a:xfrm>
            <a:prstGeom prst="rect">
              <a:avLst/>
            </a:prstGeom>
            <a:solidFill>
              <a:srgbClr val="E2231A">
                <a:alpha val="80000"/>
              </a:srgbClr>
            </a:solidFill>
          </p:spPr>
          <p:txBody>
            <a:bodyPr/>
            <a:lstStyle/>
            <a:p/>
          </p:txBody>
        </p:sp>
        <p:sp>
          <p:nvSpPr>
            <p:cNvPr id="136" name="tx136"/>
            <p:cNvSpPr/>
            <p:nvPr/>
          </p:nvSpPr>
          <p:spPr>
            <a:xfrm>
              <a:off x="7809097"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66,000</a:t>
              </a:r>
            </a:p>
          </p:txBody>
        </p:sp>
        <p:sp>
          <p:nvSpPr>
            <p:cNvPr id="137" name="tx137"/>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38" name="tx138"/>
            <p:cNvSpPr/>
            <p:nvPr/>
          </p:nvSpPr>
          <p:spPr>
            <a:xfrm>
              <a:off x="6896369"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57,000</a:t>
              </a:r>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99004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509020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719036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Haiti (77%) was 7 percentage points lower than the global average (84%) and 9 percentage points lower than the average across all LACR countries (86%).
National MCV1 coverage was 3 percentage points higher than in 2019 (74%).
This equates to 57,000 unvaccinated children in 2024 compared to 66,000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F26A21">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Haiti ranked number 5 out of 32 countries for lowest MCV1 coverage (based on tied ranks).
Haiti was in the top 10 countries with the most unvaccinated children (rank=8).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3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50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065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842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658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342040"/>
              <a:ext cx="249522" cy="760656"/>
            </a:xfrm>
            <a:prstGeom prst="rect">
              <a:avLst/>
            </a:prstGeom>
            <a:solidFill>
              <a:srgbClr val="80BD41">
                <a:alpha val="100000"/>
              </a:srgbClr>
            </a:solidFill>
          </p:spPr>
          <p:txBody>
            <a:bodyPr/>
            <a:lstStyle/>
            <a:p/>
          </p:txBody>
        </p:sp>
        <p:sp>
          <p:nvSpPr>
            <p:cNvPr id="22" name="rc22"/>
            <p:cNvSpPr/>
            <p:nvPr/>
          </p:nvSpPr>
          <p:spPr>
            <a:xfrm>
              <a:off x="1296273" y="2694067"/>
              <a:ext cx="249522" cy="647973"/>
            </a:xfrm>
            <a:prstGeom prst="rect">
              <a:avLst/>
            </a:prstGeom>
            <a:solidFill>
              <a:srgbClr val="E2231A">
                <a:alpha val="100000"/>
              </a:srgbClr>
            </a:solidFill>
          </p:spPr>
          <p:txBody>
            <a:bodyPr/>
            <a:lstStyle/>
            <a:p/>
          </p:txBody>
        </p:sp>
        <p:sp>
          <p:nvSpPr>
            <p:cNvPr id="23" name="rc23"/>
            <p:cNvSpPr/>
            <p:nvPr/>
          </p:nvSpPr>
          <p:spPr>
            <a:xfrm>
              <a:off x="1573521" y="3348192"/>
              <a:ext cx="249522" cy="754505"/>
            </a:xfrm>
            <a:prstGeom prst="rect">
              <a:avLst/>
            </a:prstGeom>
            <a:solidFill>
              <a:srgbClr val="80BD41">
                <a:alpha val="100000"/>
              </a:srgbClr>
            </a:solidFill>
          </p:spPr>
          <p:txBody>
            <a:bodyPr/>
            <a:lstStyle/>
            <a:p/>
          </p:txBody>
        </p:sp>
        <p:sp>
          <p:nvSpPr>
            <p:cNvPr id="24" name="rc24"/>
            <p:cNvSpPr/>
            <p:nvPr/>
          </p:nvSpPr>
          <p:spPr>
            <a:xfrm>
              <a:off x="1573521" y="2705475"/>
              <a:ext cx="249522" cy="642716"/>
            </a:xfrm>
            <a:prstGeom prst="rect">
              <a:avLst/>
            </a:prstGeom>
            <a:solidFill>
              <a:srgbClr val="E2231A">
                <a:alpha val="100000"/>
              </a:srgbClr>
            </a:solidFill>
          </p:spPr>
          <p:txBody>
            <a:bodyPr/>
            <a:lstStyle/>
            <a:p/>
          </p:txBody>
        </p:sp>
        <p:sp>
          <p:nvSpPr>
            <p:cNvPr id="25" name="rc25"/>
            <p:cNvSpPr/>
            <p:nvPr/>
          </p:nvSpPr>
          <p:spPr>
            <a:xfrm>
              <a:off x="1850769" y="3365024"/>
              <a:ext cx="249522" cy="737672"/>
            </a:xfrm>
            <a:prstGeom prst="rect">
              <a:avLst/>
            </a:prstGeom>
            <a:solidFill>
              <a:srgbClr val="80BD41">
                <a:alpha val="100000"/>
              </a:srgbClr>
            </a:solidFill>
          </p:spPr>
          <p:txBody>
            <a:bodyPr/>
            <a:lstStyle/>
            <a:p/>
          </p:txBody>
        </p:sp>
        <p:sp>
          <p:nvSpPr>
            <p:cNvPr id="26" name="rc26"/>
            <p:cNvSpPr/>
            <p:nvPr/>
          </p:nvSpPr>
          <p:spPr>
            <a:xfrm>
              <a:off x="1850769" y="2710900"/>
              <a:ext cx="249522" cy="654124"/>
            </a:xfrm>
            <a:prstGeom prst="rect">
              <a:avLst/>
            </a:prstGeom>
            <a:solidFill>
              <a:srgbClr val="E2231A">
                <a:alpha val="100000"/>
              </a:srgbClr>
            </a:solidFill>
          </p:spPr>
          <p:txBody>
            <a:bodyPr/>
            <a:lstStyle/>
            <a:p/>
          </p:txBody>
        </p:sp>
        <p:sp>
          <p:nvSpPr>
            <p:cNvPr id="27" name="rc27"/>
            <p:cNvSpPr/>
            <p:nvPr/>
          </p:nvSpPr>
          <p:spPr>
            <a:xfrm>
              <a:off x="2128016" y="3361222"/>
              <a:ext cx="249522" cy="741475"/>
            </a:xfrm>
            <a:prstGeom prst="rect">
              <a:avLst/>
            </a:prstGeom>
            <a:solidFill>
              <a:srgbClr val="80BD41">
                <a:alpha val="100000"/>
              </a:srgbClr>
            </a:solidFill>
          </p:spPr>
          <p:txBody>
            <a:bodyPr/>
            <a:lstStyle/>
            <a:p/>
          </p:txBody>
        </p:sp>
        <p:sp>
          <p:nvSpPr>
            <p:cNvPr id="28" name="rc28"/>
            <p:cNvSpPr/>
            <p:nvPr/>
          </p:nvSpPr>
          <p:spPr>
            <a:xfrm>
              <a:off x="2128016" y="2703686"/>
              <a:ext cx="249522" cy="657535"/>
            </a:xfrm>
            <a:prstGeom prst="rect">
              <a:avLst/>
            </a:prstGeom>
            <a:solidFill>
              <a:srgbClr val="E2231A">
                <a:alpha val="100000"/>
              </a:srgbClr>
            </a:solidFill>
          </p:spPr>
          <p:txBody>
            <a:bodyPr/>
            <a:lstStyle/>
            <a:p/>
          </p:txBody>
        </p:sp>
        <p:sp>
          <p:nvSpPr>
            <p:cNvPr id="29" name="rc29"/>
            <p:cNvSpPr/>
            <p:nvPr/>
          </p:nvSpPr>
          <p:spPr>
            <a:xfrm>
              <a:off x="2405264" y="3362508"/>
              <a:ext cx="249522" cy="740189"/>
            </a:xfrm>
            <a:prstGeom prst="rect">
              <a:avLst/>
            </a:prstGeom>
            <a:solidFill>
              <a:srgbClr val="80BD41">
                <a:alpha val="100000"/>
              </a:srgbClr>
            </a:solidFill>
          </p:spPr>
          <p:txBody>
            <a:bodyPr/>
            <a:lstStyle/>
            <a:p/>
          </p:txBody>
        </p:sp>
        <p:sp>
          <p:nvSpPr>
            <p:cNvPr id="30" name="rc30"/>
            <p:cNvSpPr/>
            <p:nvPr/>
          </p:nvSpPr>
          <p:spPr>
            <a:xfrm>
              <a:off x="2405264" y="2706146"/>
              <a:ext cx="249522" cy="656361"/>
            </a:xfrm>
            <a:prstGeom prst="rect">
              <a:avLst/>
            </a:prstGeom>
            <a:solidFill>
              <a:srgbClr val="E2231A">
                <a:alpha val="100000"/>
              </a:srgbClr>
            </a:solidFill>
          </p:spPr>
          <p:txBody>
            <a:bodyPr/>
            <a:lstStyle/>
            <a:p/>
          </p:txBody>
        </p:sp>
        <p:sp>
          <p:nvSpPr>
            <p:cNvPr id="31" name="rc31"/>
            <p:cNvSpPr/>
            <p:nvPr/>
          </p:nvSpPr>
          <p:spPr>
            <a:xfrm>
              <a:off x="2682512" y="3359823"/>
              <a:ext cx="249522" cy="742873"/>
            </a:xfrm>
            <a:prstGeom prst="rect">
              <a:avLst/>
            </a:prstGeom>
            <a:solidFill>
              <a:srgbClr val="80BD41">
                <a:alpha val="100000"/>
              </a:srgbClr>
            </a:solidFill>
          </p:spPr>
          <p:txBody>
            <a:bodyPr/>
            <a:lstStyle/>
            <a:p/>
          </p:txBody>
        </p:sp>
        <p:sp>
          <p:nvSpPr>
            <p:cNvPr id="32" name="rc32"/>
            <p:cNvSpPr/>
            <p:nvPr/>
          </p:nvSpPr>
          <p:spPr>
            <a:xfrm>
              <a:off x="2682512" y="2701057"/>
              <a:ext cx="249522" cy="658766"/>
            </a:xfrm>
            <a:prstGeom prst="rect">
              <a:avLst/>
            </a:prstGeom>
            <a:solidFill>
              <a:srgbClr val="E2231A">
                <a:alpha val="100000"/>
              </a:srgbClr>
            </a:solidFill>
          </p:spPr>
          <p:txBody>
            <a:bodyPr/>
            <a:lstStyle/>
            <a:p/>
          </p:txBody>
        </p:sp>
        <p:sp>
          <p:nvSpPr>
            <p:cNvPr id="33" name="rc33"/>
            <p:cNvSpPr/>
            <p:nvPr/>
          </p:nvSpPr>
          <p:spPr>
            <a:xfrm>
              <a:off x="2959759" y="3325263"/>
              <a:ext cx="249522" cy="777433"/>
            </a:xfrm>
            <a:prstGeom prst="rect">
              <a:avLst/>
            </a:prstGeom>
            <a:solidFill>
              <a:srgbClr val="80BD41">
                <a:alpha val="100000"/>
              </a:srgbClr>
            </a:solidFill>
          </p:spPr>
          <p:txBody>
            <a:bodyPr/>
            <a:lstStyle/>
            <a:p/>
          </p:txBody>
        </p:sp>
        <p:sp>
          <p:nvSpPr>
            <p:cNvPr id="34" name="rc34"/>
            <p:cNvSpPr/>
            <p:nvPr/>
          </p:nvSpPr>
          <p:spPr>
            <a:xfrm>
              <a:off x="2959759" y="2689202"/>
              <a:ext cx="249522" cy="636061"/>
            </a:xfrm>
            <a:prstGeom prst="rect">
              <a:avLst/>
            </a:prstGeom>
            <a:solidFill>
              <a:srgbClr val="E2231A">
                <a:alpha val="100000"/>
              </a:srgbClr>
            </a:solidFill>
          </p:spPr>
          <p:txBody>
            <a:bodyPr/>
            <a:lstStyle/>
            <a:p/>
          </p:txBody>
        </p:sp>
        <p:sp>
          <p:nvSpPr>
            <p:cNvPr id="35" name="rc35"/>
            <p:cNvSpPr/>
            <p:nvPr/>
          </p:nvSpPr>
          <p:spPr>
            <a:xfrm>
              <a:off x="3237007" y="3292045"/>
              <a:ext cx="249522" cy="810651"/>
            </a:xfrm>
            <a:prstGeom prst="rect">
              <a:avLst/>
            </a:prstGeom>
            <a:solidFill>
              <a:srgbClr val="80BD41">
                <a:alpha val="100000"/>
              </a:srgbClr>
            </a:solidFill>
          </p:spPr>
          <p:txBody>
            <a:bodyPr/>
            <a:lstStyle/>
            <a:p/>
          </p:txBody>
        </p:sp>
        <p:sp>
          <p:nvSpPr>
            <p:cNvPr id="36" name="rc36"/>
            <p:cNvSpPr/>
            <p:nvPr/>
          </p:nvSpPr>
          <p:spPr>
            <a:xfrm>
              <a:off x="3237007" y="2680478"/>
              <a:ext cx="249522" cy="611567"/>
            </a:xfrm>
            <a:prstGeom prst="rect">
              <a:avLst/>
            </a:prstGeom>
            <a:solidFill>
              <a:srgbClr val="E2231A">
                <a:alpha val="100000"/>
              </a:srgbClr>
            </a:solidFill>
          </p:spPr>
          <p:txBody>
            <a:bodyPr/>
            <a:lstStyle/>
            <a:p/>
          </p:txBody>
        </p:sp>
        <p:sp>
          <p:nvSpPr>
            <p:cNvPr id="37" name="rc37"/>
            <p:cNvSpPr/>
            <p:nvPr/>
          </p:nvSpPr>
          <p:spPr>
            <a:xfrm>
              <a:off x="3514255" y="3256870"/>
              <a:ext cx="249522" cy="845826"/>
            </a:xfrm>
            <a:prstGeom prst="rect">
              <a:avLst/>
            </a:prstGeom>
            <a:solidFill>
              <a:srgbClr val="80BD41">
                <a:alpha val="100000"/>
              </a:srgbClr>
            </a:solidFill>
          </p:spPr>
          <p:txBody>
            <a:bodyPr/>
            <a:lstStyle/>
            <a:p/>
          </p:txBody>
        </p:sp>
        <p:sp>
          <p:nvSpPr>
            <p:cNvPr id="38" name="rc38"/>
            <p:cNvSpPr/>
            <p:nvPr/>
          </p:nvSpPr>
          <p:spPr>
            <a:xfrm>
              <a:off x="3514255" y="2669070"/>
              <a:ext cx="249522" cy="587800"/>
            </a:xfrm>
            <a:prstGeom prst="rect">
              <a:avLst/>
            </a:prstGeom>
            <a:solidFill>
              <a:srgbClr val="E2231A">
                <a:alpha val="100000"/>
              </a:srgbClr>
            </a:solidFill>
          </p:spPr>
          <p:txBody>
            <a:bodyPr/>
            <a:lstStyle/>
            <a:p/>
          </p:txBody>
        </p:sp>
        <p:sp>
          <p:nvSpPr>
            <p:cNvPr id="39" name="rc39"/>
            <p:cNvSpPr/>
            <p:nvPr/>
          </p:nvSpPr>
          <p:spPr>
            <a:xfrm>
              <a:off x="3791502" y="3205198"/>
              <a:ext cx="249522" cy="897498"/>
            </a:xfrm>
            <a:prstGeom prst="rect">
              <a:avLst/>
            </a:prstGeom>
            <a:solidFill>
              <a:srgbClr val="80BD41">
                <a:alpha val="100000"/>
              </a:srgbClr>
            </a:solidFill>
          </p:spPr>
          <p:txBody>
            <a:bodyPr/>
            <a:lstStyle/>
            <a:p/>
          </p:txBody>
        </p:sp>
        <p:sp>
          <p:nvSpPr>
            <p:cNvPr id="40" name="rc40"/>
            <p:cNvSpPr/>
            <p:nvPr/>
          </p:nvSpPr>
          <p:spPr>
            <a:xfrm>
              <a:off x="3791502" y="2655145"/>
              <a:ext cx="249522" cy="550052"/>
            </a:xfrm>
            <a:prstGeom prst="rect">
              <a:avLst/>
            </a:prstGeom>
            <a:solidFill>
              <a:srgbClr val="E2231A">
                <a:alpha val="100000"/>
              </a:srgbClr>
            </a:solidFill>
          </p:spPr>
          <p:txBody>
            <a:bodyPr/>
            <a:lstStyle/>
            <a:p/>
          </p:txBody>
        </p:sp>
        <p:sp>
          <p:nvSpPr>
            <p:cNvPr id="41" name="rc41"/>
            <p:cNvSpPr/>
            <p:nvPr/>
          </p:nvSpPr>
          <p:spPr>
            <a:xfrm>
              <a:off x="4068750" y="3202178"/>
              <a:ext cx="249522" cy="900518"/>
            </a:xfrm>
            <a:prstGeom prst="rect">
              <a:avLst/>
            </a:prstGeom>
            <a:solidFill>
              <a:srgbClr val="80BD41">
                <a:alpha val="100000"/>
              </a:srgbClr>
            </a:solidFill>
          </p:spPr>
          <p:txBody>
            <a:bodyPr/>
            <a:lstStyle/>
            <a:p/>
          </p:txBody>
        </p:sp>
        <p:sp>
          <p:nvSpPr>
            <p:cNvPr id="42" name="rc42"/>
            <p:cNvSpPr/>
            <p:nvPr/>
          </p:nvSpPr>
          <p:spPr>
            <a:xfrm>
              <a:off x="4068750" y="2673320"/>
              <a:ext cx="249522" cy="528858"/>
            </a:xfrm>
            <a:prstGeom prst="rect">
              <a:avLst/>
            </a:prstGeom>
            <a:solidFill>
              <a:srgbClr val="E2231A">
                <a:alpha val="100000"/>
              </a:srgbClr>
            </a:solidFill>
          </p:spPr>
          <p:txBody>
            <a:bodyPr/>
            <a:lstStyle/>
            <a:p/>
          </p:txBody>
        </p:sp>
        <p:sp>
          <p:nvSpPr>
            <p:cNvPr id="43" name="rc43"/>
            <p:cNvSpPr/>
            <p:nvPr/>
          </p:nvSpPr>
          <p:spPr>
            <a:xfrm>
              <a:off x="4345998" y="3162977"/>
              <a:ext cx="249522" cy="939720"/>
            </a:xfrm>
            <a:prstGeom prst="rect">
              <a:avLst/>
            </a:prstGeom>
            <a:solidFill>
              <a:srgbClr val="80BD41">
                <a:alpha val="100000"/>
              </a:srgbClr>
            </a:solidFill>
          </p:spPr>
          <p:txBody>
            <a:bodyPr/>
            <a:lstStyle/>
            <a:p/>
          </p:txBody>
        </p:sp>
        <p:sp>
          <p:nvSpPr>
            <p:cNvPr id="44" name="rc44"/>
            <p:cNvSpPr/>
            <p:nvPr/>
          </p:nvSpPr>
          <p:spPr>
            <a:xfrm>
              <a:off x="4345998" y="2656991"/>
              <a:ext cx="249522" cy="505986"/>
            </a:xfrm>
            <a:prstGeom prst="rect">
              <a:avLst/>
            </a:prstGeom>
            <a:solidFill>
              <a:srgbClr val="E2231A">
                <a:alpha val="100000"/>
              </a:srgbClr>
            </a:solidFill>
          </p:spPr>
          <p:txBody>
            <a:bodyPr/>
            <a:lstStyle/>
            <a:p/>
          </p:txBody>
        </p:sp>
        <p:sp>
          <p:nvSpPr>
            <p:cNvPr id="45" name="rc45"/>
            <p:cNvSpPr/>
            <p:nvPr/>
          </p:nvSpPr>
          <p:spPr>
            <a:xfrm>
              <a:off x="4623245" y="3156322"/>
              <a:ext cx="249522" cy="946375"/>
            </a:xfrm>
            <a:prstGeom prst="rect">
              <a:avLst/>
            </a:prstGeom>
            <a:solidFill>
              <a:srgbClr val="80BD41">
                <a:alpha val="100000"/>
              </a:srgbClr>
            </a:solidFill>
          </p:spPr>
          <p:txBody>
            <a:bodyPr/>
            <a:lstStyle/>
            <a:p/>
          </p:txBody>
        </p:sp>
        <p:sp>
          <p:nvSpPr>
            <p:cNvPr id="46" name="rc46"/>
            <p:cNvSpPr/>
            <p:nvPr/>
          </p:nvSpPr>
          <p:spPr>
            <a:xfrm>
              <a:off x="4623245" y="2668790"/>
              <a:ext cx="249522" cy="487531"/>
            </a:xfrm>
            <a:prstGeom prst="rect">
              <a:avLst/>
            </a:prstGeom>
            <a:solidFill>
              <a:srgbClr val="E2231A">
                <a:alpha val="100000"/>
              </a:srgbClr>
            </a:solidFill>
          </p:spPr>
          <p:txBody>
            <a:bodyPr/>
            <a:lstStyle/>
            <a:p/>
          </p:txBody>
        </p:sp>
        <p:sp>
          <p:nvSpPr>
            <p:cNvPr id="47" name="rc47"/>
            <p:cNvSpPr/>
            <p:nvPr/>
          </p:nvSpPr>
          <p:spPr>
            <a:xfrm>
              <a:off x="4900493" y="3134959"/>
              <a:ext cx="249522" cy="967737"/>
            </a:xfrm>
            <a:prstGeom prst="rect">
              <a:avLst/>
            </a:prstGeom>
            <a:solidFill>
              <a:srgbClr val="80BD41">
                <a:alpha val="100000"/>
              </a:srgbClr>
            </a:solidFill>
          </p:spPr>
          <p:txBody>
            <a:bodyPr/>
            <a:lstStyle/>
            <a:p/>
          </p:txBody>
        </p:sp>
        <p:sp>
          <p:nvSpPr>
            <p:cNvPr id="48" name="rc48"/>
            <p:cNvSpPr/>
            <p:nvPr/>
          </p:nvSpPr>
          <p:spPr>
            <a:xfrm>
              <a:off x="4900493" y="2679527"/>
              <a:ext cx="249522" cy="455432"/>
            </a:xfrm>
            <a:prstGeom prst="rect">
              <a:avLst/>
            </a:prstGeom>
            <a:solidFill>
              <a:srgbClr val="E2231A">
                <a:alpha val="100000"/>
              </a:srgbClr>
            </a:solidFill>
          </p:spPr>
          <p:txBody>
            <a:bodyPr/>
            <a:lstStyle/>
            <a:p/>
          </p:txBody>
        </p:sp>
        <p:sp>
          <p:nvSpPr>
            <p:cNvPr id="49" name="rc49"/>
            <p:cNvSpPr/>
            <p:nvPr/>
          </p:nvSpPr>
          <p:spPr>
            <a:xfrm>
              <a:off x="5177741" y="3117344"/>
              <a:ext cx="249522" cy="985352"/>
            </a:xfrm>
            <a:prstGeom prst="rect">
              <a:avLst/>
            </a:prstGeom>
            <a:solidFill>
              <a:srgbClr val="80BD41">
                <a:alpha val="100000"/>
              </a:srgbClr>
            </a:solidFill>
          </p:spPr>
          <p:txBody>
            <a:bodyPr/>
            <a:lstStyle/>
            <a:p/>
          </p:txBody>
        </p:sp>
        <p:sp>
          <p:nvSpPr>
            <p:cNvPr id="50" name="rc50"/>
            <p:cNvSpPr/>
            <p:nvPr/>
          </p:nvSpPr>
          <p:spPr>
            <a:xfrm>
              <a:off x="5177741" y="2674662"/>
              <a:ext cx="249522" cy="442681"/>
            </a:xfrm>
            <a:prstGeom prst="rect">
              <a:avLst/>
            </a:prstGeom>
            <a:solidFill>
              <a:srgbClr val="E2231A">
                <a:alpha val="100000"/>
              </a:srgbClr>
            </a:solidFill>
          </p:spPr>
          <p:txBody>
            <a:bodyPr/>
            <a:lstStyle/>
            <a:p/>
          </p:txBody>
        </p:sp>
        <p:sp>
          <p:nvSpPr>
            <p:cNvPr id="51" name="rc51"/>
            <p:cNvSpPr/>
            <p:nvPr/>
          </p:nvSpPr>
          <p:spPr>
            <a:xfrm>
              <a:off x="5454988" y="3114100"/>
              <a:ext cx="249522" cy="988596"/>
            </a:xfrm>
            <a:prstGeom prst="rect">
              <a:avLst/>
            </a:prstGeom>
            <a:solidFill>
              <a:srgbClr val="80BD41">
                <a:alpha val="100000"/>
              </a:srgbClr>
            </a:solidFill>
          </p:spPr>
          <p:txBody>
            <a:bodyPr/>
            <a:lstStyle/>
            <a:p/>
          </p:txBody>
        </p:sp>
        <p:sp>
          <p:nvSpPr>
            <p:cNvPr id="52" name="rc52"/>
            <p:cNvSpPr/>
            <p:nvPr/>
          </p:nvSpPr>
          <p:spPr>
            <a:xfrm>
              <a:off x="5454988" y="2669965"/>
              <a:ext cx="249522" cy="444135"/>
            </a:xfrm>
            <a:prstGeom prst="rect">
              <a:avLst/>
            </a:prstGeom>
            <a:solidFill>
              <a:srgbClr val="E2231A">
                <a:alpha val="100000"/>
              </a:srgbClr>
            </a:solidFill>
          </p:spPr>
          <p:txBody>
            <a:bodyPr/>
            <a:lstStyle/>
            <a:p/>
          </p:txBody>
        </p:sp>
        <p:sp>
          <p:nvSpPr>
            <p:cNvPr id="53" name="rc53"/>
            <p:cNvSpPr/>
            <p:nvPr/>
          </p:nvSpPr>
          <p:spPr>
            <a:xfrm>
              <a:off x="5732236" y="3141670"/>
              <a:ext cx="249522" cy="961026"/>
            </a:xfrm>
            <a:prstGeom prst="rect">
              <a:avLst/>
            </a:prstGeom>
            <a:solidFill>
              <a:srgbClr val="80BD41">
                <a:alpha val="100000"/>
              </a:srgbClr>
            </a:solidFill>
          </p:spPr>
          <p:txBody>
            <a:bodyPr/>
            <a:lstStyle/>
            <a:p/>
          </p:txBody>
        </p:sp>
        <p:sp>
          <p:nvSpPr>
            <p:cNvPr id="54" name="rc54"/>
            <p:cNvSpPr/>
            <p:nvPr/>
          </p:nvSpPr>
          <p:spPr>
            <a:xfrm>
              <a:off x="5732236" y="2668343"/>
              <a:ext cx="249522" cy="473327"/>
            </a:xfrm>
            <a:prstGeom prst="rect">
              <a:avLst/>
            </a:prstGeom>
            <a:solidFill>
              <a:srgbClr val="E2231A">
                <a:alpha val="100000"/>
              </a:srgbClr>
            </a:solidFill>
          </p:spPr>
          <p:txBody>
            <a:bodyPr/>
            <a:lstStyle/>
            <a:p/>
          </p:txBody>
        </p:sp>
        <p:sp>
          <p:nvSpPr>
            <p:cNvPr id="55" name="rc55"/>
            <p:cNvSpPr/>
            <p:nvPr/>
          </p:nvSpPr>
          <p:spPr>
            <a:xfrm>
              <a:off x="6009484" y="3173714"/>
              <a:ext cx="249522" cy="928983"/>
            </a:xfrm>
            <a:prstGeom prst="rect">
              <a:avLst/>
            </a:prstGeom>
            <a:solidFill>
              <a:srgbClr val="80BD41">
                <a:alpha val="100000"/>
              </a:srgbClr>
            </a:solidFill>
          </p:spPr>
          <p:txBody>
            <a:bodyPr/>
            <a:lstStyle/>
            <a:p/>
          </p:txBody>
        </p:sp>
        <p:sp>
          <p:nvSpPr>
            <p:cNvPr id="56" name="rc56"/>
            <p:cNvSpPr/>
            <p:nvPr/>
          </p:nvSpPr>
          <p:spPr>
            <a:xfrm>
              <a:off x="6009484" y="2673488"/>
              <a:ext cx="249522" cy="500225"/>
            </a:xfrm>
            <a:prstGeom prst="rect">
              <a:avLst/>
            </a:prstGeom>
            <a:solidFill>
              <a:srgbClr val="E2231A">
                <a:alpha val="100000"/>
              </a:srgbClr>
            </a:solidFill>
          </p:spPr>
          <p:txBody>
            <a:bodyPr/>
            <a:lstStyle/>
            <a:p/>
          </p:txBody>
        </p:sp>
        <p:sp>
          <p:nvSpPr>
            <p:cNvPr id="57" name="rc57"/>
            <p:cNvSpPr/>
            <p:nvPr/>
          </p:nvSpPr>
          <p:spPr>
            <a:xfrm>
              <a:off x="6286731" y="3105321"/>
              <a:ext cx="249522" cy="997376"/>
            </a:xfrm>
            <a:prstGeom prst="rect">
              <a:avLst/>
            </a:prstGeom>
            <a:solidFill>
              <a:srgbClr val="80BD41">
                <a:alpha val="100000"/>
              </a:srgbClr>
            </a:solidFill>
          </p:spPr>
          <p:txBody>
            <a:bodyPr/>
            <a:lstStyle/>
            <a:p/>
          </p:txBody>
        </p:sp>
        <p:sp>
          <p:nvSpPr>
            <p:cNvPr id="58" name="rc58"/>
            <p:cNvSpPr/>
            <p:nvPr/>
          </p:nvSpPr>
          <p:spPr>
            <a:xfrm>
              <a:off x="6286731" y="2677850"/>
              <a:ext cx="249522" cy="427470"/>
            </a:xfrm>
            <a:prstGeom prst="rect">
              <a:avLst/>
            </a:prstGeom>
            <a:solidFill>
              <a:srgbClr val="E2231A">
                <a:alpha val="100000"/>
              </a:srgbClr>
            </a:solidFill>
          </p:spPr>
          <p:txBody>
            <a:bodyPr/>
            <a:lstStyle/>
            <a:p/>
          </p:txBody>
        </p:sp>
        <p:sp>
          <p:nvSpPr>
            <p:cNvPr id="59" name="rc59"/>
            <p:cNvSpPr/>
            <p:nvPr/>
          </p:nvSpPr>
          <p:spPr>
            <a:xfrm>
              <a:off x="6563979" y="3053369"/>
              <a:ext cx="249522" cy="1049328"/>
            </a:xfrm>
            <a:prstGeom prst="rect">
              <a:avLst/>
            </a:prstGeom>
            <a:solidFill>
              <a:srgbClr val="80BD41">
                <a:alpha val="100000"/>
              </a:srgbClr>
            </a:solidFill>
          </p:spPr>
          <p:txBody>
            <a:bodyPr/>
            <a:lstStyle/>
            <a:p/>
          </p:txBody>
        </p:sp>
        <p:sp>
          <p:nvSpPr>
            <p:cNvPr id="60" name="rc60"/>
            <p:cNvSpPr/>
            <p:nvPr/>
          </p:nvSpPr>
          <p:spPr>
            <a:xfrm>
              <a:off x="6563979" y="2684672"/>
              <a:ext cx="249522" cy="368696"/>
            </a:xfrm>
            <a:prstGeom prst="rect">
              <a:avLst/>
            </a:prstGeom>
            <a:solidFill>
              <a:srgbClr val="E2231A">
                <a:alpha val="100000"/>
              </a:srgbClr>
            </a:solidFill>
          </p:spPr>
          <p:txBody>
            <a:bodyPr/>
            <a:lstStyle/>
            <a:p/>
          </p:txBody>
        </p:sp>
        <p:sp>
          <p:nvSpPr>
            <p:cNvPr id="61" name="rc61"/>
            <p:cNvSpPr/>
            <p:nvPr/>
          </p:nvSpPr>
          <p:spPr>
            <a:xfrm>
              <a:off x="6841227" y="3058737"/>
              <a:ext cx="249522" cy="1043959"/>
            </a:xfrm>
            <a:prstGeom prst="rect">
              <a:avLst/>
            </a:prstGeom>
            <a:solidFill>
              <a:srgbClr val="80BD41">
                <a:alpha val="100000"/>
              </a:srgbClr>
            </a:solidFill>
          </p:spPr>
          <p:txBody>
            <a:bodyPr/>
            <a:lstStyle/>
            <a:p/>
          </p:txBody>
        </p:sp>
        <p:sp>
          <p:nvSpPr>
            <p:cNvPr id="62" name="rc62"/>
            <p:cNvSpPr/>
            <p:nvPr/>
          </p:nvSpPr>
          <p:spPr>
            <a:xfrm>
              <a:off x="6841227" y="2691942"/>
              <a:ext cx="249522" cy="366795"/>
            </a:xfrm>
            <a:prstGeom prst="rect">
              <a:avLst/>
            </a:prstGeom>
            <a:solidFill>
              <a:srgbClr val="E2231A">
                <a:alpha val="100000"/>
              </a:srgbClr>
            </a:solidFill>
          </p:spPr>
          <p:txBody>
            <a:bodyPr/>
            <a:lstStyle/>
            <a:p/>
          </p:txBody>
        </p:sp>
        <p:sp>
          <p:nvSpPr>
            <p:cNvPr id="63" name="rc63"/>
            <p:cNvSpPr/>
            <p:nvPr/>
          </p:nvSpPr>
          <p:spPr>
            <a:xfrm>
              <a:off x="7118474" y="3219235"/>
              <a:ext cx="249522" cy="883462"/>
            </a:xfrm>
            <a:prstGeom prst="rect">
              <a:avLst/>
            </a:prstGeom>
            <a:solidFill>
              <a:srgbClr val="80BD41">
                <a:alpha val="100000"/>
              </a:srgbClr>
            </a:solidFill>
          </p:spPr>
          <p:txBody>
            <a:bodyPr/>
            <a:lstStyle/>
            <a:p/>
          </p:txBody>
        </p:sp>
        <p:sp>
          <p:nvSpPr>
            <p:cNvPr id="64" name="rc64"/>
            <p:cNvSpPr/>
            <p:nvPr/>
          </p:nvSpPr>
          <p:spPr>
            <a:xfrm>
              <a:off x="7118474" y="2700386"/>
              <a:ext cx="249522" cy="518848"/>
            </a:xfrm>
            <a:prstGeom prst="rect">
              <a:avLst/>
            </a:prstGeom>
            <a:solidFill>
              <a:srgbClr val="E2231A">
                <a:alpha val="100000"/>
              </a:srgbClr>
            </a:solidFill>
          </p:spPr>
          <p:txBody>
            <a:bodyPr/>
            <a:lstStyle/>
            <a:p/>
          </p:txBody>
        </p:sp>
        <p:sp>
          <p:nvSpPr>
            <p:cNvPr id="65" name="rc65"/>
            <p:cNvSpPr/>
            <p:nvPr/>
          </p:nvSpPr>
          <p:spPr>
            <a:xfrm>
              <a:off x="7395722" y="3180760"/>
              <a:ext cx="249522" cy="921936"/>
            </a:xfrm>
            <a:prstGeom prst="rect">
              <a:avLst/>
            </a:prstGeom>
            <a:solidFill>
              <a:srgbClr val="80BD41">
                <a:alpha val="100000"/>
              </a:srgbClr>
            </a:solidFill>
          </p:spPr>
          <p:txBody>
            <a:bodyPr/>
            <a:lstStyle/>
            <a:p/>
          </p:txBody>
        </p:sp>
        <p:sp>
          <p:nvSpPr>
            <p:cNvPr id="66" name="rc66"/>
            <p:cNvSpPr/>
            <p:nvPr/>
          </p:nvSpPr>
          <p:spPr>
            <a:xfrm>
              <a:off x="7395722" y="2705811"/>
              <a:ext cx="249522" cy="474949"/>
            </a:xfrm>
            <a:prstGeom prst="rect">
              <a:avLst/>
            </a:prstGeom>
            <a:solidFill>
              <a:srgbClr val="E2231A">
                <a:alpha val="100000"/>
              </a:srgbClr>
            </a:solidFill>
          </p:spPr>
          <p:txBody>
            <a:bodyPr/>
            <a:lstStyle/>
            <a:p/>
          </p:txBody>
        </p:sp>
        <p:sp>
          <p:nvSpPr>
            <p:cNvPr id="67" name="rc67"/>
            <p:cNvSpPr/>
            <p:nvPr/>
          </p:nvSpPr>
          <p:spPr>
            <a:xfrm>
              <a:off x="7672970" y="3100064"/>
              <a:ext cx="249522" cy="1002632"/>
            </a:xfrm>
            <a:prstGeom prst="rect">
              <a:avLst/>
            </a:prstGeom>
            <a:solidFill>
              <a:srgbClr val="80BD41">
                <a:alpha val="100000"/>
              </a:srgbClr>
            </a:solidFill>
          </p:spPr>
          <p:txBody>
            <a:bodyPr/>
            <a:lstStyle/>
            <a:p/>
          </p:txBody>
        </p:sp>
        <p:sp>
          <p:nvSpPr>
            <p:cNvPr id="68" name="rc68"/>
            <p:cNvSpPr/>
            <p:nvPr/>
          </p:nvSpPr>
          <p:spPr>
            <a:xfrm>
              <a:off x="7672970" y="2710173"/>
              <a:ext cx="249522" cy="389891"/>
            </a:xfrm>
            <a:prstGeom prst="rect">
              <a:avLst/>
            </a:prstGeom>
            <a:solidFill>
              <a:srgbClr val="E2231A">
                <a:alpha val="100000"/>
              </a:srgbClr>
            </a:solidFill>
          </p:spPr>
          <p:txBody>
            <a:bodyPr/>
            <a:lstStyle/>
            <a:p/>
          </p:txBody>
        </p:sp>
        <p:sp>
          <p:nvSpPr>
            <p:cNvPr id="69" name="rc69"/>
            <p:cNvSpPr/>
            <p:nvPr/>
          </p:nvSpPr>
          <p:spPr>
            <a:xfrm>
              <a:off x="7950217" y="3031111"/>
              <a:ext cx="249522" cy="1071585"/>
            </a:xfrm>
            <a:prstGeom prst="rect">
              <a:avLst/>
            </a:prstGeom>
            <a:solidFill>
              <a:srgbClr val="80BD41">
                <a:alpha val="100000"/>
              </a:srgbClr>
            </a:solidFill>
          </p:spPr>
          <p:txBody>
            <a:bodyPr/>
            <a:lstStyle/>
            <a:p/>
          </p:txBody>
        </p:sp>
        <p:sp>
          <p:nvSpPr>
            <p:cNvPr id="70" name="rc70"/>
            <p:cNvSpPr/>
            <p:nvPr/>
          </p:nvSpPr>
          <p:spPr>
            <a:xfrm>
              <a:off x="7950217" y="2711012"/>
              <a:ext cx="249522" cy="320099"/>
            </a:xfrm>
            <a:prstGeom prst="rect">
              <a:avLst/>
            </a:prstGeom>
            <a:solidFill>
              <a:srgbClr val="E2231A">
                <a:alpha val="100000"/>
              </a:srgbClr>
            </a:solidFill>
          </p:spPr>
          <p:txBody>
            <a:bodyPr/>
            <a:lstStyle/>
            <a:p/>
          </p:txBody>
        </p:sp>
        <p:sp>
          <p:nvSpPr>
            <p:cNvPr id="71" name="pl71"/>
            <p:cNvSpPr/>
            <p:nvPr/>
          </p:nvSpPr>
          <p:spPr>
            <a:xfrm>
              <a:off x="1421035" y="1873476"/>
              <a:ext cx="6653943" cy="694822"/>
            </a:xfrm>
            <a:custGeom>
              <a:avLst/>
              <a:pathLst>
                <a:path w="6653943" h="694822">
                  <a:moveTo>
                    <a:pt x="0" y="665871"/>
                  </a:moveTo>
                  <a:lnTo>
                    <a:pt x="277247" y="665871"/>
                  </a:lnTo>
                  <a:lnTo>
                    <a:pt x="554495" y="694822"/>
                  </a:lnTo>
                  <a:lnTo>
                    <a:pt x="831742" y="694822"/>
                  </a:lnTo>
                  <a:lnTo>
                    <a:pt x="1108990" y="694822"/>
                  </a:lnTo>
                  <a:lnTo>
                    <a:pt x="1386238" y="694822"/>
                  </a:lnTo>
                  <a:lnTo>
                    <a:pt x="1663485" y="636920"/>
                  </a:lnTo>
                  <a:lnTo>
                    <a:pt x="1940733" y="579018"/>
                  </a:lnTo>
                  <a:lnTo>
                    <a:pt x="2217981" y="521116"/>
                  </a:lnTo>
                  <a:lnTo>
                    <a:pt x="2495228" y="434263"/>
                  </a:lnTo>
                  <a:lnTo>
                    <a:pt x="2772476" y="405312"/>
                  </a:lnTo>
                  <a:lnTo>
                    <a:pt x="3049724" y="347411"/>
                  </a:lnTo>
                  <a:lnTo>
                    <a:pt x="3326971" y="318460"/>
                  </a:lnTo>
                  <a:lnTo>
                    <a:pt x="3604219" y="260558"/>
                  </a:lnTo>
                  <a:lnTo>
                    <a:pt x="3881467" y="231607"/>
                  </a:lnTo>
                  <a:lnTo>
                    <a:pt x="4158714" y="231607"/>
                  </a:lnTo>
                  <a:lnTo>
                    <a:pt x="4435962" y="289509"/>
                  </a:lnTo>
                  <a:lnTo>
                    <a:pt x="4713210" y="347411"/>
                  </a:lnTo>
                  <a:lnTo>
                    <a:pt x="4990457" y="202656"/>
                  </a:lnTo>
                  <a:lnTo>
                    <a:pt x="5267705" y="86852"/>
                  </a:lnTo>
                  <a:lnTo>
                    <a:pt x="5544953" y="86852"/>
                  </a:lnTo>
                  <a:lnTo>
                    <a:pt x="5822200" y="405312"/>
                  </a:lnTo>
                  <a:lnTo>
                    <a:pt x="6099448" y="318460"/>
                  </a:lnTo>
                  <a:lnTo>
                    <a:pt x="6376696" y="144754"/>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3" name="tx73"/>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74" name="tx74"/>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6" name="tx76"/>
            <p:cNvSpPr/>
            <p:nvPr/>
          </p:nvSpPr>
          <p:spPr>
            <a:xfrm>
              <a:off x="6628451"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7" name="tx77"/>
            <p:cNvSpPr/>
            <p:nvPr/>
          </p:nvSpPr>
          <p:spPr>
            <a:xfrm>
              <a:off x="6905698"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8" name="tx78"/>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0" name="tx80"/>
            <p:cNvSpPr/>
            <p:nvPr/>
          </p:nvSpPr>
          <p:spPr>
            <a:xfrm>
              <a:off x="773744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1" name="tx81"/>
            <p:cNvSpPr/>
            <p:nvPr/>
          </p:nvSpPr>
          <p:spPr>
            <a:xfrm>
              <a:off x="8014689"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1303481" y="25580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3" name="tx83"/>
            <p:cNvSpPr/>
            <p:nvPr/>
          </p:nvSpPr>
          <p:spPr>
            <a:xfrm>
              <a:off x="2689720" y="25651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250.6</a:t>
              </a:r>
            </a:p>
          </p:txBody>
        </p:sp>
        <p:sp>
          <p:nvSpPr>
            <p:cNvPr id="84" name="tx84"/>
            <p:cNvSpPr/>
            <p:nvPr/>
          </p:nvSpPr>
          <p:spPr>
            <a:xfrm>
              <a:off x="4075958" y="25373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255.6</a:t>
              </a:r>
            </a:p>
          </p:txBody>
        </p:sp>
        <p:sp>
          <p:nvSpPr>
            <p:cNvPr id="85" name="tx85"/>
            <p:cNvSpPr/>
            <p:nvPr/>
          </p:nvSpPr>
          <p:spPr>
            <a:xfrm>
              <a:off x="5462196" y="25340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256.2</a:t>
              </a:r>
            </a:p>
          </p:txBody>
        </p:sp>
        <p:sp>
          <p:nvSpPr>
            <p:cNvPr id="86" name="tx86"/>
            <p:cNvSpPr/>
            <p:nvPr/>
          </p:nvSpPr>
          <p:spPr>
            <a:xfrm>
              <a:off x="6571187" y="25487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253.6</a:t>
              </a:r>
            </a:p>
          </p:txBody>
        </p:sp>
        <p:sp>
          <p:nvSpPr>
            <p:cNvPr id="87" name="tx87"/>
            <p:cNvSpPr/>
            <p:nvPr/>
          </p:nvSpPr>
          <p:spPr>
            <a:xfrm>
              <a:off x="6848435" y="25559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252.3</a:t>
              </a:r>
            </a:p>
          </p:txBody>
        </p:sp>
        <p:sp>
          <p:nvSpPr>
            <p:cNvPr id="88" name="tx88"/>
            <p:cNvSpPr/>
            <p:nvPr/>
          </p:nvSpPr>
          <p:spPr>
            <a:xfrm>
              <a:off x="7125682" y="25644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250.8</a:t>
              </a:r>
            </a:p>
          </p:txBody>
        </p:sp>
        <p:sp>
          <p:nvSpPr>
            <p:cNvPr id="89" name="tx89"/>
            <p:cNvSpPr/>
            <p:nvPr/>
          </p:nvSpPr>
          <p:spPr>
            <a:xfrm>
              <a:off x="7402930" y="25699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249.8</a:t>
              </a:r>
            </a:p>
          </p:txBody>
        </p:sp>
        <p:sp>
          <p:nvSpPr>
            <p:cNvPr id="90" name="tx90"/>
            <p:cNvSpPr/>
            <p:nvPr/>
          </p:nvSpPr>
          <p:spPr>
            <a:xfrm>
              <a:off x="7719354" y="257419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a:t>
              </a:r>
            </a:p>
          </p:txBody>
        </p:sp>
        <p:sp>
          <p:nvSpPr>
            <p:cNvPr id="91" name="tx91"/>
            <p:cNvSpPr/>
            <p:nvPr/>
          </p:nvSpPr>
          <p:spPr>
            <a:xfrm>
              <a:off x="7957425" y="25751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248.8</a:t>
              </a:r>
            </a:p>
          </p:txBody>
        </p:sp>
        <p:sp>
          <p:nvSpPr>
            <p:cNvPr id="92" name="pl92"/>
            <p:cNvSpPr/>
            <p:nvPr/>
          </p:nvSpPr>
          <p:spPr>
            <a:xfrm>
              <a:off x="1421035" y="1207605"/>
              <a:ext cx="0" cy="1331742"/>
            </a:xfrm>
            <a:custGeom>
              <a:avLst/>
              <a:pathLst>
                <a:path w="0" h="1331742">
                  <a:moveTo>
                    <a:pt x="0" y="133174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360693"/>
            </a:xfrm>
            <a:custGeom>
              <a:avLst/>
              <a:pathLst>
                <a:path w="0" h="1360693">
                  <a:moveTo>
                    <a:pt x="0" y="136069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984331"/>
            </a:xfrm>
            <a:custGeom>
              <a:avLst/>
              <a:pathLst>
                <a:path w="0" h="984331">
                  <a:moveTo>
                    <a:pt x="0" y="98433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42658" y="368727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03" name="tx103"/>
            <p:cNvSpPr/>
            <p:nvPr/>
          </p:nvSpPr>
          <p:spPr>
            <a:xfrm>
              <a:off x="1303481" y="29830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115.9</a:t>
              </a:r>
            </a:p>
          </p:txBody>
        </p:sp>
        <p:sp>
          <p:nvSpPr>
            <p:cNvPr id="104" name="tx104"/>
            <p:cNvSpPr/>
            <p:nvPr/>
          </p:nvSpPr>
          <p:spPr>
            <a:xfrm>
              <a:off x="2689720" y="36961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132.8</a:t>
              </a:r>
            </a:p>
          </p:txBody>
        </p:sp>
        <p:sp>
          <p:nvSpPr>
            <p:cNvPr id="105" name="tx105"/>
            <p:cNvSpPr/>
            <p:nvPr/>
          </p:nvSpPr>
          <p:spPr>
            <a:xfrm>
              <a:off x="2689720" y="29953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117.8</a:t>
              </a:r>
            </a:p>
          </p:txBody>
        </p:sp>
        <p:sp>
          <p:nvSpPr>
            <p:cNvPr id="106" name="tx106"/>
            <p:cNvSpPr/>
            <p:nvPr/>
          </p:nvSpPr>
          <p:spPr>
            <a:xfrm>
              <a:off x="4115135" y="361738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07" name="tx107"/>
            <p:cNvSpPr/>
            <p:nvPr/>
          </p:nvSpPr>
          <p:spPr>
            <a:xfrm>
              <a:off x="4102084" y="29027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08" name="tx108"/>
            <p:cNvSpPr/>
            <p:nvPr/>
          </p:nvSpPr>
          <p:spPr>
            <a:xfrm>
              <a:off x="5462196" y="35733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176.8</a:t>
              </a:r>
            </a:p>
          </p:txBody>
        </p:sp>
        <p:sp>
          <p:nvSpPr>
            <p:cNvPr id="109" name="tx109"/>
            <p:cNvSpPr/>
            <p:nvPr/>
          </p:nvSpPr>
          <p:spPr>
            <a:xfrm>
              <a:off x="5488322" y="28569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79.4</a:t>
              </a:r>
            </a:p>
          </p:txBody>
        </p:sp>
        <p:sp>
          <p:nvSpPr>
            <p:cNvPr id="110" name="tx110"/>
            <p:cNvSpPr/>
            <p:nvPr/>
          </p:nvSpPr>
          <p:spPr>
            <a:xfrm>
              <a:off x="6571187" y="35429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187.6</a:t>
              </a:r>
            </a:p>
          </p:txBody>
        </p:sp>
        <p:sp>
          <p:nvSpPr>
            <p:cNvPr id="111" name="tx111"/>
            <p:cNvSpPr/>
            <p:nvPr/>
          </p:nvSpPr>
          <p:spPr>
            <a:xfrm>
              <a:off x="6597312" y="28339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65.9</a:t>
              </a:r>
            </a:p>
          </p:txBody>
        </p:sp>
        <p:sp>
          <p:nvSpPr>
            <p:cNvPr id="112" name="tx112"/>
            <p:cNvSpPr/>
            <p:nvPr/>
          </p:nvSpPr>
          <p:spPr>
            <a:xfrm>
              <a:off x="6848435" y="35456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186.7</a:t>
              </a:r>
            </a:p>
          </p:txBody>
        </p:sp>
        <p:sp>
          <p:nvSpPr>
            <p:cNvPr id="113" name="tx113"/>
            <p:cNvSpPr/>
            <p:nvPr/>
          </p:nvSpPr>
          <p:spPr>
            <a:xfrm>
              <a:off x="6874560" y="28402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65.6</a:t>
              </a:r>
            </a:p>
          </p:txBody>
        </p:sp>
        <p:sp>
          <p:nvSpPr>
            <p:cNvPr id="114" name="tx114"/>
            <p:cNvSpPr/>
            <p:nvPr/>
          </p:nvSpPr>
          <p:spPr>
            <a:xfrm>
              <a:off x="7164859" y="362591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15" name="tx115"/>
            <p:cNvSpPr/>
            <p:nvPr/>
          </p:nvSpPr>
          <p:spPr>
            <a:xfrm>
              <a:off x="7151808" y="29247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92.8</a:t>
              </a:r>
            </a:p>
          </p:txBody>
        </p:sp>
        <p:sp>
          <p:nvSpPr>
            <p:cNvPr id="116" name="tx116"/>
            <p:cNvSpPr/>
            <p:nvPr/>
          </p:nvSpPr>
          <p:spPr>
            <a:xfrm>
              <a:off x="7402930" y="36066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164.9</a:t>
              </a:r>
            </a:p>
          </p:txBody>
        </p:sp>
        <p:sp>
          <p:nvSpPr>
            <p:cNvPr id="117" name="tx117"/>
            <p:cNvSpPr/>
            <p:nvPr/>
          </p:nvSpPr>
          <p:spPr>
            <a:xfrm>
              <a:off x="7429055" y="29082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84.9</a:t>
              </a:r>
            </a:p>
          </p:txBody>
        </p:sp>
        <p:sp>
          <p:nvSpPr>
            <p:cNvPr id="118" name="tx118"/>
            <p:cNvSpPr/>
            <p:nvPr/>
          </p:nvSpPr>
          <p:spPr>
            <a:xfrm>
              <a:off x="7680178" y="35662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179.3</a:t>
              </a:r>
            </a:p>
          </p:txBody>
        </p:sp>
        <p:sp>
          <p:nvSpPr>
            <p:cNvPr id="119" name="tx119"/>
            <p:cNvSpPr/>
            <p:nvPr/>
          </p:nvSpPr>
          <p:spPr>
            <a:xfrm>
              <a:off x="7706303" y="28700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69.7</a:t>
              </a:r>
            </a:p>
          </p:txBody>
        </p:sp>
        <p:sp>
          <p:nvSpPr>
            <p:cNvPr id="120" name="tx120"/>
            <p:cNvSpPr/>
            <p:nvPr/>
          </p:nvSpPr>
          <p:spPr>
            <a:xfrm>
              <a:off x="7957425" y="35318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191.6</a:t>
              </a:r>
            </a:p>
          </p:txBody>
        </p:sp>
        <p:sp>
          <p:nvSpPr>
            <p:cNvPr id="121" name="tx121"/>
            <p:cNvSpPr/>
            <p:nvPr/>
          </p:nvSpPr>
          <p:spPr>
            <a:xfrm>
              <a:off x="7983551" y="2836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9321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4" name="tx124"/>
            <p:cNvSpPr/>
            <p:nvPr/>
          </p:nvSpPr>
          <p:spPr>
            <a:xfrm>
              <a:off x="655386" y="18136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1760"/>
              <a:ext cx="12302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Haiti, 2000-2024</a:t>
              </a:r>
            </a:p>
          </p:txBody>
        </p:sp>
        <p:sp>
          <p:nvSpPr>
            <p:cNvPr id="150" name="pl150"/>
            <p:cNvSpPr/>
            <p:nvPr/>
          </p:nvSpPr>
          <p:spPr>
            <a:xfrm>
              <a:off x="259270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1855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7784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8913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48200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89059"/>
              <a:ext cx="4865253" cy="167191"/>
            </a:xfrm>
            <a:prstGeom prst="rect">
              <a:avLst/>
            </a:prstGeom>
            <a:solidFill>
              <a:srgbClr val="80BD41">
                <a:alpha val="100000"/>
              </a:srgbClr>
            </a:solidFill>
          </p:spPr>
          <p:txBody>
            <a:bodyPr/>
            <a:lstStyle/>
            <a:p/>
          </p:txBody>
        </p:sp>
        <p:sp>
          <p:nvSpPr>
            <p:cNvPr id="160" name="rc160"/>
            <p:cNvSpPr/>
            <p:nvPr/>
          </p:nvSpPr>
          <p:spPr>
            <a:xfrm>
              <a:off x="6161527" y="5889059"/>
              <a:ext cx="1709476" cy="167191"/>
            </a:xfrm>
            <a:prstGeom prst="rect">
              <a:avLst/>
            </a:prstGeom>
            <a:solidFill>
              <a:srgbClr val="E2231A">
                <a:alpha val="100000"/>
              </a:srgbClr>
            </a:solidFill>
          </p:spPr>
          <p:txBody>
            <a:bodyPr/>
            <a:lstStyle/>
            <a:p/>
          </p:txBody>
        </p:sp>
        <p:sp>
          <p:nvSpPr>
            <p:cNvPr id="161" name="rc161"/>
            <p:cNvSpPr/>
            <p:nvPr/>
          </p:nvSpPr>
          <p:spPr>
            <a:xfrm>
              <a:off x="1296273" y="5680069"/>
              <a:ext cx="4648749" cy="167191"/>
            </a:xfrm>
            <a:prstGeom prst="rect">
              <a:avLst/>
            </a:prstGeom>
            <a:solidFill>
              <a:srgbClr val="80BD41">
                <a:alpha val="100000"/>
              </a:srgbClr>
            </a:solidFill>
          </p:spPr>
          <p:txBody>
            <a:bodyPr/>
            <a:lstStyle/>
            <a:p/>
          </p:txBody>
        </p:sp>
        <p:sp>
          <p:nvSpPr>
            <p:cNvPr id="162" name="rc162"/>
            <p:cNvSpPr/>
            <p:nvPr/>
          </p:nvSpPr>
          <p:spPr>
            <a:xfrm>
              <a:off x="5945023" y="5680069"/>
              <a:ext cx="1807746" cy="167191"/>
            </a:xfrm>
            <a:prstGeom prst="rect">
              <a:avLst/>
            </a:prstGeom>
            <a:solidFill>
              <a:srgbClr val="E2231A">
                <a:alpha val="100000"/>
              </a:srgbClr>
            </a:solidFill>
          </p:spPr>
          <p:txBody>
            <a:bodyPr/>
            <a:lstStyle/>
            <a:p/>
          </p:txBody>
        </p:sp>
        <p:sp>
          <p:nvSpPr>
            <p:cNvPr id="163" name="rc163"/>
            <p:cNvSpPr/>
            <p:nvPr/>
          </p:nvSpPr>
          <p:spPr>
            <a:xfrm>
              <a:off x="1296273" y="5471080"/>
              <a:ext cx="4968449" cy="167191"/>
            </a:xfrm>
            <a:prstGeom prst="rect">
              <a:avLst/>
            </a:prstGeom>
            <a:solidFill>
              <a:srgbClr val="80BD41">
                <a:alpha val="100000"/>
              </a:srgbClr>
            </a:solidFill>
          </p:spPr>
          <p:txBody>
            <a:bodyPr/>
            <a:lstStyle/>
            <a:p/>
          </p:txBody>
        </p:sp>
        <p:sp>
          <p:nvSpPr>
            <p:cNvPr id="164" name="rc164"/>
            <p:cNvSpPr/>
            <p:nvPr/>
          </p:nvSpPr>
          <p:spPr>
            <a:xfrm>
              <a:off x="6264723" y="5471080"/>
              <a:ext cx="1484156" cy="167191"/>
            </a:xfrm>
            <a:prstGeom prst="rect">
              <a:avLst/>
            </a:prstGeom>
            <a:solidFill>
              <a:srgbClr val="E2231A">
                <a:alpha val="100000"/>
              </a:srgbClr>
            </a:solidFill>
          </p:spPr>
          <p:txBody>
            <a:bodyPr/>
            <a:lstStyle/>
            <a:p/>
          </p:txBody>
        </p:sp>
        <p:sp>
          <p:nvSpPr>
            <p:cNvPr id="165" name="tx165"/>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253.6</a:t>
              </a:r>
            </a:p>
          </p:txBody>
        </p:sp>
        <p:sp>
          <p:nvSpPr>
            <p:cNvPr id="166" name="tx166"/>
            <p:cNvSpPr/>
            <p:nvPr/>
          </p:nvSpPr>
          <p:spPr>
            <a:xfrm>
              <a:off x="7979402" y="572052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249</a:t>
              </a:r>
            </a:p>
          </p:txBody>
        </p:sp>
        <p:sp>
          <p:nvSpPr>
            <p:cNvPr id="167" name="tx167"/>
            <p:cNvSpPr/>
            <p:nvPr/>
          </p:nvSpPr>
          <p:spPr>
            <a:xfrm>
              <a:off x="7926557"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248.8</a:t>
              </a:r>
            </a:p>
          </p:txBody>
        </p:sp>
        <p:sp>
          <p:nvSpPr>
            <p:cNvPr id="168" name="tx168"/>
            <p:cNvSpPr/>
            <p:nvPr/>
          </p:nvSpPr>
          <p:spPr>
            <a:xfrm>
              <a:off x="3593262"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187.6</a:t>
              </a:r>
            </a:p>
          </p:txBody>
        </p:sp>
        <p:sp>
          <p:nvSpPr>
            <p:cNvPr id="169" name="tx169"/>
            <p:cNvSpPr/>
            <p:nvPr/>
          </p:nvSpPr>
          <p:spPr>
            <a:xfrm>
              <a:off x="6910772"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65.9</a:t>
              </a:r>
            </a:p>
          </p:txBody>
        </p:sp>
        <p:sp>
          <p:nvSpPr>
            <p:cNvPr id="170" name="tx170"/>
            <p:cNvSpPr/>
            <p:nvPr/>
          </p:nvSpPr>
          <p:spPr>
            <a:xfrm>
              <a:off x="3485009"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179.3</a:t>
              </a:r>
            </a:p>
          </p:txBody>
        </p:sp>
        <p:sp>
          <p:nvSpPr>
            <p:cNvPr id="171" name="tx171"/>
            <p:cNvSpPr/>
            <p:nvPr/>
          </p:nvSpPr>
          <p:spPr>
            <a:xfrm>
              <a:off x="674340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69.7</a:t>
              </a:r>
            </a:p>
          </p:txBody>
        </p:sp>
        <p:sp>
          <p:nvSpPr>
            <p:cNvPr id="172" name="tx172"/>
            <p:cNvSpPr/>
            <p:nvPr/>
          </p:nvSpPr>
          <p:spPr>
            <a:xfrm>
              <a:off x="364486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191.6</a:t>
              </a:r>
            </a:p>
          </p:txBody>
        </p:sp>
        <p:sp>
          <p:nvSpPr>
            <p:cNvPr id="173" name="tx173"/>
            <p:cNvSpPr/>
            <p:nvPr/>
          </p:nvSpPr>
          <p:spPr>
            <a:xfrm>
              <a:off x="690130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57.2</a:t>
              </a:r>
            </a:p>
          </p:txBody>
        </p:sp>
        <p:sp>
          <p:nvSpPr>
            <p:cNvPr id="174" name="tx17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8" name="tx178"/>
            <p:cNvSpPr/>
            <p:nvPr/>
          </p:nvSpPr>
          <p:spPr>
            <a:xfrm>
              <a:off x="37725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9" name="tx179"/>
            <p:cNvSpPr/>
            <p:nvPr/>
          </p:nvSpPr>
          <p:spPr>
            <a:xfrm>
              <a:off x="636546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0" name="tx18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1" name="tx18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(77%) was higher than in 2019 (74%).
The number of children vaccinated with MCV1 increased 2% compared to in 2019.
The number of surviving infants decreased approximately 2%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247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324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01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478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555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02085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2285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43627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439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516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0594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1534777"/>
              <a:ext cx="3520101" cy="1901497"/>
            </a:xfrm>
            <a:custGeom>
              <a:avLst/>
              <a:pathLst>
                <a:path w="3520101" h="1901497">
                  <a:moveTo>
                    <a:pt x="0" y="0"/>
                  </a:moveTo>
                  <a:lnTo>
                    <a:pt x="146670" y="237687"/>
                  </a:lnTo>
                  <a:lnTo>
                    <a:pt x="293341" y="475374"/>
                  </a:lnTo>
                  <a:lnTo>
                    <a:pt x="440012" y="633832"/>
                  </a:lnTo>
                  <a:lnTo>
                    <a:pt x="586683" y="792290"/>
                  </a:lnTo>
                  <a:lnTo>
                    <a:pt x="733354" y="950748"/>
                  </a:lnTo>
                  <a:lnTo>
                    <a:pt x="880025" y="1029977"/>
                  </a:lnTo>
                  <a:lnTo>
                    <a:pt x="1026696" y="1267664"/>
                  </a:lnTo>
                  <a:lnTo>
                    <a:pt x="1173367" y="1346893"/>
                  </a:lnTo>
                  <a:lnTo>
                    <a:pt x="1320038" y="1426123"/>
                  </a:lnTo>
                  <a:lnTo>
                    <a:pt x="1466709" y="1584581"/>
                  </a:lnTo>
                  <a:lnTo>
                    <a:pt x="1613379" y="1663810"/>
                  </a:lnTo>
                  <a:lnTo>
                    <a:pt x="1760050" y="1743039"/>
                  </a:lnTo>
                  <a:lnTo>
                    <a:pt x="1906721" y="1822268"/>
                  </a:lnTo>
                  <a:lnTo>
                    <a:pt x="2053392" y="1901497"/>
                  </a:lnTo>
                  <a:lnTo>
                    <a:pt x="2200063" y="1584581"/>
                  </a:lnTo>
                  <a:lnTo>
                    <a:pt x="2346734" y="1505352"/>
                  </a:lnTo>
                  <a:lnTo>
                    <a:pt x="2493405" y="1584581"/>
                  </a:lnTo>
                  <a:lnTo>
                    <a:pt x="2640076" y="1109206"/>
                  </a:lnTo>
                  <a:lnTo>
                    <a:pt x="2786747" y="633832"/>
                  </a:lnTo>
                  <a:lnTo>
                    <a:pt x="2933418" y="1267664"/>
                  </a:lnTo>
                  <a:lnTo>
                    <a:pt x="3080089" y="475374"/>
                  </a:lnTo>
                  <a:lnTo>
                    <a:pt x="3226759" y="1029977"/>
                  </a:lnTo>
                  <a:lnTo>
                    <a:pt x="3373430" y="1426123"/>
                  </a:lnTo>
                  <a:lnTo>
                    <a:pt x="3520101" y="1822268"/>
                  </a:lnTo>
                </a:path>
              </a:pathLst>
            </a:custGeom>
            <a:ln w="27101" cap="flat">
              <a:solidFill>
                <a:srgbClr val="0058AB">
                  <a:alpha val="80000"/>
                </a:srgbClr>
              </a:solidFill>
              <a:prstDash val="solid"/>
              <a:round/>
            </a:ln>
          </p:spPr>
          <p:txBody>
            <a:bodyPr/>
            <a:lstStyle/>
            <a:p/>
          </p:txBody>
        </p:sp>
        <p:sp>
          <p:nvSpPr>
            <p:cNvPr id="24" name="pl24"/>
            <p:cNvSpPr/>
            <p:nvPr/>
          </p:nvSpPr>
          <p:spPr>
            <a:xfrm>
              <a:off x="943464" y="3990878"/>
              <a:ext cx="3520101" cy="633832"/>
            </a:xfrm>
            <a:custGeom>
              <a:avLst/>
              <a:pathLst>
                <a:path w="3520101" h="633832">
                  <a:moveTo>
                    <a:pt x="0" y="0"/>
                  </a:moveTo>
                  <a:lnTo>
                    <a:pt x="146670" y="79229"/>
                  </a:lnTo>
                  <a:lnTo>
                    <a:pt x="293341" y="0"/>
                  </a:lnTo>
                  <a:lnTo>
                    <a:pt x="440012" y="158458"/>
                  </a:lnTo>
                  <a:lnTo>
                    <a:pt x="586683" y="237687"/>
                  </a:lnTo>
                  <a:lnTo>
                    <a:pt x="733354" y="158458"/>
                  </a:lnTo>
                  <a:lnTo>
                    <a:pt x="880025" y="237687"/>
                  </a:lnTo>
                  <a:lnTo>
                    <a:pt x="1026696" y="237687"/>
                  </a:lnTo>
                  <a:lnTo>
                    <a:pt x="1173367" y="396145"/>
                  </a:lnTo>
                  <a:lnTo>
                    <a:pt x="1320038" y="475374"/>
                  </a:lnTo>
                  <a:lnTo>
                    <a:pt x="1466709" y="554603"/>
                  </a:lnTo>
                  <a:lnTo>
                    <a:pt x="1613379" y="554603"/>
                  </a:lnTo>
                  <a:lnTo>
                    <a:pt x="1760050" y="554603"/>
                  </a:lnTo>
                  <a:lnTo>
                    <a:pt x="1906721" y="554603"/>
                  </a:lnTo>
                  <a:lnTo>
                    <a:pt x="2053392" y="633832"/>
                  </a:lnTo>
                  <a:lnTo>
                    <a:pt x="2200063" y="633832"/>
                  </a:lnTo>
                  <a:lnTo>
                    <a:pt x="2346734" y="633832"/>
                  </a:lnTo>
                  <a:lnTo>
                    <a:pt x="2493405" y="633832"/>
                  </a:lnTo>
                  <a:lnTo>
                    <a:pt x="2640076" y="633832"/>
                  </a:lnTo>
                  <a:lnTo>
                    <a:pt x="2786747" y="633832"/>
                  </a:lnTo>
                  <a:lnTo>
                    <a:pt x="2933418" y="633832"/>
                  </a:lnTo>
                  <a:lnTo>
                    <a:pt x="3080089" y="554603"/>
                  </a:lnTo>
                  <a:lnTo>
                    <a:pt x="3226759" y="633832"/>
                  </a:lnTo>
                  <a:lnTo>
                    <a:pt x="3373430" y="633832"/>
                  </a:lnTo>
                  <a:lnTo>
                    <a:pt x="3520101" y="633832"/>
                  </a:lnTo>
                </a:path>
              </a:pathLst>
            </a:custGeom>
            <a:ln w="27101" cap="flat">
              <a:solidFill>
                <a:srgbClr val="1CABE2">
                  <a:alpha val="80000"/>
                </a:srgbClr>
              </a:solidFill>
              <a:prstDash val="solid"/>
              <a:round/>
            </a:ln>
          </p:spPr>
          <p:txBody>
            <a:bodyPr/>
            <a:lstStyle/>
            <a:p/>
          </p:txBody>
        </p:sp>
        <p:sp>
          <p:nvSpPr>
            <p:cNvPr id="25" name="pl25"/>
            <p:cNvSpPr/>
            <p:nvPr/>
          </p:nvSpPr>
          <p:spPr>
            <a:xfrm>
              <a:off x="943464" y="4228565"/>
              <a:ext cx="3520101" cy="633832"/>
            </a:xfrm>
            <a:custGeom>
              <a:avLst/>
              <a:pathLst>
                <a:path w="3520101" h="633832">
                  <a:moveTo>
                    <a:pt x="0" y="316916"/>
                  </a:moveTo>
                  <a:lnTo>
                    <a:pt x="146670" y="396145"/>
                  </a:lnTo>
                  <a:lnTo>
                    <a:pt x="293341" y="396145"/>
                  </a:lnTo>
                  <a:lnTo>
                    <a:pt x="440012" y="475374"/>
                  </a:lnTo>
                  <a:lnTo>
                    <a:pt x="586683" y="554603"/>
                  </a:lnTo>
                  <a:lnTo>
                    <a:pt x="733354" y="475374"/>
                  </a:lnTo>
                  <a:lnTo>
                    <a:pt x="880025" y="554603"/>
                  </a:lnTo>
                  <a:lnTo>
                    <a:pt x="1026696" y="633832"/>
                  </a:lnTo>
                  <a:lnTo>
                    <a:pt x="1173367" y="396145"/>
                  </a:lnTo>
                  <a:lnTo>
                    <a:pt x="1320038" y="554603"/>
                  </a:lnTo>
                  <a:lnTo>
                    <a:pt x="1466709" y="554603"/>
                  </a:lnTo>
                  <a:lnTo>
                    <a:pt x="1613379" y="475374"/>
                  </a:lnTo>
                  <a:lnTo>
                    <a:pt x="1760050" y="554603"/>
                  </a:lnTo>
                  <a:lnTo>
                    <a:pt x="1906721" y="475374"/>
                  </a:lnTo>
                  <a:lnTo>
                    <a:pt x="2053392" y="237687"/>
                  </a:lnTo>
                  <a:lnTo>
                    <a:pt x="2200063" y="237687"/>
                  </a:lnTo>
                  <a:lnTo>
                    <a:pt x="2346734" y="316916"/>
                  </a:lnTo>
                  <a:lnTo>
                    <a:pt x="2493405" y="79229"/>
                  </a:lnTo>
                  <a:lnTo>
                    <a:pt x="2640076" y="396145"/>
                  </a:lnTo>
                  <a:lnTo>
                    <a:pt x="2786747" y="237687"/>
                  </a:lnTo>
                  <a:lnTo>
                    <a:pt x="2933418" y="0"/>
                  </a:lnTo>
                  <a:lnTo>
                    <a:pt x="3080089" y="79229"/>
                  </a:lnTo>
                  <a:lnTo>
                    <a:pt x="3226759" y="79229"/>
                  </a:lnTo>
                  <a:lnTo>
                    <a:pt x="3373430" y="396145"/>
                  </a:lnTo>
                  <a:lnTo>
                    <a:pt x="3520101" y="475374"/>
                  </a:lnTo>
                </a:path>
              </a:pathLst>
            </a:custGeom>
            <a:ln w="27101" cap="flat">
              <a:solidFill>
                <a:srgbClr val="00833D">
                  <a:alpha val="80000"/>
                </a:srgbClr>
              </a:solidFill>
              <a:prstDash val="solid"/>
              <a:round/>
            </a:ln>
          </p:spPr>
          <p:txBody>
            <a:bodyPr/>
            <a:lstStyle/>
            <a:p/>
          </p:txBody>
        </p:sp>
        <p:sp>
          <p:nvSpPr>
            <p:cNvPr id="26" name="pl26"/>
            <p:cNvSpPr/>
            <p:nvPr/>
          </p:nvSpPr>
          <p:spPr>
            <a:xfrm>
              <a:off x="943464" y="1534777"/>
              <a:ext cx="3520101" cy="1901497"/>
            </a:xfrm>
            <a:custGeom>
              <a:avLst/>
              <a:pathLst>
                <a:path w="3520101" h="1901497">
                  <a:moveTo>
                    <a:pt x="0" y="0"/>
                  </a:moveTo>
                  <a:lnTo>
                    <a:pt x="146670" y="237687"/>
                  </a:lnTo>
                  <a:lnTo>
                    <a:pt x="293341" y="475374"/>
                  </a:lnTo>
                  <a:lnTo>
                    <a:pt x="440012" y="633832"/>
                  </a:lnTo>
                  <a:lnTo>
                    <a:pt x="586683" y="792290"/>
                  </a:lnTo>
                  <a:lnTo>
                    <a:pt x="733354" y="950748"/>
                  </a:lnTo>
                  <a:lnTo>
                    <a:pt x="880025" y="1029977"/>
                  </a:lnTo>
                  <a:lnTo>
                    <a:pt x="1026696" y="1267664"/>
                  </a:lnTo>
                  <a:lnTo>
                    <a:pt x="1173367" y="1346893"/>
                  </a:lnTo>
                  <a:lnTo>
                    <a:pt x="1320038" y="1426123"/>
                  </a:lnTo>
                  <a:lnTo>
                    <a:pt x="1466709" y="1584581"/>
                  </a:lnTo>
                  <a:lnTo>
                    <a:pt x="1613379" y="1663810"/>
                  </a:lnTo>
                  <a:lnTo>
                    <a:pt x="1760050" y="1743039"/>
                  </a:lnTo>
                  <a:lnTo>
                    <a:pt x="1906721" y="1822268"/>
                  </a:lnTo>
                  <a:lnTo>
                    <a:pt x="2053392" y="1901497"/>
                  </a:lnTo>
                  <a:lnTo>
                    <a:pt x="2200063" y="1584581"/>
                  </a:lnTo>
                  <a:lnTo>
                    <a:pt x="2346734" y="1505352"/>
                  </a:lnTo>
                  <a:lnTo>
                    <a:pt x="2493405" y="1584581"/>
                  </a:lnTo>
                  <a:lnTo>
                    <a:pt x="2640076" y="1109206"/>
                  </a:lnTo>
                  <a:lnTo>
                    <a:pt x="2786747" y="633832"/>
                  </a:lnTo>
                  <a:lnTo>
                    <a:pt x="2933418" y="1267664"/>
                  </a:lnTo>
                  <a:lnTo>
                    <a:pt x="3080089" y="475374"/>
                  </a:lnTo>
                  <a:lnTo>
                    <a:pt x="3226759" y="1029977"/>
                  </a:lnTo>
                  <a:lnTo>
                    <a:pt x="3373430" y="1426123"/>
                  </a:lnTo>
                  <a:lnTo>
                    <a:pt x="3520101" y="1822268"/>
                  </a:lnTo>
                </a:path>
              </a:pathLst>
            </a:custGeom>
            <a:ln w="43362" cap="flat">
              <a:solidFill>
                <a:srgbClr val="000000">
                  <a:alpha val="100000"/>
                </a:srgbClr>
              </a:solidFill>
              <a:prstDash val="solid"/>
              <a:round/>
            </a:ln>
          </p:spPr>
          <p:txBody>
            <a:bodyPr/>
            <a:lstStyle/>
            <a:p/>
          </p:txBody>
        </p:sp>
        <p:sp>
          <p:nvSpPr>
            <p:cNvPr id="27" name="pl27"/>
            <p:cNvSpPr/>
            <p:nvPr/>
          </p:nvSpPr>
          <p:spPr>
            <a:xfrm>
              <a:off x="943464" y="1534777"/>
              <a:ext cx="3520101" cy="1901497"/>
            </a:xfrm>
            <a:custGeom>
              <a:avLst/>
              <a:pathLst>
                <a:path w="3520101" h="1901497">
                  <a:moveTo>
                    <a:pt x="0" y="0"/>
                  </a:moveTo>
                  <a:lnTo>
                    <a:pt x="146670" y="237687"/>
                  </a:lnTo>
                  <a:lnTo>
                    <a:pt x="293341" y="475374"/>
                  </a:lnTo>
                  <a:lnTo>
                    <a:pt x="440012" y="633832"/>
                  </a:lnTo>
                  <a:lnTo>
                    <a:pt x="586683" y="792290"/>
                  </a:lnTo>
                  <a:lnTo>
                    <a:pt x="733354" y="950748"/>
                  </a:lnTo>
                  <a:lnTo>
                    <a:pt x="880025" y="1029977"/>
                  </a:lnTo>
                  <a:lnTo>
                    <a:pt x="1026696" y="1267664"/>
                  </a:lnTo>
                  <a:lnTo>
                    <a:pt x="1173367" y="1346893"/>
                  </a:lnTo>
                  <a:lnTo>
                    <a:pt x="1320038" y="1426123"/>
                  </a:lnTo>
                  <a:lnTo>
                    <a:pt x="1466709" y="1584581"/>
                  </a:lnTo>
                  <a:lnTo>
                    <a:pt x="1613379" y="1663810"/>
                  </a:lnTo>
                  <a:lnTo>
                    <a:pt x="1760050" y="1743039"/>
                  </a:lnTo>
                  <a:lnTo>
                    <a:pt x="1906721" y="1822268"/>
                  </a:lnTo>
                  <a:lnTo>
                    <a:pt x="2053392" y="1901497"/>
                  </a:lnTo>
                  <a:lnTo>
                    <a:pt x="2200063" y="1584581"/>
                  </a:lnTo>
                  <a:lnTo>
                    <a:pt x="2346734" y="1505352"/>
                  </a:lnTo>
                  <a:lnTo>
                    <a:pt x="2493405" y="1584581"/>
                  </a:lnTo>
                  <a:lnTo>
                    <a:pt x="2640076" y="1109206"/>
                  </a:lnTo>
                  <a:lnTo>
                    <a:pt x="2786747" y="633832"/>
                  </a:lnTo>
                  <a:lnTo>
                    <a:pt x="2933418" y="1267664"/>
                  </a:lnTo>
                  <a:lnTo>
                    <a:pt x="3080089" y="475374"/>
                  </a:lnTo>
                  <a:lnTo>
                    <a:pt x="3226759" y="1029977"/>
                  </a:lnTo>
                  <a:lnTo>
                    <a:pt x="3373430" y="1426123"/>
                  </a:lnTo>
                  <a:lnTo>
                    <a:pt x="3520101" y="1822268"/>
                  </a:lnTo>
                </a:path>
              </a:pathLst>
            </a:custGeom>
            <a:ln w="27101" cap="flat">
              <a:solidFill>
                <a:srgbClr val="0058AB">
                  <a:alpha val="100000"/>
                </a:srgbClr>
              </a:solidFill>
              <a:prstDash val="solid"/>
              <a:round/>
            </a:ln>
          </p:spPr>
          <p:txBody>
            <a:bodyPr/>
            <a:lstStyle/>
            <a:p/>
          </p:txBody>
        </p:sp>
        <p:sp>
          <p:nvSpPr>
            <p:cNvPr id="28" name="pl28"/>
            <p:cNvSpPr/>
            <p:nvPr/>
          </p:nvSpPr>
          <p:spPr>
            <a:xfrm>
              <a:off x="767459" y="502085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1297090"/>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2247838"/>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2881671"/>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2881671"/>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1930922"/>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2723213"/>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119358"/>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56840" y="123052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887193" y="1260877"/>
              <a:ext cx="11254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44</a:t>
              </a:r>
            </a:p>
          </p:txBody>
        </p:sp>
        <p:sp>
          <p:nvSpPr>
            <p:cNvPr id="38" name="pg38"/>
            <p:cNvSpPr/>
            <p:nvPr/>
          </p:nvSpPr>
          <p:spPr>
            <a:xfrm>
              <a:off x="1590194" y="218127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20548" y="221004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32</a:t>
              </a:r>
            </a:p>
          </p:txBody>
        </p:sp>
        <p:sp>
          <p:nvSpPr>
            <p:cNvPr id="40" name="pg40"/>
            <p:cNvSpPr/>
            <p:nvPr/>
          </p:nvSpPr>
          <p:spPr>
            <a:xfrm>
              <a:off x="2323549" y="281510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53902" y="284516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2" name="pg42"/>
            <p:cNvSpPr/>
            <p:nvPr/>
          </p:nvSpPr>
          <p:spPr>
            <a:xfrm>
              <a:off x="3056903" y="281510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87257" y="284516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4" name="pg44"/>
            <p:cNvSpPr/>
            <p:nvPr/>
          </p:nvSpPr>
          <p:spPr>
            <a:xfrm>
              <a:off x="3643587" y="18643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673940" y="189312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36</a:t>
              </a:r>
            </a:p>
          </p:txBody>
        </p:sp>
        <p:sp>
          <p:nvSpPr>
            <p:cNvPr id="46" name="pg46"/>
            <p:cNvSpPr/>
            <p:nvPr/>
          </p:nvSpPr>
          <p:spPr>
            <a:xfrm>
              <a:off x="4230271"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60624" y="268546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48" name="pg48"/>
            <p:cNvSpPr/>
            <p:nvPr/>
          </p:nvSpPr>
          <p:spPr>
            <a:xfrm>
              <a:off x="4376942" y="30527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07295" y="308284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50" name="tx50"/>
            <p:cNvSpPr/>
            <p:nvPr/>
          </p:nvSpPr>
          <p:spPr>
            <a:xfrm>
              <a:off x="4523855" y="458564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466514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2" name="tx52"/>
            <p:cNvSpPr/>
            <p:nvPr/>
          </p:nvSpPr>
          <p:spPr>
            <a:xfrm>
              <a:off x="641260" y="497821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577692" y="418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33936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577692" y="260128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a:off x="577692" y="18090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7" name="tx57"/>
            <p:cNvSpPr/>
            <p:nvPr/>
          </p:nvSpPr>
          <p:spPr>
            <a:xfrm>
              <a:off x="577692" y="10167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8" name="tx58"/>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4" name="tx64"/>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169433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69433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33243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09489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961435" y="6102617"/>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Haiti</a:t>
              </a:r>
            </a:p>
          </p:txBody>
        </p:sp>
        <p:sp>
          <p:nvSpPr>
            <p:cNvPr id="71" name="tx71"/>
            <p:cNvSpPr/>
            <p:nvPr/>
          </p:nvSpPr>
          <p:spPr>
            <a:xfrm>
              <a:off x="259953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361992"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6247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8324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0401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2478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4555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02085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2285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43627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6439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8516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10594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1851693"/>
              <a:ext cx="3520101" cy="3248391"/>
            </a:xfrm>
            <a:custGeom>
              <a:avLst/>
              <a:pathLst>
                <a:path w="3520101" h="3248391">
                  <a:moveTo>
                    <a:pt x="0" y="713061"/>
                  </a:moveTo>
                  <a:lnTo>
                    <a:pt x="146670" y="633832"/>
                  </a:lnTo>
                  <a:lnTo>
                    <a:pt x="293341" y="396145"/>
                  </a:lnTo>
                  <a:lnTo>
                    <a:pt x="440012" y="237687"/>
                  </a:lnTo>
                  <a:lnTo>
                    <a:pt x="586683" y="158458"/>
                  </a:lnTo>
                  <a:lnTo>
                    <a:pt x="733354" y="0"/>
                  </a:lnTo>
                  <a:lnTo>
                    <a:pt x="880025" y="158458"/>
                  </a:lnTo>
                  <a:lnTo>
                    <a:pt x="1026696" y="396145"/>
                  </a:lnTo>
                  <a:lnTo>
                    <a:pt x="1173367" y="554603"/>
                  </a:lnTo>
                  <a:lnTo>
                    <a:pt x="1320038" y="792290"/>
                  </a:lnTo>
                  <a:lnTo>
                    <a:pt x="1466709" y="950748"/>
                  </a:lnTo>
                  <a:lnTo>
                    <a:pt x="1613379" y="1109206"/>
                  </a:lnTo>
                  <a:lnTo>
                    <a:pt x="1760050" y="1426123"/>
                  </a:lnTo>
                  <a:lnTo>
                    <a:pt x="1906721" y="1822268"/>
                  </a:lnTo>
                  <a:lnTo>
                    <a:pt x="2053392" y="2139184"/>
                  </a:lnTo>
                  <a:lnTo>
                    <a:pt x="2200063" y="1743039"/>
                  </a:lnTo>
                  <a:lnTo>
                    <a:pt x="2346734" y="1980726"/>
                  </a:lnTo>
                  <a:lnTo>
                    <a:pt x="2493405" y="1743039"/>
                  </a:lnTo>
                  <a:lnTo>
                    <a:pt x="2640076" y="1980726"/>
                  </a:lnTo>
                  <a:lnTo>
                    <a:pt x="2786747" y="2139184"/>
                  </a:lnTo>
                  <a:lnTo>
                    <a:pt x="2933418" y="2456100"/>
                  </a:lnTo>
                  <a:lnTo>
                    <a:pt x="3080089" y="1743039"/>
                  </a:lnTo>
                  <a:lnTo>
                    <a:pt x="3226759" y="2693787"/>
                  </a:lnTo>
                  <a:lnTo>
                    <a:pt x="3373430" y="3089933"/>
                  </a:lnTo>
                  <a:lnTo>
                    <a:pt x="3520101" y="3248391"/>
                  </a:lnTo>
                </a:path>
              </a:pathLst>
            </a:custGeom>
            <a:ln w="27101" cap="flat">
              <a:solidFill>
                <a:srgbClr val="0058AB">
                  <a:alpha val="80000"/>
                </a:srgbClr>
              </a:solidFill>
              <a:prstDash val="solid"/>
              <a:round/>
            </a:ln>
          </p:spPr>
          <p:txBody>
            <a:bodyPr/>
            <a:lstStyle/>
            <a:p/>
          </p:txBody>
        </p:sp>
        <p:sp>
          <p:nvSpPr>
            <p:cNvPr id="93" name="pl93"/>
            <p:cNvSpPr/>
            <p:nvPr/>
          </p:nvSpPr>
          <p:spPr>
            <a:xfrm>
              <a:off x="5308715" y="3911649"/>
              <a:ext cx="3520101" cy="713061"/>
            </a:xfrm>
            <a:custGeom>
              <a:avLst/>
              <a:pathLst>
                <a:path w="3520101" h="713061">
                  <a:moveTo>
                    <a:pt x="0" y="0"/>
                  </a:moveTo>
                  <a:lnTo>
                    <a:pt x="146670" y="79229"/>
                  </a:lnTo>
                  <a:lnTo>
                    <a:pt x="293341" y="79229"/>
                  </a:lnTo>
                  <a:lnTo>
                    <a:pt x="440012" y="158458"/>
                  </a:lnTo>
                  <a:lnTo>
                    <a:pt x="586683" y="237687"/>
                  </a:lnTo>
                  <a:lnTo>
                    <a:pt x="733354" y="237687"/>
                  </a:lnTo>
                  <a:lnTo>
                    <a:pt x="880025" y="316916"/>
                  </a:lnTo>
                  <a:lnTo>
                    <a:pt x="1026696" y="396145"/>
                  </a:lnTo>
                  <a:lnTo>
                    <a:pt x="1173367" y="475374"/>
                  </a:lnTo>
                  <a:lnTo>
                    <a:pt x="1320038" y="554603"/>
                  </a:lnTo>
                  <a:lnTo>
                    <a:pt x="1466709" y="633832"/>
                  </a:lnTo>
                  <a:lnTo>
                    <a:pt x="1613379" y="633832"/>
                  </a:lnTo>
                  <a:lnTo>
                    <a:pt x="1760050" y="633832"/>
                  </a:lnTo>
                  <a:lnTo>
                    <a:pt x="1906721" y="713061"/>
                  </a:lnTo>
                  <a:lnTo>
                    <a:pt x="2053392" y="633832"/>
                  </a:lnTo>
                  <a:lnTo>
                    <a:pt x="2200063" y="713061"/>
                  </a:lnTo>
                  <a:lnTo>
                    <a:pt x="2346734" y="633832"/>
                  </a:lnTo>
                  <a:lnTo>
                    <a:pt x="2493405" y="633832"/>
                  </a:lnTo>
                  <a:lnTo>
                    <a:pt x="2640076" y="713061"/>
                  </a:lnTo>
                  <a:lnTo>
                    <a:pt x="2786747" y="713061"/>
                  </a:lnTo>
                  <a:lnTo>
                    <a:pt x="2933418" y="713061"/>
                  </a:lnTo>
                  <a:lnTo>
                    <a:pt x="3080089" y="633832"/>
                  </a:lnTo>
                  <a:lnTo>
                    <a:pt x="3226759" y="554603"/>
                  </a:lnTo>
                  <a:lnTo>
                    <a:pt x="3373430" y="554603"/>
                  </a:lnTo>
                  <a:lnTo>
                    <a:pt x="3520101" y="633832"/>
                  </a:lnTo>
                </a:path>
              </a:pathLst>
            </a:custGeom>
            <a:ln w="27101" cap="flat">
              <a:solidFill>
                <a:srgbClr val="1CABE2">
                  <a:alpha val="80000"/>
                </a:srgbClr>
              </a:solidFill>
              <a:prstDash val="solid"/>
              <a:round/>
            </a:ln>
          </p:spPr>
          <p:txBody>
            <a:bodyPr/>
            <a:lstStyle/>
            <a:p/>
          </p:txBody>
        </p:sp>
        <p:sp>
          <p:nvSpPr>
            <p:cNvPr id="94" name="pl94"/>
            <p:cNvSpPr/>
            <p:nvPr/>
          </p:nvSpPr>
          <p:spPr>
            <a:xfrm>
              <a:off x="5308715" y="4387023"/>
              <a:ext cx="3520101" cy="713061"/>
            </a:xfrm>
            <a:custGeom>
              <a:avLst/>
              <a:pathLst>
                <a:path w="3520101" h="713061">
                  <a:moveTo>
                    <a:pt x="0" y="396145"/>
                  </a:moveTo>
                  <a:lnTo>
                    <a:pt x="146670" y="633832"/>
                  </a:lnTo>
                  <a:lnTo>
                    <a:pt x="293341" y="396145"/>
                  </a:lnTo>
                  <a:lnTo>
                    <a:pt x="440012" y="396145"/>
                  </a:lnTo>
                  <a:lnTo>
                    <a:pt x="586683" y="396145"/>
                  </a:lnTo>
                  <a:lnTo>
                    <a:pt x="733354" y="237687"/>
                  </a:lnTo>
                  <a:lnTo>
                    <a:pt x="880025" y="475374"/>
                  </a:lnTo>
                  <a:lnTo>
                    <a:pt x="1026696" y="554603"/>
                  </a:lnTo>
                  <a:lnTo>
                    <a:pt x="1173367" y="475374"/>
                  </a:lnTo>
                  <a:lnTo>
                    <a:pt x="1320038" y="475374"/>
                  </a:lnTo>
                  <a:lnTo>
                    <a:pt x="1466709" y="396145"/>
                  </a:lnTo>
                  <a:lnTo>
                    <a:pt x="1613379" y="475374"/>
                  </a:lnTo>
                  <a:lnTo>
                    <a:pt x="1760050" y="554603"/>
                  </a:lnTo>
                  <a:lnTo>
                    <a:pt x="1906721" y="475374"/>
                  </a:lnTo>
                  <a:lnTo>
                    <a:pt x="2053392" y="475374"/>
                  </a:lnTo>
                  <a:lnTo>
                    <a:pt x="2200063" y="396145"/>
                  </a:lnTo>
                  <a:lnTo>
                    <a:pt x="2346734" y="475374"/>
                  </a:lnTo>
                  <a:lnTo>
                    <a:pt x="2493405" y="0"/>
                  </a:lnTo>
                  <a:lnTo>
                    <a:pt x="2640076" y="713061"/>
                  </a:lnTo>
                  <a:lnTo>
                    <a:pt x="2786747" y="633832"/>
                  </a:lnTo>
                  <a:lnTo>
                    <a:pt x="2933418" y="475374"/>
                  </a:lnTo>
                  <a:lnTo>
                    <a:pt x="3080089" y="633832"/>
                  </a:lnTo>
                  <a:lnTo>
                    <a:pt x="3226759" y="79229"/>
                  </a:lnTo>
                  <a:lnTo>
                    <a:pt x="3373430" y="237687"/>
                  </a:lnTo>
                  <a:lnTo>
                    <a:pt x="3520101" y="713061"/>
                  </a:lnTo>
                </a:path>
              </a:pathLst>
            </a:custGeom>
            <a:ln w="27101" cap="flat">
              <a:solidFill>
                <a:srgbClr val="00833D">
                  <a:alpha val="80000"/>
                </a:srgbClr>
              </a:solidFill>
              <a:prstDash val="solid"/>
              <a:round/>
            </a:ln>
          </p:spPr>
          <p:txBody>
            <a:bodyPr/>
            <a:lstStyle/>
            <a:p/>
          </p:txBody>
        </p:sp>
        <p:sp>
          <p:nvSpPr>
            <p:cNvPr id="95" name="pl95"/>
            <p:cNvSpPr/>
            <p:nvPr/>
          </p:nvSpPr>
          <p:spPr>
            <a:xfrm>
              <a:off x="5308715" y="1851693"/>
              <a:ext cx="3520101" cy="3248391"/>
            </a:xfrm>
            <a:custGeom>
              <a:avLst/>
              <a:pathLst>
                <a:path w="3520101" h="3248391">
                  <a:moveTo>
                    <a:pt x="0" y="713061"/>
                  </a:moveTo>
                  <a:lnTo>
                    <a:pt x="146670" y="633832"/>
                  </a:lnTo>
                  <a:lnTo>
                    <a:pt x="293341" y="396145"/>
                  </a:lnTo>
                  <a:lnTo>
                    <a:pt x="440012" y="237687"/>
                  </a:lnTo>
                  <a:lnTo>
                    <a:pt x="586683" y="158458"/>
                  </a:lnTo>
                  <a:lnTo>
                    <a:pt x="733354" y="0"/>
                  </a:lnTo>
                  <a:lnTo>
                    <a:pt x="880025" y="158458"/>
                  </a:lnTo>
                  <a:lnTo>
                    <a:pt x="1026696" y="396145"/>
                  </a:lnTo>
                  <a:lnTo>
                    <a:pt x="1173367" y="554603"/>
                  </a:lnTo>
                  <a:lnTo>
                    <a:pt x="1320038" y="792290"/>
                  </a:lnTo>
                  <a:lnTo>
                    <a:pt x="1466709" y="950748"/>
                  </a:lnTo>
                  <a:lnTo>
                    <a:pt x="1613379" y="1109206"/>
                  </a:lnTo>
                  <a:lnTo>
                    <a:pt x="1760050" y="1426123"/>
                  </a:lnTo>
                  <a:lnTo>
                    <a:pt x="1906721" y="1822268"/>
                  </a:lnTo>
                  <a:lnTo>
                    <a:pt x="2053392" y="2139184"/>
                  </a:lnTo>
                  <a:lnTo>
                    <a:pt x="2200063" y="1743039"/>
                  </a:lnTo>
                  <a:lnTo>
                    <a:pt x="2346734" y="1980726"/>
                  </a:lnTo>
                  <a:lnTo>
                    <a:pt x="2493405" y="1743039"/>
                  </a:lnTo>
                  <a:lnTo>
                    <a:pt x="2640076" y="1980726"/>
                  </a:lnTo>
                  <a:lnTo>
                    <a:pt x="2786747" y="2139184"/>
                  </a:lnTo>
                  <a:lnTo>
                    <a:pt x="2933418" y="2456100"/>
                  </a:lnTo>
                  <a:lnTo>
                    <a:pt x="3080089" y="1743039"/>
                  </a:lnTo>
                  <a:lnTo>
                    <a:pt x="3226759" y="2693787"/>
                  </a:lnTo>
                  <a:lnTo>
                    <a:pt x="3373430" y="3089933"/>
                  </a:lnTo>
                  <a:lnTo>
                    <a:pt x="3520101" y="3248391"/>
                  </a:lnTo>
                </a:path>
              </a:pathLst>
            </a:custGeom>
            <a:ln w="43362" cap="flat">
              <a:solidFill>
                <a:srgbClr val="000000">
                  <a:alpha val="100000"/>
                </a:srgbClr>
              </a:solidFill>
              <a:prstDash val="solid"/>
              <a:round/>
            </a:ln>
          </p:spPr>
          <p:txBody>
            <a:bodyPr/>
            <a:lstStyle/>
            <a:p/>
          </p:txBody>
        </p:sp>
        <p:sp>
          <p:nvSpPr>
            <p:cNvPr id="96" name="pl96"/>
            <p:cNvSpPr/>
            <p:nvPr/>
          </p:nvSpPr>
          <p:spPr>
            <a:xfrm>
              <a:off x="5308715" y="1851693"/>
              <a:ext cx="3520101" cy="3248391"/>
            </a:xfrm>
            <a:custGeom>
              <a:avLst/>
              <a:pathLst>
                <a:path w="3520101" h="3248391">
                  <a:moveTo>
                    <a:pt x="0" y="713061"/>
                  </a:moveTo>
                  <a:lnTo>
                    <a:pt x="146670" y="633832"/>
                  </a:lnTo>
                  <a:lnTo>
                    <a:pt x="293341" y="396145"/>
                  </a:lnTo>
                  <a:lnTo>
                    <a:pt x="440012" y="237687"/>
                  </a:lnTo>
                  <a:lnTo>
                    <a:pt x="586683" y="158458"/>
                  </a:lnTo>
                  <a:lnTo>
                    <a:pt x="733354" y="0"/>
                  </a:lnTo>
                  <a:lnTo>
                    <a:pt x="880025" y="158458"/>
                  </a:lnTo>
                  <a:lnTo>
                    <a:pt x="1026696" y="396145"/>
                  </a:lnTo>
                  <a:lnTo>
                    <a:pt x="1173367" y="554603"/>
                  </a:lnTo>
                  <a:lnTo>
                    <a:pt x="1320038" y="792290"/>
                  </a:lnTo>
                  <a:lnTo>
                    <a:pt x="1466709" y="950748"/>
                  </a:lnTo>
                  <a:lnTo>
                    <a:pt x="1613379" y="1109206"/>
                  </a:lnTo>
                  <a:lnTo>
                    <a:pt x="1760050" y="1426123"/>
                  </a:lnTo>
                  <a:lnTo>
                    <a:pt x="1906721" y="1822268"/>
                  </a:lnTo>
                  <a:lnTo>
                    <a:pt x="2053392" y="2139184"/>
                  </a:lnTo>
                  <a:lnTo>
                    <a:pt x="2200063" y="1743039"/>
                  </a:lnTo>
                  <a:lnTo>
                    <a:pt x="2346734" y="1980726"/>
                  </a:lnTo>
                  <a:lnTo>
                    <a:pt x="2493405" y="1743039"/>
                  </a:lnTo>
                  <a:lnTo>
                    <a:pt x="2640076" y="1980726"/>
                  </a:lnTo>
                  <a:lnTo>
                    <a:pt x="2786747" y="2139184"/>
                  </a:lnTo>
                  <a:lnTo>
                    <a:pt x="2933418" y="2456100"/>
                  </a:lnTo>
                  <a:lnTo>
                    <a:pt x="3080089" y="1743039"/>
                  </a:lnTo>
                  <a:lnTo>
                    <a:pt x="3226759" y="2693787"/>
                  </a:lnTo>
                  <a:lnTo>
                    <a:pt x="3373430" y="3089933"/>
                  </a:lnTo>
                  <a:lnTo>
                    <a:pt x="3520101" y="3248391"/>
                  </a:lnTo>
                </a:path>
              </a:pathLst>
            </a:custGeom>
            <a:ln w="27101" cap="flat">
              <a:solidFill>
                <a:srgbClr val="0058AB">
                  <a:alpha val="100000"/>
                </a:srgbClr>
              </a:solidFill>
              <a:prstDash val="solid"/>
              <a:round/>
            </a:ln>
          </p:spPr>
          <p:txBody>
            <a:bodyPr/>
            <a:lstStyle/>
            <a:p/>
          </p:txBody>
        </p:sp>
        <p:sp>
          <p:nvSpPr>
            <p:cNvPr id="97" name="pl97"/>
            <p:cNvSpPr/>
            <p:nvPr/>
          </p:nvSpPr>
          <p:spPr>
            <a:xfrm>
              <a:off x="5132709" y="502085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2327067"/>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42069" y="1614006"/>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75424" y="2564755"/>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08778" y="3357045"/>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95462" y="3753190"/>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2145" y="4703939"/>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4862397"/>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22091" y="226050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52444" y="228927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107" name="pg107"/>
            <p:cNvSpPr/>
            <p:nvPr/>
          </p:nvSpPr>
          <p:spPr>
            <a:xfrm>
              <a:off x="5955445" y="15474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85799" y="157626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40</a:t>
              </a:r>
            </a:p>
          </p:txBody>
        </p:sp>
        <p:sp>
          <p:nvSpPr>
            <p:cNvPr id="109" name="pg109"/>
            <p:cNvSpPr/>
            <p:nvPr/>
          </p:nvSpPr>
          <p:spPr>
            <a:xfrm>
              <a:off x="6688800" y="24981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719153" y="252701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111" name="pg111"/>
            <p:cNvSpPr/>
            <p:nvPr/>
          </p:nvSpPr>
          <p:spPr>
            <a:xfrm>
              <a:off x="7422154" y="329047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452508" y="331930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13" name="pg113"/>
            <p:cNvSpPr/>
            <p:nvPr/>
          </p:nvSpPr>
          <p:spPr>
            <a:xfrm>
              <a:off x="8008838" y="368662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8039191" y="371539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15" name="pg115"/>
            <p:cNvSpPr/>
            <p:nvPr/>
          </p:nvSpPr>
          <p:spPr>
            <a:xfrm>
              <a:off x="8623657" y="46373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4010" y="466743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7" name="pg117"/>
            <p:cNvSpPr/>
            <p:nvPr/>
          </p:nvSpPr>
          <p:spPr>
            <a:xfrm>
              <a:off x="8753481" y="479583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783835" y="4825888"/>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9" name="tx119"/>
            <p:cNvSpPr/>
            <p:nvPr/>
          </p:nvSpPr>
          <p:spPr>
            <a:xfrm>
              <a:off x="8889106" y="45050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925206" y="50609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21" name="tx121"/>
            <p:cNvSpPr/>
            <p:nvPr/>
          </p:nvSpPr>
          <p:spPr>
            <a:xfrm>
              <a:off x="5006511" y="497821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2" name="tx122"/>
            <p:cNvSpPr/>
            <p:nvPr/>
          </p:nvSpPr>
          <p:spPr>
            <a:xfrm>
              <a:off x="4942943" y="418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3" name="tx123"/>
            <p:cNvSpPr/>
            <p:nvPr/>
          </p:nvSpPr>
          <p:spPr>
            <a:xfrm>
              <a:off x="4942943" y="33936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4" name="tx124"/>
            <p:cNvSpPr/>
            <p:nvPr/>
          </p:nvSpPr>
          <p:spPr>
            <a:xfrm>
              <a:off x="4942943" y="260128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5" name="tx125"/>
            <p:cNvSpPr/>
            <p:nvPr/>
          </p:nvSpPr>
          <p:spPr>
            <a:xfrm>
              <a:off x="4942943" y="18090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6" name="tx126"/>
            <p:cNvSpPr/>
            <p:nvPr/>
          </p:nvSpPr>
          <p:spPr>
            <a:xfrm>
              <a:off x="4942943" y="10167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7" name="tx12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605958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605958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69768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46014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326686" y="6102617"/>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Haiti</a:t>
              </a:r>
            </a:p>
          </p:txBody>
        </p:sp>
        <p:sp>
          <p:nvSpPr>
            <p:cNvPr id="140" name="tx140"/>
            <p:cNvSpPr/>
            <p:nvPr/>
          </p:nvSpPr>
          <p:spPr>
            <a:xfrm>
              <a:off x="696478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72724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21% of children who received DTP1 did not receive DTP3 (left), and -1% of children who received DTP1 did not receive MCV1 (right).
The high DTP drop-out rates imply poor ability to provide a complete series of vaccines early in life. The low DTP-MCV drop-out rates imply good retention in immunization programmes and ability to provide a full course of vaccines in infancy (up to one year).
In 2024, Haiti DTP drop-out was higher and DTP-MCV drop-out was higher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252524"/>
              <a:ext cx="2123063" cy="222754"/>
            </a:xfrm>
            <a:custGeom>
              <a:avLst/>
              <a:pathLst>
                <a:path w="2123063" h="222754">
                  <a:moveTo>
                    <a:pt x="0" y="160877"/>
                  </a:moveTo>
                  <a:lnTo>
                    <a:pt x="88460" y="148502"/>
                  </a:lnTo>
                  <a:lnTo>
                    <a:pt x="176921" y="148502"/>
                  </a:lnTo>
                  <a:lnTo>
                    <a:pt x="265382" y="136127"/>
                  </a:lnTo>
                  <a:lnTo>
                    <a:pt x="353843" y="123752"/>
                  </a:lnTo>
                  <a:lnTo>
                    <a:pt x="442304" y="123752"/>
                  </a:lnTo>
                  <a:lnTo>
                    <a:pt x="530765" y="123752"/>
                  </a:lnTo>
                  <a:lnTo>
                    <a:pt x="619226" y="111377"/>
                  </a:lnTo>
                  <a:lnTo>
                    <a:pt x="707687" y="111377"/>
                  </a:lnTo>
                  <a:lnTo>
                    <a:pt x="796148" y="111377"/>
                  </a:lnTo>
                  <a:lnTo>
                    <a:pt x="884609" y="99001"/>
                  </a:lnTo>
                  <a:lnTo>
                    <a:pt x="973070" y="99001"/>
                  </a:lnTo>
                  <a:lnTo>
                    <a:pt x="1061531" y="61876"/>
                  </a:lnTo>
                  <a:lnTo>
                    <a:pt x="1149992" y="37125"/>
                  </a:lnTo>
                  <a:lnTo>
                    <a:pt x="1238453" y="0"/>
                  </a:lnTo>
                  <a:lnTo>
                    <a:pt x="1326914" y="24750"/>
                  </a:lnTo>
                  <a:lnTo>
                    <a:pt x="1415375" y="185628"/>
                  </a:lnTo>
                  <a:lnTo>
                    <a:pt x="1503836" y="148502"/>
                  </a:lnTo>
                  <a:lnTo>
                    <a:pt x="1592297" y="148502"/>
                  </a:lnTo>
                  <a:lnTo>
                    <a:pt x="1680758" y="148502"/>
                  </a:lnTo>
                  <a:lnTo>
                    <a:pt x="1769219" y="99001"/>
                  </a:lnTo>
                  <a:lnTo>
                    <a:pt x="1857680" y="222754"/>
                  </a:lnTo>
                  <a:lnTo>
                    <a:pt x="1946141" y="210378"/>
                  </a:lnTo>
                  <a:lnTo>
                    <a:pt x="2034602" y="210378"/>
                  </a:lnTo>
                  <a:lnTo>
                    <a:pt x="2123063" y="210378"/>
                  </a:lnTo>
                </a:path>
              </a:pathLst>
            </a:custGeom>
            <a:ln w="27101" cap="flat">
              <a:solidFill>
                <a:srgbClr val="1CABE2">
                  <a:alpha val="100000"/>
                </a:srgbClr>
              </a:solidFill>
              <a:prstDash val="solid"/>
              <a:round/>
            </a:ln>
          </p:spPr>
          <p:txBody>
            <a:bodyPr/>
            <a:lstStyle/>
            <a:p/>
          </p:txBody>
        </p:sp>
        <p:sp>
          <p:nvSpPr>
            <p:cNvPr id="24" name="tx24"/>
            <p:cNvSpPr/>
            <p:nvPr/>
          </p:nvSpPr>
          <p:spPr>
            <a:xfrm>
              <a:off x="910275" y="132232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5" name="tx25"/>
            <p:cNvSpPr/>
            <p:nvPr/>
          </p:nvSpPr>
          <p:spPr>
            <a:xfrm>
              <a:off x="3217825" y="13706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6" name="tx26"/>
            <p:cNvSpPr/>
            <p:nvPr/>
          </p:nvSpPr>
          <p:spPr>
            <a:xfrm>
              <a:off x="2688703"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7" name="tx27"/>
            <p:cNvSpPr/>
            <p:nvPr/>
          </p:nvSpPr>
          <p:spPr>
            <a:xfrm>
              <a:off x="3042547" y="13217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3083879"/>
              <a:ext cx="707687" cy="433132"/>
            </a:xfrm>
            <a:custGeom>
              <a:avLst/>
              <a:pathLst>
                <a:path w="707687" h="433132">
                  <a:moveTo>
                    <a:pt x="0" y="433132"/>
                  </a:moveTo>
                  <a:lnTo>
                    <a:pt x="88460" y="173253"/>
                  </a:lnTo>
                  <a:lnTo>
                    <a:pt x="176921" y="0"/>
                  </a:lnTo>
                  <a:lnTo>
                    <a:pt x="265382" y="0"/>
                  </a:lnTo>
                  <a:lnTo>
                    <a:pt x="353843" y="12375"/>
                  </a:lnTo>
                  <a:lnTo>
                    <a:pt x="442304" y="173253"/>
                  </a:lnTo>
                  <a:lnTo>
                    <a:pt x="530765" y="173253"/>
                  </a:lnTo>
                  <a:lnTo>
                    <a:pt x="619226" y="148502"/>
                  </a:lnTo>
                  <a:lnTo>
                    <a:pt x="707687" y="136127"/>
                  </a:lnTo>
                </a:path>
              </a:pathLst>
            </a:custGeom>
            <a:ln w="27101" cap="flat">
              <a:solidFill>
                <a:srgbClr val="1CABE2">
                  <a:alpha val="100000"/>
                </a:srgbClr>
              </a:solidFill>
              <a:prstDash val="solid"/>
              <a:round/>
            </a:ln>
          </p:spPr>
          <p:txBody>
            <a:bodyPr/>
            <a:lstStyle/>
            <a:p/>
          </p:txBody>
        </p:sp>
        <p:sp>
          <p:nvSpPr>
            <p:cNvPr id="48" name="tx48"/>
            <p:cNvSpPr/>
            <p:nvPr/>
          </p:nvSpPr>
          <p:spPr>
            <a:xfrm>
              <a:off x="2325651" y="3424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49" name="tx49"/>
            <p:cNvSpPr/>
            <p:nvPr/>
          </p:nvSpPr>
          <p:spPr>
            <a:xfrm>
              <a:off x="3217825" y="31277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50" name="tx50"/>
            <p:cNvSpPr/>
            <p:nvPr/>
          </p:nvSpPr>
          <p:spPr>
            <a:xfrm>
              <a:off x="2688703"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1" name="tx51"/>
            <p:cNvSpPr/>
            <p:nvPr/>
          </p:nvSpPr>
          <p:spPr>
            <a:xfrm>
              <a:off x="3042547" y="3091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54503" y="5212239"/>
              <a:ext cx="530765" cy="655886"/>
            </a:xfrm>
            <a:custGeom>
              <a:avLst/>
              <a:pathLst>
                <a:path w="530765" h="655886">
                  <a:moveTo>
                    <a:pt x="0" y="655886"/>
                  </a:moveTo>
                  <a:lnTo>
                    <a:pt x="88460" y="321755"/>
                  </a:lnTo>
                  <a:lnTo>
                    <a:pt x="176921" y="0"/>
                  </a:lnTo>
                  <a:lnTo>
                    <a:pt x="265382" y="99001"/>
                  </a:lnTo>
                  <a:lnTo>
                    <a:pt x="353843" y="61876"/>
                  </a:lnTo>
                  <a:lnTo>
                    <a:pt x="442304" y="74251"/>
                  </a:lnTo>
                  <a:lnTo>
                    <a:pt x="530765" y="99001"/>
                  </a:lnTo>
                </a:path>
              </a:pathLst>
            </a:custGeom>
            <a:ln w="27101" cap="flat">
              <a:solidFill>
                <a:srgbClr val="1CABE2">
                  <a:alpha val="100000"/>
                </a:srgbClr>
              </a:solidFill>
              <a:prstDash val="solid"/>
              <a:round/>
            </a:ln>
          </p:spPr>
          <p:txBody>
            <a:bodyPr/>
            <a:lstStyle/>
            <a:p/>
          </p:txBody>
        </p:sp>
        <p:sp>
          <p:nvSpPr>
            <p:cNvPr id="72" name="tx72"/>
            <p:cNvSpPr/>
            <p:nvPr/>
          </p:nvSpPr>
          <p:spPr>
            <a:xfrm>
              <a:off x="2578538" y="5775859"/>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73" name="tx73"/>
            <p:cNvSpPr/>
            <p:nvPr/>
          </p:nvSpPr>
          <p:spPr>
            <a:xfrm>
              <a:off x="3217825" y="5219260"/>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74" name="tx74"/>
            <p:cNvSpPr/>
            <p:nvPr/>
          </p:nvSpPr>
          <p:spPr>
            <a:xfrm>
              <a:off x="2688703" y="539403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75" name="tx75"/>
            <p:cNvSpPr/>
            <p:nvPr/>
          </p:nvSpPr>
          <p:spPr>
            <a:xfrm>
              <a:off x="3042547" y="514681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215398"/>
              <a:ext cx="2123063" cy="222754"/>
            </a:xfrm>
            <a:custGeom>
              <a:avLst/>
              <a:pathLst>
                <a:path w="2123063" h="222754">
                  <a:moveTo>
                    <a:pt x="0" y="123752"/>
                  </a:moveTo>
                  <a:lnTo>
                    <a:pt x="88460" y="99001"/>
                  </a:lnTo>
                  <a:lnTo>
                    <a:pt x="176921" y="74251"/>
                  </a:lnTo>
                  <a:lnTo>
                    <a:pt x="265382" y="49500"/>
                  </a:lnTo>
                  <a:lnTo>
                    <a:pt x="353843" y="24750"/>
                  </a:lnTo>
                  <a:lnTo>
                    <a:pt x="442304" y="0"/>
                  </a:lnTo>
                  <a:lnTo>
                    <a:pt x="530765" y="0"/>
                  </a:lnTo>
                  <a:lnTo>
                    <a:pt x="619226" y="0"/>
                  </a:lnTo>
                  <a:lnTo>
                    <a:pt x="707687" y="0"/>
                  </a:lnTo>
                  <a:lnTo>
                    <a:pt x="796148" y="0"/>
                  </a:lnTo>
                  <a:lnTo>
                    <a:pt x="884609" y="0"/>
                  </a:lnTo>
                  <a:lnTo>
                    <a:pt x="973070" y="0"/>
                  </a:lnTo>
                  <a:lnTo>
                    <a:pt x="1061531" y="37125"/>
                  </a:lnTo>
                  <a:lnTo>
                    <a:pt x="1149992" y="74251"/>
                  </a:lnTo>
                  <a:lnTo>
                    <a:pt x="1238453" y="111377"/>
                  </a:lnTo>
                  <a:lnTo>
                    <a:pt x="1326914" y="49500"/>
                  </a:lnTo>
                  <a:lnTo>
                    <a:pt x="1415375" y="111377"/>
                  </a:lnTo>
                  <a:lnTo>
                    <a:pt x="1503836" y="111377"/>
                  </a:lnTo>
                  <a:lnTo>
                    <a:pt x="1592297" y="74251"/>
                  </a:lnTo>
                  <a:lnTo>
                    <a:pt x="1680758" y="37125"/>
                  </a:lnTo>
                  <a:lnTo>
                    <a:pt x="1769219" y="86626"/>
                  </a:lnTo>
                  <a:lnTo>
                    <a:pt x="1857680" y="136127"/>
                  </a:lnTo>
                  <a:lnTo>
                    <a:pt x="1946141" y="222754"/>
                  </a:lnTo>
                  <a:lnTo>
                    <a:pt x="2034602" y="185628"/>
                  </a:lnTo>
                  <a:lnTo>
                    <a:pt x="2123063" y="148502"/>
                  </a:lnTo>
                </a:path>
              </a:pathLst>
            </a:custGeom>
            <a:ln w="27101" cap="flat">
              <a:solidFill>
                <a:srgbClr val="1CABE2">
                  <a:alpha val="100000"/>
                </a:srgbClr>
              </a:solidFill>
              <a:prstDash val="solid"/>
              <a:round/>
            </a:ln>
          </p:spPr>
          <p:txBody>
            <a:bodyPr/>
            <a:lstStyle/>
            <a:p/>
          </p:txBody>
        </p:sp>
        <p:sp>
          <p:nvSpPr>
            <p:cNvPr id="96" name="tx96"/>
            <p:cNvSpPr/>
            <p:nvPr/>
          </p:nvSpPr>
          <p:spPr>
            <a:xfrm>
              <a:off x="3704462"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97" name="tx97"/>
            <p:cNvSpPr/>
            <p:nvPr/>
          </p:nvSpPr>
          <p:spPr>
            <a:xfrm>
              <a:off x="6012012" y="1271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98" name="tx98"/>
            <p:cNvSpPr/>
            <p:nvPr/>
          </p:nvSpPr>
          <p:spPr>
            <a:xfrm>
              <a:off x="5482890"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9" name="tx99"/>
            <p:cNvSpPr/>
            <p:nvPr/>
          </p:nvSpPr>
          <p:spPr>
            <a:xfrm>
              <a:off x="5836734"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133380"/>
              <a:ext cx="2123063" cy="297005"/>
            </a:xfrm>
            <a:custGeom>
              <a:avLst/>
              <a:pathLst>
                <a:path w="2123063" h="297005">
                  <a:moveTo>
                    <a:pt x="0" y="284630"/>
                  </a:moveTo>
                  <a:lnTo>
                    <a:pt x="88460" y="284630"/>
                  </a:lnTo>
                  <a:lnTo>
                    <a:pt x="176921" y="297005"/>
                  </a:lnTo>
                  <a:lnTo>
                    <a:pt x="265382" y="297005"/>
                  </a:lnTo>
                  <a:lnTo>
                    <a:pt x="353843" y="297005"/>
                  </a:lnTo>
                  <a:lnTo>
                    <a:pt x="442304" y="297005"/>
                  </a:lnTo>
                  <a:lnTo>
                    <a:pt x="530765" y="272254"/>
                  </a:lnTo>
                  <a:lnTo>
                    <a:pt x="619226" y="247504"/>
                  </a:lnTo>
                  <a:lnTo>
                    <a:pt x="707687" y="222754"/>
                  </a:lnTo>
                  <a:lnTo>
                    <a:pt x="796148" y="185628"/>
                  </a:lnTo>
                  <a:lnTo>
                    <a:pt x="884609" y="173253"/>
                  </a:lnTo>
                  <a:lnTo>
                    <a:pt x="973070" y="148502"/>
                  </a:lnTo>
                  <a:lnTo>
                    <a:pt x="1061531" y="136127"/>
                  </a:lnTo>
                  <a:lnTo>
                    <a:pt x="1149992" y="111377"/>
                  </a:lnTo>
                  <a:lnTo>
                    <a:pt x="1238453" y="99001"/>
                  </a:lnTo>
                  <a:lnTo>
                    <a:pt x="1326914" y="99001"/>
                  </a:lnTo>
                  <a:lnTo>
                    <a:pt x="1415375" y="123752"/>
                  </a:lnTo>
                  <a:lnTo>
                    <a:pt x="1503836" y="148502"/>
                  </a:lnTo>
                  <a:lnTo>
                    <a:pt x="1592297" y="86626"/>
                  </a:lnTo>
                  <a:lnTo>
                    <a:pt x="1680758" y="37125"/>
                  </a:lnTo>
                  <a:lnTo>
                    <a:pt x="1769219" y="37125"/>
                  </a:lnTo>
                  <a:lnTo>
                    <a:pt x="1857680" y="173253"/>
                  </a:lnTo>
                  <a:lnTo>
                    <a:pt x="1946141" y="136127"/>
                  </a:lnTo>
                  <a:lnTo>
                    <a:pt x="2034602" y="61876"/>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326029"/>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21" name="tx121"/>
            <p:cNvSpPr/>
            <p:nvPr/>
          </p:nvSpPr>
          <p:spPr>
            <a:xfrm>
              <a:off x="6012012" y="304349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22" name="tx122"/>
            <p:cNvSpPr/>
            <p:nvPr/>
          </p:nvSpPr>
          <p:spPr>
            <a:xfrm>
              <a:off x="5482890"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23" name="tx123"/>
            <p:cNvSpPr/>
            <p:nvPr/>
          </p:nvSpPr>
          <p:spPr>
            <a:xfrm>
              <a:off x="5836734"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5051361"/>
              <a:ext cx="2123063" cy="358881"/>
            </a:xfrm>
            <a:custGeom>
              <a:avLst/>
              <a:pathLst>
                <a:path w="2123063" h="358881">
                  <a:moveTo>
                    <a:pt x="0" y="185628"/>
                  </a:moveTo>
                  <a:lnTo>
                    <a:pt x="88460" y="160877"/>
                  </a:lnTo>
                  <a:lnTo>
                    <a:pt x="176921" y="136127"/>
                  </a:lnTo>
                  <a:lnTo>
                    <a:pt x="265382" y="111377"/>
                  </a:lnTo>
                  <a:lnTo>
                    <a:pt x="353843" y="99001"/>
                  </a:lnTo>
                  <a:lnTo>
                    <a:pt x="442304" y="74251"/>
                  </a:lnTo>
                  <a:lnTo>
                    <a:pt x="530765" y="61876"/>
                  </a:lnTo>
                  <a:lnTo>
                    <a:pt x="619226" y="49500"/>
                  </a:lnTo>
                  <a:lnTo>
                    <a:pt x="707687" y="37125"/>
                  </a:lnTo>
                  <a:lnTo>
                    <a:pt x="796148" y="24750"/>
                  </a:lnTo>
                  <a:lnTo>
                    <a:pt x="884609" y="24750"/>
                  </a:lnTo>
                  <a:lnTo>
                    <a:pt x="973070" y="0"/>
                  </a:lnTo>
                  <a:lnTo>
                    <a:pt x="1061531" y="12375"/>
                  </a:lnTo>
                  <a:lnTo>
                    <a:pt x="1149992" y="24750"/>
                  </a:lnTo>
                  <a:lnTo>
                    <a:pt x="1238453" y="37125"/>
                  </a:lnTo>
                  <a:lnTo>
                    <a:pt x="1326914" y="12375"/>
                  </a:lnTo>
                  <a:lnTo>
                    <a:pt x="1415375" y="160877"/>
                  </a:lnTo>
                  <a:lnTo>
                    <a:pt x="1503836" y="259879"/>
                  </a:lnTo>
                  <a:lnTo>
                    <a:pt x="1592297" y="123752"/>
                  </a:lnTo>
                  <a:lnTo>
                    <a:pt x="1680758" y="0"/>
                  </a:lnTo>
                  <a:lnTo>
                    <a:pt x="1769219" y="309380"/>
                  </a:lnTo>
                  <a:lnTo>
                    <a:pt x="1857680" y="358881"/>
                  </a:lnTo>
                  <a:lnTo>
                    <a:pt x="1946141" y="259879"/>
                  </a:lnTo>
                  <a:lnTo>
                    <a:pt x="2034602" y="247504"/>
                  </a:lnTo>
                  <a:lnTo>
                    <a:pt x="2123063" y="235129"/>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1447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45" name="tx145"/>
            <p:cNvSpPr/>
            <p:nvPr/>
          </p:nvSpPr>
          <p:spPr>
            <a:xfrm>
              <a:off x="6012012" y="5195700"/>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146" name="tx146"/>
            <p:cNvSpPr/>
            <p:nvPr/>
          </p:nvSpPr>
          <p:spPr>
            <a:xfrm>
              <a:off x="5482890" y="49102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47" name="tx147"/>
            <p:cNvSpPr/>
            <p:nvPr/>
          </p:nvSpPr>
          <p:spPr>
            <a:xfrm>
              <a:off x="5836734" y="5157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462903"/>
              <a:ext cx="2123063" cy="297005"/>
            </a:xfrm>
            <a:custGeom>
              <a:avLst/>
              <a:pathLst>
                <a:path w="2123063" h="297005">
                  <a:moveTo>
                    <a:pt x="0" y="297005"/>
                  </a:moveTo>
                  <a:lnTo>
                    <a:pt x="88460" y="259879"/>
                  </a:lnTo>
                  <a:lnTo>
                    <a:pt x="176921" y="210378"/>
                  </a:lnTo>
                  <a:lnTo>
                    <a:pt x="265382" y="173253"/>
                  </a:lnTo>
                  <a:lnTo>
                    <a:pt x="353843" y="136127"/>
                  </a:lnTo>
                  <a:lnTo>
                    <a:pt x="442304" y="99001"/>
                  </a:lnTo>
                  <a:lnTo>
                    <a:pt x="530765" y="86626"/>
                  </a:lnTo>
                  <a:lnTo>
                    <a:pt x="619226" y="61876"/>
                  </a:lnTo>
                  <a:lnTo>
                    <a:pt x="707687" y="49500"/>
                  </a:lnTo>
                  <a:lnTo>
                    <a:pt x="796148" y="37125"/>
                  </a:lnTo>
                  <a:lnTo>
                    <a:pt x="884609" y="12375"/>
                  </a:lnTo>
                  <a:lnTo>
                    <a:pt x="973070" y="0"/>
                  </a:lnTo>
                  <a:lnTo>
                    <a:pt x="1061531" y="24750"/>
                  </a:lnTo>
                  <a:lnTo>
                    <a:pt x="1149992" y="37125"/>
                  </a:lnTo>
                  <a:lnTo>
                    <a:pt x="1238453" y="61876"/>
                  </a:lnTo>
                  <a:lnTo>
                    <a:pt x="1326914" y="49500"/>
                  </a:lnTo>
                  <a:lnTo>
                    <a:pt x="1415375" y="111377"/>
                  </a:lnTo>
                  <a:lnTo>
                    <a:pt x="1503836" y="99001"/>
                  </a:lnTo>
                  <a:lnTo>
                    <a:pt x="1592297" y="136127"/>
                  </a:lnTo>
                  <a:lnTo>
                    <a:pt x="1680758" y="173253"/>
                  </a:lnTo>
                  <a:lnTo>
                    <a:pt x="1769219" y="123752"/>
                  </a:lnTo>
                  <a:lnTo>
                    <a:pt x="1857680" y="247504"/>
                  </a:lnTo>
                  <a:lnTo>
                    <a:pt x="1946141" y="247504"/>
                  </a:lnTo>
                  <a:lnTo>
                    <a:pt x="2034602" y="173253"/>
                  </a:lnTo>
                  <a:lnTo>
                    <a:pt x="2123063" y="99001"/>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66911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69" name="tx169"/>
            <p:cNvSpPr/>
            <p:nvPr/>
          </p:nvSpPr>
          <p:spPr>
            <a:xfrm>
              <a:off x="8806200" y="1469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70" name="tx170"/>
            <p:cNvSpPr/>
            <p:nvPr/>
          </p:nvSpPr>
          <p:spPr>
            <a:xfrm>
              <a:off x="8277077" y="1495288"/>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71" name="tx171"/>
            <p:cNvSpPr/>
            <p:nvPr/>
          </p:nvSpPr>
          <p:spPr>
            <a:xfrm>
              <a:off x="8630921" y="1495288"/>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065955" y="3418010"/>
              <a:ext cx="707687" cy="396007"/>
            </a:xfrm>
            <a:custGeom>
              <a:avLst/>
              <a:pathLst>
                <a:path w="707687" h="396007">
                  <a:moveTo>
                    <a:pt x="0" y="396007"/>
                  </a:moveTo>
                  <a:lnTo>
                    <a:pt x="88460" y="371256"/>
                  </a:lnTo>
                  <a:lnTo>
                    <a:pt x="176921" y="247504"/>
                  </a:lnTo>
                  <a:lnTo>
                    <a:pt x="265382" y="173253"/>
                  </a:lnTo>
                  <a:lnTo>
                    <a:pt x="353843" y="173253"/>
                  </a:lnTo>
                  <a:lnTo>
                    <a:pt x="442304" y="210378"/>
                  </a:lnTo>
                  <a:lnTo>
                    <a:pt x="530765" y="173253"/>
                  </a:lnTo>
                  <a:lnTo>
                    <a:pt x="619226" y="37125"/>
                  </a:lnTo>
                  <a:lnTo>
                    <a:pt x="707687" y="0"/>
                  </a:lnTo>
                </a:path>
              </a:pathLst>
            </a:custGeom>
            <a:ln w="27101" cap="flat">
              <a:solidFill>
                <a:srgbClr val="1CABE2">
                  <a:alpha val="100000"/>
                </a:srgbClr>
              </a:solidFill>
              <a:prstDash val="solid"/>
              <a:round/>
            </a:ln>
          </p:spPr>
          <p:txBody>
            <a:bodyPr/>
            <a:lstStyle/>
            <a:p/>
          </p:txBody>
        </p:sp>
        <p:sp>
          <p:nvSpPr>
            <p:cNvPr id="192" name="tx192"/>
            <p:cNvSpPr/>
            <p:nvPr/>
          </p:nvSpPr>
          <p:spPr>
            <a:xfrm>
              <a:off x="7914025" y="372294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193" name="tx193"/>
            <p:cNvSpPr/>
            <p:nvPr/>
          </p:nvSpPr>
          <p:spPr>
            <a:xfrm>
              <a:off x="8806200" y="3326029"/>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94" name="tx194"/>
            <p:cNvSpPr/>
            <p:nvPr/>
          </p:nvSpPr>
          <p:spPr>
            <a:xfrm>
              <a:off x="8277077" y="34501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195" name="tx195"/>
            <p:cNvSpPr/>
            <p:nvPr/>
          </p:nvSpPr>
          <p:spPr>
            <a:xfrm>
              <a:off x="8630921" y="33139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889033" y="5137988"/>
              <a:ext cx="884609" cy="445508"/>
            </a:xfrm>
            <a:custGeom>
              <a:avLst/>
              <a:pathLst>
                <a:path w="884609" h="445508">
                  <a:moveTo>
                    <a:pt x="0" y="445508"/>
                  </a:moveTo>
                  <a:lnTo>
                    <a:pt x="88460" y="123752"/>
                  </a:lnTo>
                  <a:lnTo>
                    <a:pt x="176921" y="99001"/>
                  </a:lnTo>
                  <a:lnTo>
                    <a:pt x="265382" y="0"/>
                  </a:lnTo>
                  <a:lnTo>
                    <a:pt x="353843" y="49500"/>
                  </a:lnTo>
                  <a:lnTo>
                    <a:pt x="442304" y="99001"/>
                  </a:lnTo>
                  <a:lnTo>
                    <a:pt x="530765" y="12375"/>
                  </a:lnTo>
                  <a:lnTo>
                    <a:pt x="619226" y="185628"/>
                  </a:lnTo>
                  <a:lnTo>
                    <a:pt x="707687" y="346506"/>
                  </a:lnTo>
                  <a:lnTo>
                    <a:pt x="796148" y="235129"/>
                  </a:lnTo>
                  <a:lnTo>
                    <a:pt x="884609" y="123752"/>
                  </a:lnTo>
                </a:path>
              </a:pathLst>
            </a:custGeom>
            <a:ln w="27101" cap="flat">
              <a:solidFill>
                <a:srgbClr val="1CABE2">
                  <a:alpha val="100000"/>
                </a:srgbClr>
              </a:solidFill>
              <a:prstDash val="solid"/>
              <a:round/>
            </a:ln>
          </p:spPr>
          <p:txBody>
            <a:bodyPr/>
            <a:lstStyle/>
            <a:p/>
          </p:txBody>
        </p:sp>
        <p:sp>
          <p:nvSpPr>
            <p:cNvPr id="216" name="tx216"/>
            <p:cNvSpPr/>
            <p:nvPr/>
          </p:nvSpPr>
          <p:spPr>
            <a:xfrm>
              <a:off x="7737103" y="549118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217" name="tx217"/>
            <p:cNvSpPr/>
            <p:nvPr/>
          </p:nvSpPr>
          <p:spPr>
            <a:xfrm>
              <a:off x="8806200" y="5169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18" name="tx218"/>
            <p:cNvSpPr/>
            <p:nvPr/>
          </p:nvSpPr>
          <p:spPr>
            <a:xfrm>
              <a:off x="8277077" y="50958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219" name="tx219"/>
            <p:cNvSpPr/>
            <p:nvPr/>
          </p:nvSpPr>
          <p:spPr>
            <a:xfrm>
              <a:off x="8630921" y="52319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508999" y="398022"/>
              <a:ext cx="48178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Haiti,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(45%), followed by POL3 (47%).
Compared to 2019, coverage of 5 vaccines decreased (BCG, DTP1, IPV1, POL3 and ROTAC) and 4 vaccines increased (DTP3, MCV1, MCV2 and PCV3).
Compared to 2023, coverage of one vaccine remained constant (BCG), 7 vaccines increased (DTP1, DTP3, IPV1, MCV1, MCV2, POL3 and ROTAC), and one vaccine decreased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2401737"/>
              <a:ext cx="6480943" cy="1138790"/>
            </a:xfrm>
            <a:custGeom>
              <a:avLst/>
              <a:pathLst>
                <a:path w="6480943" h="1138790">
                  <a:moveTo>
                    <a:pt x="0" y="1138790"/>
                  </a:moveTo>
                  <a:lnTo>
                    <a:pt x="270039" y="996441"/>
                  </a:lnTo>
                  <a:lnTo>
                    <a:pt x="540078" y="806643"/>
                  </a:lnTo>
                  <a:lnTo>
                    <a:pt x="810117" y="664294"/>
                  </a:lnTo>
                  <a:lnTo>
                    <a:pt x="1080157" y="521945"/>
                  </a:lnTo>
                  <a:lnTo>
                    <a:pt x="1350196" y="379596"/>
                  </a:lnTo>
                  <a:lnTo>
                    <a:pt x="1620235" y="332147"/>
                  </a:lnTo>
                  <a:lnTo>
                    <a:pt x="1890275" y="237248"/>
                  </a:lnTo>
                  <a:lnTo>
                    <a:pt x="2160314" y="189798"/>
                  </a:lnTo>
                  <a:lnTo>
                    <a:pt x="2430353" y="142348"/>
                  </a:lnTo>
                  <a:lnTo>
                    <a:pt x="2700393" y="47449"/>
                  </a:lnTo>
                  <a:lnTo>
                    <a:pt x="2970432" y="0"/>
                  </a:lnTo>
                  <a:lnTo>
                    <a:pt x="3240471" y="94899"/>
                  </a:lnTo>
                  <a:lnTo>
                    <a:pt x="3510510" y="142348"/>
                  </a:lnTo>
                  <a:lnTo>
                    <a:pt x="3780550" y="237248"/>
                  </a:lnTo>
                  <a:lnTo>
                    <a:pt x="4050589" y="189798"/>
                  </a:lnTo>
                  <a:lnTo>
                    <a:pt x="4320628" y="427046"/>
                  </a:lnTo>
                  <a:lnTo>
                    <a:pt x="4590668" y="379596"/>
                  </a:lnTo>
                  <a:lnTo>
                    <a:pt x="4860707" y="521945"/>
                  </a:lnTo>
                  <a:lnTo>
                    <a:pt x="5130746" y="664294"/>
                  </a:lnTo>
                  <a:lnTo>
                    <a:pt x="5400786" y="474496"/>
                  </a:lnTo>
                  <a:lnTo>
                    <a:pt x="5670825" y="948992"/>
                  </a:lnTo>
                  <a:lnTo>
                    <a:pt x="5940864" y="948992"/>
                  </a:lnTo>
                  <a:lnTo>
                    <a:pt x="6210904" y="664294"/>
                  </a:lnTo>
                  <a:lnTo>
                    <a:pt x="6480943" y="379596"/>
                  </a:lnTo>
                </a:path>
              </a:pathLst>
            </a:custGeom>
            <a:ln w="27101" cap="flat">
              <a:solidFill>
                <a:srgbClr val="1C86EE">
                  <a:alpha val="100000"/>
                </a:srgbClr>
              </a:solidFill>
              <a:prstDash val="solid"/>
              <a:round/>
            </a:ln>
          </p:spPr>
          <p:txBody>
            <a:bodyPr/>
            <a:lstStyle/>
            <a:p/>
          </p:txBody>
        </p:sp>
        <p:sp>
          <p:nvSpPr>
            <p:cNvPr id="38" name="pl38"/>
            <p:cNvSpPr/>
            <p:nvPr/>
          </p:nvSpPr>
          <p:spPr>
            <a:xfrm>
              <a:off x="4645766" y="2401737"/>
              <a:ext cx="2970432" cy="948992"/>
            </a:xfrm>
            <a:custGeom>
              <a:avLst/>
              <a:pathLst>
                <a:path w="2970432" h="948992">
                  <a:moveTo>
                    <a:pt x="0" y="0"/>
                  </a:moveTo>
                  <a:lnTo>
                    <a:pt x="270039" y="237248"/>
                  </a:lnTo>
                  <a:lnTo>
                    <a:pt x="540078" y="189798"/>
                  </a:lnTo>
                  <a:lnTo>
                    <a:pt x="810117" y="427046"/>
                  </a:lnTo>
                  <a:lnTo>
                    <a:pt x="1080157" y="521945"/>
                  </a:lnTo>
                  <a:lnTo>
                    <a:pt x="1350196" y="569395"/>
                  </a:lnTo>
                  <a:lnTo>
                    <a:pt x="1620235" y="664294"/>
                  </a:lnTo>
                  <a:lnTo>
                    <a:pt x="1890275" y="474496"/>
                  </a:lnTo>
                  <a:lnTo>
                    <a:pt x="2160314" y="948992"/>
                  </a:lnTo>
                  <a:lnTo>
                    <a:pt x="2430353" y="948992"/>
                  </a:lnTo>
                  <a:lnTo>
                    <a:pt x="2700393" y="664294"/>
                  </a:lnTo>
                  <a:lnTo>
                    <a:pt x="2970432" y="379596"/>
                  </a:lnTo>
                </a:path>
              </a:pathLst>
            </a:custGeom>
            <a:ln w="27101" cap="flat">
              <a:solidFill>
                <a:srgbClr val="80BD41">
                  <a:alpha val="100000"/>
                </a:srgbClr>
              </a:solidFill>
              <a:prstDash val="solid"/>
              <a:round/>
            </a:ln>
          </p:spPr>
          <p:txBody>
            <a:bodyPr/>
            <a:lstStyle/>
            <a:p/>
          </p:txBody>
        </p:sp>
        <p:sp>
          <p:nvSpPr>
            <p:cNvPr id="39" name="pl39"/>
            <p:cNvSpPr/>
            <p:nvPr/>
          </p:nvSpPr>
          <p:spPr>
            <a:xfrm>
              <a:off x="4645766" y="2401737"/>
              <a:ext cx="2970432" cy="948992"/>
            </a:xfrm>
            <a:custGeom>
              <a:avLst/>
              <a:pathLst>
                <a:path w="2970432" h="948992">
                  <a:moveTo>
                    <a:pt x="0" y="0"/>
                  </a:moveTo>
                  <a:lnTo>
                    <a:pt x="270039" y="237248"/>
                  </a:lnTo>
                  <a:lnTo>
                    <a:pt x="540078" y="189798"/>
                  </a:lnTo>
                  <a:lnTo>
                    <a:pt x="810117" y="427046"/>
                  </a:lnTo>
                  <a:lnTo>
                    <a:pt x="1080157" y="521945"/>
                  </a:lnTo>
                  <a:lnTo>
                    <a:pt x="1350196" y="569395"/>
                  </a:lnTo>
                  <a:lnTo>
                    <a:pt x="1620235" y="664294"/>
                  </a:lnTo>
                  <a:lnTo>
                    <a:pt x="1890275" y="474496"/>
                  </a:lnTo>
                  <a:lnTo>
                    <a:pt x="2160314" y="948992"/>
                  </a:lnTo>
                  <a:lnTo>
                    <a:pt x="2430353" y="948992"/>
                  </a:lnTo>
                  <a:lnTo>
                    <a:pt x="2700393" y="664294"/>
                  </a:lnTo>
                  <a:lnTo>
                    <a:pt x="2970432" y="379596"/>
                  </a:lnTo>
                </a:path>
              </a:pathLst>
            </a:custGeom>
            <a:ln w="27101" cap="flat">
              <a:solidFill>
                <a:srgbClr val="EE00EE">
                  <a:alpha val="100000"/>
                </a:srgbClr>
              </a:solidFill>
              <a:prstDash val="solid"/>
              <a:round/>
            </a:ln>
          </p:spPr>
          <p:txBody>
            <a:bodyPr/>
            <a:lstStyle/>
            <a:p/>
          </p:txBody>
        </p:sp>
        <p:sp>
          <p:nvSpPr>
            <p:cNvPr id="40" name="pl40"/>
            <p:cNvSpPr/>
            <p:nvPr/>
          </p:nvSpPr>
          <p:spPr>
            <a:xfrm>
              <a:off x="5455884" y="1784892"/>
              <a:ext cx="2160314" cy="1660736"/>
            </a:xfrm>
            <a:custGeom>
              <a:avLst/>
              <a:pathLst>
                <a:path w="2160314" h="1660736">
                  <a:moveTo>
                    <a:pt x="0" y="1660736"/>
                  </a:moveTo>
                  <a:lnTo>
                    <a:pt x="270039" y="664294"/>
                  </a:lnTo>
                  <a:lnTo>
                    <a:pt x="540078" y="0"/>
                  </a:lnTo>
                  <a:lnTo>
                    <a:pt x="810117" y="0"/>
                  </a:lnTo>
                  <a:lnTo>
                    <a:pt x="1080157" y="47449"/>
                  </a:lnTo>
                  <a:lnTo>
                    <a:pt x="1350196" y="664294"/>
                  </a:lnTo>
                  <a:lnTo>
                    <a:pt x="1620235" y="664294"/>
                  </a:lnTo>
                  <a:lnTo>
                    <a:pt x="1890275" y="569395"/>
                  </a:lnTo>
                  <a:lnTo>
                    <a:pt x="2160314" y="521945"/>
                  </a:lnTo>
                </a:path>
              </a:pathLst>
            </a:custGeom>
            <a:ln w="27101" cap="flat">
              <a:solidFill>
                <a:srgbClr val="6A3D9A">
                  <a:alpha val="100000"/>
                </a:srgbClr>
              </a:solidFill>
              <a:prstDash val="solid"/>
              <a:round/>
            </a:ln>
          </p:spPr>
          <p:txBody>
            <a:bodyPr/>
            <a:lstStyle/>
            <a:p/>
          </p:txBody>
        </p:sp>
        <p:sp>
          <p:nvSpPr>
            <p:cNvPr id="41" name="pl41"/>
            <p:cNvSpPr/>
            <p:nvPr/>
          </p:nvSpPr>
          <p:spPr>
            <a:xfrm>
              <a:off x="1135255" y="1974690"/>
              <a:ext cx="6480943" cy="1138790"/>
            </a:xfrm>
            <a:custGeom>
              <a:avLst/>
              <a:pathLst>
                <a:path w="6480943" h="1138790">
                  <a:moveTo>
                    <a:pt x="0" y="1091341"/>
                  </a:moveTo>
                  <a:lnTo>
                    <a:pt x="270039" y="1091341"/>
                  </a:lnTo>
                  <a:lnTo>
                    <a:pt x="540078" y="1138790"/>
                  </a:lnTo>
                  <a:lnTo>
                    <a:pt x="810117" y="1138790"/>
                  </a:lnTo>
                  <a:lnTo>
                    <a:pt x="1080157" y="1138790"/>
                  </a:lnTo>
                  <a:lnTo>
                    <a:pt x="1350196" y="1138790"/>
                  </a:lnTo>
                  <a:lnTo>
                    <a:pt x="1620235" y="1043891"/>
                  </a:lnTo>
                  <a:lnTo>
                    <a:pt x="1890275" y="948992"/>
                  </a:lnTo>
                  <a:lnTo>
                    <a:pt x="2160314" y="854093"/>
                  </a:lnTo>
                  <a:lnTo>
                    <a:pt x="2430353" y="711744"/>
                  </a:lnTo>
                  <a:lnTo>
                    <a:pt x="2700393" y="664294"/>
                  </a:lnTo>
                  <a:lnTo>
                    <a:pt x="2970432" y="569395"/>
                  </a:lnTo>
                  <a:lnTo>
                    <a:pt x="3240471" y="521945"/>
                  </a:lnTo>
                  <a:lnTo>
                    <a:pt x="3510510" y="427046"/>
                  </a:lnTo>
                  <a:lnTo>
                    <a:pt x="3780550" y="379596"/>
                  </a:lnTo>
                  <a:lnTo>
                    <a:pt x="4050589" y="379596"/>
                  </a:lnTo>
                  <a:lnTo>
                    <a:pt x="4320628" y="474496"/>
                  </a:lnTo>
                  <a:lnTo>
                    <a:pt x="4590668" y="569395"/>
                  </a:lnTo>
                  <a:lnTo>
                    <a:pt x="4860707" y="332147"/>
                  </a:lnTo>
                  <a:lnTo>
                    <a:pt x="5130746" y="142348"/>
                  </a:lnTo>
                  <a:lnTo>
                    <a:pt x="5400786" y="142348"/>
                  </a:lnTo>
                  <a:lnTo>
                    <a:pt x="5670825" y="664294"/>
                  </a:lnTo>
                  <a:lnTo>
                    <a:pt x="5940864" y="521945"/>
                  </a:lnTo>
                  <a:lnTo>
                    <a:pt x="6210904" y="237248"/>
                  </a:lnTo>
                  <a:lnTo>
                    <a:pt x="6480943" y="0"/>
                  </a:lnTo>
                </a:path>
              </a:pathLst>
            </a:custGeom>
            <a:ln w="27101" cap="flat">
              <a:solidFill>
                <a:srgbClr val="E31A1C">
                  <a:alpha val="100000"/>
                </a:srgbClr>
              </a:solidFill>
              <a:prstDash val="solid"/>
              <a:round/>
            </a:ln>
          </p:spPr>
          <p:txBody>
            <a:bodyPr/>
            <a:lstStyle/>
            <a:p/>
          </p:txBody>
        </p:sp>
        <p:sp>
          <p:nvSpPr>
            <p:cNvPr id="42" name="pl42"/>
            <p:cNvSpPr/>
            <p:nvPr/>
          </p:nvSpPr>
          <p:spPr>
            <a:xfrm>
              <a:off x="5455884" y="3066031"/>
              <a:ext cx="2160314" cy="1518387"/>
            </a:xfrm>
            <a:custGeom>
              <a:avLst/>
              <a:pathLst>
                <a:path w="2160314" h="1518387">
                  <a:moveTo>
                    <a:pt x="0" y="1518387"/>
                  </a:moveTo>
                  <a:lnTo>
                    <a:pt x="270039" y="1423488"/>
                  </a:lnTo>
                  <a:lnTo>
                    <a:pt x="540078" y="948992"/>
                  </a:lnTo>
                  <a:lnTo>
                    <a:pt x="810117" y="664294"/>
                  </a:lnTo>
                  <a:lnTo>
                    <a:pt x="1080157" y="664294"/>
                  </a:lnTo>
                  <a:lnTo>
                    <a:pt x="1350196" y="806643"/>
                  </a:lnTo>
                  <a:lnTo>
                    <a:pt x="1620235" y="664294"/>
                  </a:lnTo>
                  <a:lnTo>
                    <a:pt x="1890275" y="142348"/>
                  </a:lnTo>
                  <a:lnTo>
                    <a:pt x="2160314" y="0"/>
                  </a:lnTo>
                </a:path>
              </a:pathLst>
            </a:custGeom>
            <a:ln w="27101" cap="flat">
              <a:solidFill>
                <a:srgbClr val="FF7F00">
                  <a:alpha val="100000"/>
                </a:srgbClr>
              </a:solidFill>
              <a:prstDash val="solid"/>
              <a:round/>
            </a:ln>
          </p:spPr>
          <p:txBody>
            <a:bodyPr/>
            <a:lstStyle/>
            <a:p/>
          </p:txBody>
        </p:sp>
        <p:sp>
          <p:nvSpPr>
            <p:cNvPr id="43" name="pl43"/>
            <p:cNvSpPr/>
            <p:nvPr/>
          </p:nvSpPr>
          <p:spPr>
            <a:xfrm>
              <a:off x="5995962" y="3113481"/>
              <a:ext cx="1620235" cy="2514829"/>
            </a:xfrm>
            <a:custGeom>
              <a:avLst/>
              <a:pathLst>
                <a:path w="1620235" h="2514829">
                  <a:moveTo>
                    <a:pt x="0" y="2514829"/>
                  </a:moveTo>
                  <a:lnTo>
                    <a:pt x="270039" y="1233689"/>
                  </a:lnTo>
                  <a:lnTo>
                    <a:pt x="540078" y="0"/>
                  </a:lnTo>
                  <a:lnTo>
                    <a:pt x="810117" y="379596"/>
                  </a:lnTo>
                  <a:lnTo>
                    <a:pt x="1080157" y="237248"/>
                  </a:lnTo>
                  <a:lnTo>
                    <a:pt x="1350196" y="284697"/>
                  </a:lnTo>
                  <a:lnTo>
                    <a:pt x="1620235" y="379596"/>
                  </a:lnTo>
                </a:path>
              </a:pathLst>
            </a:custGeom>
            <a:ln w="27101" cap="flat">
              <a:solidFill>
                <a:srgbClr val="FFC20E">
                  <a:alpha val="100000"/>
                </a:srgbClr>
              </a:solidFill>
              <a:prstDash val="solid"/>
              <a:round/>
            </a:ln>
          </p:spPr>
          <p:txBody>
            <a:bodyPr/>
            <a:lstStyle/>
            <a:p/>
          </p:txBody>
        </p:sp>
        <p:sp>
          <p:nvSpPr>
            <p:cNvPr id="44" name="pl44"/>
            <p:cNvSpPr/>
            <p:nvPr/>
          </p:nvSpPr>
          <p:spPr>
            <a:xfrm>
              <a:off x="1135255" y="2496636"/>
              <a:ext cx="6480943" cy="1376038"/>
            </a:xfrm>
            <a:custGeom>
              <a:avLst/>
              <a:pathLst>
                <a:path w="6480943" h="1376038">
                  <a:moveTo>
                    <a:pt x="0" y="711744"/>
                  </a:moveTo>
                  <a:lnTo>
                    <a:pt x="270039" y="616844"/>
                  </a:lnTo>
                  <a:lnTo>
                    <a:pt x="540078" y="521945"/>
                  </a:lnTo>
                  <a:lnTo>
                    <a:pt x="810117" y="427046"/>
                  </a:lnTo>
                  <a:lnTo>
                    <a:pt x="1080157" y="379596"/>
                  </a:lnTo>
                  <a:lnTo>
                    <a:pt x="1350196" y="284697"/>
                  </a:lnTo>
                  <a:lnTo>
                    <a:pt x="1620235" y="237248"/>
                  </a:lnTo>
                  <a:lnTo>
                    <a:pt x="1890275" y="189798"/>
                  </a:lnTo>
                  <a:lnTo>
                    <a:pt x="2160314" y="142348"/>
                  </a:lnTo>
                  <a:lnTo>
                    <a:pt x="2430353" y="94899"/>
                  </a:lnTo>
                  <a:lnTo>
                    <a:pt x="2700393" y="94899"/>
                  </a:lnTo>
                  <a:lnTo>
                    <a:pt x="2970432" y="0"/>
                  </a:lnTo>
                  <a:lnTo>
                    <a:pt x="3240471" y="47449"/>
                  </a:lnTo>
                  <a:lnTo>
                    <a:pt x="3510510" y="94899"/>
                  </a:lnTo>
                  <a:lnTo>
                    <a:pt x="3780550" y="142348"/>
                  </a:lnTo>
                  <a:lnTo>
                    <a:pt x="4050589" y="47449"/>
                  </a:lnTo>
                  <a:lnTo>
                    <a:pt x="4320628" y="616844"/>
                  </a:lnTo>
                  <a:lnTo>
                    <a:pt x="4590668" y="996441"/>
                  </a:lnTo>
                  <a:lnTo>
                    <a:pt x="4860707" y="474496"/>
                  </a:lnTo>
                  <a:lnTo>
                    <a:pt x="5130746" y="0"/>
                  </a:lnTo>
                  <a:lnTo>
                    <a:pt x="5400786" y="1186240"/>
                  </a:lnTo>
                  <a:lnTo>
                    <a:pt x="5670825" y="1376038"/>
                  </a:lnTo>
                  <a:lnTo>
                    <a:pt x="5940864" y="996441"/>
                  </a:lnTo>
                  <a:lnTo>
                    <a:pt x="6210904" y="948992"/>
                  </a:lnTo>
                  <a:lnTo>
                    <a:pt x="6480943" y="901542"/>
                  </a:lnTo>
                </a:path>
              </a:pathLst>
            </a:custGeom>
            <a:ln w="27101" cap="flat">
              <a:solidFill>
                <a:srgbClr val="008B00">
                  <a:alpha val="100000"/>
                </a:srgbClr>
              </a:solidFill>
              <a:prstDash val="solid"/>
              <a:round/>
            </a:ln>
          </p:spPr>
          <p:txBody>
            <a:bodyPr/>
            <a:lstStyle/>
            <a:p/>
          </p:txBody>
        </p:sp>
        <p:sp>
          <p:nvSpPr>
            <p:cNvPr id="45" name="pl45"/>
            <p:cNvSpPr/>
            <p:nvPr/>
          </p:nvSpPr>
          <p:spPr>
            <a:xfrm>
              <a:off x="4915805" y="2828783"/>
              <a:ext cx="2700393" cy="1708186"/>
            </a:xfrm>
            <a:custGeom>
              <a:avLst/>
              <a:pathLst>
                <a:path w="2700393" h="1708186">
                  <a:moveTo>
                    <a:pt x="0" y="1708186"/>
                  </a:moveTo>
                  <a:lnTo>
                    <a:pt x="270039" y="474496"/>
                  </a:lnTo>
                  <a:lnTo>
                    <a:pt x="540078" y="379596"/>
                  </a:lnTo>
                  <a:lnTo>
                    <a:pt x="810117" y="0"/>
                  </a:lnTo>
                  <a:lnTo>
                    <a:pt x="1080157" y="189798"/>
                  </a:lnTo>
                  <a:lnTo>
                    <a:pt x="1350196" y="379596"/>
                  </a:lnTo>
                  <a:lnTo>
                    <a:pt x="1620235" y="47449"/>
                  </a:lnTo>
                  <a:lnTo>
                    <a:pt x="1890275" y="711744"/>
                  </a:lnTo>
                  <a:lnTo>
                    <a:pt x="2160314" y="1328589"/>
                  </a:lnTo>
                  <a:lnTo>
                    <a:pt x="2430353" y="901542"/>
                  </a:lnTo>
                  <a:lnTo>
                    <a:pt x="2700393" y="474496"/>
                  </a:lnTo>
                </a:path>
              </a:pathLst>
            </a:custGeom>
            <a:ln w="27101" cap="flat">
              <a:solidFill>
                <a:srgbClr val="9A32CD">
                  <a:alpha val="100000"/>
                </a:srgbClr>
              </a:solidFill>
              <a:prstDash val="solid"/>
              <a:round/>
            </a:ln>
          </p:spPr>
          <p:txBody>
            <a:bodyPr/>
            <a:lstStyle/>
            <a:p/>
          </p:txBody>
        </p:sp>
        <p:sp>
          <p:nvSpPr>
            <p:cNvPr id="46" name="pl46"/>
            <p:cNvSpPr/>
            <p:nvPr/>
          </p:nvSpPr>
          <p:spPr>
            <a:xfrm>
              <a:off x="3295569" y="1974690"/>
              <a:ext cx="4320628" cy="854093"/>
            </a:xfrm>
            <a:custGeom>
              <a:avLst/>
              <a:pathLst>
                <a:path w="4320628" h="854093">
                  <a:moveTo>
                    <a:pt x="0" y="854093"/>
                  </a:moveTo>
                  <a:lnTo>
                    <a:pt x="270039" y="711744"/>
                  </a:lnTo>
                  <a:lnTo>
                    <a:pt x="540078" y="664294"/>
                  </a:lnTo>
                  <a:lnTo>
                    <a:pt x="810117" y="569395"/>
                  </a:lnTo>
                  <a:lnTo>
                    <a:pt x="1080157" y="521945"/>
                  </a:lnTo>
                  <a:lnTo>
                    <a:pt x="1350196" y="427046"/>
                  </a:lnTo>
                  <a:lnTo>
                    <a:pt x="1620235" y="379596"/>
                  </a:lnTo>
                  <a:lnTo>
                    <a:pt x="1890275" y="379596"/>
                  </a:lnTo>
                  <a:lnTo>
                    <a:pt x="2160314" y="474496"/>
                  </a:lnTo>
                  <a:lnTo>
                    <a:pt x="2430353" y="569395"/>
                  </a:lnTo>
                  <a:lnTo>
                    <a:pt x="2700393" y="332147"/>
                  </a:lnTo>
                  <a:lnTo>
                    <a:pt x="2970432" y="142348"/>
                  </a:lnTo>
                  <a:lnTo>
                    <a:pt x="3240471" y="142348"/>
                  </a:lnTo>
                  <a:lnTo>
                    <a:pt x="3510510" y="664294"/>
                  </a:lnTo>
                  <a:lnTo>
                    <a:pt x="3780550" y="521945"/>
                  </a:lnTo>
                  <a:lnTo>
                    <a:pt x="4050589" y="237248"/>
                  </a:lnTo>
                  <a:lnTo>
                    <a:pt x="4320628" y="0"/>
                  </a:lnTo>
                </a:path>
              </a:pathLst>
            </a:custGeom>
            <a:ln w="27101" cap="flat">
              <a:solidFill>
                <a:srgbClr val="836FFF">
                  <a:alpha val="100000"/>
                </a:srgbClr>
              </a:solidFill>
              <a:prstDash val="solid"/>
              <a:round/>
            </a:ln>
          </p:spPr>
          <p:txBody>
            <a:bodyPr/>
            <a:lstStyle/>
            <a:p/>
          </p:txBody>
        </p:sp>
        <p:sp>
          <p:nvSpPr>
            <p:cNvPr id="47" name="pl47"/>
            <p:cNvSpPr/>
            <p:nvPr/>
          </p:nvSpPr>
          <p:spPr>
            <a:xfrm>
              <a:off x="7633906" y="1871018"/>
              <a:ext cx="724955" cy="101200"/>
            </a:xfrm>
            <a:custGeom>
              <a:avLst/>
              <a:pathLst>
                <a:path w="724955" h="101200">
                  <a:moveTo>
                    <a:pt x="724955" y="0"/>
                  </a:moveTo>
                  <a:lnTo>
                    <a:pt x="0" y="101200"/>
                  </a:lnTo>
                </a:path>
              </a:pathLst>
            </a:custGeom>
          </p:spPr>
          <p:txBody>
            <a:bodyPr/>
            <a:lstStyle/>
            <a:p/>
          </p:txBody>
        </p:sp>
        <p:sp>
          <p:nvSpPr>
            <p:cNvPr id="48" name="pl48"/>
            <p:cNvSpPr/>
            <p:nvPr/>
          </p:nvSpPr>
          <p:spPr>
            <a:xfrm>
              <a:off x="7630099" y="1618860"/>
              <a:ext cx="662332" cy="348515"/>
            </a:xfrm>
            <a:custGeom>
              <a:avLst/>
              <a:pathLst>
                <a:path w="662332" h="348515">
                  <a:moveTo>
                    <a:pt x="662332" y="0"/>
                  </a:moveTo>
                  <a:lnTo>
                    <a:pt x="0" y="348515"/>
                  </a:lnTo>
                </a:path>
              </a:pathLst>
            </a:custGeom>
          </p:spPr>
          <p:txBody>
            <a:bodyPr/>
            <a:lstStyle/>
            <a:p/>
          </p:txBody>
        </p:sp>
        <p:sp>
          <p:nvSpPr>
            <p:cNvPr id="49" name="pl49"/>
            <p:cNvSpPr/>
            <p:nvPr/>
          </p:nvSpPr>
          <p:spPr>
            <a:xfrm>
              <a:off x="7633398" y="2136738"/>
              <a:ext cx="791627" cy="166482"/>
            </a:xfrm>
            <a:custGeom>
              <a:avLst/>
              <a:pathLst>
                <a:path w="791627" h="166482">
                  <a:moveTo>
                    <a:pt x="791627" y="0"/>
                  </a:moveTo>
                  <a:lnTo>
                    <a:pt x="0" y="166482"/>
                  </a:lnTo>
                </a:path>
              </a:pathLst>
            </a:custGeom>
          </p:spPr>
          <p:txBody>
            <a:bodyPr/>
            <a:lstStyle/>
            <a:p/>
          </p:txBody>
        </p:sp>
        <p:sp>
          <p:nvSpPr>
            <p:cNvPr id="50" name="pl50"/>
            <p:cNvSpPr/>
            <p:nvPr/>
          </p:nvSpPr>
          <p:spPr>
            <a:xfrm>
              <a:off x="7630486" y="2404932"/>
              <a:ext cx="752458" cy="369387"/>
            </a:xfrm>
            <a:custGeom>
              <a:avLst/>
              <a:pathLst>
                <a:path w="752458" h="369387">
                  <a:moveTo>
                    <a:pt x="752458" y="0"/>
                  </a:moveTo>
                  <a:lnTo>
                    <a:pt x="0" y="369387"/>
                  </a:lnTo>
                </a:path>
              </a:pathLst>
            </a:custGeom>
          </p:spPr>
          <p:txBody>
            <a:bodyPr/>
            <a:lstStyle/>
            <a:p/>
          </p:txBody>
        </p:sp>
        <p:sp>
          <p:nvSpPr>
            <p:cNvPr id="51" name="pl51"/>
            <p:cNvSpPr/>
            <p:nvPr/>
          </p:nvSpPr>
          <p:spPr>
            <a:xfrm>
              <a:off x="7633543" y="2784668"/>
              <a:ext cx="695040" cy="133600"/>
            </a:xfrm>
            <a:custGeom>
              <a:avLst/>
              <a:pathLst>
                <a:path w="695040" h="133600">
                  <a:moveTo>
                    <a:pt x="695040" y="133600"/>
                  </a:moveTo>
                  <a:lnTo>
                    <a:pt x="0" y="0"/>
                  </a:lnTo>
                </a:path>
              </a:pathLst>
            </a:custGeom>
          </p:spPr>
          <p:txBody>
            <a:bodyPr/>
            <a:lstStyle/>
            <a:p/>
          </p:txBody>
        </p:sp>
        <p:sp>
          <p:nvSpPr>
            <p:cNvPr id="52" name="pl52"/>
            <p:cNvSpPr/>
            <p:nvPr/>
          </p:nvSpPr>
          <p:spPr>
            <a:xfrm>
              <a:off x="7633878" y="2663006"/>
              <a:ext cx="803216" cy="115779"/>
            </a:xfrm>
            <a:custGeom>
              <a:avLst/>
              <a:pathLst>
                <a:path w="803216" h="115779">
                  <a:moveTo>
                    <a:pt x="803216" y="0"/>
                  </a:moveTo>
                  <a:lnTo>
                    <a:pt x="0" y="115779"/>
                  </a:lnTo>
                </a:path>
              </a:pathLst>
            </a:custGeom>
          </p:spPr>
          <p:txBody>
            <a:bodyPr/>
            <a:lstStyle/>
            <a:p/>
          </p:txBody>
        </p:sp>
        <p:sp>
          <p:nvSpPr>
            <p:cNvPr id="53" name="pl53"/>
            <p:cNvSpPr/>
            <p:nvPr/>
          </p:nvSpPr>
          <p:spPr>
            <a:xfrm>
              <a:off x="7633807" y="3068766"/>
              <a:ext cx="725053" cy="112612"/>
            </a:xfrm>
            <a:custGeom>
              <a:avLst/>
              <a:pathLst>
                <a:path w="725053" h="112612">
                  <a:moveTo>
                    <a:pt x="725053" y="112612"/>
                  </a:moveTo>
                  <a:lnTo>
                    <a:pt x="0" y="0"/>
                  </a:lnTo>
                </a:path>
              </a:pathLst>
            </a:custGeom>
          </p:spPr>
          <p:txBody>
            <a:bodyPr/>
            <a:lstStyle/>
            <a:p/>
          </p:txBody>
        </p:sp>
        <p:sp>
          <p:nvSpPr>
            <p:cNvPr id="54" name="pl54"/>
            <p:cNvSpPr/>
            <p:nvPr/>
          </p:nvSpPr>
          <p:spPr>
            <a:xfrm>
              <a:off x="7633568" y="3306561"/>
              <a:ext cx="719205" cy="135898"/>
            </a:xfrm>
            <a:custGeom>
              <a:avLst/>
              <a:pathLst>
                <a:path w="719205" h="135898">
                  <a:moveTo>
                    <a:pt x="719205" y="135898"/>
                  </a:moveTo>
                  <a:lnTo>
                    <a:pt x="0" y="0"/>
                  </a:lnTo>
                </a:path>
              </a:pathLst>
            </a:custGeom>
          </p:spPr>
          <p:txBody>
            <a:bodyPr/>
            <a:lstStyle/>
            <a:p/>
          </p:txBody>
        </p:sp>
        <p:sp>
          <p:nvSpPr>
            <p:cNvPr id="55" name="pl55"/>
            <p:cNvSpPr/>
            <p:nvPr/>
          </p:nvSpPr>
          <p:spPr>
            <a:xfrm>
              <a:off x="7631439" y="3404352"/>
              <a:ext cx="727263" cy="294608"/>
            </a:xfrm>
            <a:custGeom>
              <a:avLst/>
              <a:pathLst>
                <a:path w="727263" h="294608">
                  <a:moveTo>
                    <a:pt x="727263" y="294608"/>
                  </a:moveTo>
                  <a:lnTo>
                    <a:pt x="0" y="0"/>
                  </a:lnTo>
                </a:path>
              </a:pathLst>
            </a:custGeom>
          </p:spPr>
          <p:txBody>
            <a:bodyPr/>
            <a:lstStyle/>
            <a:p/>
          </p:txBody>
        </p:sp>
        <p:sp>
          <p:nvSpPr>
            <p:cNvPr id="56" name="pl56"/>
            <p:cNvSpPr/>
            <p:nvPr/>
          </p:nvSpPr>
          <p:spPr>
            <a:xfrm>
              <a:off x="7629387" y="3500894"/>
              <a:ext cx="771555" cy="457267"/>
            </a:xfrm>
            <a:custGeom>
              <a:avLst/>
              <a:pathLst>
                <a:path w="771555" h="457267">
                  <a:moveTo>
                    <a:pt x="771555" y="457267"/>
                  </a:moveTo>
                  <a:lnTo>
                    <a:pt x="0" y="0"/>
                  </a:lnTo>
                </a:path>
              </a:pathLst>
            </a:custGeom>
          </p:spPr>
          <p:txBody>
            <a:bodyPr/>
            <a:lstStyle/>
            <a:p/>
          </p:txBody>
        </p:sp>
        <p:sp>
          <p:nvSpPr>
            <p:cNvPr id="57" name="pg57"/>
            <p:cNvSpPr/>
            <p:nvPr/>
          </p:nvSpPr>
          <p:spPr>
            <a:xfrm>
              <a:off x="8290281" y="178449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13141" y="182602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77%</a:t>
              </a:r>
            </a:p>
          </p:txBody>
        </p:sp>
        <p:sp>
          <p:nvSpPr>
            <p:cNvPr id="59" name="pg59"/>
            <p:cNvSpPr/>
            <p:nvPr/>
          </p:nvSpPr>
          <p:spPr>
            <a:xfrm>
              <a:off x="8223851" y="152664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246711" y="156817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77%</a:t>
              </a:r>
            </a:p>
          </p:txBody>
        </p:sp>
        <p:sp>
          <p:nvSpPr>
            <p:cNvPr id="61" name="pg61"/>
            <p:cNvSpPr/>
            <p:nvPr/>
          </p:nvSpPr>
          <p:spPr>
            <a:xfrm>
              <a:off x="8356446" y="204889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2" name="tx62"/>
            <p:cNvSpPr/>
            <p:nvPr/>
          </p:nvSpPr>
          <p:spPr>
            <a:xfrm>
              <a:off x="8379306" y="209043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70%</a:t>
              </a:r>
            </a:p>
          </p:txBody>
        </p:sp>
        <p:sp>
          <p:nvSpPr>
            <p:cNvPr id="63" name="pg63"/>
            <p:cNvSpPr/>
            <p:nvPr/>
          </p:nvSpPr>
          <p:spPr>
            <a:xfrm>
              <a:off x="8314365" y="231371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235524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60%</a:t>
              </a:r>
            </a:p>
          </p:txBody>
        </p:sp>
        <p:sp>
          <p:nvSpPr>
            <p:cNvPr id="65" name="pg65"/>
            <p:cNvSpPr/>
            <p:nvPr/>
          </p:nvSpPr>
          <p:spPr>
            <a:xfrm>
              <a:off x="8260004" y="283699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285985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60%</a:t>
              </a:r>
            </a:p>
          </p:txBody>
        </p:sp>
        <p:sp>
          <p:nvSpPr>
            <p:cNvPr id="67" name="pg67"/>
            <p:cNvSpPr/>
            <p:nvPr/>
          </p:nvSpPr>
          <p:spPr>
            <a:xfrm>
              <a:off x="8368515" y="257646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261800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60%</a:t>
              </a:r>
            </a:p>
          </p:txBody>
        </p:sp>
        <p:sp>
          <p:nvSpPr>
            <p:cNvPr id="69" name="pg69"/>
            <p:cNvSpPr/>
            <p:nvPr/>
          </p:nvSpPr>
          <p:spPr>
            <a:xfrm>
              <a:off x="8290281" y="309922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314076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54%</a:t>
              </a:r>
            </a:p>
          </p:txBody>
        </p:sp>
        <p:sp>
          <p:nvSpPr>
            <p:cNvPr id="71" name="pg71"/>
            <p:cNvSpPr/>
            <p:nvPr/>
          </p:nvSpPr>
          <p:spPr>
            <a:xfrm>
              <a:off x="8284194" y="336105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07054" y="340259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49%</a:t>
              </a:r>
            </a:p>
          </p:txBody>
        </p:sp>
        <p:sp>
          <p:nvSpPr>
            <p:cNvPr id="73" name="pg73"/>
            <p:cNvSpPr/>
            <p:nvPr/>
          </p:nvSpPr>
          <p:spPr>
            <a:xfrm>
              <a:off x="8290122" y="362075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12982" y="366229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47%</a:t>
              </a:r>
            </a:p>
          </p:txBody>
        </p:sp>
        <p:sp>
          <p:nvSpPr>
            <p:cNvPr id="75" name="pg75"/>
            <p:cNvSpPr/>
            <p:nvPr/>
          </p:nvSpPr>
          <p:spPr>
            <a:xfrm>
              <a:off x="8332362" y="3880519"/>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55222" y="392205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45%</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568873" y="401416"/>
              <a:ext cx="26938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Haiti,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PCV3 had the lowest coverage of all vaccines (45%), followed by POL3 (47%).
Coverage of 7 vaccines increased (DTP3, HepB3, Hib3, MCV1, MCV2, PcV3 and Rubella) and 3 vaccines decreased (IPV1, Polio3 and RotaC) compared to respective coverage in 2019.
Coverage of 9 vaccines increased (DTP3, HepB3, Hib3, IPV1, MCV1, MCV2, Polio3, RotaC and Rubella) and 1 vaccine decreased (PcV3)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30187" y="887626"/>
              <a:ext cx="722164" cy="0"/>
            </a:xfrm>
            <a:custGeom>
              <a:avLst/>
              <a:pathLst>
                <a:path w="722164" h="0">
                  <a:moveTo>
                    <a:pt x="0" y="0"/>
                  </a:moveTo>
                  <a:lnTo>
                    <a:pt x="72216" y="0"/>
                  </a:lnTo>
                  <a:lnTo>
                    <a:pt x="72216" y="0"/>
                  </a:lnTo>
                  <a:lnTo>
                    <a:pt x="72216" y="0"/>
                  </a:lnTo>
                  <a:lnTo>
                    <a:pt x="433298" y="0"/>
                  </a:lnTo>
                  <a:lnTo>
                    <a:pt x="722164" y="0"/>
                  </a:lnTo>
                </a:path>
              </a:pathLst>
            </a:custGeom>
            <a:ln w="116535" cap="flat">
              <a:solidFill>
                <a:srgbClr val="E8E8E8">
                  <a:alpha val="100000"/>
                </a:srgbClr>
              </a:solidFill>
              <a:prstDash val="solid"/>
              <a:round/>
            </a:ln>
          </p:spPr>
          <p:txBody>
            <a:bodyPr/>
            <a:lstStyle/>
            <a:p/>
          </p:txBody>
        </p:sp>
        <p:sp>
          <p:nvSpPr>
            <p:cNvPr id="22" name="pl22"/>
            <p:cNvSpPr/>
            <p:nvPr/>
          </p:nvSpPr>
          <p:spPr>
            <a:xfrm>
              <a:off x="6546836" y="1266641"/>
              <a:ext cx="1083246" cy="0"/>
            </a:xfrm>
            <a:custGeom>
              <a:avLst/>
              <a:pathLst>
                <a:path w="1083246" h="0">
                  <a:moveTo>
                    <a:pt x="0" y="0"/>
                  </a:moveTo>
                  <a:lnTo>
                    <a:pt x="216649" y="0"/>
                  </a:lnTo>
                  <a:lnTo>
                    <a:pt x="433298" y="0"/>
                  </a:lnTo>
                  <a:lnTo>
                    <a:pt x="505514" y="0"/>
                  </a:lnTo>
                  <a:lnTo>
                    <a:pt x="794380" y="0"/>
                  </a:lnTo>
                  <a:lnTo>
                    <a:pt x="1083246" y="0"/>
                  </a:lnTo>
                </a:path>
              </a:pathLst>
            </a:custGeom>
            <a:ln w="116535" cap="flat">
              <a:solidFill>
                <a:srgbClr val="E8E8E8">
                  <a:alpha val="100000"/>
                </a:srgbClr>
              </a:solidFill>
              <a:prstDash val="solid"/>
              <a:round/>
            </a:ln>
          </p:spPr>
          <p:txBody>
            <a:bodyPr/>
            <a:lstStyle/>
            <a:p/>
          </p:txBody>
        </p:sp>
        <p:sp>
          <p:nvSpPr>
            <p:cNvPr id="23" name="pl23"/>
            <p:cNvSpPr/>
            <p:nvPr/>
          </p:nvSpPr>
          <p:spPr>
            <a:xfrm>
              <a:off x="4958075" y="1645655"/>
              <a:ext cx="866596" cy="0"/>
            </a:xfrm>
            <a:custGeom>
              <a:avLst/>
              <a:pathLst>
                <a:path w="866596" h="0">
                  <a:moveTo>
                    <a:pt x="0" y="0"/>
                  </a:moveTo>
                  <a:lnTo>
                    <a:pt x="0" y="0"/>
                  </a:lnTo>
                  <a:lnTo>
                    <a:pt x="433298" y="0"/>
                  </a:lnTo>
                  <a:lnTo>
                    <a:pt x="433298" y="0"/>
                  </a:lnTo>
                  <a:lnTo>
                    <a:pt x="722164" y="0"/>
                  </a:lnTo>
                  <a:lnTo>
                    <a:pt x="866596" y="0"/>
                  </a:lnTo>
                </a:path>
              </a:pathLst>
            </a:custGeom>
            <a:ln w="116535" cap="flat">
              <a:solidFill>
                <a:srgbClr val="E8E8E8">
                  <a:alpha val="100000"/>
                </a:srgbClr>
              </a:solidFill>
              <a:prstDash val="solid"/>
              <a:round/>
            </a:ln>
          </p:spPr>
          <p:txBody>
            <a:bodyPr/>
            <a:lstStyle/>
            <a:p/>
          </p:txBody>
        </p:sp>
        <p:sp>
          <p:nvSpPr>
            <p:cNvPr id="24" name="pl24"/>
            <p:cNvSpPr/>
            <p:nvPr/>
          </p:nvSpPr>
          <p:spPr>
            <a:xfrm>
              <a:off x="4958075" y="2024670"/>
              <a:ext cx="866596" cy="0"/>
            </a:xfrm>
            <a:custGeom>
              <a:avLst/>
              <a:pathLst>
                <a:path w="866596" h="0">
                  <a:moveTo>
                    <a:pt x="0" y="0"/>
                  </a:moveTo>
                  <a:lnTo>
                    <a:pt x="0" y="0"/>
                  </a:lnTo>
                  <a:lnTo>
                    <a:pt x="433298" y="0"/>
                  </a:lnTo>
                  <a:lnTo>
                    <a:pt x="433298" y="0"/>
                  </a:lnTo>
                  <a:lnTo>
                    <a:pt x="722164" y="0"/>
                  </a:lnTo>
                  <a:lnTo>
                    <a:pt x="866596" y="0"/>
                  </a:lnTo>
                </a:path>
              </a:pathLst>
            </a:custGeom>
            <a:ln w="116535" cap="flat">
              <a:solidFill>
                <a:srgbClr val="E8E8E8">
                  <a:alpha val="100000"/>
                </a:srgbClr>
              </a:solidFill>
              <a:prstDash val="solid"/>
              <a:round/>
            </a:ln>
          </p:spPr>
          <p:txBody>
            <a:bodyPr/>
            <a:lstStyle/>
            <a:p/>
          </p:txBody>
        </p:sp>
        <p:sp>
          <p:nvSpPr>
            <p:cNvPr id="25" name="pl25"/>
            <p:cNvSpPr/>
            <p:nvPr/>
          </p:nvSpPr>
          <p:spPr>
            <a:xfrm>
              <a:off x="4958075" y="2403685"/>
              <a:ext cx="866596" cy="0"/>
            </a:xfrm>
            <a:custGeom>
              <a:avLst/>
              <a:pathLst>
                <a:path w="866596" h="0">
                  <a:moveTo>
                    <a:pt x="0" y="0"/>
                  </a:moveTo>
                  <a:lnTo>
                    <a:pt x="0" y="0"/>
                  </a:lnTo>
                  <a:lnTo>
                    <a:pt x="433298" y="0"/>
                  </a:lnTo>
                  <a:lnTo>
                    <a:pt x="433298" y="0"/>
                  </a:lnTo>
                  <a:lnTo>
                    <a:pt x="722164" y="0"/>
                  </a:lnTo>
                  <a:lnTo>
                    <a:pt x="866596" y="0"/>
                  </a:lnTo>
                </a:path>
              </a:pathLst>
            </a:custGeom>
            <a:ln w="116535" cap="flat">
              <a:solidFill>
                <a:srgbClr val="E8E8E8">
                  <a:alpha val="100000"/>
                </a:srgbClr>
              </a:solidFill>
              <a:prstDash val="solid"/>
              <a:round/>
            </a:ln>
          </p:spPr>
          <p:txBody>
            <a:bodyPr/>
            <a:lstStyle/>
            <a:p/>
          </p:txBody>
        </p:sp>
        <p:sp>
          <p:nvSpPr>
            <p:cNvPr id="26" name="pl26"/>
            <p:cNvSpPr/>
            <p:nvPr/>
          </p:nvSpPr>
          <p:spPr>
            <a:xfrm>
              <a:off x="6330187" y="2782699"/>
              <a:ext cx="1011029" cy="0"/>
            </a:xfrm>
            <a:custGeom>
              <a:avLst/>
              <a:pathLst>
                <a:path w="1011029" h="0">
                  <a:moveTo>
                    <a:pt x="0" y="0"/>
                  </a:moveTo>
                  <a:lnTo>
                    <a:pt x="0" y="0"/>
                  </a:lnTo>
                  <a:lnTo>
                    <a:pt x="144432" y="0"/>
                  </a:lnTo>
                  <a:lnTo>
                    <a:pt x="216649" y="0"/>
                  </a:lnTo>
                  <a:lnTo>
                    <a:pt x="938813"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6041321" y="3161714"/>
              <a:ext cx="1011029" cy="0"/>
            </a:xfrm>
            <a:custGeom>
              <a:avLst/>
              <a:pathLst>
                <a:path w="1011029" h="0">
                  <a:moveTo>
                    <a:pt x="0" y="0"/>
                  </a:moveTo>
                  <a:lnTo>
                    <a:pt x="216649" y="0"/>
                  </a:lnTo>
                  <a:lnTo>
                    <a:pt x="649947" y="0"/>
                  </a:lnTo>
                  <a:lnTo>
                    <a:pt x="794380" y="0"/>
                  </a:lnTo>
                  <a:lnTo>
                    <a:pt x="794380" y="0"/>
                  </a:lnTo>
                  <a:lnTo>
                    <a:pt x="1011029" y="0"/>
                  </a:lnTo>
                </a:path>
              </a:pathLst>
            </a:custGeom>
            <a:ln w="116535" cap="flat">
              <a:solidFill>
                <a:srgbClr val="E8E8E8">
                  <a:alpha val="100000"/>
                </a:srgbClr>
              </a:solidFill>
              <a:prstDash val="solid"/>
              <a:round/>
            </a:ln>
          </p:spPr>
          <p:txBody>
            <a:bodyPr/>
            <a:lstStyle/>
            <a:p/>
          </p:txBody>
        </p:sp>
        <p:sp>
          <p:nvSpPr>
            <p:cNvPr id="28" name="pl28"/>
            <p:cNvSpPr/>
            <p:nvPr/>
          </p:nvSpPr>
          <p:spPr>
            <a:xfrm>
              <a:off x="4163695" y="3540728"/>
              <a:ext cx="1227678" cy="0"/>
            </a:xfrm>
            <a:custGeom>
              <a:avLst/>
              <a:pathLst>
                <a:path w="1227678" h="0">
                  <a:moveTo>
                    <a:pt x="0" y="0"/>
                  </a:moveTo>
                  <a:lnTo>
                    <a:pt x="216649" y="0"/>
                  </a:lnTo>
                  <a:lnTo>
                    <a:pt x="216649" y="0"/>
                  </a:lnTo>
                  <a:lnTo>
                    <a:pt x="216649" y="0"/>
                  </a:lnTo>
                  <a:lnTo>
                    <a:pt x="1011029"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3441531" y="3919743"/>
              <a:ext cx="1877626" cy="0"/>
            </a:xfrm>
            <a:custGeom>
              <a:avLst/>
              <a:pathLst>
                <a:path w="1877626" h="0">
                  <a:moveTo>
                    <a:pt x="0" y="0"/>
                  </a:moveTo>
                  <a:lnTo>
                    <a:pt x="1299895" y="0"/>
                  </a:lnTo>
                  <a:lnTo>
                    <a:pt x="1299895" y="0"/>
                  </a:lnTo>
                  <a:lnTo>
                    <a:pt x="1444328" y="0"/>
                  </a:lnTo>
                  <a:lnTo>
                    <a:pt x="1516544" y="0"/>
                  </a:lnTo>
                  <a:lnTo>
                    <a:pt x="1877626" y="0"/>
                  </a:lnTo>
                </a:path>
              </a:pathLst>
            </a:custGeom>
            <a:ln w="116535" cap="flat">
              <a:solidFill>
                <a:srgbClr val="E8E8E8">
                  <a:alpha val="100000"/>
                </a:srgbClr>
              </a:solidFill>
              <a:prstDash val="solid"/>
              <a:round/>
            </a:ln>
          </p:spPr>
          <p:txBody>
            <a:bodyPr/>
            <a:lstStyle/>
            <a:p/>
          </p:txBody>
        </p:sp>
        <p:sp>
          <p:nvSpPr>
            <p:cNvPr id="30" name="pl30"/>
            <p:cNvSpPr/>
            <p:nvPr/>
          </p:nvSpPr>
          <p:spPr>
            <a:xfrm>
              <a:off x="4163695" y="4298757"/>
              <a:ext cx="2094275" cy="0"/>
            </a:xfrm>
            <a:custGeom>
              <a:avLst/>
              <a:pathLst>
                <a:path w="2094275" h="0">
                  <a:moveTo>
                    <a:pt x="0" y="0"/>
                  </a:moveTo>
                  <a:lnTo>
                    <a:pt x="288865" y="0"/>
                  </a:lnTo>
                  <a:lnTo>
                    <a:pt x="577731" y="0"/>
                  </a:lnTo>
                  <a:lnTo>
                    <a:pt x="649947" y="0"/>
                  </a:lnTo>
                  <a:lnTo>
                    <a:pt x="722164" y="0"/>
                  </a:lnTo>
                  <a:lnTo>
                    <a:pt x="2094275" y="0"/>
                  </a:lnTo>
                </a:path>
              </a:pathLst>
            </a:custGeom>
            <a:ln w="116535" cap="flat">
              <a:solidFill>
                <a:srgbClr val="E8E8E8">
                  <a:alpha val="100000"/>
                </a:srgbClr>
              </a:solidFill>
              <a:prstDash val="solid"/>
              <a:round/>
            </a:ln>
          </p:spPr>
          <p:txBody>
            <a:bodyPr/>
            <a:lstStyle/>
            <a:p/>
          </p:txBody>
        </p:sp>
        <p:sp>
          <p:nvSpPr>
            <p:cNvPr id="31" name="pl31"/>
            <p:cNvSpPr/>
            <p:nvPr/>
          </p:nvSpPr>
          <p:spPr>
            <a:xfrm>
              <a:off x="6041321" y="4677772"/>
              <a:ext cx="1011029" cy="0"/>
            </a:xfrm>
            <a:custGeom>
              <a:avLst/>
              <a:pathLst>
                <a:path w="1011029" h="0">
                  <a:moveTo>
                    <a:pt x="0" y="0"/>
                  </a:moveTo>
                  <a:lnTo>
                    <a:pt x="216649" y="0"/>
                  </a:lnTo>
                  <a:lnTo>
                    <a:pt x="649947" y="0"/>
                  </a:lnTo>
                  <a:lnTo>
                    <a:pt x="794380" y="0"/>
                  </a:lnTo>
                  <a:lnTo>
                    <a:pt x="794380" y="0"/>
                  </a:lnTo>
                  <a:lnTo>
                    <a:pt x="1011029" y="0"/>
                  </a:lnTo>
                </a:path>
              </a:pathLst>
            </a:custGeom>
            <a:ln w="116535" cap="flat">
              <a:solidFill>
                <a:srgbClr val="E8E8E8">
                  <a:alpha val="100000"/>
                </a:srgbClr>
              </a:solidFill>
              <a:prstDash val="solid"/>
              <a:round/>
            </a:ln>
          </p:spPr>
          <p:txBody>
            <a:bodyPr/>
            <a:lstStyle/>
            <a:p/>
          </p:txBody>
        </p:sp>
        <p:sp>
          <p:nvSpPr>
            <p:cNvPr id="32" name="pl32"/>
            <p:cNvSpPr/>
            <p:nvPr/>
          </p:nvSpPr>
          <p:spPr>
            <a:xfrm>
              <a:off x="3730396" y="5056787"/>
              <a:ext cx="1949842" cy="0"/>
            </a:xfrm>
            <a:custGeom>
              <a:avLst/>
              <a:pathLst>
                <a:path w="1949842" h="0">
                  <a:moveTo>
                    <a:pt x="0" y="0"/>
                  </a:moveTo>
                  <a:lnTo>
                    <a:pt x="649947" y="0"/>
                  </a:lnTo>
                  <a:lnTo>
                    <a:pt x="938813" y="0"/>
                  </a:lnTo>
                  <a:lnTo>
                    <a:pt x="1299895" y="0"/>
                  </a:lnTo>
                  <a:lnTo>
                    <a:pt x="1444328" y="0"/>
                  </a:lnTo>
                  <a:lnTo>
                    <a:pt x="1949842" y="0"/>
                  </a:lnTo>
                </a:path>
              </a:pathLst>
            </a:custGeom>
            <a:ln w="116535" cap="flat">
              <a:solidFill>
                <a:srgbClr val="E8E8E8">
                  <a:alpha val="100000"/>
                </a:srgbClr>
              </a:solidFill>
              <a:prstDash val="solid"/>
              <a:round/>
            </a:ln>
          </p:spPr>
          <p:txBody>
            <a:bodyPr/>
            <a:lstStyle/>
            <a:p/>
          </p:txBody>
        </p:sp>
        <p:sp>
          <p:nvSpPr>
            <p:cNvPr id="33" name="pt33"/>
            <p:cNvSpPr/>
            <p:nvPr/>
          </p:nvSpPr>
          <p:spPr>
            <a:xfrm>
              <a:off x="675898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04785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32568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3979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3979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3979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62558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33671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04785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54233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75898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97563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38687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67573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95357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95357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38687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82017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38687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67573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495357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95357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38687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82017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38687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67573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95357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95357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38687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82017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33671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450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32568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32568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47012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54233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83120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83120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03682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25347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8676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04785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37584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37584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15919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37584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17022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38687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43703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31465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3692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95357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88135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73692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25347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44806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15919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3692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80914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88135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83120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83120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03682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25347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68676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04785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17022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67573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66471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37258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37584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02579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700718"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633963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6339636"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56731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70071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917367"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5328606"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5328606"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576190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5328606"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5328606"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576190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5328606"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5328606"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5761905"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278449"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411852"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484069"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77293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628501"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989583"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4317576"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5111957"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328606"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3378763"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4823091"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4678658"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195203"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475087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4823091"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77293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628501"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989583"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111957"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4317576"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4967524"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29632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Haiti,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(85%) and 2023 (73%). DTP1 coverage increased in 2024 (76%) compared to 2023, and was lower than in 2019. In 2019-2024, DTP1 coverage was at it's lowest level in 2022 (70%).
In 2023, 7 vaccines had lower coverage than in 2019.
In 2024, 5 vaccines had lower coverage than in 2019.
In 2024, 1 vaccine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2282612"/>
              <a:ext cx="6444618" cy="934925"/>
            </a:xfrm>
            <a:custGeom>
              <a:avLst/>
              <a:pathLst>
                <a:path w="6444618" h="934925">
                  <a:moveTo>
                    <a:pt x="0" y="934925"/>
                  </a:moveTo>
                  <a:lnTo>
                    <a:pt x="268525" y="818059"/>
                  </a:lnTo>
                  <a:lnTo>
                    <a:pt x="537051" y="662239"/>
                  </a:lnTo>
                  <a:lnTo>
                    <a:pt x="805577" y="545373"/>
                  </a:lnTo>
                  <a:lnTo>
                    <a:pt x="1074103" y="428507"/>
                  </a:lnTo>
                  <a:lnTo>
                    <a:pt x="1342628" y="311641"/>
                  </a:lnTo>
                  <a:lnTo>
                    <a:pt x="1611154" y="272686"/>
                  </a:lnTo>
                  <a:lnTo>
                    <a:pt x="1879680" y="194776"/>
                  </a:lnTo>
                  <a:lnTo>
                    <a:pt x="2148206" y="155820"/>
                  </a:lnTo>
                  <a:lnTo>
                    <a:pt x="2416732" y="116865"/>
                  </a:lnTo>
                  <a:lnTo>
                    <a:pt x="2685257" y="38955"/>
                  </a:lnTo>
                  <a:lnTo>
                    <a:pt x="2953783" y="0"/>
                  </a:lnTo>
                  <a:lnTo>
                    <a:pt x="3222309" y="77910"/>
                  </a:lnTo>
                  <a:lnTo>
                    <a:pt x="3490835" y="116865"/>
                  </a:lnTo>
                  <a:lnTo>
                    <a:pt x="3759360" y="194776"/>
                  </a:lnTo>
                  <a:lnTo>
                    <a:pt x="4027886" y="155820"/>
                  </a:lnTo>
                  <a:lnTo>
                    <a:pt x="4296412" y="350597"/>
                  </a:lnTo>
                  <a:lnTo>
                    <a:pt x="4564938" y="311641"/>
                  </a:lnTo>
                  <a:lnTo>
                    <a:pt x="4833464" y="428507"/>
                  </a:lnTo>
                  <a:lnTo>
                    <a:pt x="5101989" y="545373"/>
                  </a:lnTo>
                  <a:lnTo>
                    <a:pt x="5370515" y="389552"/>
                  </a:lnTo>
                  <a:lnTo>
                    <a:pt x="5639041" y="779104"/>
                  </a:lnTo>
                  <a:lnTo>
                    <a:pt x="5907567" y="779104"/>
                  </a:lnTo>
                  <a:lnTo>
                    <a:pt x="6176092" y="545373"/>
                  </a:lnTo>
                  <a:lnTo>
                    <a:pt x="6444618" y="311641"/>
                  </a:lnTo>
                </a:path>
              </a:pathLst>
            </a:custGeom>
            <a:ln w="27101" cap="flat">
              <a:solidFill>
                <a:srgbClr val="F8766D">
                  <a:alpha val="100000"/>
                </a:srgbClr>
              </a:solidFill>
              <a:prstDash val="solid"/>
              <a:round/>
            </a:ln>
          </p:spPr>
          <p:txBody>
            <a:bodyPr/>
            <a:lstStyle/>
            <a:p/>
          </p:txBody>
        </p:sp>
        <p:sp>
          <p:nvSpPr>
            <p:cNvPr id="27" name="pl27"/>
            <p:cNvSpPr/>
            <p:nvPr/>
          </p:nvSpPr>
          <p:spPr>
            <a:xfrm>
              <a:off x="5744691" y="2827986"/>
              <a:ext cx="2148206" cy="1246567"/>
            </a:xfrm>
            <a:custGeom>
              <a:avLst/>
              <a:pathLst>
                <a:path w="2148206" h="1246567">
                  <a:moveTo>
                    <a:pt x="0" y="1246567"/>
                  </a:moveTo>
                  <a:lnTo>
                    <a:pt x="268525" y="1168657"/>
                  </a:lnTo>
                  <a:lnTo>
                    <a:pt x="537051" y="779104"/>
                  </a:lnTo>
                  <a:lnTo>
                    <a:pt x="805577" y="545373"/>
                  </a:lnTo>
                  <a:lnTo>
                    <a:pt x="1074103" y="545373"/>
                  </a:lnTo>
                  <a:lnTo>
                    <a:pt x="1342628" y="662239"/>
                  </a:lnTo>
                  <a:lnTo>
                    <a:pt x="1611154" y="545373"/>
                  </a:lnTo>
                  <a:lnTo>
                    <a:pt x="1879680" y="116865"/>
                  </a:lnTo>
                  <a:lnTo>
                    <a:pt x="2148206" y="0"/>
                  </a:lnTo>
                </a:path>
              </a:pathLst>
            </a:custGeom>
            <a:ln w="27101" cap="flat">
              <a:solidFill>
                <a:srgbClr val="00BA38">
                  <a:alpha val="100000"/>
                </a:srgbClr>
              </a:solidFill>
              <a:prstDash val="solid"/>
              <a:round/>
            </a:ln>
          </p:spPr>
          <p:txBody>
            <a:bodyPr/>
            <a:lstStyle/>
            <a:p/>
          </p:txBody>
        </p:sp>
        <p:sp>
          <p:nvSpPr>
            <p:cNvPr id="28" name="pl28"/>
            <p:cNvSpPr/>
            <p:nvPr/>
          </p:nvSpPr>
          <p:spPr>
            <a:xfrm>
              <a:off x="6281742" y="2866941"/>
              <a:ext cx="1611154" cy="2064627"/>
            </a:xfrm>
            <a:custGeom>
              <a:avLst/>
              <a:pathLst>
                <a:path w="1611154" h="2064627">
                  <a:moveTo>
                    <a:pt x="0" y="2064627"/>
                  </a:moveTo>
                  <a:lnTo>
                    <a:pt x="268525" y="1012836"/>
                  </a:lnTo>
                  <a:lnTo>
                    <a:pt x="537051" y="0"/>
                  </a:lnTo>
                  <a:lnTo>
                    <a:pt x="805577" y="311641"/>
                  </a:lnTo>
                  <a:lnTo>
                    <a:pt x="1074103" y="194776"/>
                  </a:lnTo>
                  <a:lnTo>
                    <a:pt x="1342628" y="233731"/>
                  </a:lnTo>
                  <a:lnTo>
                    <a:pt x="1611154" y="311641"/>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25558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78960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314020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317916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5706314" y="403617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6243366" y="489319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635" y="2574917"/>
              <a:ext cx="249787" cy="17987"/>
            </a:xfrm>
            <a:custGeom>
              <a:avLst/>
              <a:pathLst>
                <a:path w="249787" h="17987">
                  <a:moveTo>
                    <a:pt x="249787" y="0"/>
                  </a:moveTo>
                  <a:lnTo>
                    <a:pt x="0" y="17987"/>
                  </a:lnTo>
                </a:path>
              </a:pathLst>
            </a:custGeom>
          </p:spPr>
          <p:txBody>
            <a:bodyPr/>
            <a:lstStyle/>
            <a:p/>
          </p:txBody>
        </p:sp>
        <p:sp>
          <p:nvSpPr>
            <p:cNvPr id="37" name="pl37"/>
            <p:cNvSpPr/>
            <p:nvPr/>
          </p:nvSpPr>
          <p:spPr>
            <a:xfrm>
              <a:off x="7911590" y="2829493"/>
              <a:ext cx="249832" cy="20145"/>
            </a:xfrm>
            <a:custGeom>
              <a:avLst/>
              <a:pathLst>
                <a:path w="249832" h="20145">
                  <a:moveTo>
                    <a:pt x="249832" y="20145"/>
                  </a:moveTo>
                  <a:lnTo>
                    <a:pt x="0" y="0"/>
                  </a:lnTo>
                </a:path>
              </a:pathLst>
            </a:custGeom>
          </p:spPr>
          <p:txBody>
            <a:bodyPr/>
            <a:lstStyle/>
            <a:p/>
          </p:txBody>
        </p:sp>
        <p:sp>
          <p:nvSpPr>
            <p:cNvPr id="38" name="pl38"/>
            <p:cNvSpPr/>
            <p:nvPr/>
          </p:nvSpPr>
          <p:spPr>
            <a:xfrm>
              <a:off x="7911816" y="3178581"/>
              <a:ext cx="249607" cy="2"/>
            </a:xfrm>
            <a:custGeom>
              <a:avLst/>
              <a:pathLst>
                <a:path w="249607" h="2">
                  <a:moveTo>
                    <a:pt x="249607" y="0"/>
                  </a:moveTo>
                  <a:lnTo>
                    <a:pt x="0" y="2"/>
                  </a:lnTo>
                </a:path>
              </a:pathLst>
            </a:custGeom>
          </p:spPr>
          <p:txBody>
            <a:bodyPr/>
            <a:lstStyle/>
            <a:p/>
          </p:txBody>
        </p:sp>
        <p:sp>
          <p:nvSpPr>
            <p:cNvPr id="39" name="pg39"/>
            <p:cNvSpPr/>
            <p:nvPr/>
          </p:nvSpPr>
          <p:spPr>
            <a:xfrm>
              <a:off x="8092843" y="248374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252458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60%</a:t>
              </a:r>
            </a:p>
          </p:txBody>
        </p:sp>
        <p:sp>
          <p:nvSpPr>
            <p:cNvPr id="41" name="pg41"/>
            <p:cNvSpPr/>
            <p:nvPr/>
          </p:nvSpPr>
          <p:spPr>
            <a:xfrm>
              <a:off x="8092843" y="275892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279976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54%</a:t>
              </a:r>
            </a:p>
          </p:txBody>
        </p:sp>
        <p:sp>
          <p:nvSpPr>
            <p:cNvPr id="43" name="pg43"/>
            <p:cNvSpPr/>
            <p:nvPr/>
          </p:nvSpPr>
          <p:spPr>
            <a:xfrm>
              <a:off x="8092843" y="3087595"/>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312843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45%</a:t>
              </a:r>
            </a:p>
          </p:txBody>
        </p:sp>
        <p:sp>
          <p:nvSpPr>
            <p:cNvPr id="45" name="pg45"/>
            <p:cNvSpPr/>
            <p:nvPr/>
          </p:nvSpPr>
          <p:spPr>
            <a:xfrm>
              <a:off x="1513918" y="303237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9638" y="3078090"/>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44</a:t>
              </a:r>
            </a:p>
          </p:txBody>
        </p:sp>
        <p:sp>
          <p:nvSpPr>
            <p:cNvPr id="47" name="pg47"/>
            <p:cNvSpPr/>
            <p:nvPr/>
          </p:nvSpPr>
          <p:spPr>
            <a:xfrm>
              <a:off x="5448943" y="407585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5494663" y="41212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22</a:t>
              </a:r>
            </a:p>
          </p:txBody>
        </p:sp>
        <p:sp>
          <p:nvSpPr>
            <p:cNvPr id="49" name="pg49"/>
            <p:cNvSpPr/>
            <p:nvPr/>
          </p:nvSpPr>
          <p:spPr>
            <a:xfrm>
              <a:off x="6054990" y="4898088"/>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6100710" y="494189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0</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257106" y="580629"/>
              <a:ext cx="336401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Haiti,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Haiti has 3 out of the 4 SDG vaccines.
In 2024, Haiti had achieved at least 90% coverage of none out of the 4 vaccines.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3 percentage points from 73% in 2023 to 76% in 2024.
• DTP3 coverage increased 6 percentage points from 54% in 2023 to 60% in 2024.
• There were there were 8,000 fewer zero-dose children in 2024. This leaves 60,000 children without vaccination, vulnerable to vaccine-preventable diseases and a further 40,000 with incomplete protection.
• Haiti accounted for 4.4% of zero-dose children in Latin America and the Caribbean (LACR) and 0.4% of zero-dose children globally.
• MCV1 coverage increased 5 percentage points from 72% in 2023 to 77% in 2024. There were 57,000 children who missed out on the first measles vaccination.
• MCV2 coverage increased 3 percentage points from 51% in 2023 to 54%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Haiti,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Haiti.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Reconstitution syringes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DAPMHHIV-502652578-1605251</_dlc_DocId>
    <_dlc_DocIdUrl xmlns="9e17fbd9-fb4c-4d20-9ec4-18aa77a91b0d">
      <Url>https://unicef.sharepoint.com/teams/DAPM-Health-HIV/_layouts/15/DocIdRedir.aspx?ID=DAPMHHIV-502652578-1605251</Url>
      <Description>DAPMHHIV-502652578-1605251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2025-07-14T15:34:54Z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8e90a366-1607-46da-b48a-827cca25460f</vt:lpwstr>
  </property>
  <property fmtid="{D5CDD505-2E9C-101B-9397-08002B2CF9AE}" pid="4" name="MediaServiceImageTags">
    <vt:lpwstr/>
  </property>
</Properties>
</file>